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4" r:id="rId7"/>
    <p:sldId id="265" r:id="rId8"/>
    <p:sldId id="258" r:id="rId9"/>
    <p:sldId id="274" r:id="rId10"/>
    <p:sldId id="260" r:id="rId11"/>
    <p:sldId id="295" r:id="rId12"/>
    <p:sldId id="296" r:id="rId13"/>
    <p:sldId id="297" r:id="rId14"/>
    <p:sldId id="261" r:id="rId15"/>
    <p:sldId id="280" r:id="rId16"/>
    <p:sldId id="262" r:id="rId17"/>
    <p:sldId id="282" r:id="rId18"/>
    <p:sldId id="288" r:id="rId19"/>
  </p:sldIdLst>
  <p:sldSz cx="9144000" cy="51415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CCCE"/>
    <a:srgbClr val="3C4157"/>
    <a:srgbClr val="02A6A6"/>
    <a:srgbClr val="596181"/>
    <a:srgbClr val="EFF6FC"/>
    <a:srgbClr val="F7F7F9"/>
    <a:srgbClr val="3B445B"/>
    <a:srgbClr val="2A95F1"/>
    <a:srgbClr val="D4E8F8"/>
    <a:srgbClr val="E2E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1" d="100"/>
          <a:sy n="141" d="100"/>
        </p:scale>
        <p:origin x="744" y="114"/>
      </p:cViewPr>
      <p:guideLst>
        <p:guide orient="horz" pos="1619"/>
        <p:guide pos="2881"/>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79"/>
        <p:guide pos="216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79097E-DDD7-483D-B357-48CFAB5DA0B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5E652-0FE1-4A17-B02D-BB6472ECDD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矩形 9"/>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0" y="698748"/>
            <a:ext cx="9144000" cy="4443165"/>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331088"/>
            <a:ext cx="9144000" cy="367660"/>
          </a:xfrm>
          <a:custGeom>
            <a:avLst/>
            <a:gdLst/>
            <a:ahLst/>
            <a:cxnLst/>
            <a:rect l="l" t="t" r="r" b="b"/>
            <a:pathLst>
              <a:path w="9144000" h="367660">
                <a:moveTo>
                  <a:pt x="914626" y="0"/>
                </a:moveTo>
                <a:lnTo>
                  <a:pt x="960810" y="79628"/>
                </a:lnTo>
                <a:lnTo>
                  <a:pt x="9144000" y="79628"/>
                </a:lnTo>
                <a:lnTo>
                  <a:pt x="9144000" y="367660"/>
                </a:lnTo>
                <a:lnTo>
                  <a:pt x="0" y="367660"/>
                </a:lnTo>
                <a:lnTo>
                  <a:pt x="0" y="79628"/>
                </a:lnTo>
                <a:lnTo>
                  <a:pt x="86844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1828801"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p:cNvSpPr/>
          <p:nvPr userDrawn="1"/>
        </p:nvSpPr>
        <p:spPr>
          <a:xfrm>
            <a:off x="0" y="331088"/>
            <a:ext cx="9144000" cy="367660"/>
          </a:xfrm>
          <a:custGeom>
            <a:avLst/>
            <a:gdLst/>
            <a:ahLst/>
            <a:cxnLst/>
            <a:rect l="l" t="t" r="r" b="b"/>
            <a:pathLst>
              <a:path w="9144000" h="367660">
                <a:moveTo>
                  <a:pt x="2743427" y="0"/>
                </a:moveTo>
                <a:lnTo>
                  <a:pt x="2789611" y="79628"/>
                </a:lnTo>
                <a:lnTo>
                  <a:pt x="9144000" y="79628"/>
                </a:lnTo>
                <a:lnTo>
                  <a:pt x="9144000" y="367660"/>
                </a:lnTo>
                <a:lnTo>
                  <a:pt x="0" y="367660"/>
                </a:lnTo>
                <a:lnTo>
                  <a:pt x="0" y="79628"/>
                </a:lnTo>
                <a:lnTo>
                  <a:pt x="269724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365378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4568406" y="0"/>
                </a:moveTo>
                <a:lnTo>
                  <a:pt x="4614590" y="79628"/>
                </a:lnTo>
                <a:lnTo>
                  <a:pt x="9144000" y="79628"/>
                </a:lnTo>
                <a:lnTo>
                  <a:pt x="9144000" y="367660"/>
                </a:lnTo>
                <a:lnTo>
                  <a:pt x="0" y="367660"/>
                </a:lnTo>
                <a:lnTo>
                  <a:pt x="0" y="79628"/>
                </a:lnTo>
                <a:lnTo>
                  <a:pt x="452222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5472113"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6386739" y="0"/>
                </a:moveTo>
                <a:lnTo>
                  <a:pt x="6432923" y="79628"/>
                </a:lnTo>
                <a:lnTo>
                  <a:pt x="9144000" y="79628"/>
                </a:lnTo>
                <a:lnTo>
                  <a:pt x="9144000" y="367660"/>
                </a:lnTo>
                <a:lnTo>
                  <a:pt x="0" y="367660"/>
                </a:lnTo>
                <a:lnTo>
                  <a:pt x="0" y="79628"/>
                </a:lnTo>
                <a:lnTo>
                  <a:pt x="6340555"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7310121" y="0"/>
            <a:ext cx="1833879"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8224747" y="0"/>
                </a:moveTo>
                <a:lnTo>
                  <a:pt x="8270931" y="79628"/>
                </a:lnTo>
                <a:lnTo>
                  <a:pt x="9144000" y="79628"/>
                </a:lnTo>
                <a:lnTo>
                  <a:pt x="9144000" y="367660"/>
                </a:lnTo>
                <a:lnTo>
                  <a:pt x="0" y="367660"/>
                </a:lnTo>
                <a:lnTo>
                  <a:pt x="0" y="79628"/>
                </a:lnTo>
                <a:lnTo>
                  <a:pt x="817856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CCCE"/>
            </a:gs>
            <a:gs pos="100000">
              <a:srgbClr val="3B445B"/>
            </a:gs>
          </a:gsLst>
          <a:lin ang="2700000" scaled="0"/>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Tm="0">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971600" y="2066900"/>
            <a:ext cx="7200800" cy="645160"/>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智能课程表项目报告书</a:t>
            </a:r>
            <a:endPar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5" name="圆角矩形 34"/>
          <p:cNvSpPr/>
          <p:nvPr/>
        </p:nvSpPr>
        <p:spPr>
          <a:xfrm>
            <a:off x="2555776" y="2944460"/>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056060" y="3846439"/>
            <a:ext cx="174306" cy="174304"/>
            <a:chOff x="801291" y="3535885"/>
            <a:chExt cx="219347" cy="219347"/>
          </a:xfrm>
        </p:grpSpPr>
        <p:sp>
          <p:nvSpPr>
            <p:cNvPr id="38" name="Oval 10"/>
            <p:cNvSpPr>
              <a:spLocks noChangeArrowheads="1"/>
            </p:cNvSpPr>
            <p:nvPr/>
          </p:nvSpPr>
          <p:spPr bwMode="auto">
            <a:xfrm>
              <a:off x="801291" y="3535885"/>
              <a:ext cx="219347" cy="219347"/>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980" y="3583766"/>
              <a:ext cx="100336" cy="114060"/>
              <a:chOff x="860980" y="3583766"/>
              <a:chExt cx="100336" cy="114060"/>
            </a:xfrm>
          </p:grpSpPr>
          <p:sp>
            <p:nvSpPr>
              <p:cNvPr id="4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4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sp>
        <p:nvSpPr>
          <p:cNvPr id="50" name="Text Box 19"/>
          <p:cNvSpPr txBox="1">
            <a:spLocks noChangeArrowheads="1"/>
          </p:cNvSpPr>
          <p:nvPr/>
        </p:nvSpPr>
        <p:spPr bwMode="auto">
          <a:xfrm>
            <a:off x="3325911" y="3826842"/>
            <a:ext cx="201930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anose="020B0503020204020204" pitchFamily="34" charset="-122"/>
                <a:ea typeface="微软雅黑" panose="020B0503020204020204" pitchFamily="34" charset="-122"/>
              </a:rPr>
              <a:t>张嘉航  陈宇杰  李仲贤  刘心成</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4"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14:presetBounceEnd="60000">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14:bounceEnd="60000">
                                          <p:cBhvr additive="base">
                                            <p:cTn id="19" dur="500" fill="hold"/>
                                            <p:tgtEl>
                                              <p:spTgt spid="37"/>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0000">
                                      <p:stCondLst>
                                        <p:cond delay="1350"/>
                                      </p:stCondLst>
                                      <p:childTnLst>
                                        <p:set>
                                          <p:cBhvr>
                                            <p:cTn id="22" dur="1" fill="hold">
                                              <p:stCondLst>
                                                <p:cond delay="0"/>
                                              </p:stCondLst>
                                            </p:cTn>
                                            <p:tgtEl>
                                              <p:spTgt spid="50"/>
                                            </p:tgtEl>
                                            <p:attrNameLst>
                                              <p:attrName>style.visibility</p:attrName>
                                            </p:attrNameLst>
                                          </p:cBhvr>
                                          <p:to>
                                            <p:strVal val="visible"/>
                                          </p:to>
                                        </p:set>
                                        <p:anim calcmode="lin" valueType="num" p14:bounceEnd="60000">
                                          <p:cBhvr additive="base">
                                            <p:cTn id="23" dur="5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animBg="1"/>
          <p:bldP spid="5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35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animBg="1"/>
          <p:bldP spid="54"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178497" y="1199602"/>
            <a:ext cx="3223366" cy="3000166"/>
            <a:chOff x="974092" y="1272064"/>
            <a:chExt cx="3736975" cy="3478213"/>
          </a:xfrm>
          <a:solidFill>
            <a:srgbClr val="EAEAEA"/>
          </a:solidFill>
        </p:grpSpPr>
        <p:sp>
          <p:nvSpPr>
            <p:cNvPr id="30"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90287" y="1905618"/>
            <a:ext cx="1706563" cy="1704975"/>
            <a:chOff x="3805238" y="2005013"/>
            <a:chExt cx="1706563" cy="1704975"/>
          </a:xfrm>
        </p:grpSpPr>
        <p:sp>
          <p:nvSpPr>
            <p:cNvPr id="12"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3"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6"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7"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8"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13" name="组合 112"/>
          <p:cNvGrpSpPr/>
          <p:nvPr/>
        </p:nvGrpSpPr>
        <p:grpSpPr>
          <a:xfrm>
            <a:off x="6838192" y="1507473"/>
            <a:ext cx="1095375" cy="1285875"/>
            <a:chOff x="3560763" y="1570038"/>
            <a:chExt cx="1095375" cy="1285875"/>
          </a:xfrm>
        </p:grpSpPr>
        <p:sp>
          <p:nvSpPr>
            <p:cNvPr id="19"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21"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22"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23"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sp>
        <p:nvSpPr>
          <p:cNvPr id="114" name="任意多边形 113"/>
          <p:cNvSpPr/>
          <p:nvPr/>
        </p:nvSpPr>
        <p:spPr>
          <a:xfrm>
            <a:off x="6150610" y="2285665"/>
            <a:ext cx="125730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6" name="Rectangle 66"/>
          <p:cNvSpPr>
            <a:spLocks noChangeArrowheads="1"/>
          </p:cNvSpPr>
          <p:nvPr/>
        </p:nvSpPr>
        <p:spPr bwMode="auto">
          <a:xfrm>
            <a:off x="212725" y="1339215"/>
            <a:ext cx="6079490" cy="369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zh-CN" sz="2400" dirty="0">
                <a:solidFill>
                  <a:prstClr val="black">
                    <a:lumMod val="50000"/>
                    <a:lumOff val="50000"/>
                  </a:prstClr>
                </a:solidFill>
                <a:latin typeface="Arial" panose="020B0604020202020204" pitchFamily="34" charset="0"/>
                <a:ea typeface="微软雅黑" panose="020B0503020204020204" pitchFamily="34" charset="-122"/>
              </a:rPr>
              <a:t>现今市场现存的课程表软件虽然也可以录入学生的课表信息，但都存在一些不足（如存在以下情况：1、一些课程表软件只有录入课表的功能，并没有提醒学生上课和相关作业剩余时间的功能。2、市场上课程表根据学生信息（输入学生所在学校，学号）智能生成学生课表的功能都不甚成熟，经常导入失败。 3、几乎没有课程表软件提供用户作业提醒功能。本软件将根据存在的这些不足，尝试做一个更加完善，更加智能的课程表软件。</a:t>
            </a:r>
            <a:endParaRPr lang="zh-CN" altLang="zh-CN" sz="2400" dirty="0">
              <a:solidFill>
                <a:prstClr val="black">
                  <a:lumMod val="50000"/>
                  <a:lumOff val="50000"/>
                </a:prstClr>
              </a:solidFill>
              <a:latin typeface="Arial" panose="020B0604020202020204" pitchFamily="34" charset="0"/>
              <a:ea typeface="微软雅黑" panose="020B0503020204020204" pitchFamily="34" charset="-122"/>
            </a:endParaRPr>
          </a:p>
        </p:txBody>
      </p:sp>
      <p:sp>
        <p:nvSpPr>
          <p:cNvPr id="117" name="圆角矩形 116"/>
          <p:cNvSpPr/>
          <p:nvPr/>
        </p:nvSpPr>
        <p:spPr>
          <a:xfrm>
            <a:off x="4311015" y="714375"/>
            <a:ext cx="1488440" cy="605790"/>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n w="6350">
                  <a:noFill/>
                </a:ln>
                <a:solidFill>
                  <a:schemeClr val="bg1"/>
                </a:solidFill>
                <a:latin typeface="Impact" panose="020B0806030902050204" pitchFamily="34" charset="0"/>
                <a:ea typeface="微软雅黑" panose="020B0503020204020204" pitchFamily="34" charset="-122"/>
              </a:rPr>
              <a:t>竞争分析</a:t>
            </a:r>
            <a:endParaRPr lang="zh-CN" altLang="en-US" sz="2400" dirty="0">
              <a:ln w="6350">
                <a:noFill/>
              </a:ln>
              <a:solidFill>
                <a:schemeClr val="bg1"/>
              </a:solidFill>
              <a:latin typeface="Impact" panose="020B0806030902050204" pitchFamily="34" charset="0"/>
              <a:ea typeface="微软雅黑" panose="020B0503020204020204" pitchFamily="34" charset="-122"/>
            </a:endParaRPr>
          </a:p>
        </p:txBody>
      </p:sp>
      <p:sp>
        <p:nvSpPr>
          <p:cNvPr id="126" name="圆角矩形 12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27" name="圆角矩形 12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关键技术与实践难点</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研究思路与方法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29" name="圆角矩形 12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研究成果与应用</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相关建议与论文总结</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31" name="矩形 130"/>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anose="020B0503020204020204" pitchFamily="34" charset="-122"/>
                <a:ea typeface="微软雅黑" panose="020B0503020204020204" pitchFamily="34" charset="-122"/>
              </a:rPr>
              <a:t>研究目标</a:t>
            </a:r>
            <a:endParaRPr lang="zh-CN" altLang="en-US" sz="1200" dirty="0">
              <a:solidFill>
                <a:srgbClr val="03CCCE"/>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2" fill="hold" grpId="0" nodeType="withEffect">
                                      <p:stCondLst>
                                        <p:cond delay="1100"/>
                                      </p:stCondLst>
                                      <p:childTnLst>
                                        <p:set>
                                          <p:cBhvr>
                                            <p:cTn id="21" dur="1" fill="hold">
                                              <p:stCondLst>
                                                <p:cond delay="0"/>
                                              </p:stCondLst>
                                            </p:cTn>
                                            <p:tgtEl>
                                              <p:spTgt spid="114"/>
                                            </p:tgtEl>
                                            <p:attrNameLst>
                                              <p:attrName>style.visibility</p:attrName>
                                            </p:attrNameLst>
                                          </p:cBhvr>
                                          <p:to>
                                            <p:strVal val="visible"/>
                                          </p:to>
                                        </p:set>
                                        <p:animEffect transition="in" filter="wipe(right)">
                                          <p:cBhvr>
                                            <p:cTn id="22" dur="500"/>
                                            <p:tgtEl>
                                              <p:spTgt spid="114"/>
                                            </p:tgtEl>
                                          </p:cBhvr>
                                        </p:animEffect>
                                      </p:childTnLst>
                                    </p:cTn>
                                  </p:par>
                                  <p:par>
                                    <p:cTn id="23" presetID="2" presetClass="entr" presetSubtype="8" fill="hold" grpId="0" nodeType="withEffect" p14:presetBounceEnd="60000">
                                      <p:stCondLst>
                                        <p:cond delay="1600"/>
                                      </p:stCondLst>
                                      <p:childTnLst>
                                        <p:set>
                                          <p:cBhvr>
                                            <p:cTn id="24" dur="1" fill="hold">
                                              <p:stCondLst>
                                                <p:cond delay="0"/>
                                              </p:stCondLst>
                                            </p:cTn>
                                            <p:tgtEl>
                                              <p:spTgt spid="117"/>
                                            </p:tgtEl>
                                            <p:attrNameLst>
                                              <p:attrName>style.visibility</p:attrName>
                                            </p:attrNameLst>
                                          </p:cBhvr>
                                          <p:to>
                                            <p:strVal val="visible"/>
                                          </p:to>
                                        </p:set>
                                        <p:anim calcmode="lin" valueType="num" p14:bounceEnd="60000">
                                          <p:cBhvr additive="base">
                                            <p:cTn id="25" dur="500" fill="hold"/>
                                            <p:tgtEl>
                                              <p:spTgt spid="117"/>
                                            </p:tgtEl>
                                            <p:attrNameLst>
                                              <p:attrName>ppt_x</p:attrName>
                                            </p:attrNameLst>
                                          </p:cBhvr>
                                          <p:tavLst>
                                            <p:tav tm="0">
                                              <p:val>
                                                <p:strVal val="0-#ppt_w/2"/>
                                              </p:val>
                                            </p:tav>
                                            <p:tav tm="100000">
                                              <p:val>
                                                <p:strVal val="#ppt_x"/>
                                              </p:val>
                                            </p:tav>
                                          </p:tavLst>
                                        </p:anim>
                                        <p:anim calcmode="lin" valueType="num" p14:bounceEnd="60000">
                                          <p:cBhvr additive="base">
                                            <p:cTn id="26" dur="500" fill="hold"/>
                                            <p:tgtEl>
                                              <p:spTgt spid="117"/>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16"/>
                                            </p:tgtEl>
                                            <p:attrNameLst>
                                              <p:attrName>style.visibility</p:attrName>
                                            </p:attrNameLst>
                                          </p:cBhvr>
                                          <p:to>
                                            <p:strVal val="visible"/>
                                          </p:to>
                                        </p:set>
                                        <p:anim calcmode="lin" valueType="num">
                                          <p:cBhvr>
                                            <p:cTn id="29" dur="500" fill="hold"/>
                                            <p:tgtEl>
                                              <p:spTgt spid="116"/>
                                            </p:tgtEl>
                                            <p:attrNameLst>
                                              <p:attrName>ppt_w</p:attrName>
                                            </p:attrNameLst>
                                          </p:cBhvr>
                                          <p:tavLst>
                                            <p:tav tm="0">
                                              <p:val>
                                                <p:strVal val="#ppt_w*0.70"/>
                                              </p:val>
                                            </p:tav>
                                            <p:tav tm="100000">
                                              <p:val>
                                                <p:strVal val="#ppt_w"/>
                                              </p:val>
                                            </p:tav>
                                          </p:tavLst>
                                        </p:anim>
                                        <p:anim calcmode="lin" valueType="num">
                                          <p:cBhvr>
                                            <p:cTn id="30" dur="500" fill="hold"/>
                                            <p:tgtEl>
                                              <p:spTgt spid="116"/>
                                            </p:tgtEl>
                                            <p:attrNameLst>
                                              <p:attrName>ppt_h</p:attrName>
                                            </p:attrNameLst>
                                          </p:cBhvr>
                                          <p:tavLst>
                                            <p:tav tm="0">
                                              <p:val>
                                                <p:strVal val="#ppt_h"/>
                                              </p:val>
                                            </p:tav>
                                            <p:tav tm="100000">
                                              <p:val>
                                                <p:strVal val="#ppt_h"/>
                                              </p:val>
                                            </p:tav>
                                          </p:tavLst>
                                        </p:anim>
                                        <p:animEffect transition="in" filter="fade">
                                          <p:cBhvr>
                                            <p:cTn id="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ldLvl="0" animBg="1"/>
          <p:bldP spid="116" grpId="0"/>
          <p:bldP spid="117"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2" fill="hold" grpId="0" nodeType="withEffect">
                                      <p:stCondLst>
                                        <p:cond delay="1100"/>
                                      </p:stCondLst>
                                      <p:childTnLst>
                                        <p:set>
                                          <p:cBhvr>
                                            <p:cTn id="21" dur="1" fill="hold">
                                              <p:stCondLst>
                                                <p:cond delay="0"/>
                                              </p:stCondLst>
                                            </p:cTn>
                                            <p:tgtEl>
                                              <p:spTgt spid="114"/>
                                            </p:tgtEl>
                                            <p:attrNameLst>
                                              <p:attrName>style.visibility</p:attrName>
                                            </p:attrNameLst>
                                          </p:cBhvr>
                                          <p:to>
                                            <p:strVal val="visible"/>
                                          </p:to>
                                        </p:set>
                                        <p:animEffect transition="in" filter="wipe(right)">
                                          <p:cBhvr>
                                            <p:cTn id="22" dur="500"/>
                                            <p:tgtEl>
                                              <p:spTgt spid="114"/>
                                            </p:tgtEl>
                                          </p:cBhvr>
                                        </p:animEffect>
                                      </p:childTnLst>
                                    </p:cTn>
                                  </p:par>
                                  <p:par>
                                    <p:cTn id="23" presetID="2" presetClass="entr" presetSubtype="8" fill="hold" grpId="0" nodeType="withEffect">
                                      <p:stCondLst>
                                        <p:cond delay="1600"/>
                                      </p:stCondLst>
                                      <p:childTnLst>
                                        <p:set>
                                          <p:cBhvr>
                                            <p:cTn id="24" dur="1" fill="hold">
                                              <p:stCondLst>
                                                <p:cond delay="0"/>
                                              </p:stCondLst>
                                            </p:cTn>
                                            <p:tgtEl>
                                              <p:spTgt spid="117"/>
                                            </p:tgtEl>
                                            <p:attrNameLst>
                                              <p:attrName>style.visibility</p:attrName>
                                            </p:attrNameLst>
                                          </p:cBhvr>
                                          <p:to>
                                            <p:strVal val="visible"/>
                                          </p:to>
                                        </p:set>
                                        <p:anim calcmode="lin" valueType="num">
                                          <p:cBhvr additive="base">
                                            <p:cTn id="25" dur="500" fill="hold"/>
                                            <p:tgtEl>
                                              <p:spTgt spid="117"/>
                                            </p:tgtEl>
                                            <p:attrNameLst>
                                              <p:attrName>ppt_x</p:attrName>
                                            </p:attrNameLst>
                                          </p:cBhvr>
                                          <p:tavLst>
                                            <p:tav tm="0">
                                              <p:val>
                                                <p:strVal val="0-#ppt_w/2"/>
                                              </p:val>
                                            </p:tav>
                                            <p:tav tm="100000">
                                              <p:val>
                                                <p:strVal val="#ppt_x"/>
                                              </p:val>
                                            </p:tav>
                                          </p:tavLst>
                                        </p:anim>
                                        <p:anim calcmode="lin" valueType="num">
                                          <p:cBhvr additive="base">
                                            <p:cTn id="26" dur="500" fill="hold"/>
                                            <p:tgtEl>
                                              <p:spTgt spid="117"/>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16"/>
                                            </p:tgtEl>
                                            <p:attrNameLst>
                                              <p:attrName>style.visibility</p:attrName>
                                            </p:attrNameLst>
                                          </p:cBhvr>
                                          <p:to>
                                            <p:strVal val="visible"/>
                                          </p:to>
                                        </p:set>
                                        <p:anim calcmode="lin" valueType="num">
                                          <p:cBhvr>
                                            <p:cTn id="29" dur="500" fill="hold"/>
                                            <p:tgtEl>
                                              <p:spTgt spid="116"/>
                                            </p:tgtEl>
                                            <p:attrNameLst>
                                              <p:attrName>ppt_w</p:attrName>
                                            </p:attrNameLst>
                                          </p:cBhvr>
                                          <p:tavLst>
                                            <p:tav tm="0">
                                              <p:val>
                                                <p:strVal val="#ppt_w*0.70"/>
                                              </p:val>
                                            </p:tav>
                                            <p:tav tm="100000">
                                              <p:val>
                                                <p:strVal val="#ppt_w"/>
                                              </p:val>
                                            </p:tav>
                                          </p:tavLst>
                                        </p:anim>
                                        <p:anim calcmode="lin" valueType="num">
                                          <p:cBhvr>
                                            <p:cTn id="30" dur="500" fill="hold"/>
                                            <p:tgtEl>
                                              <p:spTgt spid="116"/>
                                            </p:tgtEl>
                                            <p:attrNameLst>
                                              <p:attrName>ppt_h</p:attrName>
                                            </p:attrNameLst>
                                          </p:cBhvr>
                                          <p:tavLst>
                                            <p:tav tm="0">
                                              <p:val>
                                                <p:strVal val="#ppt_h"/>
                                              </p:val>
                                            </p:tav>
                                            <p:tav tm="100000">
                                              <p:val>
                                                <p:strVal val="#ppt_h"/>
                                              </p:val>
                                            </p:tav>
                                          </p:tavLst>
                                        </p:anim>
                                        <p:animEffect transition="in" filter="fade">
                                          <p:cBhvr>
                                            <p:cTn id="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ldLvl="0" animBg="1"/>
          <p:bldP spid="116" grpId="0"/>
          <p:bldP spid="117" grpId="0" bldLvl="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178497" y="1199602"/>
            <a:ext cx="3223366" cy="3000166"/>
            <a:chOff x="974092" y="1272064"/>
            <a:chExt cx="3736975" cy="3478213"/>
          </a:xfrm>
          <a:solidFill>
            <a:srgbClr val="EAEAEA"/>
          </a:solidFill>
        </p:grpSpPr>
        <p:sp>
          <p:nvSpPr>
            <p:cNvPr id="30"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90287" y="1905618"/>
            <a:ext cx="1706563" cy="1704975"/>
            <a:chOff x="3805238" y="2005013"/>
            <a:chExt cx="1706563" cy="1704975"/>
          </a:xfrm>
        </p:grpSpPr>
        <p:sp>
          <p:nvSpPr>
            <p:cNvPr id="12"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3"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6"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7"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8"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13" name="组合 112"/>
          <p:cNvGrpSpPr/>
          <p:nvPr/>
        </p:nvGrpSpPr>
        <p:grpSpPr>
          <a:xfrm>
            <a:off x="6838192" y="1507473"/>
            <a:ext cx="1095375" cy="1285875"/>
            <a:chOff x="3560763" y="1570038"/>
            <a:chExt cx="1095375" cy="1285875"/>
          </a:xfrm>
        </p:grpSpPr>
        <p:sp>
          <p:nvSpPr>
            <p:cNvPr id="19"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21"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22"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23"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sp>
        <p:nvSpPr>
          <p:cNvPr id="114" name="任意多边形 113"/>
          <p:cNvSpPr/>
          <p:nvPr/>
        </p:nvSpPr>
        <p:spPr>
          <a:xfrm>
            <a:off x="6150610" y="2285665"/>
            <a:ext cx="125730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6" name="Rectangle 66"/>
          <p:cNvSpPr>
            <a:spLocks noChangeArrowheads="1"/>
          </p:cNvSpPr>
          <p:nvPr/>
        </p:nvSpPr>
        <p:spPr bwMode="auto">
          <a:xfrm>
            <a:off x="304800" y="1638935"/>
            <a:ext cx="5768975"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zh-CN" sz="2400" dirty="0">
                <a:solidFill>
                  <a:prstClr val="black">
                    <a:lumMod val="50000"/>
                    <a:lumOff val="50000"/>
                  </a:prstClr>
                </a:solidFill>
                <a:latin typeface="Arial" panose="020B0604020202020204" pitchFamily="34" charset="0"/>
                <a:ea typeface="微软雅黑" panose="020B0503020204020204" pitchFamily="34" charset="-122"/>
              </a:rPr>
              <a:t>(1)因为市场上已经存在有部分软件提供了相应的课程表及相关功能，根据这些软件平台的运营经验、相关功能状况及功能完善度等情况，我们能更好的发现自己在设计以及能力等方面的不足，能结合现有软件的优点与不足，更好更快地改进软件。</a:t>
            </a:r>
            <a:endParaRPr lang="zh-CN" altLang="zh-CN" sz="2400" dirty="0">
              <a:solidFill>
                <a:prstClr val="black">
                  <a:lumMod val="50000"/>
                  <a:lumOff val="50000"/>
                </a:prstClr>
              </a:solidFill>
              <a:latin typeface="Arial" panose="020B0604020202020204" pitchFamily="34" charset="0"/>
              <a:ea typeface="微软雅黑" panose="020B0503020204020204" pitchFamily="34" charset="-122"/>
            </a:endParaRPr>
          </a:p>
          <a:p>
            <a:pPr lvl="0" algn="just" fontAlgn="base">
              <a:spcBef>
                <a:spcPct val="0"/>
              </a:spcBef>
              <a:spcAft>
                <a:spcPct val="0"/>
              </a:spcAft>
            </a:pPr>
            <a:r>
              <a:rPr lang="zh-CN" altLang="zh-CN" sz="2400" dirty="0">
                <a:solidFill>
                  <a:prstClr val="black">
                    <a:lumMod val="50000"/>
                    <a:lumOff val="50000"/>
                  </a:prstClr>
                </a:solidFill>
                <a:latin typeface="Arial" panose="020B0604020202020204" pitchFamily="34" charset="0"/>
                <a:ea typeface="微软雅黑" panose="020B0503020204020204" pitchFamily="34" charset="-122"/>
              </a:rPr>
              <a:t>(2)各类网上教学平台及各种学习网站，为我们实现该软件提供了能力上的补足。</a:t>
            </a:r>
            <a:endParaRPr lang="zh-CN" altLang="zh-CN" sz="2400" dirty="0">
              <a:solidFill>
                <a:prstClr val="black">
                  <a:lumMod val="50000"/>
                  <a:lumOff val="50000"/>
                </a:prstClr>
              </a:solidFill>
              <a:latin typeface="Arial" panose="020B0604020202020204" pitchFamily="34" charset="0"/>
              <a:ea typeface="微软雅黑" panose="020B0503020204020204" pitchFamily="34" charset="-122"/>
            </a:endParaRPr>
          </a:p>
        </p:txBody>
      </p:sp>
      <p:sp>
        <p:nvSpPr>
          <p:cNvPr id="117" name="圆角矩形 116"/>
          <p:cNvSpPr/>
          <p:nvPr/>
        </p:nvSpPr>
        <p:spPr>
          <a:xfrm>
            <a:off x="4323080" y="824865"/>
            <a:ext cx="1488440" cy="605790"/>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n w="6350">
                  <a:noFill/>
                </a:ln>
                <a:solidFill>
                  <a:schemeClr val="bg1"/>
                </a:solidFill>
                <a:latin typeface="Impact" panose="020B0806030902050204" pitchFamily="34" charset="0"/>
                <a:ea typeface="微软雅黑" panose="020B0503020204020204" pitchFamily="34" charset="-122"/>
              </a:rPr>
              <a:t>自身</a:t>
            </a:r>
            <a:r>
              <a:rPr lang="zh-CN" altLang="en-US" sz="2400" dirty="0">
                <a:ln w="6350">
                  <a:noFill/>
                </a:ln>
                <a:solidFill>
                  <a:schemeClr val="bg1"/>
                </a:solidFill>
                <a:latin typeface="Impact" panose="020B0806030902050204" pitchFamily="34" charset="0"/>
                <a:ea typeface="微软雅黑" panose="020B0503020204020204" pitchFamily="34" charset="-122"/>
              </a:rPr>
              <a:t>分析</a:t>
            </a:r>
            <a:endParaRPr lang="zh-CN" altLang="en-US" sz="2400" dirty="0">
              <a:ln w="6350">
                <a:noFill/>
              </a:ln>
              <a:solidFill>
                <a:schemeClr val="bg1"/>
              </a:solidFill>
              <a:latin typeface="Impact" panose="020B0806030902050204" pitchFamily="34" charset="0"/>
              <a:ea typeface="微软雅黑" panose="020B0503020204020204" pitchFamily="34" charset="-122"/>
            </a:endParaRPr>
          </a:p>
        </p:txBody>
      </p:sp>
      <p:sp>
        <p:nvSpPr>
          <p:cNvPr id="126" name="圆角矩形 12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27" name="圆角矩形 12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关键技术与实践难点</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研究思路与方法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29" name="圆角矩形 12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研究成果与应用</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相关建议与论文总结</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31" name="矩形 130"/>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anose="020B0503020204020204" pitchFamily="34" charset="-122"/>
                <a:ea typeface="微软雅黑" panose="020B0503020204020204" pitchFamily="34" charset="-122"/>
              </a:rPr>
              <a:t>研究目标</a:t>
            </a:r>
            <a:endParaRPr lang="zh-CN" altLang="en-US" sz="1200" dirty="0">
              <a:solidFill>
                <a:srgbClr val="03CCCE"/>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2" fill="hold" grpId="0" nodeType="withEffect">
                                      <p:stCondLst>
                                        <p:cond delay="1100"/>
                                      </p:stCondLst>
                                      <p:childTnLst>
                                        <p:set>
                                          <p:cBhvr>
                                            <p:cTn id="21" dur="1" fill="hold">
                                              <p:stCondLst>
                                                <p:cond delay="0"/>
                                              </p:stCondLst>
                                            </p:cTn>
                                            <p:tgtEl>
                                              <p:spTgt spid="114"/>
                                            </p:tgtEl>
                                            <p:attrNameLst>
                                              <p:attrName>style.visibility</p:attrName>
                                            </p:attrNameLst>
                                          </p:cBhvr>
                                          <p:to>
                                            <p:strVal val="visible"/>
                                          </p:to>
                                        </p:set>
                                        <p:animEffect transition="in" filter="wipe(right)">
                                          <p:cBhvr>
                                            <p:cTn id="22" dur="500"/>
                                            <p:tgtEl>
                                              <p:spTgt spid="114"/>
                                            </p:tgtEl>
                                          </p:cBhvr>
                                        </p:animEffect>
                                      </p:childTnLst>
                                    </p:cTn>
                                  </p:par>
                                  <p:par>
                                    <p:cTn id="23" presetID="2" presetClass="entr" presetSubtype="8" fill="hold" grpId="0" nodeType="withEffect" p14:presetBounceEnd="60000">
                                      <p:stCondLst>
                                        <p:cond delay="1600"/>
                                      </p:stCondLst>
                                      <p:childTnLst>
                                        <p:set>
                                          <p:cBhvr>
                                            <p:cTn id="24" dur="1" fill="hold">
                                              <p:stCondLst>
                                                <p:cond delay="0"/>
                                              </p:stCondLst>
                                            </p:cTn>
                                            <p:tgtEl>
                                              <p:spTgt spid="117"/>
                                            </p:tgtEl>
                                            <p:attrNameLst>
                                              <p:attrName>style.visibility</p:attrName>
                                            </p:attrNameLst>
                                          </p:cBhvr>
                                          <p:to>
                                            <p:strVal val="visible"/>
                                          </p:to>
                                        </p:set>
                                        <p:anim calcmode="lin" valueType="num" p14:bounceEnd="60000">
                                          <p:cBhvr additive="base">
                                            <p:cTn id="25" dur="500" fill="hold"/>
                                            <p:tgtEl>
                                              <p:spTgt spid="117"/>
                                            </p:tgtEl>
                                            <p:attrNameLst>
                                              <p:attrName>ppt_x</p:attrName>
                                            </p:attrNameLst>
                                          </p:cBhvr>
                                          <p:tavLst>
                                            <p:tav tm="0">
                                              <p:val>
                                                <p:strVal val="0-#ppt_w/2"/>
                                              </p:val>
                                            </p:tav>
                                            <p:tav tm="100000">
                                              <p:val>
                                                <p:strVal val="#ppt_x"/>
                                              </p:val>
                                            </p:tav>
                                          </p:tavLst>
                                        </p:anim>
                                        <p:anim calcmode="lin" valueType="num" p14:bounceEnd="60000">
                                          <p:cBhvr additive="base">
                                            <p:cTn id="26" dur="500" fill="hold"/>
                                            <p:tgtEl>
                                              <p:spTgt spid="117"/>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16"/>
                                            </p:tgtEl>
                                            <p:attrNameLst>
                                              <p:attrName>style.visibility</p:attrName>
                                            </p:attrNameLst>
                                          </p:cBhvr>
                                          <p:to>
                                            <p:strVal val="visible"/>
                                          </p:to>
                                        </p:set>
                                        <p:anim calcmode="lin" valueType="num">
                                          <p:cBhvr>
                                            <p:cTn id="29" dur="500" fill="hold"/>
                                            <p:tgtEl>
                                              <p:spTgt spid="116"/>
                                            </p:tgtEl>
                                            <p:attrNameLst>
                                              <p:attrName>ppt_w</p:attrName>
                                            </p:attrNameLst>
                                          </p:cBhvr>
                                          <p:tavLst>
                                            <p:tav tm="0">
                                              <p:val>
                                                <p:strVal val="#ppt_w*0.70"/>
                                              </p:val>
                                            </p:tav>
                                            <p:tav tm="100000">
                                              <p:val>
                                                <p:strVal val="#ppt_w"/>
                                              </p:val>
                                            </p:tav>
                                          </p:tavLst>
                                        </p:anim>
                                        <p:anim calcmode="lin" valueType="num">
                                          <p:cBhvr>
                                            <p:cTn id="30" dur="500" fill="hold"/>
                                            <p:tgtEl>
                                              <p:spTgt spid="116"/>
                                            </p:tgtEl>
                                            <p:attrNameLst>
                                              <p:attrName>ppt_h</p:attrName>
                                            </p:attrNameLst>
                                          </p:cBhvr>
                                          <p:tavLst>
                                            <p:tav tm="0">
                                              <p:val>
                                                <p:strVal val="#ppt_h"/>
                                              </p:val>
                                            </p:tav>
                                            <p:tav tm="100000">
                                              <p:val>
                                                <p:strVal val="#ppt_h"/>
                                              </p:val>
                                            </p:tav>
                                          </p:tavLst>
                                        </p:anim>
                                        <p:animEffect transition="in" filter="fade">
                                          <p:cBhvr>
                                            <p:cTn id="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ldLvl="0" animBg="1"/>
          <p:bldP spid="116" grpId="0"/>
          <p:bldP spid="117"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2" fill="hold" grpId="0" nodeType="withEffect">
                                      <p:stCondLst>
                                        <p:cond delay="1100"/>
                                      </p:stCondLst>
                                      <p:childTnLst>
                                        <p:set>
                                          <p:cBhvr>
                                            <p:cTn id="21" dur="1" fill="hold">
                                              <p:stCondLst>
                                                <p:cond delay="0"/>
                                              </p:stCondLst>
                                            </p:cTn>
                                            <p:tgtEl>
                                              <p:spTgt spid="114"/>
                                            </p:tgtEl>
                                            <p:attrNameLst>
                                              <p:attrName>style.visibility</p:attrName>
                                            </p:attrNameLst>
                                          </p:cBhvr>
                                          <p:to>
                                            <p:strVal val="visible"/>
                                          </p:to>
                                        </p:set>
                                        <p:animEffect transition="in" filter="wipe(right)">
                                          <p:cBhvr>
                                            <p:cTn id="22" dur="500"/>
                                            <p:tgtEl>
                                              <p:spTgt spid="114"/>
                                            </p:tgtEl>
                                          </p:cBhvr>
                                        </p:animEffect>
                                      </p:childTnLst>
                                    </p:cTn>
                                  </p:par>
                                  <p:par>
                                    <p:cTn id="23" presetID="2" presetClass="entr" presetSubtype="8" fill="hold" grpId="0" nodeType="withEffect">
                                      <p:stCondLst>
                                        <p:cond delay="1600"/>
                                      </p:stCondLst>
                                      <p:childTnLst>
                                        <p:set>
                                          <p:cBhvr>
                                            <p:cTn id="24" dur="1" fill="hold">
                                              <p:stCondLst>
                                                <p:cond delay="0"/>
                                              </p:stCondLst>
                                            </p:cTn>
                                            <p:tgtEl>
                                              <p:spTgt spid="117"/>
                                            </p:tgtEl>
                                            <p:attrNameLst>
                                              <p:attrName>style.visibility</p:attrName>
                                            </p:attrNameLst>
                                          </p:cBhvr>
                                          <p:to>
                                            <p:strVal val="visible"/>
                                          </p:to>
                                        </p:set>
                                        <p:anim calcmode="lin" valueType="num">
                                          <p:cBhvr additive="base">
                                            <p:cTn id="25" dur="500" fill="hold"/>
                                            <p:tgtEl>
                                              <p:spTgt spid="117"/>
                                            </p:tgtEl>
                                            <p:attrNameLst>
                                              <p:attrName>ppt_x</p:attrName>
                                            </p:attrNameLst>
                                          </p:cBhvr>
                                          <p:tavLst>
                                            <p:tav tm="0">
                                              <p:val>
                                                <p:strVal val="0-#ppt_w/2"/>
                                              </p:val>
                                            </p:tav>
                                            <p:tav tm="100000">
                                              <p:val>
                                                <p:strVal val="#ppt_x"/>
                                              </p:val>
                                            </p:tav>
                                          </p:tavLst>
                                        </p:anim>
                                        <p:anim calcmode="lin" valueType="num">
                                          <p:cBhvr additive="base">
                                            <p:cTn id="26" dur="500" fill="hold"/>
                                            <p:tgtEl>
                                              <p:spTgt spid="117"/>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16"/>
                                            </p:tgtEl>
                                            <p:attrNameLst>
                                              <p:attrName>style.visibility</p:attrName>
                                            </p:attrNameLst>
                                          </p:cBhvr>
                                          <p:to>
                                            <p:strVal val="visible"/>
                                          </p:to>
                                        </p:set>
                                        <p:anim calcmode="lin" valueType="num">
                                          <p:cBhvr>
                                            <p:cTn id="29" dur="500" fill="hold"/>
                                            <p:tgtEl>
                                              <p:spTgt spid="116"/>
                                            </p:tgtEl>
                                            <p:attrNameLst>
                                              <p:attrName>ppt_w</p:attrName>
                                            </p:attrNameLst>
                                          </p:cBhvr>
                                          <p:tavLst>
                                            <p:tav tm="0">
                                              <p:val>
                                                <p:strVal val="#ppt_w*0.70"/>
                                              </p:val>
                                            </p:tav>
                                            <p:tav tm="100000">
                                              <p:val>
                                                <p:strVal val="#ppt_w"/>
                                              </p:val>
                                            </p:tav>
                                          </p:tavLst>
                                        </p:anim>
                                        <p:anim calcmode="lin" valueType="num">
                                          <p:cBhvr>
                                            <p:cTn id="30" dur="500" fill="hold"/>
                                            <p:tgtEl>
                                              <p:spTgt spid="116"/>
                                            </p:tgtEl>
                                            <p:attrNameLst>
                                              <p:attrName>ppt_h</p:attrName>
                                            </p:attrNameLst>
                                          </p:cBhvr>
                                          <p:tavLst>
                                            <p:tav tm="0">
                                              <p:val>
                                                <p:strVal val="#ppt_h"/>
                                              </p:val>
                                            </p:tav>
                                            <p:tav tm="100000">
                                              <p:val>
                                                <p:strVal val="#ppt_h"/>
                                              </p:val>
                                            </p:tav>
                                          </p:tavLst>
                                        </p:anim>
                                        <p:animEffect transition="in" filter="fade">
                                          <p:cBhvr>
                                            <p:cTn id="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ldLvl="0" animBg="1"/>
          <p:bldP spid="116" grpId="0"/>
          <p:bldP spid="117" grpId="0" bldLvl="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8"/>
          <p:cNvSpPr>
            <a:spLocks noEditPoints="1"/>
          </p:cNvSpPr>
          <p:nvPr/>
        </p:nvSpPr>
        <p:spPr bwMode="auto">
          <a:xfrm>
            <a:off x="0" y="839602"/>
            <a:ext cx="3374386" cy="4279019"/>
          </a:xfrm>
          <a:custGeom>
            <a:avLst/>
            <a:gdLst>
              <a:gd name="T0" fmla="*/ 1463 w 1969"/>
              <a:gd name="T1" fmla="*/ 1396 h 2497"/>
              <a:gd name="T2" fmla="*/ 1286 w 1969"/>
              <a:gd name="T3" fmla="*/ 2262 h 2497"/>
              <a:gd name="T4" fmla="*/ 1873 w 1969"/>
              <a:gd name="T5" fmla="*/ 2307 h 2497"/>
              <a:gd name="T6" fmla="*/ 1873 w 1969"/>
              <a:gd name="T7" fmla="*/ 2497 h 2497"/>
              <a:gd name="T8" fmla="*/ 0 w 1969"/>
              <a:gd name="T9" fmla="*/ 2403 h 2497"/>
              <a:gd name="T10" fmla="*/ 715 w 1969"/>
              <a:gd name="T11" fmla="*/ 2307 h 2497"/>
              <a:gd name="T12" fmla="*/ 1150 w 1969"/>
              <a:gd name="T13" fmla="*/ 2128 h 2497"/>
              <a:gd name="T14" fmla="*/ 139 w 1969"/>
              <a:gd name="T15" fmla="*/ 2075 h 2497"/>
              <a:gd name="T16" fmla="*/ 139 w 1969"/>
              <a:gd name="T17" fmla="*/ 1961 h 2497"/>
              <a:gd name="T18" fmla="*/ 1329 w 1969"/>
              <a:gd name="T19" fmla="*/ 1694 h 2497"/>
              <a:gd name="T20" fmla="*/ 1183 w 1969"/>
              <a:gd name="T21" fmla="*/ 1297 h 2497"/>
              <a:gd name="T22" fmla="*/ 976 w 1969"/>
              <a:gd name="T23" fmla="*/ 1320 h 2497"/>
              <a:gd name="T24" fmla="*/ 755 w 1969"/>
              <a:gd name="T25" fmla="*/ 1589 h 2497"/>
              <a:gd name="T26" fmla="*/ 647 w 1969"/>
              <a:gd name="T27" fmla="*/ 1647 h 2497"/>
              <a:gd name="T28" fmla="*/ 337 w 1969"/>
              <a:gd name="T29" fmla="*/ 1534 h 2497"/>
              <a:gd name="T30" fmla="*/ 369 w 1969"/>
              <a:gd name="T31" fmla="*/ 1366 h 2497"/>
              <a:gd name="T32" fmla="*/ 293 w 1969"/>
              <a:gd name="T33" fmla="*/ 1255 h 2497"/>
              <a:gd name="T34" fmla="*/ 888 w 1969"/>
              <a:gd name="T35" fmla="*/ 338 h 2497"/>
              <a:gd name="T36" fmla="*/ 944 w 1969"/>
              <a:gd name="T37" fmla="*/ 371 h 2497"/>
              <a:gd name="T38" fmla="*/ 972 w 1969"/>
              <a:gd name="T39" fmla="*/ 192 h 2497"/>
              <a:gd name="T40" fmla="*/ 1067 w 1969"/>
              <a:gd name="T41" fmla="*/ 26 h 2497"/>
              <a:gd name="T42" fmla="*/ 1545 w 1969"/>
              <a:gd name="T43" fmla="*/ 412 h 2497"/>
              <a:gd name="T44" fmla="*/ 1359 w 1969"/>
              <a:gd name="T45" fmla="*/ 414 h 2497"/>
              <a:gd name="T46" fmla="*/ 1330 w 1969"/>
              <a:gd name="T47" fmla="*/ 593 h 2497"/>
              <a:gd name="T48" fmla="*/ 1229 w 1969"/>
              <a:gd name="T49" fmla="*/ 880 h 2497"/>
              <a:gd name="T50" fmla="*/ 1303 w 1969"/>
              <a:gd name="T51" fmla="*/ 1145 h 2497"/>
              <a:gd name="T52" fmla="*/ 1259 w 1969"/>
              <a:gd name="T53" fmla="*/ 357 h 2497"/>
              <a:gd name="T54" fmla="*/ 1043 w 1969"/>
              <a:gd name="T55" fmla="*/ 427 h 2497"/>
              <a:gd name="T56" fmla="*/ 1259 w 1969"/>
              <a:gd name="T57" fmla="*/ 357 h 2497"/>
              <a:gd name="T58" fmla="*/ 1130 w 1969"/>
              <a:gd name="T59" fmla="*/ 824 h 2497"/>
              <a:gd name="T60" fmla="*/ 880 w 1969"/>
              <a:gd name="T61" fmla="*/ 466 h 2497"/>
              <a:gd name="T62" fmla="*/ 763 w 1969"/>
              <a:gd name="T63" fmla="*/ 1463 h 2497"/>
              <a:gd name="T64" fmla="*/ 795 w 1969"/>
              <a:gd name="T65" fmla="*/ 1072 h 2497"/>
              <a:gd name="T66" fmla="*/ 870 w 1969"/>
              <a:gd name="T67" fmla="*/ 889 h 2497"/>
              <a:gd name="T68" fmla="*/ 1157 w 1969"/>
              <a:gd name="T69" fmla="*/ 969 h 2497"/>
              <a:gd name="T70" fmla="*/ 951 w 1969"/>
              <a:gd name="T71" fmla="*/ 969 h 2497"/>
              <a:gd name="T72" fmla="*/ 951 w 1969"/>
              <a:gd name="T73" fmla="*/ 969 h 2497"/>
              <a:gd name="T74" fmla="*/ 1055 w 1969"/>
              <a:gd name="T75" fmla="*/ 1217 h 2497"/>
              <a:gd name="T76" fmla="*/ 1157 w 1969"/>
              <a:gd name="T77" fmla="*/ 1174 h 2497"/>
              <a:gd name="T78" fmla="*/ 1159 w 1969"/>
              <a:gd name="T79" fmla="*/ 972 h 2497"/>
              <a:gd name="T80" fmla="*/ 468 w 1969"/>
              <a:gd name="T81" fmla="*/ 1422 h 2497"/>
              <a:gd name="T82" fmla="*/ 444 w 1969"/>
              <a:gd name="T83" fmla="*/ 1464 h 2497"/>
              <a:gd name="T84" fmla="*/ 601 w 1969"/>
              <a:gd name="T85" fmla="*/ 1500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9" h="2497">
                <a:moveTo>
                  <a:pt x="1303" y="1145"/>
                </a:moveTo>
                <a:cubicBezTo>
                  <a:pt x="1370" y="1219"/>
                  <a:pt x="1425" y="1302"/>
                  <a:pt x="1463" y="1396"/>
                </a:cubicBezTo>
                <a:cubicBezTo>
                  <a:pt x="1499" y="1487"/>
                  <a:pt x="1520" y="1589"/>
                  <a:pt x="1520" y="1694"/>
                </a:cubicBezTo>
                <a:cubicBezTo>
                  <a:pt x="1520" y="1916"/>
                  <a:pt x="1431" y="2117"/>
                  <a:pt x="1286" y="2262"/>
                </a:cubicBezTo>
                <a:cubicBezTo>
                  <a:pt x="1271" y="2278"/>
                  <a:pt x="1253" y="2293"/>
                  <a:pt x="1237" y="2307"/>
                </a:cubicBezTo>
                <a:cubicBezTo>
                  <a:pt x="1873" y="2307"/>
                  <a:pt x="1873" y="2307"/>
                  <a:pt x="1873" y="2307"/>
                </a:cubicBezTo>
                <a:cubicBezTo>
                  <a:pt x="1926" y="2307"/>
                  <a:pt x="1969" y="2349"/>
                  <a:pt x="1969" y="2403"/>
                </a:cubicBezTo>
                <a:cubicBezTo>
                  <a:pt x="1969" y="2455"/>
                  <a:pt x="1926" y="2497"/>
                  <a:pt x="1873" y="2497"/>
                </a:cubicBezTo>
                <a:cubicBezTo>
                  <a:pt x="1280" y="2497"/>
                  <a:pt x="687" y="2497"/>
                  <a:pt x="96" y="2497"/>
                </a:cubicBezTo>
                <a:cubicBezTo>
                  <a:pt x="43" y="2497"/>
                  <a:pt x="0" y="2455"/>
                  <a:pt x="0" y="2403"/>
                </a:cubicBezTo>
                <a:cubicBezTo>
                  <a:pt x="0" y="2349"/>
                  <a:pt x="43" y="2307"/>
                  <a:pt x="96" y="2307"/>
                </a:cubicBezTo>
                <a:cubicBezTo>
                  <a:pt x="715" y="2307"/>
                  <a:pt x="715" y="2307"/>
                  <a:pt x="715" y="2307"/>
                </a:cubicBezTo>
                <a:cubicBezTo>
                  <a:pt x="717" y="2307"/>
                  <a:pt x="717" y="2307"/>
                  <a:pt x="717" y="2307"/>
                </a:cubicBezTo>
                <a:cubicBezTo>
                  <a:pt x="886" y="2307"/>
                  <a:pt x="1039" y="2237"/>
                  <a:pt x="1150" y="2128"/>
                </a:cubicBezTo>
                <a:cubicBezTo>
                  <a:pt x="1166" y="2111"/>
                  <a:pt x="1181" y="2094"/>
                  <a:pt x="1195" y="2075"/>
                </a:cubicBezTo>
                <a:cubicBezTo>
                  <a:pt x="139" y="2075"/>
                  <a:pt x="139" y="2075"/>
                  <a:pt x="139" y="2075"/>
                </a:cubicBezTo>
                <a:cubicBezTo>
                  <a:pt x="108" y="2075"/>
                  <a:pt x="82" y="2050"/>
                  <a:pt x="82" y="2018"/>
                </a:cubicBezTo>
                <a:cubicBezTo>
                  <a:pt x="82" y="1986"/>
                  <a:pt x="108" y="1961"/>
                  <a:pt x="139" y="1961"/>
                </a:cubicBezTo>
                <a:cubicBezTo>
                  <a:pt x="1268" y="1961"/>
                  <a:pt x="1268" y="1961"/>
                  <a:pt x="1268" y="1961"/>
                </a:cubicBezTo>
                <a:cubicBezTo>
                  <a:pt x="1307" y="1879"/>
                  <a:pt x="1329" y="1789"/>
                  <a:pt x="1329" y="1694"/>
                </a:cubicBezTo>
                <a:cubicBezTo>
                  <a:pt x="1329" y="1613"/>
                  <a:pt x="1314" y="1536"/>
                  <a:pt x="1286" y="1466"/>
                </a:cubicBezTo>
                <a:cubicBezTo>
                  <a:pt x="1261" y="1404"/>
                  <a:pt x="1225" y="1348"/>
                  <a:pt x="1183" y="1297"/>
                </a:cubicBezTo>
                <a:cubicBezTo>
                  <a:pt x="1145" y="1318"/>
                  <a:pt x="1101" y="1331"/>
                  <a:pt x="1055" y="1331"/>
                </a:cubicBezTo>
                <a:cubicBezTo>
                  <a:pt x="1027" y="1331"/>
                  <a:pt x="1001" y="1326"/>
                  <a:pt x="976" y="1320"/>
                </a:cubicBezTo>
                <a:cubicBezTo>
                  <a:pt x="833" y="1568"/>
                  <a:pt x="833" y="1568"/>
                  <a:pt x="833" y="1568"/>
                </a:cubicBezTo>
                <a:cubicBezTo>
                  <a:pt x="818" y="1595"/>
                  <a:pt x="782" y="1605"/>
                  <a:pt x="755" y="1589"/>
                </a:cubicBezTo>
                <a:cubicBezTo>
                  <a:pt x="700" y="1558"/>
                  <a:pt x="700" y="1558"/>
                  <a:pt x="700" y="1558"/>
                </a:cubicBezTo>
                <a:cubicBezTo>
                  <a:pt x="647" y="1647"/>
                  <a:pt x="647" y="1647"/>
                  <a:pt x="647" y="1647"/>
                </a:cubicBezTo>
                <a:cubicBezTo>
                  <a:pt x="632" y="1675"/>
                  <a:pt x="597" y="1683"/>
                  <a:pt x="569" y="1666"/>
                </a:cubicBezTo>
                <a:cubicBezTo>
                  <a:pt x="337" y="1534"/>
                  <a:pt x="337" y="1534"/>
                  <a:pt x="337" y="1534"/>
                </a:cubicBezTo>
                <a:cubicBezTo>
                  <a:pt x="310" y="1518"/>
                  <a:pt x="300" y="1483"/>
                  <a:pt x="316" y="1456"/>
                </a:cubicBezTo>
                <a:cubicBezTo>
                  <a:pt x="369" y="1366"/>
                  <a:pt x="369" y="1366"/>
                  <a:pt x="369" y="1366"/>
                </a:cubicBezTo>
                <a:cubicBezTo>
                  <a:pt x="312" y="1333"/>
                  <a:pt x="312" y="1333"/>
                  <a:pt x="312" y="1333"/>
                </a:cubicBezTo>
                <a:cubicBezTo>
                  <a:pt x="285" y="1318"/>
                  <a:pt x="276" y="1284"/>
                  <a:pt x="293" y="1255"/>
                </a:cubicBezTo>
                <a:cubicBezTo>
                  <a:pt x="810" y="359"/>
                  <a:pt x="810" y="359"/>
                  <a:pt x="810" y="359"/>
                </a:cubicBezTo>
                <a:cubicBezTo>
                  <a:pt x="826" y="331"/>
                  <a:pt x="861" y="323"/>
                  <a:pt x="888" y="338"/>
                </a:cubicBezTo>
                <a:cubicBezTo>
                  <a:pt x="891" y="340"/>
                  <a:pt x="891" y="340"/>
                  <a:pt x="891" y="340"/>
                </a:cubicBezTo>
                <a:cubicBezTo>
                  <a:pt x="944" y="371"/>
                  <a:pt x="944" y="371"/>
                  <a:pt x="944" y="371"/>
                </a:cubicBezTo>
                <a:cubicBezTo>
                  <a:pt x="1028" y="223"/>
                  <a:pt x="1028" y="223"/>
                  <a:pt x="1028" y="223"/>
                </a:cubicBezTo>
                <a:cubicBezTo>
                  <a:pt x="972" y="192"/>
                  <a:pt x="972" y="192"/>
                  <a:pt x="972" y="192"/>
                </a:cubicBezTo>
                <a:cubicBezTo>
                  <a:pt x="928" y="165"/>
                  <a:pt x="913" y="108"/>
                  <a:pt x="938" y="62"/>
                </a:cubicBezTo>
                <a:cubicBezTo>
                  <a:pt x="964" y="16"/>
                  <a:pt x="1023" y="0"/>
                  <a:pt x="1067" y="26"/>
                </a:cubicBezTo>
                <a:cubicBezTo>
                  <a:pt x="1215" y="112"/>
                  <a:pt x="1363" y="197"/>
                  <a:pt x="1511" y="282"/>
                </a:cubicBezTo>
                <a:cubicBezTo>
                  <a:pt x="1556" y="308"/>
                  <a:pt x="1571" y="365"/>
                  <a:pt x="1545" y="412"/>
                </a:cubicBezTo>
                <a:cubicBezTo>
                  <a:pt x="1518" y="457"/>
                  <a:pt x="1461" y="473"/>
                  <a:pt x="1415" y="445"/>
                </a:cubicBezTo>
                <a:cubicBezTo>
                  <a:pt x="1359" y="414"/>
                  <a:pt x="1359" y="414"/>
                  <a:pt x="1359" y="414"/>
                </a:cubicBezTo>
                <a:cubicBezTo>
                  <a:pt x="1274" y="561"/>
                  <a:pt x="1274" y="561"/>
                  <a:pt x="1274" y="561"/>
                </a:cubicBezTo>
                <a:cubicBezTo>
                  <a:pt x="1330" y="593"/>
                  <a:pt x="1330" y="593"/>
                  <a:pt x="1330" y="593"/>
                </a:cubicBezTo>
                <a:cubicBezTo>
                  <a:pt x="1357" y="608"/>
                  <a:pt x="1367" y="645"/>
                  <a:pt x="1351" y="671"/>
                </a:cubicBezTo>
                <a:cubicBezTo>
                  <a:pt x="1229" y="880"/>
                  <a:pt x="1229" y="880"/>
                  <a:pt x="1229" y="880"/>
                </a:cubicBezTo>
                <a:cubicBezTo>
                  <a:pt x="1283" y="930"/>
                  <a:pt x="1314" y="998"/>
                  <a:pt x="1314" y="1072"/>
                </a:cubicBezTo>
                <a:cubicBezTo>
                  <a:pt x="1314" y="1097"/>
                  <a:pt x="1309" y="1122"/>
                  <a:pt x="1303" y="1145"/>
                </a:cubicBezTo>
                <a:close/>
                <a:moveTo>
                  <a:pt x="1259" y="357"/>
                </a:moveTo>
                <a:cubicBezTo>
                  <a:pt x="1259" y="357"/>
                  <a:pt x="1259" y="357"/>
                  <a:pt x="1259" y="357"/>
                </a:cubicBezTo>
                <a:cubicBezTo>
                  <a:pt x="1215" y="331"/>
                  <a:pt x="1172" y="306"/>
                  <a:pt x="1128" y="281"/>
                </a:cubicBezTo>
                <a:cubicBezTo>
                  <a:pt x="1043" y="427"/>
                  <a:pt x="1043" y="427"/>
                  <a:pt x="1043" y="427"/>
                </a:cubicBezTo>
                <a:cubicBezTo>
                  <a:pt x="1175" y="504"/>
                  <a:pt x="1175" y="504"/>
                  <a:pt x="1175" y="504"/>
                </a:cubicBezTo>
                <a:cubicBezTo>
                  <a:pt x="1259" y="357"/>
                  <a:pt x="1259" y="357"/>
                  <a:pt x="1259" y="357"/>
                </a:cubicBezTo>
                <a:close/>
                <a:moveTo>
                  <a:pt x="1130" y="824"/>
                </a:moveTo>
                <a:cubicBezTo>
                  <a:pt x="1130" y="824"/>
                  <a:pt x="1130" y="824"/>
                  <a:pt x="1130" y="824"/>
                </a:cubicBezTo>
                <a:cubicBezTo>
                  <a:pt x="1223" y="664"/>
                  <a:pt x="1223" y="664"/>
                  <a:pt x="1223" y="664"/>
                </a:cubicBezTo>
                <a:cubicBezTo>
                  <a:pt x="1109" y="597"/>
                  <a:pt x="995" y="532"/>
                  <a:pt x="880" y="466"/>
                </a:cubicBezTo>
                <a:cubicBezTo>
                  <a:pt x="420" y="1263"/>
                  <a:pt x="420" y="1263"/>
                  <a:pt x="420" y="1263"/>
                </a:cubicBezTo>
                <a:cubicBezTo>
                  <a:pt x="534" y="1330"/>
                  <a:pt x="648" y="1396"/>
                  <a:pt x="763" y="1463"/>
                </a:cubicBezTo>
                <a:cubicBezTo>
                  <a:pt x="879" y="1262"/>
                  <a:pt x="879" y="1262"/>
                  <a:pt x="879" y="1262"/>
                </a:cubicBezTo>
                <a:cubicBezTo>
                  <a:pt x="826" y="1211"/>
                  <a:pt x="795" y="1145"/>
                  <a:pt x="795" y="1072"/>
                </a:cubicBezTo>
                <a:cubicBezTo>
                  <a:pt x="795" y="999"/>
                  <a:pt x="824" y="934"/>
                  <a:pt x="871" y="889"/>
                </a:cubicBezTo>
                <a:cubicBezTo>
                  <a:pt x="870" y="889"/>
                  <a:pt x="870" y="889"/>
                  <a:pt x="870" y="889"/>
                </a:cubicBezTo>
                <a:cubicBezTo>
                  <a:pt x="941" y="816"/>
                  <a:pt x="1037" y="797"/>
                  <a:pt x="1130" y="824"/>
                </a:cubicBezTo>
                <a:close/>
                <a:moveTo>
                  <a:pt x="1157" y="969"/>
                </a:moveTo>
                <a:cubicBezTo>
                  <a:pt x="1157" y="969"/>
                  <a:pt x="1157" y="969"/>
                  <a:pt x="1157" y="969"/>
                </a:cubicBezTo>
                <a:cubicBezTo>
                  <a:pt x="1101" y="913"/>
                  <a:pt x="1009" y="912"/>
                  <a:pt x="951" y="969"/>
                </a:cubicBezTo>
                <a:cubicBezTo>
                  <a:pt x="951" y="968"/>
                  <a:pt x="951" y="968"/>
                  <a:pt x="951" y="968"/>
                </a:cubicBezTo>
                <a:cubicBezTo>
                  <a:pt x="951" y="969"/>
                  <a:pt x="951" y="969"/>
                  <a:pt x="951" y="969"/>
                </a:cubicBezTo>
                <a:cubicBezTo>
                  <a:pt x="925" y="995"/>
                  <a:pt x="910" y="1031"/>
                  <a:pt x="910" y="1072"/>
                </a:cubicBezTo>
                <a:cubicBezTo>
                  <a:pt x="910" y="1152"/>
                  <a:pt x="975" y="1217"/>
                  <a:pt x="1055" y="1217"/>
                </a:cubicBezTo>
                <a:cubicBezTo>
                  <a:pt x="1094" y="1217"/>
                  <a:pt x="1130" y="1201"/>
                  <a:pt x="1157" y="1174"/>
                </a:cubicBezTo>
                <a:cubicBezTo>
                  <a:pt x="1157" y="1174"/>
                  <a:pt x="1157" y="1174"/>
                  <a:pt x="1157" y="1174"/>
                </a:cubicBezTo>
                <a:cubicBezTo>
                  <a:pt x="1183" y="1147"/>
                  <a:pt x="1199" y="1112"/>
                  <a:pt x="1199" y="1072"/>
                </a:cubicBezTo>
                <a:cubicBezTo>
                  <a:pt x="1199" y="1033"/>
                  <a:pt x="1184" y="997"/>
                  <a:pt x="1159" y="972"/>
                </a:cubicBezTo>
                <a:cubicBezTo>
                  <a:pt x="1157" y="969"/>
                  <a:pt x="1157" y="969"/>
                  <a:pt x="1157" y="969"/>
                </a:cubicBezTo>
                <a:close/>
                <a:moveTo>
                  <a:pt x="468" y="1422"/>
                </a:moveTo>
                <a:cubicBezTo>
                  <a:pt x="468" y="1422"/>
                  <a:pt x="468" y="1422"/>
                  <a:pt x="468" y="1422"/>
                </a:cubicBezTo>
                <a:cubicBezTo>
                  <a:pt x="444" y="1464"/>
                  <a:pt x="444" y="1464"/>
                  <a:pt x="444" y="1464"/>
                </a:cubicBezTo>
                <a:cubicBezTo>
                  <a:pt x="577" y="1540"/>
                  <a:pt x="577" y="1540"/>
                  <a:pt x="577" y="1540"/>
                </a:cubicBezTo>
                <a:cubicBezTo>
                  <a:pt x="601" y="1500"/>
                  <a:pt x="601" y="1500"/>
                  <a:pt x="601" y="1500"/>
                </a:cubicBezTo>
                <a:cubicBezTo>
                  <a:pt x="468" y="1422"/>
                  <a:pt x="468" y="1422"/>
                  <a:pt x="468" y="1422"/>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技术解决方案</a:t>
            </a:r>
            <a:endPar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577290" y="1881356"/>
            <a:ext cx="1210588" cy="1107996"/>
          </a:xfrm>
          <a:prstGeom prst="rect">
            <a:avLst/>
          </a:prstGeom>
        </p:spPr>
        <p:txBody>
          <a:bodyPr wrap="none">
            <a:spAutoFit/>
          </a:bodyPr>
          <a:lstStyle/>
          <a:p>
            <a:pPr algn="ctr"/>
            <a:r>
              <a:rPr lang="en-US" altLang="zh-CN" sz="6600" dirty="0">
                <a:ln w="6350">
                  <a:solidFill>
                    <a:srgbClr val="EFF6FC"/>
                  </a:solidFill>
                </a:ln>
                <a:noFill/>
                <a:latin typeface="Impact" panose="020B0806030902050204" pitchFamily="34" charset="0"/>
                <a:ea typeface="微软雅黑" panose="020B0503020204020204" pitchFamily="34" charset="-122"/>
              </a:rPr>
              <a:t>0 4</a:t>
            </a:r>
            <a:endParaRPr lang="zh-CN" altLang="en-US" sz="6600" dirty="0">
              <a:ln w="6350">
                <a:solidFill>
                  <a:srgbClr val="EFF6FC"/>
                </a:solidFill>
              </a:ln>
              <a:noFill/>
              <a:latin typeface="Impact" panose="020B0806030902050204" pitchFamily="34" charset="0"/>
              <a:ea typeface="微软雅黑" panose="020B0503020204020204" pitchFamily="34" charset="-122"/>
            </a:endParaRPr>
          </a:p>
        </p:txBody>
      </p:sp>
      <p:sp>
        <p:nvSpPr>
          <p:cNvPr id="4" name="矩形 3"/>
          <p:cNvSpPr/>
          <p:nvPr/>
        </p:nvSpPr>
        <p:spPr>
          <a:xfrm>
            <a:off x="3923928" y="2226607"/>
            <a:ext cx="1573530" cy="706755"/>
          </a:xfrm>
          <a:prstGeom prst="rect">
            <a:avLst/>
          </a:prstGeom>
        </p:spPr>
        <p:txBody>
          <a:bodyPr wrap="none">
            <a:spAutoFit/>
          </a:bodyPr>
          <a:lstStyle/>
          <a:p>
            <a:pPr marL="171450" indent="-171450">
              <a:lnSpc>
                <a:spcPts val="1600"/>
              </a:lnSpc>
              <a:buClr>
                <a:schemeClr val="bg1">
                  <a:lumMod val="85000"/>
                </a:schemeClr>
              </a:buClr>
              <a:buFont typeface="Wingdings" panose="05000000000000000000" pitchFamily="2" charset="2"/>
              <a:buChar char="l"/>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智能导入问题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a:p>
            <a:pPr marL="171450" indent="-171450">
              <a:lnSpc>
                <a:spcPts val="1600"/>
              </a:lnSpc>
              <a:buClr>
                <a:schemeClr val="bg1">
                  <a:lumMod val="85000"/>
                </a:schemeClr>
              </a:buClr>
              <a:buFont typeface="Wingdings" panose="05000000000000000000" pitchFamily="2" charset="2"/>
              <a:buChar char="l"/>
            </a:pP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a:p>
            <a:pPr marL="171450" indent="-171450">
              <a:lnSpc>
                <a:spcPts val="1600"/>
              </a:lnSpc>
              <a:buClr>
                <a:schemeClr val="bg1">
                  <a:lumMod val="85000"/>
                </a:schemeClr>
              </a:buClr>
              <a:buFont typeface="Wingdings" panose="05000000000000000000" pitchFamily="2" charset="2"/>
              <a:buChar char="l"/>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自动提醒问题</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PART FOUR</a:t>
            </a:r>
            <a:endParaRPr lang="zh-CN" altLang="en-US" sz="7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43"/>
          <p:cNvSpPr/>
          <p:nvPr/>
        </p:nvSpPr>
        <p:spPr bwMode="auto">
          <a:xfrm>
            <a:off x="261620" y="2976880"/>
            <a:ext cx="4265930" cy="1464945"/>
          </a:xfrm>
          <a:custGeom>
            <a:avLst/>
            <a:gdLst>
              <a:gd name="T0" fmla="*/ 1050 w 1301"/>
              <a:gd name="T1" fmla="*/ 0 h 585"/>
              <a:gd name="T2" fmla="*/ 0 w 1301"/>
              <a:gd name="T3" fmla="*/ 0 h 585"/>
              <a:gd name="T4" fmla="*/ 0 w 1301"/>
              <a:gd name="T5" fmla="*/ 585 h 585"/>
              <a:gd name="T6" fmla="*/ 1301 w 1301"/>
              <a:gd name="T7" fmla="*/ 585 h 585"/>
              <a:gd name="T8" fmla="*/ 1301 w 1301"/>
              <a:gd name="T9" fmla="*/ 252 h 585"/>
              <a:gd name="T10" fmla="*/ 105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1050" y="0"/>
                </a:moveTo>
                <a:cubicBezTo>
                  <a:pt x="0" y="0"/>
                  <a:pt x="0" y="0"/>
                  <a:pt x="0" y="0"/>
                </a:cubicBezTo>
                <a:cubicBezTo>
                  <a:pt x="0" y="585"/>
                  <a:pt x="0" y="585"/>
                  <a:pt x="0" y="585"/>
                </a:cubicBezTo>
                <a:cubicBezTo>
                  <a:pt x="1301" y="585"/>
                  <a:pt x="1301" y="585"/>
                  <a:pt x="1301" y="585"/>
                </a:cubicBezTo>
                <a:cubicBezTo>
                  <a:pt x="1301" y="252"/>
                  <a:pt x="1301" y="252"/>
                  <a:pt x="1301" y="252"/>
                </a:cubicBezTo>
                <a:cubicBezTo>
                  <a:pt x="1166" y="243"/>
                  <a:pt x="1058" y="135"/>
                  <a:pt x="1050" y="0"/>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3" name="Freeform 44"/>
          <p:cNvSpPr/>
          <p:nvPr/>
        </p:nvSpPr>
        <p:spPr bwMode="auto">
          <a:xfrm>
            <a:off x="4615180" y="2976880"/>
            <a:ext cx="4219575" cy="1464945"/>
          </a:xfrm>
          <a:custGeom>
            <a:avLst/>
            <a:gdLst>
              <a:gd name="T0" fmla="*/ 251 w 1301"/>
              <a:gd name="T1" fmla="*/ 0 h 585"/>
              <a:gd name="T2" fmla="*/ 0 w 1301"/>
              <a:gd name="T3" fmla="*/ 252 h 585"/>
              <a:gd name="T4" fmla="*/ 0 w 1301"/>
              <a:gd name="T5" fmla="*/ 585 h 585"/>
              <a:gd name="T6" fmla="*/ 1301 w 1301"/>
              <a:gd name="T7" fmla="*/ 585 h 585"/>
              <a:gd name="T8" fmla="*/ 1301 w 1301"/>
              <a:gd name="T9" fmla="*/ 0 h 585"/>
              <a:gd name="T10" fmla="*/ 251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251" y="0"/>
                </a:moveTo>
                <a:cubicBezTo>
                  <a:pt x="243" y="135"/>
                  <a:pt x="135" y="243"/>
                  <a:pt x="0" y="252"/>
                </a:cubicBezTo>
                <a:cubicBezTo>
                  <a:pt x="0" y="585"/>
                  <a:pt x="0" y="585"/>
                  <a:pt x="0" y="585"/>
                </a:cubicBezTo>
                <a:cubicBezTo>
                  <a:pt x="1301" y="585"/>
                  <a:pt x="1301" y="585"/>
                  <a:pt x="1301" y="585"/>
                </a:cubicBezTo>
                <a:cubicBezTo>
                  <a:pt x="1301" y="0"/>
                  <a:pt x="1301" y="0"/>
                  <a:pt x="1301" y="0"/>
                </a:cubicBezTo>
                <a:lnTo>
                  <a:pt x="251"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4" name="Freeform 45"/>
          <p:cNvSpPr/>
          <p:nvPr/>
        </p:nvSpPr>
        <p:spPr bwMode="auto">
          <a:xfrm>
            <a:off x="261620" y="1428750"/>
            <a:ext cx="4265930" cy="1465580"/>
          </a:xfrm>
          <a:custGeom>
            <a:avLst/>
            <a:gdLst>
              <a:gd name="T0" fmla="*/ 1301 w 1301"/>
              <a:gd name="T1" fmla="*/ 333 h 585"/>
              <a:gd name="T2" fmla="*/ 1301 w 1301"/>
              <a:gd name="T3" fmla="*/ 0 h 585"/>
              <a:gd name="T4" fmla="*/ 0 w 1301"/>
              <a:gd name="T5" fmla="*/ 0 h 585"/>
              <a:gd name="T6" fmla="*/ 0 w 1301"/>
              <a:gd name="T7" fmla="*/ 585 h 585"/>
              <a:gd name="T8" fmla="*/ 1050 w 1301"/>
              <a:gd name="T9" fmla="*/ 585 h 585"/>
              <a:gd name="T10" fmla="*/ 1301 w 1301"/>
              <a:gd name="T11" fmla="*/ 333 h 585"/>
            </a:gdLst>
            <a:ahLst/>
            <a:cxnLst>
              <a:cxn ang="0">
                <a:pos x="T0" y="T1"/>
              </a:cxn>
              <a:cxn ang="0">
                <a:pos x="T2" y="T3"/>
              </a:cxn>
              <a:cxn ang="0">
                <a:pos x="T4" y="T5"/>
              </a:cxn>
              <a:cxn ang="0">
                <a:pos x="T6" y="T7"/>
              </a:cxn>
              <a:cxn ang="0">
                <a:pos x="T8" y="T9"/>
              </a:cxn>
              <a:cxn ang="0">
                <a:pos x="T10" y="T11"/>
              </a:cxn>
            </a:cxnLst>
            <a:rect l="0" t="0" r="r" b="b"/>
            <a:pathLst>
              <a:path w="1301" h="585">
                <a:moveTo>
                  <a:pt x="1301" y="333"/>
                </a:moveTo>
                <a:cubicBezTo>
                  <a:pt x="1301" y="0"/>
                  <a:pt x="1301" y="0"/>
                  <a:pt x="1301" y="0"/>
                </a:cubicBezTo>
                <a:cubicBezTo>
                  <a:pt x="0" y="0"/>
                  <a:pt x="0" y="0"/>
                  <a:pt x="0" y="0"/>
                </a:cubicBezTo>
                <a:cubicBezTo>
                  <a:pt x="0" y="585"/>
                  <a:pt x="0" y="585"/>
                  <a:pt x="0" y="585"/>
                </a:cubicBezTo>
                <a:cubicBezTo>
                  <a:pt x="1050" y="585"/>
                  <a:pt x="1050" y="585"/>
                  <a:pt x="1050" y="585"/>
                </a:cubicBezTo>
                <a:cubicBezTo>
                  <a:pt x="1058" y="450"/>
                  <a:pt x="1166" y="341"/>
                  <a:pt x="1301" y="333"/>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5" name="Freeform 46"/>
          <p:cNvSpPr/>
          <p:nvPr/>
        </p:nvSpPr>
        <p:spPr bwMode="auto">
          <a:xfrm>
            <a:off x="4615180" y="1428750"/>
            <a:ext cx="4219575" cy="1465580"/>
          </a:xfrm>
          <a:custGeom>
            <a:avLst/>
            <a:gdLst>
              <a:gd name="T0" fmla="*/ 0 w 1301"/>
              <a:gd name="T1" fmla="*/ 0 h 585"/>
              <a:gd name="T2" fmla="*/ 0 w 1301"/>
              <a:gd name="T3" fmla="*/ 333 h 585"/>
              <a:gd name="T4" fmla="*/ 251 w 1301"/>
              <a:gd name="T5" fmla="*/ 585 h 585"/>
              <a:gd name="T6" fmla="*/ 1301 w 1301"/>
              <a:gd name="T7" fmla="*/ 585 h 585"/>
              <a:gd name="T8" fmla="*/ 1301 w 1301"/>
              <a:gd name="T9" fmla="*/ 0 h 585"/>
              <a:gd name="T10" fmla="*/ 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0" y="0"/>
                </a:moveTo>
                <a:cubicBezTo>
                  <a:pt x="0" y="333"/>
                  <a:pt x="0" y="333"/>
                  <a:pt x="0" y="333"/>
                </a:cubicBezTo>
                <a:cubicBezTo>
                  <a:pt x="135" y="341"/>
                  <a:pt x="243" y="450"/>
                  <a:pt x="251" y="585"/>
                </a:cubicBezTo>
                <a:cubicBezTo>
                  <a:pt x="1301" y="585"/>
                  <a:pt x="1301" y="585"/>
                  <a:pt x="1301" y="585"/>
                </a:cubicBezTo>
                <a:cubicBezTo>
                  <a:pt x="1301" y="0"/>
                  <a:pt x="1301" y="0"/>
                  <a:pt x="1301" y="0"/>
                </a:cubicBezTo>
                <a:lnTo>
                  <a:pt x="0"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15" name="Rectangle 34"/>
          <p:cNvSpPr>
            <a:spLocks noChangeArrowheads="1"/>
          </p:cNvSpPr>
          <p:nvPr/>
        </p:nvSpPr>
        <p:spPr bwMode="auto">
          <a:xfrm>
            <a:off x="261620" y="1104265"/>
            <a:ext cx="4265930" cy="584835"/>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r>
              <a:rPr lang="en-US" altLang="zh-CN">
                <a:solidFill>
                  <a:schemeClr val="tx1"/>
                </a:solidFill>
              </a:rPr>
              <a:t>                             </a:t>
            </a:r>
            <a:r>
              <a:rPr lang="zh-CN" altLang="en-US" sz="2800">
                <a:solidFill>
                  <a:schemeClr val="bg1"/>
                </a:solidFill>
              </a:rPr>
              <a:t>难点一</a:t>
            </a:r>
            <a:endParaRPr lang="zh-CN" altLang="en-US" sz="2800">
              <a:solidFill>
                <a:schemeClr val="bg1"/>
              </a:solidFill>
            </a:endParaRPr>
          </a:p>
        </p:txBody>
      </p:sp>
      <p:sp>
        <p:nvSpPr>
          <p:cNvPr id="125" name="Rectangle 36"/>
          <p:cNvSpPr>
            <a:spLocks noChangeArrowheads="1"/>
          </p:cNvSpPr>
          <p:nvPr/>
        </p:nvSpPr>
        <p:spPr bwMode="auto">
          <a:xfrm>
            <a:off x="4615180" y="1103630"/>
            <a:ext cx="4219575" cy="58547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6" name="Rectangle 37"/>
          <p:cNvSpPr>
            <a:spLocks noChangeArrowheads="1"/>
          </p:cNvSpPr>
          <p:nvPr/>
        </p:nvSpPr>
        <p:spPr bwMode="auto">
          <a:xfrm>
            <a:off x="5990908" y="1181100"/>
            <a:ext cx="142240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800" dirty="0">
                <a:solidFill>
                  <a:schemeClr val="bg1"/>
                </a:solidFill>
              </a:rPr>
              <a:t>解决方案</a:t>
            </a:r>
            <a:endParaRPr lang="zh-CN" altLang="en-US" sz="2800" dirty="0">
              <a:solidFill>
                <a:schemeClr val="bg1"/>
              </a:solidFill>
            </a:endParaRPr>
          </a:p>
        </p:txBody>
      </p:sp>
      <p:sp>
        <p:nvSpPr>
          <p:cNvPr id="127" name="Rectangle 38"/>
          <p:cNvSpPr>
            <a:spLocks noChangeArrowheads="1"/>
          </p:cNvSpPr>
          <p:nvPr/>
        </p:nvSpPr>
        <p:spPr bwMode="auto">
          <a:xfrm>
            <a:off x="260985" y="4181475"/>
            <a:ext cx="4266565" cy="53848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8" name="Rectangle 39"/>
          <p:cNvSpPr>
            <a:spLocks noChangeArrowheads="1"/>
          </p:cNvSpPr>
          <p:nvPr/>
        </p:nvSpPr>
        <p:spPr bwMode="auto">
          <a:xfrm>
            <a:off x="1737678" y="4238625"/>
            <a:ext cx="106680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800" dirty="0">
                <a:solidFill>
                  <a:schemeClr val="bg1"/>
                </a:solidFill>
              </a:rPr>
              <a:t>难点二</a:t>
            </a:r>
            <a:endParaRPr lang="zh-CN" altLang="en-US" sz="2800" dirty="0">
              <a:solidFill>
                <a:schemeClr val="bg1"/>
              </a:solidFill>
            </a:endParaRPr>
          </a:p>
        </p:txBody>
      </p:sp>
      <p:sp>
        <p:nvSpPr>
          <p:cNvPr id="129" name="Rectangle 40"/>
          <p:cNvSpPr>
            <a:spLocks noChangeArrowheads="1"/>
          </p:cNvSpPr>
          <p:nvPr/>
        </p:nvSpPr>
        <p:spPr bwMode="auto">
          <a:xfrm>
            <a:off x="4615180" y="4181475"/>
            <a:ext cx="4220210" cy="53848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0" name="Rectangle 41"/>
          <p:cNvSpPr>
            <a:spLocks noChangeArrowheads="1"/>
          </p:cNvSpPr>
          <p:nvPr/>
        </p:nvSpPr>
        <p:spPr bwMode="auto">
          <a:xfrm>
            <a:off x="5990908" y="4305935"/>
            <a:ext cx="142240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800" dirty="0">
                <a:solidFill>
                  <a:schemeClr val="bg1"/>
                </a:solidFill>
              </a:rPr>
              <a:t>解决方案</a:t>
            </a:r>
            <a:endParaRPr lang="zh-CN" altLang="en-US" sz="2800" dirty="0">
              <a:solidFill>
                <a:schemeClr val="bg1"/>
              </a:solidFill>
            </a:endParaRPr>
          </a:p>
        </p:txBody>
      </p:sp>
      <p:sp>
        <p:nvSpPr>
          <p:cNvPr id="131" name="Oval 42"/>
          <p:cNvSpPr>
            <a:spLocks noChangeArrowheads="1"/>
          </p:cNvSpPr>
          <p:nvPr/>
        </p:nvSpPr>
        <p:spPr bwMode="auto">
          <a:xfrm>
            <a:off x="3968750" y="2330450"/>
            <a:ext cx="1204913" cy="1209675"/>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6" name="Text Box 47"/>
          <p:cNvSpPr txBox="1">
            <a:spLocks noChangeArrowheads="1"/>
          </p:cNvSpPr>
          <p:nvPr/>
        </p:nvSpPr>
        <p:spPr bwMode="auto">
          <a:xfrm>
            <a:off x="4120868" y="3003004"/>
            <a:ext cx="894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chemeClr val="bg1"/>
                </a:solidFill>
                <a:ea typeface="微软雅黑" panose="020B0503020204020204" pitchFamily="34" charset="-122"/>
              </a:rPr>
              <a:t>技术难点</a:t>
            </a:r>
            <a:endParaRPr lang="zh-CN" altLang="en-US" sz="1400" b="1" dirty="0">
              <a:solidFill>
                <a:schemeClr val="bg1"/>
              </a:solidFill>
              <a:ea typeface="微软雅黑" panose="020B0503020204020204" pitchFamily="34" charset="-122"/>
            </a:endParaRPr>
          </a:p>
        </p:txBody>
      </p:sp>
      <p:sp>
        <p:nvSpPr>
          <p:cNvPr id="137" name="Rectangle 48"/>
          <p:cNvSpPr>
            <a:spLocks noChangeArrowheads="1"/>
          </p:cNvSpPr>
          <p:nvPr/>
        </p:nvSpPr>
        <p:spPr bwMode="auto">
          <a:xfrm>
            <a:off x="395605" y="1689100"/>
            <a:ext cx="3573145"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dirty="0">
                <a:solidFill>
                  <a:schemeClr val="bg1">
                    <a:lumMod val="50000"/>
                  </a:schemeClr>
                </a:solidFill>
                <a:latin typeface="Arial" panose="020B0604020202020204" pitchFamily="34" charset="0"/>
                <a:ea typeface="微软雅黑" panose="020B0503020204020204" pitchFamily="34" charset="-122"/>
              </a:rPr>
              <a:t>一，本项目的难点在于智能建立课表，如何实现自动从相应网站获取信息建立课表的功能。</a:t>
            </a:r>
            <a:endParaRPr lang="zh-CN" altLang="en-US" dirty="0">
              <a:solidFill>
                <a:schemeClr val="bg1">
                  <a:lumMod val="50000"/>
                </a:schemeClr>
              </a:solidFill>
              <a:latin typeface="Arial" panose="020B0604020202020204" pitchFamily="34" charset="0"/>
              <a:ea typeface="微软雅黑" panose="020B0503020204020204" pitchFamily="34" charset="-122"/>
            </a:endParaRPr>
          </a:p>
        </p:txBody>
      </p:sp>
      <p:sp>
        <p:nvSpPr>
          <p:cNvPr id="138" name="Rectangle 49"/>
          <p:cNvSpPr>
            <a:spLocks noChangeArrowheads="1"/>
          </p:cNvSpPr>
          <p:nvPr/>
        </p:nvSpPr>
        <p:spPr bwMode="auto">
          <a:xfrm>
            <a:off x="260985" y="3107055"/>
            <a:ext cx="373507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dirty="0">
                <a:solidFill>
                  <a:schemeClr val="bg1">
                    <a:lumMod val="50000"/>
                  </a:schemeClr>
                </a:solidFill>
                <a:latin typeface="Arial" panose="020B0604020202020204" pitchFamily="34" charset="0"/>
                <a:ea typeface="微软雅黑" panose="020B0503020204020204" pitchFamily="34" charset="-122"/>
              </a:rPr>
              <a:t>二，项目的另一个的难点在于如何在每天适当的时间提醒学生本次上课的课程信息以及相关作业的剩余时间。</a:t>
            </a:r>
            <a:endParaRPr lang="zh-CN" altLang="en-US" dirty="0">
              <a:solidFill>
                <a:schemeClr val="bg1">
                  <a:lumMod val="50000"/>
                </a:schemeClr>
              </a:solidFill>
              <a:latin typeface="Arial" panose="020B0604020202020204" pitchFamily="34" charset="0"/>
              <a:ea typeface="微软雅黑" panose="020B0503020204020204" pitchFamily="34" charset="-122"/>
            </a:endParaRPr>
          </a:p>
        </p:txBody>
      </p:sp>
      <p:sp>
        <p:nvSpPr>
          <p:cNvPr id="139" name="Rectangle 50"/>
          <p:cNvSpPr>
            <a:spLocks noChangeArrowheads="1"/>
          </p:cNvSpPr>
          <p:nvPr/>
        </p:nvSpPr>
        <p:spPr bwMode="auto">
          <a:xfrm>
            <a:off x="5214620" y="1708785"/>
            <a:ext cx="362077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dirty="0">
                <a:solidFill>
                  <a:schemeClr val="bg1">
                    <a:lumMod val="50000"/>
                  </a:schemeClr>
                </a:solidFill>
                <a:latin typeface="Arial" panose="020B0604020202020204" pitchFamily="34" charset="0"/>
                <a:ea typeface="微软雅黑" panose="020B0503020204020204" pitchFamily="34" charset="-122"/>
              </a:rPr>
              <a:t>利用java爬虫获取相关网页信息，再从获取的网页信息中提取课表信息（通过分析标签的方式），将其导入课程表中</a:t>
            </a:r>
            <a:endParaRPr lang="zh-CN" altLang="en-US" dirty="0">
              <a:solidFill>
                <a:schemeClr val="bg1">
                  <a:lumMod val="50000"/>
                </a:schemeClr>
              </a:solidFill>
              <a:latin typeface="Arial" panose="020B0604020202020204" pitchFamily="34" charset="0"/>
              <a:ea typeface="微软雅黑" panose="020B0503020204020204" pitchFamily="34" charset="-122"/>
            </a:endParaRPr>
          </a:p>
        </p:txBody>
      </p:sp>
      <p:sp>
        <p:nvSpPr>
          <p:cNvPr id="140" name="Rectangle 51"/>
          <p:cNvSpPr>
            <a:spLocks noChangeArrowheads="1"/>
          </p:cNvSpPr>
          <p:nvPr/>
        </p:nvSpPr>
        <p:spPr bwMode="auto">
          <a:xfrm>
            <a:off x="4944745" y="3107055"/>
            <a:ext cx="3890010"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dirty="0">
                <a:solidFill>
                  <a:schemeClr val="bg1">
                    <a:lumMod val="50000"/>
                  </a:schemeClr>
                </a:solidFill>
                <a:latin typeface="Arial" panose="020B0604020202020204" pitchFamily="34" charset="0"/>
                <a:ea typeface="微软雅黑" panose="020B0503020204020204" pitchFamily="34" charset="-122"/>
              </a:rPr>
              <a:t>利用android定时器（AlarmManager）和通知信息类（Notification）配合使用来实现每天提醒学生的上课内容</a:t>
            </a:r>
            <a:endParaRPr lang="zh-CN" altLang="en-US" dirty="0">
              <a:solidFill>
                <a:schemeClr val="bg1">
                  <a:lumMod val="50000"/>
                </a:schemeClr>
              </a:solidFill>
              <a:latin typeface="Arial" panose="020B0604020202020204" pitchFamily="34" charset="0"/>
              <a:ea typeface="微软雅黑" panose="020B0503020204020204" pitchFamily="34" charset="-122"/>
            </a:endParaRPr>
          </a:p>
        </p:txBody>
      </p:sp>
      <p:grpSp>
        <p:nvGrpSpPr>
          <p:cNvPr id="141" name="组合 140"/>
          <p:cNvGrpSpPr/>
          <p:nvPr/>
        </p:nvGrpSpPr>
        <p:grpSpPr>
          <a:xfrm>
            <a:off x="4417423" y="2520909"/>
            <a:ext cx="307566" cy="455654"/>
            <a:chOff x="4062413" y="2374900"/>
            <a:chExt cx="814388" cy="1206501"/>
          </a:xfrm>
          <a:solidFill>
            <a:schemeClr val="bg1"/>
          </a:solidFill>
        </p:grpSpPr>
        <p:sp>
          <p:nvSpPr>
            <p:cNvPr id="142"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sp>
          <p:nvSpPr>
            <p:cNvPr id="143"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sp>
          <p:nvSpPr>
            <p:cNvPr id="144"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sp>
          <p:nvSpPr>
            <p:cNvPr id="145"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sp>
          <p:nvSpPr>
            <p:cNvPr id="146"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sp>
          <p:nvSpPr>
            <p:cNvPr id="147"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sp>
          <p:nvSpPr>
            <p:cNvPr id="148"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sp>
          <p:nvSpPr>
            <p:cNvPr id="149"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sp>
          <p:nvSpPr>
            <p:cNvPr id="150"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grpSp>
      <p:sp>
        <p:nvSpPr>
          <p:cNvPr id="41" name="圆角矩形 4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42" name="圆角矩形 4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关键技术与实践难点</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43" name="圆角矩形 4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研究思路与方法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44" name="圆角矩形 4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研究成果与应用</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45" name="圆角矩形 4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相关建议与论文总结</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46" name="矩形 45"/>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anose="020B0503020204020204" pitchFamily="34" charset="-122"/>
                <a:ea typeface="微软雅黑" panose="020B0503020204020204" pitchFamily="34" charset="-122"/>
              </a:rPr>
              <a:t>成果形式</a:t>
            </a:r>
            <a:endParaRPr lang="zh-CN" altLang="en-US" sz="1200" dirty="0">
              <a:solidFill>
                <a:srgbClr val="03CCCE"/>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p:cTn id="7" dur="500" fill="hold"/>
                                        <p:tgtEl>
                                          <p:spTgt spid="131"/>
                                        </p:tgtEl>
                                        <p:attrNameLst>
                                          <p:attrName>ppt_w</p:attrName>
                                        </p:attrNameLst>
                                      </p:cBhvr>
                                      <p:tavLst>
                                        <p:tav tm="0">
                                          <p:val>
                                            <p:fltVal val="0"/>
                                          </p:val>
                                        </p:tav>
                                        <p:tav tm="100000">
                                          <p:val>
                                            <p:strVal val="#ppt_w"/>
                                          </p:val>
                                        </p:tav>
                                      </p:tavLst>
                                    </p:anim>
                                    <p:anim calcmode="lin" valueType="num">
                                      <p:cBhvr>
                                        <p:cTn id="8" dur="500" fill="hold"/>
                                        <p:tgtEl>
                                          <p:spTgt spid="131"/>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100"/>
                                  </p:stCondLst>
                                  <p:childTnLst>
                                    <p:set>
                                      <p:cBhvr>
                                        <p:cTn id="10" dur="1" fill="hold">
                                          <p:stCondLst>
                                            <p:cond delay="0"/>
                                          </p:stCondLst>
                                        </p:cTn>
                                        <p:tgtEl>
                                          <p:spTgt spid="136"/>
                                        </p:tgtEl>
                                        <p:attrNameLst>
                                          <p:attrName>style.visibility</p:attrName>
                                        </p:attrNameLst>
                                      </p:cBhvr>
                                      <p:to>
                                        <p:strVal val="visible"/>
                                      </p:to>
                                    </p:set>
                                    <p:anim calcmode="lin" valueType="num">
                                      <p:cBhvr>
                                        <p:cTn id="11" dur="500" fill="hold"/>
                                        <p:tgtEl>
                                          <p:spTgt spid="136"/>
                                        </p:tgtEl>
                                        <p:attrNameLst>
                                          <p:attrName>ppt_w</p:attrName>
                                        </p:attrNameLst>
                                      </p:cBhvr>
                                      <p:tavLst>
                                        <p:tav tm="0">
                                          <p:val>
                                            <p:fltVal val="0"/>
                                          </p:val>
                                        </p:tav>
                                        <p:tav tm="100000">
                                          <p:val>
                                            <p:strVal val="#ppt_w"/>
                                          </p:val>
                                        </p:tav>
                                      </p:tavLst>
                                    </p:anim>
                                    <p:anim calcmode="lin" valueType="num">
                                      <p:cBhvr>
                                        <p:cTn id="12" dur="500" fill="hold"/>
                                        <p:tgtEl>
                                          <p:spTgt spid="136"/>
                                        </p:tgtEl>
                                        <p:attrNameLst>
                                          <p:attrName>ppt_h</p:attrName>
                                        </p:attrNameLst>
                                      </p:cBhvr>
                                      <p:tavLst>
                                        <p:tav tm="0">
                                          <p:val>
                                            <p:fltVal val="0"/>
                                          </p:val>
                                        </p:tav>
                                        <p:tav tm="100000">
                                          <p:val>
                                            <p:strVal val="#ppt_h"/>
                                          </p:val>
                                        </p:tav>
                                      </p:tavLst>
                                    </p:anim>
                                  </p:childTnLst>
                                </p:cTn>
                              </p:par>
                              <p:par>
                                <p:cTn id="13" presetID="53" presetClass="entr" presetSubtype="16" fill="hold" nodeType="withEffect">
                                  <p:stCondLst>
                                    <p:cond delay="100"/>
                                  </p:stCondLst>
                                  <p:childTnLst>
                                    <p:set>
                                      <p:cBhvr>
                                        <p:cTn id="14" dur="1" fill="hold">
                                          <p:stCondLst>
                                            <p:cond delay="0"/>
                                          </p:stCondLst>
                                        </p:cTn>
                                        <p:tgtEl>
                                          <p:spTgt spid="141"/>
                                        </p:tgtEl>
                                        <p:attrNameLst>
                                          <p:attrName>style.visibility</p:attrName>
                                        </p:attrNameLst>
                                      </p:cBhvr>
                                      <p:to>
                                        <p:strVal val="visible"/>
                                      </p:to>
                                    </p:set>
                                    <p:anim calcmode="lin" valueType="num">
                                      <p:cBhvr>
                                        <p:cTn id="15" dur="300" fill="hold"/>
                                        <p:tgtEl>
                                          <p:spTgt spid="141"/>
                                        </p:tgtEl>
                                        <p:attrNameLst>
                                          <p:attrName>ppt_w</p:attrName>
                                        </p:attrNameLst>
                                      </p:cBhvr>
                                      <p:tavLst>
                                        <p:tav tm="0">
                                          <p:val>
                                            <p:fltVal val="0"/>
                                          </p:val>
                                        </p:tav>
                                        <p:tav tm="100000">
                                          <p:val>
                                            <p:strVal val="#ppt_w"/>
                                          </p:val>
                                        </p:tav>
                                      </p:tavLst>
                                    </p:anim>
                                    <p:anim calcmode="lin" valueType="num">
                                      <p:cBhvr>
                                        <p:cTn id="16" dur="300" fill="hold"/>
                                        <p:tgtEl>
                                          <p:spTgt spid="141"/>
                                        </p:tgtEl>
                                        <p:attrNameLst>
                                          <p:attrName>ppt_h</p:attrName>
                                        </p:attrNameLst>
                                      </p:cBhvr>
                                      <p:tavLst>
                                        <p:tav tm="0">
                                          <p:val>
                                            <p:fltVal val="0"/>
                                          </p:val>
                                        </p:tav>
                                        <p:tav tm="100000">
                                          <p:val>
                                            <p:strVal val="#ppt_h"/>
                                          </p:val>
                                        </p:tav>
                                      </p:tavLst>
                                    </p:anim>
                                    <p:animEffect transition="in" filter="fade">
                                      <p:cBhvr>
                                        <p:cTn id="17" dur="300"/>
                                        <p:tgtEl>
                                          <p:spTgt spid="141"/>
                                        </p:tgtEl>
                                      </p:cBhvr>
                                    </p:animEffect>
                                  </p:childTnLst>
                                </p:cTn>
                              </p:par>
                              <p:par>
                                <p:cTn id="18" presetID="6" presetClass="emph" presetSubtype="0" autoRev="1" fill="hold" nodeType="withEffect">
                                  <p:stCondLst>
                                    <p:cond delay="400"/>
                                  </p:stCondLst>
                                  <p:childTnLst>
                                    <p:animScale>
                                      <p:cBhvr>
                                        <p:cTn id="19" dur="150" fill="hold"/>
                                        <p:tgtEl>
                                          <p:spTgt spid="141"/>
                                        </p:tgtEl>
                                      </p:cBhvr>
                                      <p:by x="110000" y="110000"/>
                                    </p:animScale>
                                  </p:childTnLst>
                                </p:cTn>
                              </p:par>
                              <p:par>
                                <p:cTn id="20" presetID="12" presetClass="entr" presetSubtype="8" fill="hold" grpId="0" nodeType="withEffect">
                                  <p:stCondLst>
                                    <p:cond delay="600"/>
                                  </p:stCondLst>
                                  <p:childTnLst>
                                    <p:set>
                                      <p:cBhvr>
                                        <p:cTn id="21" dur="1" fill="hold">
                                          <p:stCondLst>
                                            <p:cond delay="0"/>
                                          </p:stCondLst>
                                        </p:cTn>
                                        <p:tgtEl>
                                          <p:spTgt spid="125"/>
                                        </p:tgtEl>
                                        <p:attrNameLst>
                                          <p:attrName>style.visibility</p:attrName>
                                        </p:attrNameLst>
                                      </p:cBhvr>
                                      <p:to>
                                        <p:strVal val="visible"/>
                                      </p:to>
                                    </p:set>
                                    <p:animEffect transition="in" filter="slide(fromLeft)">
                                      <p:cBhvr>
                                        <p:cTn id="22" dur="500"/>
                                        <p:tgtEl>
                                          <p:spTgt spid="125"/>
                                        </p:tgtEl>
                                      </p:cBhvr>
                                    </p:animEffect>
                                  </p:childTnLst>
                                </p:cTn>
                              </p:par>
                              <p:par>
                                <p:cTn id="23" presetID="12" presetClass="entr" presetSubtype="8" fill="hold" grpId="0" nodeType="withEffect">
                                  <p:stCondLst>
                                    <p:cond delay="600"/>
                                  </p:stCondLst>
                                  <p:childTnLst>
                                    <p:set>
                                      <p:cBhvr>
                                        <p:cTn id="24" dur="1" fill="hold">
                                          <p:stCondLst>
                                            <p:cond delay="0"/>
                                          </p:stCondLst>
                                        </p:cTn>
                                        <p:tgtEl>
                                          <p:spTgt spid="126"/>
                                        </p:tgtEl>
                                        <p:attrNameLst>
                                          <p:attrName>style.visibility</p:attrName>
                                        </p:attrNameLst>
                                      </p:cBhvr>
                                      <p:to>
                                        <p:strVal val="visible"/>
                                      </p:to>
                                    </p:set>
                                    <p:animEffect transition="in" filter="slide(fromLeft)">
                                      <p:cBhvr>
                                        <p:cTn id="25" dur="500"/>
                                        <p:tgtEl>
                                          <p:spTgt spid="126"/>
                                        </p:tgtEl>
                                      </p:cBhvr>
                                    </p:animEffect>
                                  </p:childTnLst>
                                </p:cTn>
                              </p:par>
                              <p:par>
                                <p:cTn id="26" presetID="12" presetClass="entr" presetSubtype="8" fill="hold" grpId="0" nodeType="withEffect">
                                  <p:stCondLst>
                                    <p:cond delay="600"/>
                                  </p:stCondLst>
                                  <p:childTnLst>
                                    <p:set>
                                      <p:cBhvr>
                                        <p:cTn id="27" dur="1" fill="hold">
                                          <p:stCondLst>
                                            <p:cond delay="0"/>
                                          </p:stCondLst>
                                        </p:cTn>
                                        <p:tgtEl>
                                          <p:spTgt spid="135"/>
                                        </p:tgtEl>
                                        <p:attrNameLst>
                                          <p:attrName>style.visibility</p:attrName>
                                        </p:attrNameLst>
                                      </p:cBhvr>
                                      <p:to>
                                        <p:strVal val="visible"/>
                                      </p:to>
                                    </p:set>
                                    <p:animEffect transition="in" filter="slide(fromLeft)">
                                      <p:cBhvr>
                                        <p:cTn id="28" dur="500"/>
                                        <p:tgtEl>
                                          <p:spTgt spid="135"/>
                                        </p:tgtEl>
                                      </p:cBhvr>
                                    </p:animEffect>
                                  </p:childTnLst>
                                </p:cTn>
                              </p:par>
                              <p:par>
                                <p:cTn id="29" presetID="12" presetClass="entr" presetSubtype="8" fill="hold" grpId="0" nodeType="withEffect">
                                  <p:stCondLst>
                                    <p:cond delay="600"/>
                                  </p:stCondLst>
                                  <p:childTnLst>
                                    <p:set>
                                      <p:cBhvr>
                                        <p:cTn id="30" dur="1" fill="hold">
                                          <p:stCondLst>
                                            <p:cond delay="0"/>
                                          </p:stCondLst>
                                        </p:cTn>
                                        <p:tgtEl>
                                          <p:spTgt spid="139"/>
                                        </p:tgtEl>
                                        <p:attrNameLst>
                                          <p:attrName>style.visibility</p:attrName>
                                        </p:attrNameLst>
                                      </p:cBhvr>
                                      <p:to>
                                        <p:strVal val="visible"/>
                                      </p:to>
                                    </p:set>
                                    <p:animEffect transition="in" filter="slide(fromLeft)">
                                      <p:cBhvr>
                                        <p:cTn id="31" dur="500"/>
                                        <p:tgtEl>
                                          <p:spTgt spid="139"/>
                                        </p:tgtEl>
                                      </p:cBhvr>
                                    </p:animEffect>
                                  </p:childTnLst>
                                </p:cTn>
                              </p:par>
                              <p:par>
                                <p:cTn id="32" presetID="12" presetClass="entr" presetSubtype="2" fill="hold" grpId="0" nodeType="withEffect">
                                  <p:stCondLst>
                                    <p:cond delay="600"/>
                                  </p:stCondLst>
                                  <p:childTnLst>
                                    <p:set>
                                      <p:cBhvr>
                                        <p:cTn id="33" dur="1" fill="hold">
                                          <p:stCondLst>
                                            <p:cond delay="0"/>
                                          </p:stCondLst>
                                        </p:cTn>
                                        <p:tgtEl>
                                          <p:spTgt spid="115"/>
                                        </p:tgtEl>
                                        <p:attrNameLst>
                                          <p:attrName>style.visibility</p:attrName>
                                        </p:attrNameLst>
                                      </p:cBhvr>
                                      <p:to>
                                        <p:strVal val="visible"/>
                                      </p:to>
                                    </p:set>
                                    <p:animEffect transition="in" filter="slide(fromRight)">
                                      <p:cBhvr>
                                        <p:cTn id="34" dur="500"/>
                                        <p:tgtEl>
                                          <p:spTgt spid="115"/>
                                        </p:tgtEl>
                                      </p:cBhvr>
                                    </p:animEffect>
                                  </p:childTnLst>
                                </p:cTn>
                              </p:par>
                              <p:par>
                                <p:cTn id="35" presetID="12" presetClass="entr" presetSubtype="2" fill="hold" grpId="0" nodeType="withEffect">
                                  <p:stCondLst>
                                    <p:cond delay="600"/>
                                  </p:stCondLst>
                                  <p:childTnLst>
                                    <p:set>
                                      <p:cBhvr>
                                        <p:cTn id="36" dur="1" fill="hold">
                                          <p:stCondLst>
                                            <p:cond delay="0"/>
                                          </p:stCondLst>
                                        </p:cTn>
                                        <p:tgtEl>
                                          <p:spTgt spid="134"/>
                                        </p:tgtEl>
                                        <p:attrNameLst>
                                          <p:attrName>style.visibility</p:attrName>
                                        </p:attrNameLst>
                                      </p:cBhvr>
                                      <p:to>
                                        <p:strVal val="visible"/>
                                      </p:to>
                                    </p:set>
                                    <p:animEffect transition="in" filter="slide(fromRight)">
                                      <p:cBhvr>
                                        <p:cTn id="37" dur="500"/>
                                        <p:tgtEl>
                                          <p:spTgt spid="134"/>
                                        </p:tgtEl>
                                      </p:cBhvr>
                                    </p:animEffect>
                                  </p:childTnLst>
                                </p:cTn>
                              </p:par>
                              <p:par>
                                <p:cTn id="38" presetID="12" presetClass="entr" presetSubtype="2" fill="hold" grpId="0" nodeType="withEffect">
                                  <p:stCondLst>
                                    <p:cond delay="600"/>
                                  </p:stCondLst>
                                  <p:childTnLst>
                                    <p:set>
                                      <p:cBhvr>
                                        <p:cTn id="39" dur="1" fill="hold">
                                          <p:stCondLst>
                                            <p:cond delay="0"/>
                                          </p:stCondLst>
                                        </p:cTn>
                                        <p:tgtEl>
                                          <p:spTgt spid="137"/>
                                        </p:tgtEl>
                                        <p:attrNameLst>
                                          <p:attrName>style.visibility</p:attrName>
                                        </p:attrNameLst>
                                      </p:cBhvr>
                                      <p:to>
                                        <p:strVal val="visible"/>
                                      </p:to>
                                    </p:set>
                                    <p:animEffect transition="in" filter="slide(fromRight)">
                                      <p:cBhvr>
                                        <p:cTn id="40" dur="500"/>
                                        <p:tgtEl>
                                          <p:spTgt spid="137"/>
                                        </p:tgtEl>
                                      </p:cBhvr>
                                    </p:animEffect>
                                  </p:childTnLst>
                                </p:cTn>
                              </p:par>
                              <p:par>
                                <p:cTn id="41" presetID="12" presetClass="entr" presetSubtype="8" fill="hold" grpId="0" nodeType="withEffect">
                                  <p:stCondLst>
                                    <p:cond delay="600"/>
                                  </p:stCondLst>
                                  <p:childTnLst>
                                    <p:set>
                                      <p:cBhvr>
                                        <p:cTn id="42" dur="1" fill="hold">
                                          <p:stCondLst>
                                            <p:cond delay="0"/>
                                          </p:stCondLst>
                                        </p:cTn>
                                        <p:tgtEl>
                                          <p:spTgt spid="129"/>
                                        </p:tgtEl>
                                        <p:attrNameLst>
                                          <p:attrName>style.visibility</p:attrName>
                                        </p:attrNameLst>
                                      </p:cBhvr>
                                      <p:to>
                                        <p:strVal val="visible"/>
                                      </p:to>
                                    </p:set>
                                    <p:animEffect transition="in" filter="slide(fromLeft)">
                                      <p:cBhvr>
                                        <p:cTn id="43" dur="500"/>
                                        <p:tgtEl>
                                          <p:spTgt spid="129"/>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130"/>
                                        </p:tgtEl>
                                        <p:attrNameLst>
                                          <p:attrName>style.visibility</p:attrName>
                                        </p:attrNameLst>
                                      </p:cBhvr>
                                      <p:to>
                                        <p:strVal val="visible"/>
                                      </p:to>
                                    </p:set>
                                    <p:animEffect transition="in" filter="slide(fromLeft)">
                                      <p:cBhvr>
                                        <p:cTn id="46" dur="500"/>
                                        <p:tgtEl>
                                          <p:spTgt spid="130"/>
                                        </p:tgtEl>
                                      </p:cBhvr>
                                    </p:animEffect>
                                  </p:childTnLst>
                                </p:cTn>
                              </p:par>
                              <p:par>
                                <p:cTn id="47" presetID="12" presetClass="entr" presetSubtype="8" fill="hold" grpId="0" nodeType="withEffect">
                                  <p:stCondLst>
                                    <p:cond delay="600"/>
                                  </p:stCondLst>
                                  <p:childTnLst>
                                    <p:set>
                                      <p:cBhvr>
                                        <p:cTn id="48" dur="1" fill="hold">
                                          <p:stCondLst>
                                            <p:cond delay="0"/>
                                          </p:stCondLst>
                                        </p:cTn>
                                        <p:tgtEl>
                                          <p:spTgt spid="133"/>
                                        </p:tgtEl>
                                        <p:attrNameLst>
                                          <p:attrName>style.visibility</p:attrName>
                                        </p:attrNameLst>
                                      </p:cBhvr>
                                      <p:to>
                                        <p:strVal val="visible"/>
                                      </p:to>
                                    </p:set>
                                    <p:animEffect transition="in" filter="slide(fromLeft)">
                                      <p:cBhvr>
                                        <p:cTn id="49" dur="500"/>
                                        <p:tgtEl>
                                          <p:spTgt spid="133"/>
                                        </p:tgtEl>
                                      </p:cBhvr>
                                    </p:animEffect>
                                  </p:childTnLst>
                                </p:cTn>
                              </p:par>
                              <p:par>
                                <p:cTn id="50" presetID="12" presetClass="entr" presetSubtype="8" fill="hold" grpId="0" nodeType="withEffect">
                                  <p:stCondLst>
                                    <p:cond delay="600"/>
                                  </p:stCondLst>
                                  <p:childTnLst>
                                    <p:set>
                                      <p:cBhvr>
                                        <p:cTn id="51" dur="1" fill="hold">
                                          <p:stCondLst>
                                            <p:cond delay="0"/>
                                          </p:stCondLst>
                                        </p:cTn>
                                        <p:tgtEl>
                                          <p:spTgt spid="140"/>
                                        </p:tgtEl>
                                        <p:attrNameLst>
                                          <p:attrName>style.visibility</p:attrName>
                                        </p:attrNameLst>
                                      </p:cBhvr>
                                      <p:to>
                                        <p:strVal val="visible"/>
                                      </p:to>
                                    </p:set>
                                    <p:animEffect transition="in" filter="slide(fromLeft)">
                                      <p:cBhvr>
                                        <p:cTn id="52" dur="500"/>
                                        <p:tgtEl>
                                          <p:spTgt spid="140"/>
                                        </p:tgtEl>
                                      </p:cBhvr>
                                    </p:animEffect>
                                  </p:childTnLst>
                                </p:cTn>
                              </p:par>
                              <p:par>
                                <p:cTn id="53" presetID="12" presetClass="entr" presetSubtype="2" fill="hold" grpId="0" nodeType="withEffect">
                                  <p:stCondLst>
                                    <p:cond delay="600"/>
                                  </p:stCondLst>
                                  <p:childTnLst>
                                    <p:set>
                                      <p:cBhvr>
                                        <p:cTn id="54" dur="1" fill="hold">
                                          <p:stCondLst>
                                            <p:cond delay="0"/>
                                          </p:stCondLst>
                                        </p:cTn>
                                        <p:tgtEl>
                                          <p:spTgt spid="127"/>
                                        </p:tgtEl>
                                        <p:attrNameLst>
                                          <p:attrName>style.visibility</p:attrName>
                                        </p:attrNameLst>
                                      </p:cBhvr>
                                      <p:to>
                                        <p:strVal val="visible"/>
                                      </p:to>
                                    </p:set>
                                    <p:animEffect transition="in" filter="slide(fromRight)">
                                      <p:cBhvr>
                                        <p:cTn id="55" dur="500"/>
                                        <p:tgtEl>
                                          <p:spTgt spid="127"/>
                                        </p:tgtEl>
                                      </p:cBhvr>
                                    </p:animEffect>
                                  </p:childTnLst>
                                </p:cTn>
                              </p:par>
                              <p:par>
                                <p:cTn id="56" presetID="12" presetClass="entr" presetSubtype="2" fill="hold" grpId="0" nodeType="withEffect">
                                  <p:stCondLst>
                                    <p:cond delay="600"/>
                                  </p:stCondLst>
                                  <p:childTnLst>
                                    <p:set>
                                      <p:cBhvr>
                                        <p:cTn id="57" dur="1" fill="hold">
                                          <p:stCondLst>
                                            <p:cond delay="0"/>
                                          </p:stCondLst>
                                        </p:cTn>
                                        <p:tgtEl>
                                          <p:spTgt spid="128"/>
                                        </p:tgtEl>
                                        <p:attrNameLst>
                                          <p:attrName>style.visibility</p:attrName>
                                        </p:attrNameLst>
                                      </p:cBhvr>
                                      <p:to>
                                        <p:strVal val="visible"/>
                                      </p:to>
                                    </p:set>
                                    <p:animEffect transition="in" filter="slide(fromRight)">
                                      <p:cBhvr>
                                        <p:cTn id="58" dur="500"/>
                                        <p:tgtEl>
                                          <p:spTgt spid="128"/>
                                        </p:tgtEl>
                                      </p:cBhvr>
                                    </p:animEffect>
                                  </p:childTnLst>
                                </p:cTn>
                              </p:par>
                              <p:par>
                                <p:cTn id="59" presetID="12" presetClass="entr" presetSubtype="2" fill="hold" grpId="0" nodeType="withEffect">
                                  <p:stCondLst>
                                    <p:cond delay="600"/>
                                  </p:stCondLst>
                                  <p:childTnLst>
                                    <p:set>
                                      <p:cBhvr>
                                        <p:cTn id="60" dur="1" fill="hold">
                                          <p:stCondLst>
                                            <p:cond delay="0"/>
                                          </p:stCondLst>
                                        </p:cTn>
                                        <p:tgtEl>
                                          <p:spTgt spid="132"/>
                                        </p:tgtEl>
                                        <p:attrNameLst>
                                          <p:attrName>style.visibility</p:attrName>
                                        </p:attrNameLst>
                                      </p:cBhvr>
                                      <p:to>
                                        <p:strVal val="visible"/>
                                      </p:to>
                                    </p:set>
                                    <p:animEffect transition="in" filter="slide(fromRight)">
                                      <p:cBhvr>
                                        <p:cTn id="61" dur="500"/>
                                        <p:tgtEl>
                                          <p:spTgt spid="132"/>
                                        </p:tgtEl>
                                      </p:cBhvr>
                                    </p:animEffect>
                                  </p:childTnLst>
                                </p:cTn>
                              </p:par>
                              <p:par>
                                <p:cTn id="62" presetID="12" presetClass="entr" presetSubtype="2" fill="hold" grpId="0" nodeType="withEffect">
                                  <p:stCondLst>
                                    <p:cond delay="600"/>
                                  </p:stCondLst>
                                  <p:childTnLst>
                                    <p:set>
                                      <p:cBhvr>
                                        <p:cTn id="63" dur="1" fill="hold">
                                          <p:stCondLst>
                                            <p:cond delay="0"/>
                                          </p:stCondLst>
                                        </p:cTn>
                                        <p:tgtEl>
                                          <p:spTgt spid="138"/>
                                        </p:tgtEl>
                                        <p:attrNameLst>
                                          <p:attrName>style.visibility</p:attrName>
                                        </p:attrNameLst>
                                      </p:cBhvr>
                                      <p:to>
                                        <p:strVal val="visible"/>
                                      </p:to>
                                    </p:set>
                                    <p:animEffect transition="in" filter="slide(fromRight)">
                                      <p:cBhvr>
                                        <p:cTn id="64"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ldLvl="0" animBg="1"/>
      <p:bldP spid="133" grpId="0" bldLvl="0" animBg="1"/>
      <p:bldP spid="134" grpId="0" bldLvl="0" animBg="1"/>
      <p:bldP spid="135" grpId="0" bldLvl="0" animBg="1"/>
      <p:bldP spid="115" grpId="0" bldLvl="0" animBg="1"/>
      <p:bldP spid="125" grpId="0" bldLvl="0" animBg="1"/>
      <p:bldP spid="126" grpId="0"/>
      <p:bldP spid="127" grpId="0" bldLvl="0" animBg="1"/>
      <p:bldP spid="128" grpId="0"/>
      <p:bldP spid="129" grpId="0" bldLvl="0" animBg="1"/>
      <p:bldP spid="130" grpId="0"/>
      <p:bldP spid="131" grpId="0" animBg="1"/>
      <p:bldP spid="136" grpId="0" bldLvl="0" animBg="1"/>
      <p:bldP spid="137" grpId="0" bldLvl="0" animBg="1"/>
      <p:bldP spid="138" grpId="0" bldLvl="0" animBg="1"/>
      <p:bldP spid="139" grpId="0" bldLvl="0" animBg="1"/>
      <p:bldP spid="14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
          <p:cNvSpPr>
            <a:spLocks noEditPoints="1"/>
          </p:cNvSpPr>
          <p:nvPr/>
        </p:nvSpPr>
        <p:spPr bwMode="auto">
          <a:xfrm>
            <a:off x="0" y="1743541"/>
            <a:ext cx="5207639" cy="3398372"/>
          </a:xfrm>
          <a:custGeom>
            <a:avLst/>
            <a:gdLst>
              <a:gd name="T0" fmla="*/ 822 w 3039"/>
              <a:gd name="T1" fmla="*/ 1167 h 1983"/>
              <a:gd name="T2" fmla="*/ 822 w 3039"/>
              <a:gd name="T3" fmla="*/ 1281 h 1983"/>
              <a:gd name="T4" fmla="*/ 2274 w 3039"/>
              <a:gd name="T5" fmla="*/ 1225 h 1983"/>
              <a:gd name="T6" fmla="*/ 822 w 3039"/>
              <a:gd name="T7" fmla="*/ 1036 h 1983"/>
              <a:gd name="T8" fmla="*/ 1375 w 3039"/>
              <a:gd name="T9" fmla="*/ 1036 h 1983"/>
              <a:gd name="T10" fmla="*/ 1432 w 3039"/>
              <a:gd name="T11" fmla="*/ 485 h 1983"/>
              <a:gd name="T12" fmla="*/ 822 w 3039"/>
              <a:gd name="T13" fmla="*/ 429 h 1983"/>
              <a:gd name="T14" fmla="*/ 764 w 3039"/>
              <a:gd name="T15" fmla="*/ 977 h 1983"/>
              <a:gd name="T16" fmla="*/ 880 w 3039"/>
              <a:gd name="T17" fmla="*/ 542 h 1983"/>
              <a:gd name="T18" fmla="*/ 1318 w 3039"/>
              <a:gd name="T19" fmla="*/ 542 h 1983"/>
              <a:gd name="T20" fmla="*/ 880 w 3039"/>
              <a:gd name="T21" fmla="*/ 920 h 1983"/>
              <a:gd name="T22" fmla="*/ 373 w 3039"/>
              <a:gd name="T23" fmla="*/ 1708 h 1983"/>
              <a:gd name="T24" fmla="*/ 2666 w 3039"/>
              <a:gd name="T25" fmla="*/ 1708 h 1983"/>
              <a:gd name="T26" fmla="*/ 2761 w 3039"/>
              <a:gd name="T27" fmla="*/ 96 h 1983"/>
              <a:gd name="T28" fmla="*/ 373 w 3039"/>
              <a:gd name="T29" fmla="*/ 0 h 1983"/>
              <a:gd name="T30" fmla="*/ 278 w 3039"/>
              <a:gd name="T31" fmla="*/ 1613 h 1983"/>
              <a:gd name="T32" fmla="*/ 468 w 3039"/>
              <a:gd name="T33" fmla="*/ 192 h 1983"/>
              <a:gd name="T34" fmla="*/ 2571 w 3039"/>
              <a:gd name="T35" fmla="*/ 192 h 1983"/>
              <a:gd name="T36" fmla="*/ 468 w 3039"/>
              <a:gd name="T37" fmla="*/ 1518 h 1983"/>
              <a:gd name="T38" fmla="*/ 2218 w 3039"/>
              <a:gd name="T39" fmla="*/ 675 h 1983"/>
              <a:gd name="T40" fmla="*/ 1558 w 3039"/>
              <a:gd name="T41" fmla="*/ 675 h 1983"/>
              <a:gd name="T42" fmla="*/ 1558 w 3039"/>
              <a:gd name="T43" fmla="*/ 789 h 1983"/>
              <a:gd name="T44" fmla="*/ 2274 w 3039"/>
              <a:gd name="T45" fmla="*/ 731 h 1983"/>
              <a:gd name="T46" fmla="*/ 2218 w 3039"/>
              <a:gd name="T47" fmla="*/ 920 h 1983"/>
              <a:gd name="T48" fmla="*/ 1558 w 3039"/>
              <a:gd name="T49" fmla="*/ 920 h 1983"/>
              <a:gd name="T50" fmla="*/ 1558 w 3039"/>
              <a:gd name="T51" fmla="*/ 1036 h 1983"/>
              <a:gd name="T52" fmla="*/ 2274 w 3039"/>
              <a:gd name="T53" fmla="*/ 977 h 1983"/>
              <a:gd name="T54" fmla="*/ 2218 w 3039"/>
              <a:gd name="T55" fmla="*/ 429 h 1983"/>
              <a:gd name="T56" fmla="*/ 1558 w 3039"/>
              <a:gd name="T57" fmla="*/ 429 h 1983"/>
              <a:gd name="T58" fmla="*/ 1558 w 3039"/>
              <a:gd name="T59" fmla="*/ 542 h 1983"/>
              <a:gd name="T60" fmla="*/ 2274 w 3039"/>
              <a:gd name="T61" fmla="*/ 485 h 1983"/>
              <a:gd name="T62" fmla="*/ 2944 w 3039"/>
              <a:gd name="T63" fmla="*/ 1791 h 1983"/>
              <a:gd name="T64" fmla="*/ 95 w 3039"/>
              <a:gd name="T65" fmla="*/ 1791 h 1983"/>
              <a:gd name="T66" fmla="*/ 95 w 3039"/>
              <a:gd name="T67" fmla="*/ 1983 h 1983"/>
              <a:gd name="T68" fmla="*/ 3039 w 3039"/>
              <a:gd name="T69" fmla="*/ 1887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39" h="1983">
                <a:moveTo>
                  <a:pt x="2218" y="1167"/>
                </a:moveTo>
                <a:cubicBezTo>
                  <a:pt x="822" y="1167"/>
                  <a:pt x="822" y="1167"/>
                  <a:pt x="822" y="1167"/>
                </a:cubicBezTo>
                <a:cubicBezTo>
                  <a:pt x="790" y="1167"/>
                  <a:pt x="764" y="1192"/>
                  <a:pt x="764" y="1225"/>
                </a:cubicBezTo>
                <a:cubicBezTo>
                  <a:pt x="764" y="1256"/>
                  <a:pt x="790" y="1281"/>
                  <a:pt x="822" y="1281"/>
                </a:cubicBezTo>
                <a:cubicBezTo>
                  <a:pt x="2218" y="1281"/>
                  <a:pt x="2218" y="1281"/>
                  <a:pt x="2218" y="1281"/>
                </a:cubicBezTo>
                <a:cubicBezTo>
                  <a:pt x="2249" y="1281"/>
                  <a:pt x="2274" y="1256"/>
                  <a:pt x="2274" y="1225"/>
                </a:cubicBezTo>
                <a:cubicBezTo>
                  <a:pt x="2274" y="1192"/>
                  <a:pt x="2249" y="1167"/>
                  <a:pt x="2218" y="1167"/>
                </a:cubicBezTo>
                <a:close/>
                <a:moveTo>
                  <a:pt x="822" y="1036"/>
                </a:moveTo>
                <a:cubicBezTo>
                  <a:pt x="822" y="1036"/>
                  <a:pt x="822" y="1036"/>
                  <a:pt x="822" y="1036"/>
                </a:cubicBezTo>
                <a:cubicBezTo>
                  <a:pt x="1375" y="1036"/>
                  <a:pt x="1375" y="1036"/>
                  <a:pt x="1375" y="1036"/>
                </a:cubicBezTo>
                <a:cubicBezTo>
                  <a:pt x="1408" y="1036"/>
                  <a:pt x="1432" y="1009"/>
                  <a:pt x="1432" y="977"/>
                </a:cubicBezTo>
                <a:cubicBezTo>
                  <a:pt x="1432" y="485"/>
                  <a:pt x="1432" y="485"/>
                  <a:pt x="1432" y="485"/>
                </a:cubicBezTo>
                <a:cubicBezTo>
                  <a:pt x="1432" y="454"/>
                  <a:pt x="1408" y="429"/>
                  <a:pt x="1375" y="429"/>
                </a:cubicBezTo>
                <a:cubicBezTo>
                  <a:pt x="822" y="429"/>
                  <a:pt x="822" y="429"/>
                  <a:pt x="822" y="429"/>
                </a:cubicBezTo>
                <a:cubicBezTo>
                  <a:pt x="790" y="429"/>
                  <a:pt x="764" y="454"/>
                  <a:pt x="764" y="485"/>
                </a:cubicBezTo>
                <a:cubicBezTo>
                  <a:pt x="764" y="977"/>
                  <a:pt x="764" y="977"/>
                  <a:pt x="764" y="977"/>
                </a:cubicBezTo>
                <a:cubicBezTo>
                  <a:pt x="764" y="1009"/>
                  <a:pt x="790" y="1036"/>
                  <a:pt x="822" y="1036"/>
                </a:cubicBezTo>
                <a:close/>
                <a:moveTo>
                  <a:pt x="880" y="542"/>
                </a:moveTo>
                <a:cubicBezTo>
                  <a:pt x="880" y="542"/>
                  <a:pt x="880" y="542"/>
                  <a:pt x="880" y="542"/>
                </a:cubicBezTo>
                <a:cubicBezTo>
                  <a:pt x="1318" y="542"/>
                  <a:pt x="1318" y="542"/>
                  <a:pt x="1318" y="542"/>
                </a:cubicBezTo>
                <a:cubicBezTo>
                  <a:pt x="1318" y="920"/>
                  <a:pt x="1318" y="920"/>
                  <a:pt x="1318" y="920"/>
                </a:cubicBezTo>
                <a:cubicBezTo>
                  <a:pt x="880" y="920"/>
                  <a:pt x="880" y="920"/>
                  <a:pt x="880" y="920"/>
                </a:cubicBezTo>
                <a:cubicBezTo>
                  <a:pt x="880" y="542"/>
                  <a:pt x="880" y="542"/>
                  <a:pt x="880" y="542"/>
                </a:cubicBezTo>
                <a:close/>
                <a:moveTo>
                  <a:pt x="373" y="1708"/>
                </a:moveTo>
                <a:cubicBezTo>
                  <a:pt x="373" y="1708"/>
                  <a:pt x="373" y="1708"/>
                  <a:pt x="373" y="1708"/>
                </a:cubicBezTo>
                <a:cubicBezTo>
                  <a:pt x="2666" y="1708"/>
                  <a:pt x="2666" y="1708"/>
                  <a:pt x="2666" y="1708"/>
                </a:cubicBezTo>
                <a:cubicBezTo>
                  <a:pt x="2720" y="1708"/>
                  <a:pt x="2761" y="1666"/>
                  <a:pt x="2761" y="1613"/>
                </a:cubicBezTo>
                <a:cubicBezTo>
                  <a:pt x="2761" y="96"/>
                  <a:pt x="2761" y="96"/>
                  <a:pt x="2761" y="96"/>
                </a:cubicBezTo>
                <a:cubicBezTo>
                  <a:pt x="2761" y="43"/>
                  <a:pt x="2720" y="0"/>
                  <a:pt x="2666" y="0"/>
                </a:cubicBezTo>
                <a:cubicBezTo>
                  <a:pt x="373" y="0"/>
                  <a:pt x="373" y="0"/>
                  <a:pt x="373" y="0"/>
                </a:cubicBezTo>
                <a:cubicBezTo>
                  <a:pt x="320" y="0"/>
                  <a:pt x="278" y="43"/>
                  <a:pt x="278" y="96"/>
                </a:cubicBezTo>
                <a:cubicBezTo>
                  <a:pt x="278" y="1613"/>
                  <a:pt x="278" y="1613"/>
                  <a:pt x="278" y="1613"/>
                </a:cubicBezTo>
                <a:cubicBezTo>
                  <a:pt x="278" y="1666"/>
                  <a:pt x="320" y="1708"/>
                  <a:pt x="373" y="1708"/>
                </a:cubicBezTo>
                <a:close/>
                <a:moveTo>
                  <a:pt x="468" y="192"/>
                </a:moveTo>
                <a:cubicBezTo>
                  <a:pt x="468" y="192"/>
                  <a:pt x="468" y="192"/>
                  <a:pt x="468" y="192"/>
                </a:cubicBezTo>
                <a:cubicBezTo>
                  <a:pt x="2571" y="192"/>
                  <a:pt x="2571" y="192"/>
                  <a:pt x="2571" y="192"/>
                </a:cubicBezTo>
                <a:cubicBezTo>
                  <a:pt x="2571" y="1518"/>
                  <a:pt x="2571" y="1518"/>
                  <a:pt x="2571" y="1518"/>
                </a:cubicBezTo>
                <a:cubicBezTo>
                  <a:pt x="468" y="1518"/>
                  <a:pt x="468" y="1518"/>
                  <a:pt x="468" y="1518"/>
                </a:cubicBezTo>
                <a:cubicBezTo>
                  <a:pt x="468" y="192"/>
                  <a:pt x="468" y="192"/>
                  <a:pt x="468" y="192"/>
                </a:cubicBezTo>
                <a:close/>
                <a:moveTo>
                  <a:pt x="2218" y="675"/>
                </a:moveTo>
                <a:cubicBezTo>
                  <a:pt x="2218" y="675"/>
                  <a:pt x="2218" y="675"/>
                  <a:pt x="2218" y="675"/>
                </a:cubicBezTo>
                <a:cubicBezTo>
                  <a:pt x="1558" y="675"/>
                  <a:pt x="1558" y="675"/>
                  <a:pt x="1558" y="675"/>
                </a:cubicBezTo>
                <a:cubicBezTo>
                  <a:pt x="1526" y="675"/>
                  <a:pt x="1501" y="700"/>
                  <a:pt x="1501" y="731"/>
                </a:cubicBezTo>
                <a:cubicBezTo>
                  <a:pt x="1501" y="763"/>
                  <a:pt x="1526" y="789"/>
                  <a:pt x="1558" y="789"/>
                </a:cubicBezTo>
                <a:cubicBezTo>
                  <a:pt x="2218" y="789"/>
                  <a:pt x="2218" y="789"/>
                  <a:pt x="2218" y="789"/>
                </a:cubicBezTo>
                <a:cubicBezTo>
                  <a:pt x="2249" y="789"/>
                  <a:pt x="2274" y="763"/>
                  <a:pt x="2274" y="731"/>
                </a:cubicBezTo>
                <a:cubicBezTo>
                  <a:pt x="2274" y="700"/>
                  <a:pt x="2249" y="675"/>
                  <a:pt x="2218" y="675"/>
                </a:cubicBezTo>
                <a:close/>
                <a:moveTo>
                  <a:pt x="2218" y="920"/>
                </a:moveTo>
                <a:cubicBezTo>
                  <a:pt x="2218" y="920"/>
                  <a:pt x="2218" y="920"/>
                  <a:pt x="2218" y="920"/>
                </a:cubicBezTo>
                <a:cubicBezTo>
                  <a:pt x="1558" y="920"/>
                  <a:pt x="1558" y="920"/>
                  <a:pt x="1558" y="920"/>
                </a:cubicBezTo>
                <a:cubicBezTo>
                  <a:pt x="1526" y="920"/>
                  <a:pt x="1501" y="947"/>
                  <a:pt x="1501" y="977"/>
                </a:cubicBezTo>
                <a:cubicBezTo>
                  <a:pt x="1501" y="1009"/>
                  <a:pt x="1526" y="1036"/>
                  <a:pt x="1558" y="1036"/>
                </a:cubicBezTo>
                <a:cubicBezTo>
                  <a:pt x="2218" y="1036"/>
                  <a:pt x="2218" y="1036"/>
                  <a:pt x="2218" y="1036"/>
                </a:cubicBezTo>
                <a:cubicBezTo>
                  <a:pt x="2249" y="1036"/>
                  <a:pt x="2274" y="1009"/>
                  <a:pt x="2274" y="977"/>
                </a:cubicBezTo>
                <a:cubicBezTo>
                  <a:pt x="2274" y="947"/>
                  <a:pt x="2249" y="920"/>
                  <a:pt x="2218" y="920"/>
                </a:cubicBezTo>
                <a:close/>
                <a:moveTo>
                  <a:pt x="2218" y="429"/>
                </a:moveTo>
                <a:cubicBezTo>
                  <a:pt x="2218" y="429"/>
                  <a:pt x="2218" y="429"/>
                  <a:pt x="2218" y="429"/>
                </a:cubicBezTo>
                <a:cubicBezTo>
                  <a:pt x="1558" y="429"/>
                  <a:pt x="1558" y="429"/>
                  <a:pt x="1558" y="429"/>
                </a:cubicBezTo>
                <a:cubicBezTo>
                  <a:pt x="1526" y="429"/>
                  <a:pt x="1501" y="454"/>
                  <a:pt x="1501" y="485"/>
                </a:cubicBezTo>
                <a:cubicBezTo>
                  <a:pt x="1501" y="517"/>
                  <a:pt x="1526" y="542"/>
                  <a:pt x="1558" y="542"/>
                </a:cubicBezTo>
                <a:cubicBezTo>
                  <a:pt x="2218" y="542"/>
                  <a:pt x="2218" y="542"/>
                  <a:pt x="2218" y="542"/>
                </a:cubicBezTo>
                <a:cubicBezTo>
                  <a:pt x="2249" y="542"/>
                  <a:pt x="2274" y="517"/>
                  <a:pt x="2274" y="485"/>
                </a:cubicBezTo>
                <a:cubicBezTo>
                  <a:pt x="2274" y="454"/>
                  <a:pt x="2249" y="429"/>
                  <a:pt x="2218" y="429"/>
                </a:cubicBezTo>
                <a:close/>
                <a:moveTo>
                  <a:pt x="2944" y="1791"/>
                </a:moveTo>
                <a:cubicBezTo>
                  <a:pt x="2944" y="1791"/>
                  <a:pt x="2944" y="1791"/>
                  <a:pt x="2944" y="1791"/>
                </a:cubicBezTo>
                <a:cubicBezTo>
                  <a:pt x="95" y="1791"/>
                  <a:pt x="95" y="1791"/>
                  <a:pt x="95" y="1791"/>
                </a:cubicBezTo>
                <a:cubicBezTo>
                  <a:pt x="42" y="1791"/>
                  <a:pt x="0" y="1835"/>
                  <a:pt x="0" y="1887"/>
                </a:cubicBezTo>
                <a:cubicBezTo>
                  <a:pt x="0" y="1940"/>
                  <a:pt x="42" y="1983"/>
                  <a:pt x="95" y="1983"/>
                </a:cubicBezTo>
                <a:cubicBezTo>
                  <a:pt x="2944" y="1983"/>
                  <a:pt x="2944" y="1983"/>
                  <a:pt x="2944" y="1983"/>
                </a:cubicBezTo>
                <a:cubicBezTo>
                  <a:pt x="2996" y="1983"/>
                  <a:pt x="3039" y="1940"/>
                  <a:pt x="3039" y="1887"/>
                </a:cubicBezTo>
                <a:cubicBezTo>
                  <a:pt x="3039" y="1835"/>
                  <a:pt x="2996" y="1791"/>
                  <a:pt x="2944" y="1791"/>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推广方案</a:t>
            </a:r>
            <a:endPar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562061" y="1881356"/>
            <a:ext cx="1241045" cy="1107996"/>
          </a:xfrm>
          <a:prstGeom prst="rect">
            <a:avLst/>
          </a:prstGeom>
        </p:spPr>
        <p:txBody>
          <a:bodyPr wrap="none">
            <a:spAutoFit/>
          </a:bodyPr>
          <a:lstStyle/>
          <a:p>
            <a:pPr algn="ctr"/>
            <a:r>
              <a:rPr lang="en-US" altLang="zh-CN" sz="6600" dirty="0">
                <a:ln w="6350">
                  <a:solidFill>
                    <a:srgbClr val="EFF6FC"/>
                  </a:solidFill>
                </a:ln>
                <a:noFill/>
                <a:latin typeface="Impact" panose="020B0806030902050204" pitchFamily="34" charset="0"/>
                <a:ea typeface="微软雅黑" panose="020B0503020204020204" pitchFamily="34" charset="-122"/>
              </a:rPr>
              <a:t>0 5</a:t>
            </a:r>
            <a:endParaRPr lang="zh-CN" altLang="en-US" sz="6600" dirty="0">
              <a:ln w="6350">
                <a:solidFill>
                  <a:srgbClr val="EFF6FC"/>
                </a:solidFill>
              </a:ln>
              <a:noFill/>
              <a:latin typeface="Impact" panose="020B0806030902050204" pitchFamily="34" charset="0"/>
              <a:ea typeface="微软雅黑" panose="020B0503020204020204" pitchFamily="34" charset="-122"/>
            </a:endParaRPr>
          </a:p>
        </p:txBody>
      </p:sp>
      <p:sp>
        <p:nvSpPr>
          <p:cNvPr id="4" name="矩形 3"/>
          <p:cNvSpPr/>
          <p:nvPr/>
        </p:nvSpPr>
        <p:spPr>
          <a:xfrm>
            <a:off x="3923928" y="2124015"/>
            <a:ext cx="1388745" cy="296545"/>
          </a:xfrm>
          <a:prstGeom prst="rect">
            <a:avLst/>
          </a:prstGeom>
        </p:spPr>
        <p:txBody>
          <a:bodyPr wrap="none">
            <a:spAutoFit/>
          </a:bodyPr>
          <a:lstStyle/>
          <a:p>
            <a:pPr marL="171450" indent="-171450">
              <a:lnSpc>
                <a:spcPts val="1600"/>
              </a:lnSpc>
              <a:buClr>
                <a:schemeClr val="bg1">
                  <a:lumMod val="85000"/>
                </a:schemeClr>
              </a:buClr>
              <a:buFont typeface="Wingdings" panose="05000000000000000000" pitchFamily="2" charset="2"/>
              <a:buChar char="l"/>
            </a:pPr>
            <a:r>
              <a:rPr lang="zh-CN" altLang="en-US" sz="2000" dirty="0">
                <a:solidFill>
                  <a:schemeClr val="bg1">
                    <a:lumMod val="95000"/>
                  </a:schemeClr>
                </a:solidFill>
                <a:latin typeface="微软雅黑" panose="020B0503020204020204" pitchFamily="34" charset="-122"/>
                <a:ea typeface="微软雅黑" panose="020B0503020204020204" pitchFamily="34" charset="-122"/>
              </a:rPr>
              <a:t>推广方案</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PART FIVE </a:t>
            </a:r>
            <a:endParaRPr lang="zh-CN" altLang="en-US" sz="7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835150" y="967105"/>
            <a:ext cx="7165340" cy="4003675"/>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pic>
        <p:nvPicPr>
          <p:cNvPr id="2051" name="Picture 3" descr="E:\稻壳模板\ppt\2016.2\创意灯泡毕业论文答辩模板\24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2440" y="1906954"/>
            <a:ext cx="3048000" cy="34226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66"/>
          <p:cNvSpPr>
            <a:spLocks noChangeArrowheads="1"/>
          </p:cNvSpPr>
          <p:nvPr/>
        </p:nvSpPr>
        <p:spPr bwMode="auto">
          <a:xfrm>
            <a:off x="2390775" y="1339850"/>
            <a:ext cx="6609715"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zh-CN" dirty="0">
                <a:solidFill>
                  <a:prstClr val="black">
                    <a:lumMod val="50000"/>
                    <a:lumOff val="50000"/>
                  </a:prstClr>
                </a:solidFill>
                <a:latin typeface="Arial" panose="020B0604020202020204" pitchFamily="34" charset="0"/>
                <a:ea typeface="微软雅黑" panose="020B0503020204020204" pitchFamily="34" charset="-122"/>
              </a:rPr>
              <a:t>早期：挑选友好型用户进行小规模内测，由该批用户进行深度体验并对该批用户进行用户产品满意度调查，由用户提出产品改良意见，并由产品提供方根据建设性意见改良后发回给用户进行后续体验。</a:t>
            </a:r>
            <a:endParaRPr lang="zh-CN" altLang="zh-CN" dirty="0">
              <a:solidFill>
                <a:prstClr val="black">
                  <a:lumMod val="50000"/>
                  <a:lumOff val="50000"/>
                </a:prstClr>
              </a:solidFill>
              <a:latin typeface="Arial" panose="020B0604020202020204" pitchFamily="34" charset="0"/>
              <a:ea typeface="微软雅黑" panose="020B0503020204020204" pitchFamily="34" charset="-122"/>
            </a:endParaRPr>
          </a:p>
        </p:txBody>
      </p:sp>
      <p:sp>
        <p:nvSpPr>
          <p:cNvPr id="24" name="圆角矩形 23"/>
          <p:cNvSpPr/>
          <p:nvPr/>
        </p:nvSpPr>
        <p:spPr>
          <a:xfrm>
            <a:off x="2795270" y="967105"/>
            <a:ext cx="1085850" cy="37274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anose="020B0806030902050204" pitchFamily="34" charset="0"/>
                <a:ea typeface="微软雅黑" panose="020B0503020204020204" pitchFamily="34" charset="-122"/>
              </a:rPr>
              <a:t>步骤一</a:t>
            </a:r>
            <a:endParaRPr lang="zh-CN" altLang="en-US" dirty="0">
              <a:ln w="6350">
                <a:noFill/>
              </a:ln>
              <a:solidFill>
                <a:schemeClr val="bg1"/>
              </a:solidFill>
              <a:latin typeface="Impact" panose="020B0806030902050204" pitchFamily="34" charset="0"/>
              <a:ea typeface="微软雅黑" panose="020B0503020204020204" pitchFamily="34" charset="-122"/>
            </a:endParaRPr>
          </a:p>
        </p:txBody>
      </p:sp>
      <p:sp>
        <p:nvSpPr>
          <p:cNvPr id="27" name="Rectangle 66"/>
          <p:cNvSpPr>
            <a:spLocks noChangeArrowheads="1"/>
          </p:cNvSpPr>
          <p:nvPr/>
        </p:nvSpPr>
        <p:spPr bwMode="auto">
          <a:xfrm>
            <a:off x="2390775" y="2924810"/>
            <a:ext cx="6610350"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zh-CN" dirty="0">
                <a:solidFill>
                  <a:prstClr val="black">
                    <a:lumMod val="50000"/>
                    <a:lumOff val="50000"/>
                  </a:prstClr>
                </a:solidFill>
                <a:latin typeface="Arial" panose="020B0604020202020204" pitchFamily="34" charset="0"/>
                <a:ea typeface="微软雅黑" panose="020B0503020204020204" pitchFamily="34" charset="-122"/>
              </a:rPr>
              <a:t>中期：倡导首批用户将改进后的产品进行自行推广，并且尝试与各校方运营公众号或各种平台进行合作，进行进一步的推广工作，继续进行产品满意度调查，并通过后续的软件更新，对软件进行漏洞修补。</a:t>
            </a:r>
            <a:endParaRPr lang="zh-CN" altLang="zh-CN" dirty="0">
              <a:solidFill>
                <a:prstClr val="black">
                  <a:lumMod val="50000"/>
                  <a:lumOff val="50000"/>
                </a:prstClr>
              </a:solidFill>
              <a:latin typeface="Arial" panose="020B0604020202020204" pitchFamily="34" charset="0"/>
              <a:ea typeface="微软雅黑" panose="020B0503020204020204" pitchFamily="34" charset="-122"/>
            </a:endParaRPr>
          </a:p>
        </p:txBody>
      </p:sp>
      <p:sp>
        <p:nvSpPr>
          <p:cNvPr id="28" name="圆角矩形 27"/>
          <p:cNvSpPr/>
          <p:nvPr/>
        </p:nvSpPr>
        <p:spPr>
          <a:xfrm>
            <a:off x="2795270" y="2517140"/>
            <a:ext cx="1052195" cy="407670"/>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anose="020B0806030902050204" pitchFamily="34" charset="0"/>
                <a:ea typeface="微软雅黑" panose="020B0503020204020204" pitchFamily="34" charset="-122"/>
              </a:rPr>
              <a:t>步骤二</a:t>
            </a:r>
            <a:endParaRPr lang="zh-CN" altLang="en-US" dirty="0">
              <a:ln w="6350">
                <a:noFill/>
              </a:ln>
              <a:solidFill>
                <a:schemeClr val="bg1"/>
              </a:solidFill>
              <a:latin typeface="Impact" panose="020B0806030902050204" pitchFamily="34" charset="0"/>
              <a:ea typeface="微软雅黑" panose="020B0503020204020204" pitchFamily="34" charset="-122"/>
            </a:endParaRPr>
          </a:p>
        </p:txBody>
      </p:sp>
      <p:sp>
        <p:nvSpPr>
          <p:cNvPr id="29" name="Rectangle 66"/>
          <p:cNvSpPr>
            <a:spLocks noChangeArrowheads="1"/>
          </p:cNvSpPr>
          <p:nvPr/>
        </p:nvSpPr>
        <p:spPr bwMode="auto">
          <a:xfrm>
            <a:off x="2390775" y="4417060"/>
            <a:ext cx="660908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zh-CN" dirty="0">
                <a:solidFill>
                  <a:prstClr val="black">
                    <a:lumMod val="50000"/>
                    <a:lumOff val="50000"/>
                  </a:prstClr>
                </a:solidFill>
                <a:latin typeface="Arial" panose="020B0604020202020204" pitchFamily="34" charset="0"/>
                <a:ea typeface="微软雅黑" panose="020B0503020204020204" pitchFamily="34" charset="-122"/>
              </a:rPr>
              <a:t>后期：上架应用商店，尝试与应用商店合作，根据用户特征针对产品需求性用户进行指定性推广。</a:t>
            </a:r>
            <a:endParaRPr lang="zh-CN" altLang="zh-CN" dirty="0">
              <a:solidFill>
                <a:prstClr val="black">
                  <a:lumMod val="50000"/>
                  <a:lumOff val="50000"/>
                </a:prstClr>
              </a:solidFill>
              <a:latin typeface="Arial" panose="020B0604020202020204" pitchFamily="34" charset="0"/>
              <a:ea typeface="微软雅黑" panose="020B0503020204020204" pitchFamily="34" charset="-122"/>
            </a:endParaRPr>
          </a:p>
        </p:txBody>
      </p:sp>
      <p:sp>
        <p:nvSpPr>
          <p:cNvPr id="30" name="圆角矩形 29"/>
          <p:cNvSpPr/>
          <p:nvPr/>
        </p:nvSpPr>
        <p:spPr>
          <a:xfrm>
            <a:off x="2795270" y="4032250"/>
            <a:ext cx="1052195" cy="384810"/>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anose="020B0806030902050204" pitchFamily="34" charset="0"/>
                <a:ea typeface="微软雅黑" panose="020B0503020204020204" pitchFamily="34" charset="-122"/>
              </a:rPr>
              <a:t>步骤三</a:t>
            </a:r>
            <a:endParaRPr lang="zh-CN" altLang="en-US" dirty="0">
              <a:ln w="6350">
                <a:noFill/>
              </a:ln>
              <a:solidFill>
                <a:schemeClr val="bg1"/>
              </a:solidFill>
              <a:latin typeface="Impact" panose="020B0806030902050204" pitchFamily="34" charset="0"/>
              <a:ea typeface="微软雅黑" panose="020B0503020204020204" pitchFamily="34" charset="-122"/>
            </a:endParaRPr>
          </a:p>
        </p:txBody>
      </p:sp>
      <p:sp>
        <p:nvSpPr>
          <p:cNvPr id="15" name="圆角矩形 1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6" name="圆角矩形 1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关键技术与实践难点</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7" name="圆角矩形 1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研究思路与方法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8" name="圆角矩形 1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研究成果与应用</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9" name="圆角矩形 1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相关建议与论文总结</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20" name="矩形 19"/>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anose="020B0503020204020204" pitchFamily="34" charset="-122"/>
                <a:ea typeface="微软雅黑" panose="020B0503020204020204" pitchFamily="34" charset="-122"/>
              </a:rPr>
              <a:t>问题评估</a:t>
            </a:r>
            <a:endParaRPr lang="zh-CN" altLang="en-US" sz="1200" dirty="0">
              <a:solidFill>
                <a:srgbClr val="03CCCE"/>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14:presetBounceEnd="60000">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14:bounceEnd="60000">
                                          <p:cBhvr additive="base">
                                            <p:cTn id="17" dur="5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60000">
                                      <p:stCondLst>
                                        <p:cond delay="700"/>
                                      </p:stCondLst>
                                      <p:childTnLst>
                                        <p:set>
                                          <p:cBhvr>
                                            <p:cTn id="20" dur="1" fill="hold">
                                              <p:stCondLst>
                                                <p:cond delay="0"/>
                                              </p:stCondLst>
                                            </p:cTn>
                                            <p:tgtEl>
                                              <p:spTgt spid="28"/>
                                            </p:tgtEl>
                                            <p:attrNameLst>
                                              <p:attrName>style.visibility</p:attrName>
                                            </p:attrNameLst>
                                          </p:cBhvr>
                                          <p:to>
                                            <p:strVal val="visible"/>
                                          </p:to>
                                        </p:set>
                                        <p:anim calcmode="lin" valueType="num" p14:bounceEnd="60000">
                                          <p:cBhvr additive="base">
                                            <p:cTn id="21" dur="500" fill="hold"/>
                                            <p:tgtEl>
                                              <p:spTgt spid="28"/>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900"/>
                                      </p:stCondLst>
                                      <p:childTnLst>
                                        <p:set>
                                          <p:cBhvr>
                                            <p:cTn id="24" dur="1" fill="hold">
                                              <p:stCondLst>
                                                <p:cond delay="0"/>
                                              </p:stCondLst>
                                            </p:cTn>
                                            <p:tgtEl>
                                              <p:spTgt spid="30"/>
                                            </p:tgtEl>
                                            <p:attrNameLst>
                                              <p:attrName>style.visibility</p:attrName>
                                            </p:attrNameLst>
                                          </p:cBhvr>
                                          <p:to>
                                            <p:strVal val="visible"/>
                                          </p:to>
                                        </p:set>
                                        <p:anim calcmode="lin" valueType="num" p14:bounceEnd="60000">
                                          <p:cBhvr additive="base">
                                            <p:cTn id="25" dur="5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70"/>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Effect transition="in" filter="fade">
                                          <p:cBhvr>
                                            <p:cTn id="31" dur="500"/>
                                            <p:tgtEl>
                                              <p:spTgt spid="23"/>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strVal val="#ppt_w*0.7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animEffect transition="in" filter="fade">
                                          <p:cBhvr>
                                            <p:cTn id="36" dur="500"/>
                                            <p:tgtEl>
                                              <p:spTgt spid="27"/>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ppt_w*0.7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p:bldP spid="24" grpId="0" bldLvl="0" animBg="1"/>
          <p:bldP spid="27" grpId="0"/>
          <p:bldP spid="28" grpId="0" bldLvl="0" animBg="1"/>
          <p:bldP spid="29" grpId="0"/>
          <p:bldP spid="3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7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90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70"/>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Effect transition="in" filter="fade">
                                          <p:cBhvr>
                                            <p:cTn id="31" dur="500"/>
                                            <p:tgtEl>
                                              <p:spTgt spid="23"/>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strVal val="#ppt_w*0.7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animEffect transition="in" filter="fade">
                                          <p:cBhvr>
                                            <p:cTn id="36" dur="500"/>
                                            <p:tgtEl>
                                              <p:spTgt spid="27"/>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ppt_w*0.7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p:bldP spid="24" grpId="0" bldLvl="0" animBg="1"/>
          <p:bldP spid="27" grpId="0"/>
          <p:bldP spid="28" grpId="0" bldLvl="0" animBg="1"/>
          <p:bldP spid="29" grpId="0"/>
          <p:bldP spid="30" grpId="0" bldLvl="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971600" y="2246997"/>
            <a:ext cx="7200800" cy="645160"/>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谢谢</a:t>
            </a: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观看</a:t>
            </a:r>
            <a:endPar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7" name="圆角矩形 36"/>
          <p:cNvSpPr/>
          <p:nvPr/>
        </p:nvSpPr>
        <p:spPr>
          <a:xfrm>
            <a:off x="2555776" y="3124557"/>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anose="020B0503020204020204" pitchFamily="34" charset="-122"/>
                <a:ea typeface="微软雅黑" panose="020B0503020204020204" pitchFamily="34" charset="-122"/>
              </a:rPr>
              <a:t>THANK YOU FOR WATCHING</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9"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7"/>
                                        </p:tgtEl>
                                        <p:attrNameLst>
                                          <p:attrName>style.visibility</p:attrName>
                                        </p:attrNameLst>
                                      </p:cBhvr>
                                      <p:to>
                                        <p:strVal val="visible"/>
                                      </p:to>
                                    </p:set>
                                    <p:anim calcmode="lin" valueType="num">
                                      <p:cBhvr>
                                        <p:cTn id="14" dur="300" fill="hold"/>
                                        <p:tgtEl>
                                          <p:spTgt spid="37"/>
                                        </p:tgtEl>
                                        <p:attrNameLst>
                                          <p:attrName>ppt_w</p:attrName>
                                        </p:attrNameLst>
                                      </p:cBhvr>
                                      <p:tavLst>
                                        <p:tav tm="0">
                                          <p:val>
                                            <p:fltVal val="0"/>
                                          </p:val>
                                        </p:tav>
                                        <p:tav tm="100000">
                                          <p:val>
                                            <p:strVal val="#ppt_w"/>
                                          </p:val>
                                        </p:tav>
                                      </p:tavLst>
                                    </p:anim>
                                    <p:anim calcmode="lin" valueType="num">
                                      <p:cBhvr>
                                        <p:cTn id="15" dur="300" fill="hold"/>
                                        <p:tgtEl>
                                          <p:spTgt spid="37"/>
                                        </p:tgtEl>
                                        <p:attrNameLst>
                                          <p:attrName>ppt_h</p:attrName>
                                        </p:attrNameLst>
                                      </p:cBhvr>
                                      <p:tavLst>
                                        <p:tav tm="0">
                                          <p:val>
                                            <p:fltVal val="0"/>
                                          </p:val>
                                        </p:tav>
                                        <p:tav tm="100000">
                                          <p:val>
                                            <p:strVal val="#ppt_h"/>
                                          </p:val>
                                        </p:tav>
                                      </p:tavLst>
                                    </p:anim>
                                    <p:animEffect transition="in" filter="fade">
                                      <p:cBhvr>
                                        <p:cTn id="16" dur="300"/>
                                        <p:tgtEl>
                                          <p:spTgt spid="3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707904" y="410716"/>
            <a:ext cx="1728192" cy="769441"/>
          </a:xfrm>
          <a:prstGeom prst="rect">
            <a:avLst/>
          </a:prstGeom>
          <a:noFill/>
        </p:spPr>
        <p:txBody>
          <a:bodyPr wrap="square" rtlCol="0">
            <a:spAutoFit/>
          </a:bodyPr>
          <a:lstStyle/>
          <a:p>
            <a:pPr algn="ctr"/>
            <a:r>
              <a:rPr lang="zh-CN" altLang="en-US" sz="2800" b="1" dirty="0">
                <a:ln w="6350">
                  <a:noFill/>
                </a:ln>
                <a:solidFill>
                  <a:schemeClr val="bg1"/>
                </a:solidFill>
                <a:latin typeface="Impact" panose="020B0806030902050204" pitchFamily="34" charset="0"/>
                <a:ea typeface="微软雅黑" panose="020B0503020204020204" pitchFamily="34" charset="-122"/>
              </a:rPr>
              <a:t>目  录</a:t>
            </a:r>
            <a:endParaRPr lang="en-US" altLang="zh-CN" sz="2800" b="1" dirty="0">
              <a:ln w="6350">
                <a:noFill/>
              </a:ln>
              <a:solidFill>
                <a:schemeClr val="bg1"/>
              </a:solidFill>
              <a:latin typeface="Impact" panose="020B0806030902050204" pitchFamily="34" charset="0"/>
              <a:ea typeface="微软雅黑" panose="020B0503020204020204" pitchFamily="34" charset="-122"/>
            </a:endParaRPr>
          </a:p>
          <a:p>
            <a:pPr algn="ctr"/>
            <a:r>
              <a:rPr lang="en-US" altLang="zh-CN" sz="1600" dirty="0">
                <a:ln w="6350">
                  <a:noFill/>
                </a:ln>
                <a:solidFill>
                  <a:schemeClr val="bg1"/>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1600" dirty="0">
              <a:ln w="6350">
                <a:noFill/>
              </a:ln>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5" name="矩形 64"/>
          <p:cNvSpPr/>
          <p:nvPr/>
        </p:nvSpPr>
        <p:spPr>
          <a:xfrm>
            <a:off x="2123728"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6" name="矩形 65"/>
          <p:cNvSpPr/>
          <p:nvPr/>
        </p:nvSpPr>
        <p:spPr>
          <a:xfrm>
            <a:off x="3779912"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7" name="矩形 66"/>
          <p:cNvSpPr/>
          <p:nvPr/>
        </p:nvSpPr>
        <p:spPr>
          <a:xfrm>
            <a:off x="5436097" y="1634852"/>
            <a:ext cx="1584175"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8" name="矩形 67"/>
          <p:cNvSpPr/>
          <p:nvPr/>
        </p:nvSpPr>
        <p:spPr>
          <a:xfrm>
            <a:off x="7092071"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9" name="矩形 68"/>
          <p:cNvSpPr/>
          <p:nvPr/>
        </p:nvSpPr>
        <p:spPr>
          <a:xfrm>
            <a:off x="474524"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0" name="矩形 69"/>
          <p:cNvSpPr/>
          <p:nvPr/>
        </p:nvSpPr>
        <p:spPr>
          <a:xfrm>
            <a:off x="4099559" y="2943447"/>
            <a:ext cx="944880" cy="783590"/>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rPr>
              <a:t>市场分析</a:t>
            </a:r>
            <a:endPar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endParaRPr>
          </a:p>
          <a:p>
            <a:pPr algn="ctr">
              <a:lnSpc>
                <a:spcPct val="150000"/>
              </a:lnSpc>
            </a:pPr>
            <a:r>
              <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rPr>
              <a:t>竞争分析</a:t>
            </a:r>
            <a:endPar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endParaRPr>
          </a:p>
          <a:p>
            <a:pPr algn="ctr">
              <a:lnSpc>
                <a:spcPct val="150000"/>
              </a:lnSpc>
            </a:pPr>
            <a:r>
              <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rPr>
              <a:t>自身条件分析</a:t>
            </a:r>
            <a:endPar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endParaRPr>
          </a:p>
        </p:txBody>
      </p:sp>
      <p:sp>
        <p:nvSpPr>
          <p:cNvPr id="71" name="矩形 70"/>
          <p:cNvSpPr/>
          <p:nvPr/>
        </p:nvSpPr>
        <p:spPr>
          <a:xfrm>
            <a:off x="2192864" y="2943447"/>
            <a:ext cx="1452880" cy="321945"/>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rPr>
              <a:t>项目创意点以及创新性</a:t>
            </a:r>
            <a:endPar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endParaRPr>
          </a:p>
        </p:txBody>
      </p:sp>
      <p:sp>
        <p:nvSpPr>
          <p:cNvPr id="72" name="矩形 71"/>
          <p:cNvSpPr/>
          <p:nvPr/>
        </p:nvSpPr>
        <p:spPr>
          <a:xfrm>
            <a:off x="794170" y="2943447"/>
            <a:ext cx="944880" cy="783590"/>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rPr>
              <a:t>项目基本内容</a:t>
            </a:r>
            <a:endPar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endParaRPr>
          </a:p>
          <a:p>
            <a:pPr algn="ctr">
              <a:lnSpc>
                <a:spcPct val="150000"/>
              </a:lnSpc>
            </a:pPr>
            <a:r>
              <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rPr>
              <a:t>应用流程规划</a:t>
            </a:r>
            <a:endPar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endParaRPr>
          </a:p>
          <a:p>
            <a:pPr algn="ctr">
              <a:lnSpc>
                <a:spcPct val="150000"/>
              </a:lnSpc>
            </a:pPr>
            <a:endPar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endParaRPr>
          </a:p>
        </p:txBody>
      </p:sp>
      <p:sp>
        <p:nvSpPr>
          <p:cNvPr id="73" name="矩形 72"/>
          <p:cNvSpPr/>
          <p:nvPr/>
        </p:nvSpPr>
        <p:spPr>
          <a:xfrm>
            <a:off x="7475218" y="2943447"/>
            <a:ext cx="817880" cy="321945"/>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rPr>
              <a:t>推广三</a:t>
            </a:r>
            <a:r>
              <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rPr>
              <a:t>步骤</a:t>
            </a:r>
            <a:endPar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endParaRPr>
          </a:p>
        </p:txBody>
      </p:sp>
      <p:sp>
        <p:nvSpPr>
          <p:cNvPr id="74" name="矩形 73"/>
          <p:cNvSpPr/>
          <p:nvPr/>
        </p:nvSpPr>
        <p:spPr>
          <a:xfrm>
            <a:off x="5886023" y="2943447"/>
            <a:ext cx="690880" cy="553085"/>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rPr>
              <a:t>智能导入</a:t>
            </a:r>
            <a:endPar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endParaRPr>
          </a:p>
          <a:p>
            <a:pPr algn="ctr">
              <a:lnSpc>
                <a:spcPct val="150000"/>
              </a:lnSpc>
            </a:pPr>
            <a:r>
              <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rPr>
              <a:t>自动提醒</a:t>
            </a:r>
            <a:endParaRPr lang="zh-CN" altLang="en-US" sz="1000" dirty="0">
              <a:ln w="6350">
                <a:noFill/>
              </a:ln>
              <a:solidFill>
                <a:schemeClr val="bg1">
                  <a:lumMod val="95000"/>
                </a:schemeClr>
              </a:solidFill>
              <a:latin typeface="Impact" panose="020B0806030902050204" pitchFamily="34" charset="0"/>
              <a:ea typeface="微软雅黑" panose="020B0503020204020204" pitchFamily="34" charset="-122"/>
            </a:endParaRPr>
          </a:p>
        </p:txBody>
      </p:sp>
      <p:sp>
        <p:nvSpPr>
          <p:cNvPr id="75" name="矩形 74"/>
          <p:cNvSpPr/>
          <p:nvPr/>
        </p:nvSpPr>
        <p:spPr>
          <a:xfrm>
            <a:off x="2123728"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6" name="矩形 75"/>
          <p:cNvSpPr/>
          <p:nvPr/>
        </p:nvSpPr>
        <p:spPr>
          <a:xfrm>
            <a:off x="3779912"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7" name="矩形 76"/>
          <p:cNvSpPr/>
          <p:nvPr/>
        </p:nvSpPr>
        <p:spPr>
          <a:xfrm>
            <a:off x="5436096"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8" name="矩形 77"/>
          <p:cNvSpPr/>
          <p:nvPr/>
        </p:nvSpPr>
        <p:spPr>
          <a:xfrm>
            <a:off x="7092280"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9" name="矩形 78"/>
          <p:cNvSpPr/>
          <p:nvPr/>
        </p:nvSpPr>
        <p:spPr>
          <a:xfrm>
            <a:off x="474524"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80" name="矩形 79"/>
          <p:cNvSpPr/>
          <p:nvPr/>
        </p:nvSpPr>
        <p:spPr>
          <a:xfrm>
            <a:off x="4175759" y="2498947"/>
            <a:ext cx="792480" cy="275590"/>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rPr>
              <a:t>项目分析</a:t>
            </a:r>
            <a:endParaRPr lang="zh-CN" altLang="en-US" sz="1200" b="1" dirty="0">
              <a:ln w="6350">
                <a:noFill/>
              </a:ln>
              <a:solidFill>
                <a:schemeClr val="bg1"/>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endParaRPr>
          </a:p>
        </p:txBody>
      </p:sp>
      <p:sp>
        <p:nvSpPr>
          <p:cNvPr id="81" name="矩形 80"/>
          <p:cNvSpPr/>
          <p:nvPr/>
        </p:nvSpPr>
        <p:spPr>
          <a:xfrm>
            <a:off x="2599265" y="2498947"/>
            <a:ext cx="640080" cy="275590"/>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rPr>
              <a:t>创新性</a:t>
            </a:r>
            <a:endParaRPr lang="zh-CN" altLang="en-US" sz="1200" b="1" dirty="0">
              <a:ln w="6350">
                <a:noFill/>
              </a:ln>
              <a:solidFill>
                <a:schemeClr val="bg1"/>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endParaRPr>
          </a:p>
        </p:txBody>
      </p:sp>
      <p:sp>
        <p:nvSpPr>
          <p:cNvPr id="82" name="矩形 81"/>
          <p:cNvSpPr/>
          <p:nvPr/>
        </p:nvSpPr>
        <p:spPr>
          <a:xfrm>
            <a:off x="697527" y="2498947"/>
            <a:ext cx="1138170" cy="275590"/>
          </a:xfrm>
          <a:prstGeom prst="rect">
            <a:avLst/>
          </a:prstGeom>
        </p:spPr>
        <p:txBody>
          <a:bodyPr wrap="squar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rPr>
              <a:t>项目内容</a:t>
            </a:r>
            <a:endParaRPr lang="zh-CN" altLang="en-US" sz="1200" b="1" dirty="0">
              <a:ln w="6350">
                <a:noFill/>
              </a:ln>
              <a:solidFill>
                <a:schemeClr val="bg1"/>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endParaRPr>
          </a:p>
        </p:txBody>
      </p:sp>
      <p:sp>
        <p:nvSpPr>
          <p:cNvPr id="83" name="矩形 82"/>
          <p:cNvSpPr/>
          <p:nvPr/>
        </p:nvSpPr>
        <p:spPr>
          <a:xfrm>
            <a:off x="7487918" y="2498947"/>
            <a:ext cx="792480" cy="275590"/>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rPr>
              <a:t>推广方案</a:t>
            </a:r>
            <a:endParaRPr lang="zh-CN" altLang="en-US" sz="1200" b="1" dirty="0">
              <a:ln w="6350">
                <a:noFill/>
              </a:ln>
              <a:solidFill>
                <a:schemeClr val="bg1"/>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endParaRPr>
          </a:p>
        </p:txBody>
      </p:sp>
      <p:sp>
        <p:nvSpPr>
          <p:cNvPr id="84" name="矩形 83"/>
          <p:cNvSpPr/>
          <p:nvPr/>
        </p:nvSpPr>
        <p:spPr>
          <a:xfrm>
            <a:off x="5682824" y="2498947"/>
            <a:ext cx="1097280" cy="275590"/>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rPr>
              <a:t>技术解决方案</a:t>
            </a:r>
            <a:endParaRPr lang="zh-CN" altLang="en-US" sz="1200" b="1" dirty="0">
              <a:ln w="6350">
                <a:noFill/>
              </a:ln>
              <a:solidFill>
                <a:schemeClr val="bg1"/>
              </a:solidFill>
              <a:effectLst>
                <a:outerShdw blurRad="50800" dist="38100" dir="2700000" algn="tl" rotWithShape="0">
                  <a:prstClr val="black">
                    <a:alpha val="30000"/>
                  </a:prstClr>
                </a:outerShdw>
              </a:effectLst>
              <a:latin typeface="Impact" panose="020B0806030902050204" pitchFamily="34" charset="0"/>
              <a:ea typeface="微软雅黑" panose="020B0503020204020204" pitchFamily="34" charset="-122"/>
            </a:endParaRPr>
          </a:p>
        </p:txBody>
      </p:sp>
      <p:sp>
        <p:nvSpPr>
          <p:cNvPr id="85" name="Freeform 9"/>
          <p:cNvSpPr>
            <a:spLocks noEditPoints="1"/>
          </p:cNvSpPr>
          <p:nvPr/>
        </p:nvSpPr>
        <p:spPr bwMode="auto">
          <a:xfrm>
            <a:off x="7705804" y="1971675"/>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6" name="Freeform 10"/>
          <p:cNvSpPr>
            <a:spLocks noEditPoints="1"/>
          </p:cNvSpPr>
          <p:nvPr/>
        </p:nvSpPr>
        <p:spPr bwMode="auto">
          <a:xfrm>
            <a:off x="2800042" y="1954206"/>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7" name="Freeform 11"/>
          <p:cNvSpPr>
            <a:spLocks noEditPoints="1"/>
          </p:cNvSpPr>
          <p:nvPr/>
        </p:nvSpPr>
        <p:spPr bwMode="auto">
          <a:xfrm>
            <a:off x="6108428" y="1938300"/>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8" name="Freeform 12"/>
          <p:cNvSpPr>
            <a:spLocks noEditPoints="1"/>
          </p:cNvSpPr>
          <p:nvPr/>
        </p:nvSpPr>
        <p:spPr bwMode="auto">
          <a:xfrm>
            <a:off x="4464895" y="1941715"/>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9" name="Freeform 13"/>
          <p:cNvSpPr>
            <a:spLocks noEditPoints="1"/>
          </p:cNvSpPr>
          <p:nvPr/>
        </p:nvSpPr>
        <p:spPr bwMode="auto">
          <a:xfrm>
            <a:off x="1100223" y="1950703"/>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anim calcmode="lin" valueType="num">
                                      <p:cBhvr>
                                        <p:cTn id="8" dur="500" fill="hold"/>
                                        <p:tgtEl>
                                          <p:spTgt spid="79"/>
                                        </p:tgtEl>
                                        <p:attrNameLst>
                                          <p:attrName>ppt_x</p:attrName>
                                        </p:attrNameLst>
                                      </p:cBhvr>
                                      <p:tavLst>
                                        <p:tav tm="0">
                                          <p:val>
                                            <p:strVal val="#ppt_x"/>
                                          </p:val>
                                        </p:tav>
                                        <p:tav tm="100000">
                                          <p:val>
                                            <p:strVal val="#ppt_x"/>
                                          </p:val>
                                        </p:tav>
                                      </p:tavLst>
                                    </p:anim>
                                    <p:anim calcmode="lin" valueType="num">
                                      <p:cBhvr>
                                        <p:cTn id="9" dur="500" fill="hold"/>
                                        <p:tgtEl>
                                          <p:spTgt spid="7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anim calcmode="lin" valueType="num">
                                      <p:cBhvr>
                                        <p:cTn id="13" dur="500" fill="hold"/>
                                        <p:tgtEl>
                                          <p:spTgt spid="69"/>
                                        </p:tgtEl>
                                        <p:attrNameLst>
                                          <p:attrName>ppt_x</p:attrName>
                                        </p:attrNameLst>
                                      </p:cBhvr>
                                      <p:tavLst>
                                        <p:tav tm="0">
                                          <p:val>
                                            <p:strVal val="#ppt_x"/>
                                          </p:val>
                                        </p:tav>
                                        <p:tav tm="100000">
                                          <p:val>
                                            <p:strVal val="#ppt_x"/>
                                          </p:val>
                                        </p:tav>
                                      </p:tavLst>
                                    </p:anim>
                                    <p:anim calcmode="lin" valueType="num">
                                      <p:cBhvr>
                                        <p:cTn id="14" dur="500" fill="hold"/>
                                        <p:tgtEl>
                                          <p:spTgt spid="69"/>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1000"/>
                                  </p:stCondLst>
                                  <p:childTnLst>
                                    <p:set>
                                      <p:cBhvr>
                                        <p:cTn id="16" dur="1" fill="hold">
                                          <p:stCondLst>
                                            <p:cond delay="0"/>
                                          </p:stCondLst>
                                        </p:cTn>
                                        <p:tgtEl>
                                          <p:spTgt spid="89"/>
                                        </p:tgtEl>
                                        <p:attrNameLst>
                                          <p:attrName>style.visibility</p:attrName>
                                        </p:attrNameLst>
                                      </p:cBhvr>
                                      <p:to>
                                        <p:strVal val="visible"/>
                                      </p:to>
                                    </p:set>
                                    <p:anim calcmode="lin" valueType="num">
                                      <p:cBhvr>
                                        <p:cTn id="17" dur="300" fill="hold"/>
                                        <p:tgtEl>
                                          <p:spTgt spid="89"/>
                                        </p:tgtEl>
                                        <p:attrNameLst>
                                          <p:attrName>ppt_w</p:attrName>
                                        </p:attrNameLst>
                                      </p:cBhvr>
                                      <p:tavLst>
                                        <p:tav tm="0">
                                          <p:val>
                                            <p:fltVal val="0"/>
                                          </p:val>
                                        </p:tav>
                                        <p:tav tm="100000">
                                          <p:val>
                                            <p:strVal val="#ppt_w"/>
                                          </p:val>
                                        </p:tav>
                                      </p:tavLst>
                                    </p:anim>
                                    <p:anim calcmode="lin" valueType="num">
                                      <p:cBhvr>
                                        <p:cTn id="18" dur="300" fill="hold"/>
                                        <p:tgtEl>
                                          <p:spTgt spid="89"/>
                                        </p:tgtEl>
                                        <p:attrNameLst>
                                          <p:attrName>ppt_h</p:attrName>
                                        </p:attrNameLst>
                                      </p:cBhvr>
                                      <p:tavLst>
                                        <p:tav tm="0">
                                          <p:val>
                                            <p:fltVal val="0"/>
                                          </p:val>
                                        </p:tav>
                                        <p:tav tm="100000">
                                          <p:val>
                                            <p:strVal val="#ppt_h"/>
                                          </p:val>
                                        </p:tav>
                                      </p:tavLst>
                                    </p:anim>
                                    <p:animEffect transition="in" filter="fade">
                                      <p:cBhvr>
                                        <p:cTn id="19" dur="300"/>
                                        <p:tgtEl>
                                          <p:spTgt spid="89"/>
                                        </p:tgtEl>
                                      </p:cBhvr>
                                    </p:animEffect>
                                  </p:childTnLst>
                                </p:cTn>
                              </p:par>
                              <p:par>
                                <p:cTn id="20" presetID="6" presetClass="emph" presetSubtype="0" autoRev="1" fill="hold" grpId="1" nodeType="withEffect">
                                  <p:stCondLst>
                                    <p:cond delay="1300"/>
                                  </p:stCondLst>
                                  <p:childTnLst>
                                    <p:animScale>
                                      <p:cBhvr>
                                        <p:cTn id="21" dur="150" fill="hold"/>
                                        <p:tgtEl>
                                          <p:spTgt spid="89"/>
                                        </p:tgtEl>
                                      </p:cBhvr>
                                      <p:by x="110000" y="110000"/>
                                    </p:animScale>
                                  </p:childTnLst>
                                </p:cTn>
                              </p:par>
                              <p:par>
                                <p:cTn id="22" presetID="53" presetClass="entr" presetSubtype="16" fill="hold" grpId="0" nodeType="withEffect">
                                  <p:stCondLst>
                                    <p:cond delay="1300"/>
                                  </p:stCondLst>
                                  <p:childTnLst>
                                    <p:set>
                                      <p:cBhvr>
                                        <p:cTn id="23" dur="1" fill="hold">
                                          <p:stCondLst>
                                            <p:cond delay="0"/>
                                          </p:stCondLst>
                                        </p:cTn>
                                        <p:tgtEl>
                                          <p:spTgt spid="82"/>
                                        </p:tgtEl>
                                        <p:attrNameLst>
                                          <p:attrName>style.visibility</p:attrName>
                                        </p:attrNameLst>
                                      </p:cBhvr>
                                      <p:to>
                                        <p:strVal val="visible"/>
                                      </p:to>
                                    </p:set>
                                    <p:anim calcmode="lin" valueType="num">
                                      <p:cBhvr>
                                        <p:cTn id="24" dur="300" fill="hold"/>
                                        <p:tgtEl>
                                          <p:spTgt spid="82"/>
                                        </p:tgtEl>
                                        <p:attrNameLst>
                                          <p:attrName>ppt_w</p:attrName>
                                        </p:attrNameLst>
                                      </p:cBhvr>
                                      <p:tavLst>
                                        <p:tav tm="0">
                                          <p:val>
                                            <p:fltVal val="0"/>
                                          </p:val>
                                        </p:tav>
                                        <p:tav tm="100000">
                                          <p:val>
                                            <p:strVal val="#ppt_w"/>
                                          </p:val>
                                        </p:tav>
                                      </p:tavLst>
                                    </p:anim>
                                    <p:anim calcmode="lin" valueType="num">
                                      <p:cBhvr>
                                        <p:cTn id="25" dur="300" fill="hold"/>
                                        <p:tgtEl>
                                          <p:spTgt spid="82"/>
                                        </p:tgtEl>
                                        <p:attrNameLst>
                                          <p:attrName>ppt_h</p:attrName>
                                        </p:attrNameLst>
                                      </p:cBhvr>
                                      <p:tavLst>
                                        <p:tav tm="0">
                                          <p:val>
                                            <p:fltVal val="0"/>
                                          </p:val>
                                        </p:tav>
                                        <p:tav tm="100000">
                                          <p:val>
                                            <p:strVal val="#ppt_h"/>
                                          </p:val>
                                        </p:tav>
                                      </p:tavLst>
                                    </p:anim>
                                    <p:animEffect transition="in" filter="fade">
                                      <p:cBhvr>
                                        <p:cTn id="26" dur="300"/>
                                        <p:tgtEl>
                                          <p:spTgt spid="82"/>
                                        </p:tgtEl>
                                      </p:cBhvr>
                                    </p:animEffect>
                                  </p:childTnLst>
                                </p:cTn>
                              </p:par>
                              <p:par>
                                <p:cTn id="27" presetID="6" presetClass="emph" presetSubtype="0" autoRev="1" fill="hold" grpId="1" nodeType="withEffect">
                                  <p:stCondLst>
                                    <p:cond delay="1600"/>
                                  </p:stCondLst>
                                  <p:childTnLst>
                                    <p:animScale>
                                      <p:cBhvr>
                                        <p:cTn id="28" dur="150" fill="hold"/>
                                        <p:tgtEl>
                                          <p:spTgt spid="82"/>
                                        </p:tgtEl>
                                      </p:cBhvr>
                                      <p:by x="110000" y="110000"/>
                                    </p:animScale>
                                  </p:childTnLst>
                                </p:cTn>
                              </p:par>
                              <p:par>
                                <p:cTn id="29" presetID="12" presetClass="entr" presetSubtype="1" fill="hold" grpId="0" nodeType="withEffect">
                                  <p:stCondLst>
                                    <p:cond delay="160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500"/>
                                        <p:tgtEl>
                                          <p:spTgt spid="72"/>
                                        </p:tgtEl>
                                        <p:attrNameLst>
                                          <p:attrName>ppt_y</p:attrName>
                                        </p:attrNameLst>
                                      </p:cBhvr>
                                      <p:tavLst>
                                        <p:tav tm="0">
                                          <p:val>
                                            <p:strVal val="#ppt_y-#ppt_h*1.125000"/>
                                          </p:val>
                                        </p:tav>
                                        <p:tav tm="100000">
                                          <p:val>
                                            <p:strVal val="#ppt_y"/>
                                          </p:val>
                                        </p:tav>
                                      </p:tavLst>
                                    </p:anim>
                                    <p:animEffect transition="in" filter="wipe(down)">
                                      <p:cBhvr>
                                        <p:cTn id="32" dur="500"/>
                                        <p:tgtEl>
                                          <p:spTgt spid="72"/>
                                        </p:tgtEl>
                                      </p:cBhvr>
                                    </p:animEffect>
                                  </p:childTnLst>
                                </p:cTn>
                              </p:par>
                              <p:par>
                                <p:cTn id="33" presetID="42" presetClass="entr" presetSubtype="0" fill="hold" grpId="0" nodeType="withEffect">
                                  <p:stCondLst>
                                    <p:cond delay="160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anim calcmode="lin" valueType="num">
                                      <p:cBhvr>
                                        <p:cTn id="36" dur="500" fill="hold"/>
                                        <p:tgtEl>
                                          <p:spTgt spid="65"/>
                                        </p:tgtEl>
                                        <p:attrNameLst>
                                          <p:attrName>ppt_x</p:attrName>
                                        </p:attrNameLst>
                                      </p:cBhvr>
                                      <p:tavLst>
                                        <p:tav tm="0">
                                          <p:val>
                                            <p:strVal val="#ppt_x"/>
                                          </p:val>
                                        </p:tav>
                                        <p:tav tm="100000">
                                          <p:val>
                                            <p:strVal val="#ppt_x"/>
                                          </p:val>
                                        </p:tav>
                                      </p:tavLst>
                                    </p:anim>
                                    <p:anim calcmode="lin" valueType="num">
                                      <p:cBhvr>
                                        <p:cTn id="37" dur="500" fill="hold"/>
                                        <p:tgtEl>
                                          <p:spTgt spid="6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160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anim calcmode="lin" valueType="num">
                                      <p:cBhvr>
                                        <p:cTn id="41" dur="500" fill="hold"/>
                                        <p:tgtEl>
                                          <p:spTgt spid="75"/>
                                        </p:tgtEl>
                                        <p:attrNameLst>
                                          <p:attrName>ppt_x</p:attrName>
                                        </p:attrNameLst>
                                      </p:cBhvr>
                                      <p:tavLst>
                                        <p:tav tm="0">
                                          <p:val>
                                            <p:strVal val="#ppt_x"/>
                                          </p:val>
                                        </p:tav>
                                        <p:tav tm="100000">
                                          <p:val>
                                            <p:strVal val="#ppt_x"/>
                                          </p:val>
                                        </p:tav>
                                      </p:tavLst>
                                    </p:anim>
                                    <p:anim calcmode="lin" valueType="num">
                                      <p:cBhvr>
                                        <p:cTn id="42" dur="500" fill="hold"/>
                                        <p:tgtEl>
                                          <p:spTgt spid="75"/>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p:stCondLst>
                                    <p:cond delay="2100"/>
                                  </p:stCondLst>
                                  <p:childTnLst>
                                    <p:set>
                                      <p:cBhvr>
                                        <p:cTn id="44" dur="1" fill="hold">
                                          <p:stCondLst>
                                            <p:cond delay="0"/>
                                          </p:stCondLst>
                                        </p:cTn>
                                        <p:tgtEl>
                                          <p:spTgt spid="86"/>
                                        </p:tgtEl>
                                        <p:attrNameLst>
                                          <p:attrName>style.visibility</p:attrName>
                                        </p:attrNameLst>
                                      </p:cBhvr>
                                      <p:to>
                                        <p:strVal val="visible"/>
                                      </p:to>
                                    </p:set>
                                    <p:anim calcmode="lin" valueType="num">
                                      <p:cBhvr>
                                        <p:cTn id="45" dur="300" fill="hold"/>
                                        <p:tgtEl>
                                          <p:spTgt spid="86"/>
                                        </p:tgtEl>
                                        <p:attrNameLst>
                                          <p:attrName>ppt_w</p:attrName>
                                        </p:attrNameLst>
                                      </p:cBhvr>
                                      <p:tavLst>
                                        <p:tav tm="0">
                                          <p:val>
                                            <p:fltVal val="0"/>
                                          </p:val>
                                        </p:tav>
                                        <p:tav tm="100000">
                                          <p:val>
                                            <p:strVal val="#ppt_w"/>
                                          </p:val>
                                        </p:tav>
                                      </p:tavLst>
                                    </p:anim>
                                    <p:anim calcmode="lin" valueType="num">
                                      <p:cBhvr>
                                        <p:cTn id="46" dur="300" fill="hold"/>
                                        <p:tgtEl>
                                          <p:spTgt spid="86"/>
                                        </p:tgtEl>
                                        <p:attrNameLst>
                                          <p:attrName>ppt_h</p:attrName>
                                        </p:attrNameLst>
                                      </p:cBhvr>
                                      <p:tavLst>
                                        <p:tav tm="0">
                                          <p:val>
                                            <p:fltVal val="0"/>
                                          </p:val>
                                        </p:tav>
                                        <p:tav tm="100000">
                                          <p:val>
                                            <p:strVal val="#ppt_h"/>
                                          </p:val>
                                        </p:tav>
                                      </p:tavLst>
                                    </p:anim>
                                    <p:animEffect transition="in" filter="fade">
                                      <p:cBhvr>
                                        <p:cTn id="47" dur="300"/>
                                        <p:tgtEl>
                                          <p:spTgt spid="86"/>
                                        </p:tgtEl>
                                      </p:cBhvr>
                                    </p:animEffect>
                                  </p:childTnLst>
                                </p:cTn>
                              </p:par>
                              <p:par>
                                <p:cTn id="48" presetID="6" presetClass="emph" presetSubtype="0" autoRev="1" fill="hold" grpId="1" nodeType="withEffect">
                                  <p:stCondLst>
                                    <p:cond delay="2400"/>
                                  </p:stCondLst>
                                  <p:childTnLst>
                                    <p:animScale>
                                      <p:cBhvr>
                                        <p:cTn id="49" dur="150" fill="hold"/>
                                        <p:tgtEl>
                                          <p:spTgt spid="86"/>
                                        </p:tgtEl>
                                      </p:cBhvr>
                                      <p:by x="110000" y="110000"/>
                                    </p:animScale>
                                  </p:childTnLst>
                                </p:cTn>
                              </p:par>
                              <p:par>
                                <p:cTn id="50" presetID="53" presetClass="entr" presetSubtype="16" fill="hold" grpId="0" nodeType="withEffect">
                                  <p:stCondLst>
                                    <p:cond delay="2400"/>
                                  </p:stCondLst>
                                  <p:childTnLst>
                                    <p:set>
                                      <p:cBhvr>
                                        <p:cTn id="51" dur="1" fill="hold">
                                          <p:stCondLst>
                                            <p:cond delay="0"/>
                                          </p:stCondLst>
                                        </p:cTn>
                                        <p:tgtEl>
                                          <p:spTgt spid="81"/>
                                        </p:tgtEl>
                                        <p:attrNameLst>
                                          <p:attrName>style.visibility</p:attrName>
                                        </p:attrNameLst>
                                      </p:cBhvr>
                                      <p:to>
                                        <p:strVal val="visible"/>
                                      </p:to>
                                    </p:set>
                                    <p:anim calcmode="lin" valueType="num">
                                      <p:cBhvr>
                                        <p:cTn id="52" dur="300" fill="hold"/>
                                        <p:tgtEl>
                                          <p:spTgt spid="81"/>
                                        </p:tgtEl>
                                        <p:attrNameLst>
                                          <p:attrName>ppt_w</p:attrName>
                                        </p:attrNameLst>
                                      </p:cBhvr>
                                      <p:tavLst>
                                        <p:tav tm="0">
                                          <p:val>
                                            <p:fltVal val="0"/>
                                          </p:val>
                                        </p:tav>
                                        <p:tav tm="100000">
                                          <p:val>
                                            <p:strVal val="#ppt_w"/>
                                          </p:val>
                                        </p:tav>
                                      </p:tavLst>
                                    </p:anim>
                                    <p:anim calcmode="lin" valueType="num">
                                      <p:cBhvr>
                                        <p:cTn id="53" dur="300" fill="hold"/>
                                        <p:tgtEl>
                                          <p:spTgt spid="81"/>
                                        </p:tgtEl>
                                        <p:attrNameLst>
                                          <p:attrName>ppt_h</p:attrName>
                                        </p:attrNameLst>
                                      </p:cBhvr>
                                      <p:tavLst>
                                        <p:tav tm="0">
                                          <p:val>
                                            <p:fltVal val="0"/>
                                          </p:val>
                                        </p:tav>
                                        <p:tav tm="100000">
                                          <p:val>
                                            <p:strVal val="#ppt_h"/>
                                          </p:val>
                                        </p:tav>
                                      </p:tavLst>
                                    </p:anim>
                                    <p:animEffect transition="in" filter="fade">
                                      <p:cBhvr>
                                        <p:cTn id="54" dur="300"/>
                                        <p:tgtEl>
                                          <p:spTgt spid="81"/>
                                        </p:tgtEl>
                                      </p:cBhvr>
                                    </p:animEffect>
                                  </p:childTnLst>
                                </p:cTn>
                              </p:par>
                              <p:par>
                                <p:cTn id="55" presetID="6" presetClass="emph" presetSubtype="0" autoRev="1" fill="hold" grpId="1" nodeType="withEffect">
                                  <p:stCondLst>
                                    <p:cond delay="2700"/>
                                  </p:stCondLst>
                                  <p:childTnLst>
                                    <p:animScale>
                                      <p:cBhvr>
                                        <p:cTn id="56" dur="150" fill="hold"/>
                                        <p:tgtEl>
                                          <p:spTgt spid="81"/>
                                        </p:tgtEl>
                                      </p:cBhvr>
                                      <p:by x="110000" y="110000"/>
                                    </p:animScale>
                                  </p:childTnLst>
                                </p:cTn>
                              </p:par>
                              <p:par>
                                <p:cTn id="57" presetID="12" presetClass="entr" presetSubtype="1" fill="hold" grpId="0" nodeType="withEffect">
                                  <p:stCondLst>
                                    <p:cond delay="270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p:tgtEl>
                                          <p:spTgt spid="71"/>
                                        </p:tgtEl>
                                        <p:attrNameLst>
                                          <p:attrName>ppt_y</p:attrName>
                                        </p:attrNameLst>
                                      </p:cBhvr>
                                      <p:tavLst>
                                        <p:tav tm="0">
                                          <p:val>
                                            <p:strVal val="#ppt_y-#ppt_h*1.125000"/>
                                          </p:val>
                                        </p:tav>
                                        <p:tav tm="100000">
                                          <p:val>
                                            <p:strVal val="#ppt_y"/>
                                          </p:val>
                                        </p:tav>
                                      </p:tavLst>
                                    </p:anim>
                                    <p:animEffect transition="in" filter="wipe(down)">
                                      <p:cBhvr>
                                        <p:cTn id="60" dur="500"/>
                                        <p:tgtEl>
                                          <p:spTgt spid="71"/>
                                        </p:tgtEl>
                                      </p:cBhvr>
                                    </p:animEffect>
                                  </p:childTnLst>
                                </p:cTn>
                              </p:par>
                              <p:par>
                                <p:cTn id="61" presetID="42" presetClass="entr" presetSubtype="0" fill="hold" grpId="0" nodeType="withEffect">
                                  <p:stCondLst>
                                    <p:cond delay="270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500"/>
                                        <p:tgtEl>
                                          <p:spTgt spid="66"/>
                                        </p:tgtEl>
                                      </p:cBhvr>
                                    </p:animEffect>
                                    <p:anim calcmode="lin" valueType="num">
                                      <p:cBhvr>
                                        <p:cTn id="64" dur="500" fill="hold"/>
                                        <p:tgtEl>
                                          <p:spTgt spid="66"/>
                                        </p:tgtEl>
                                        <p:attrNameLst>
                                          <p:attrName>ppt_x</p:attrName>
                                        </p:attrNameLst>
                                      </p:cBhvr>
                                      <p:tavLst>
                                        <p:tav tm="0">
                                          <p:val>
                                            <p:strVal val="#ppt_x"/>
                                          </p:val>
                                        </p:tav>
                                        <p:tav tm="100000">
                                          <p:val>
                                            <p:strVal val="#ppt_x"/>
                                          </p:val>
                                        </p:tav>
                                      </p:tavLst>
                                    </p:anim>
                                    <p:anim calcmode="lin" valueType="num">
                                      <p:cBhvr>
                                        <p:cTn id="65" dur="500" fill="hold"/>
                                        <p:tgtEl>
                                          <p:spTgt spid="6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270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500"/>
                                        <p:tgtEl>
                                          <p:spTgt spid="76"/>
                                        </p:tgtEl>
                                      </p:cBhvr>
                                    </p:animEffect>
                                    <p:anim calcmode="lin" valueType="num">
                                      <p:cBhvr>
                                        <p:cTn id="69" dur="500" fill="hold"/>
                                        <p:tgtEl>
                                          <p:spTgt spid="76"/>
                                        </p:tgtEl>
                                        <p:attrNameLst>
                                          <p:attrName>ppt_x</p:attrName>
                                        </p:attrNameLst>
                                      </p:cBhvr>
                                      <p:tavLst>
                                        <p:tav tm="0">
                                          <p:val>
                                            <p:strVal val="#ppt_x"/>
                                          </p:val>
                                        </p:tav>
                                        <p:tav tm="100000">
                                          <p:val>
                                            <p:strVal val="#ppt_x"/>
                                          </p:val>
                                        </p:tav>
                                      </p:tavLst>
                                    </p:anim>
                                    <p:anim calcmode="lin" valueType="num">
                                      <p:cBhvr>
                                        <p:cTn id="70" dur="500" fill="hold"/>
                                        <p:tgtEl>
                                          <p:spTgt spid="76"/>
                                        </p:tgtEl>
                                        <p:attrNameLst>
                                          <p:attrName>ppt_y</p:attrName>
                                        </p:attrNameLst>
                                      </p:cBhvr>
                                      <p:tavLst>
                                        <p:tav tm="0">
                                          <p:val>
                                            <p:strVal val="#ppt_y+.1"/>
                                          </p:val>
                                        </p:tav>
                                        <p:tav tm="100000">
                                          <p:val>
                                            <p:strVal val="#ppt_y"/>
                                          </p:val>
                                        </p:tav>
                                      </p:tavLst>
                                    </p:anim>
                                  </p:childTnLst>
                                </p:cTn>
                              </p:par>
                              <p:par>
                                <p:cTn id="71" presetID="53" presetClass="entr" presetSubtype="16" fill="hold" grpId="0" nodeType="withEffect">
                                  <p:stCondLst>
                                    <p:cond delay="3200"/>
                                  </p:stCondLst>
                                  <p:childTnLst>
                                    <p:set>
                                      <p:cBhvr>
                                        <p:cTn id="72" dur="1" fill="hold">
                                          <p:stCondLst>
                                            <p:cond delay="0"/>
                                          </p:stCondLst>
                                        </p:cTn>
                                        <p:tgtEl>
                                          <p:spTgt spid="88"/>
                                        </p:tgtEl>
                                        <p:attrNameLst>
                                          <p:attrName>style.visibility</p:attrName>
                                        </p:attrNameLst>
                                      </p:cBhvr>
                                      <p:to>
                                        <p:strVal val="visible"/>
                                      </p:to>
                                    </p:set>
                                    <p:anim calcmode="lin" valueType="num">
                                      <p:cBhvr>
                                        <p:cTn id="73" dur="300" fill="hold"/>
                                        <p:tgtEl>
                                          <p:spTgt spid="88"/>
                                        </p:tgtEl>
                                        <p:attrNameLst>
                                          <p:attrName>ppt_w</p:attrName>
                                        </p:attrNameLst>
                                      </p:cBhvr>
                                      <p:tavLst>
                                        <p:tav tm="0">
                                          <p:val>
                                            <p:fltVal val="0"/>
                                          </p:val>
                                        </p:tav>
                                        <p:tav tm="100000">
                                          <p:val>
                                            <p:strVal val="#ppt_w"/>
                                          </p:val>
                                        </p:tav>
                                      </p:tavLst>
                                    </p:anim>
                                    <p:anim calcmode="lin" valueType="num">
                                      <p:cBhvr>
                                        <p:cTn id="74" dur="300" fill="hold"/>
                                        <p:tgtEl>
                                          <p:spTgt spid="88"/>
                                        </p:tgtEl>
                                        <p:attrNameLst>
                                          <p:attrName>ppt_h</p:attrName>
                                        </p:attrNameLst>
                                      </p:cBhvr>
                                      <p:tavLst>
                                        <p:tav tm="0">
                                          <p:val>
                                            <p:fltVal val="0"/>
                                          </p:val>
                                        </p:tav>
                                        <p:tav tm="100000">
                                          <p:val>
                                            <p:strVal val="#ppt_h"/>
                                          </p:val>
                                        </p:tav>
                                      </p:tavLst>
                                    </p:anim>
                                    <p:animEffect transition="in" filter="fade">
                                      <p:cBhvr>
                                        <p:cTn id="75" dur="300"/>
                                        <p:tgtEl>
                                          <p:spTgt spid="88"/>
                                        </p:tgtEl>
                                      </p:cBhvr>
                                    </p:animEffect>
                                  </p:childTnLst>
                                </p:cTn>
                              </p:par>
                              <p:par>
                                <p:cTn id="76" presetID="6" presetClass="emph" presetSubtype="0" autoRev="1" fill="hold" grpId="1" nodeType="withEffect">
                                  <p:stCondLst>
                                    <p:cond delay="3500"/>
                                  </p:stCondLst>
                                  <p:childTnLst>
                                    <p:animScale>
                                      <p:cBhvr>
                                        <p:cTn id="77" dur="150" fill="hold"/>
                                        <p:tgtEl>
                                          <p:spTgt spid="88"/>
                                        </p:tgtEl>
                                      </p:cBhvr>
                                      <p:by x="110000" y="110000"/>
                                    </p:animScale>
                                  </p:childTnLst>
                                </p:cTn>
                              </p:par>
                              <p:par>
                                <p:cTn id="78" presetID="53" presetClass="entr" presetSubtype="16" fill="hold" grpId="0" nodeType="withEffect">
                                  <p:stCondLst>
                                    <p:cond delay="3500"/>
                                  </p:stCondLst>
                                  <p:childTnLst>
                                    <p:set>
                                      <p:cBhvr>
                                        <p:cTn id="79" dur="1" fill="hold">
                                          <p:stCondLst>
                                            <p:cond delay="0"/>
                                          </p:stCondLst>
                                        </p:cTn>
                                        <p:tgtEl>
                                          <p:spTgt spid="80"/>
                                        </p:tgtEl>
                                        <p:attrNameLst>
                                          <p:attrName>style.visibility</p:attrName>
                                        </p:attrNameLst>
                                      </p:cBhvr>
                                      <p:to>
                                        <p:strVal val="visible"/>
                                      </p:to>
                                    </p:set>
                                    <p:anim calcmode="lin" valueType="num">
                                      <p:cBhvr>
                                        <p:cTn id="80" dur="300" fill="hold"/>
                                        <p:tgtEl>
                                          <p:spTgt spid="80"/>
                                        </p:tgtEl>
                                        <p:attrNameLst>
                                          <p:attrName>ppt_w</p:attrName>
                                        </p:attrNameLst>
                                      </p:cBhvr>
                                      <p:tavLst>
                                        <p:tav tm="0">
                                          <p:val>
                                            <p:fltVal val="0"/>
                                          </p:val>
                                        </p:tav>
                                        <p:tav tm="100000">
                                          <p:val>
                                            <p:strVal val="#ppt_w"/>
                                          </p:val>
                                        </p:tav>
                                      </p:tavLst>
                                    </p:anim>
                                    <p:anim calcmode="lin" valueType="num">
                                      <p:cBhvr>
                                        <p:cTn id="81" dur="300" fill="hold"/>
                                        <p:tgtEl>
                                          <p:spTgt spid="80"/>
                                        </p:tgtEl>
                                        <p:attrNameLst>
                                          <p:attrName>ppt_h</p:attrName>
                                        </p:attrNameLst>
                                      </p:cBhvr>
                                      <p:tavLst>
                                        <p:tav tm="0">
                                          <p:val>
                                            <p:fltVal val="0"/>
                                          </p:val>
                                        </p:tav>
                                        <p:tav tm="100000">
                                          <p:val>
                                            <p:strVal val="#ppt_h"/>
                                          </p:val>
                                        </p:tav>
                                      </p:tavLst>
                                    </p:anim>
                                    <p:animEffect transition="in" filter="fade">
                                      <p:cBhvr>
                                        <p:cTn id="82" dur="300"/>
                                        <p:tgtEl>
                                          <p:spTgt spid="80"/>
                                        </p:tgtEl>
                                      </p:cBhvr>
                                    </p:animEffect>
                                  </p:childTnLst>
                                </p:cTn>
                              </p:par>
                              <p:par>
                                <p:cTn id="83" presetID="6" presetClass="emph" presetSubtype="0" autoRev="1" fill="hold" grpId="1" nodeType="withEffect">
                                  <p:stCondLst>
                                    <p:cond delay="3800"/>
                                  </p:stCondLst>
                                  <p:childTnLst>
                                    <p:animScale>
                                      <p:cBhvr>
                                        <p:cTn id="84" dur="150" fill="hold"/>
                                        <p:tgtEl>
                                          <p:spTgt spid="80"/>
                                        </p:tgtEl>
                                      </p:cBhvr>
                                      <p:by x="110000" y="110000"/>
                                    </p:animScale>
                                  </p:childTnLst>
                                </p:cTn>
                              </p:par>
                              <p:par>
                                <p:cTn id="85" presetID="12" presetClass="entr" presetSubtype="1" fill="hold" grpId="0" nodeType="withEffect">
                                  <p:stCondLst>
                                    <p:cond delay="380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500"/>
                                        <p:tgtEl>
                                          <p:spTgt spid="70"/>
                                        </p:tgtEl>
                                        <p:attrNameLst>
                                          <p:attrName>ppt_y</p:attrName>
                                        </p:attrNameLst>
                                      </p:cBhvr>
                                      <p:tavLst>
                                        <p:tav tm="0">
                                          <p:val>
                                            <p:strVal val="#ppt_y-#ppt_h*1.125000"/>
                                          </p:val>
                                        </p:tav>
                                        <p:tav tm="100000">
                                          <p:val>
                                            <p:strVal val="#ppt_y"/>
                                          </p:val>
                                        </p:tav>
                                      </p:tavLst>
                                    </p:anim>
                                    <p:animEffect transition="in" filter="wipe(down)">
                                      <p:cBhvr>
                                        <p:cTn id="88" dur="500"/>
                                        <p:tgtEl>
                                          <p:spTgt spid="70"/>
                                        </p:tgtEl>
                                      </p:cBhvr>
                                    </p:animEffect>
                                  </p:childTnLst>
                                </p:cTn>
                              </p:par>
                              <p:par>
                                <p:cTn id="89" presetID="42" presetClass="entr" presetSubtype="0" fill="hold" grpId="0" nodeType="withEffect">
                                  <p:stCondLst>
                                    <p:cond delay="380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500"/>
                                        <p:tgtEl>
                                          <p:spTgt spid="67"/>
                                        </p:tgtEl>
                                      </p:cBhvr>
                                    </p:animEffect>
                                    <p:anim calcmode="lin" valueType="num">
                                      <p:cBhvr>
                                        <p:cTn id="92" dur="500" fill="hold"/>
                                        <p:tgtEl>
                                          <p:spTgt spid="67"/>
                                        </p:tgtEl>
                                        <p:attrNameLst>
                                          <p:attrName>ppt_x</p:attrName>
                                        </p:attrNameLst>
                                      </p:cBhvr>
                                      <p:tavLst>
                                        <p:tav tm="0">
                                          <p:val>
                                            <p:strVal val="#ppt_x"/>
                                          </p:val>
                                        </p:tav>
                                        <p:tav tm="100000">
                                          <p:val>
                                            <p:strVal val="#ppt_x"/>
                                          </p:val>
                                        </p:tav>
                                      </p:tavLst>
                                    </p:anim>
                                    <p:anim calcmode="lin" valueType="num">
                                      <p:cBhvr>
                                        <p:cTn id="93" dur="500" fill="hold"/>
                                        <p:tgtEl>
                                          <p:spTgt spid="67"/>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380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anim calcmode="lin" valueType="num">
                                      <p:cBhvr>
                                        <p:cTn id="97" dur="500" fill="hold"/>
                                        <p:tgtEl>
                                          <p:spTgt spid="77"/>
                                        </p:tgtEl>
                                        <p:attrNameLst>
                                          <p:attrName>ppt_x</p:attrName>
                                        </p:attrNameLst>
                                      </p:cBhvr>
                                      <p:tavLst>
                                        <p:tav tm="0">
                                          <p:val>
                                            <p:strVal val="#ppt_x"/>
                                          </p:val>
                                        </p:tav>
                                        <p:tav tm="100000">
                                          <p:val>
                                            <p:strVal val="#ppt_x"/>
                                          </p:val>
                                        </p:tav>
                                      </p:tavLst>
                                    </p:anim>
                                    <p:anim calcmode="lin" valueType="num">
                                      <p:cBhvr>
                                        <p:cTn id="98" dur="500" fill="hold"/>
                                        <p:tgtEl>
                                          <p:spTgt spid="77"/>
                                        </p:tgtEl>
                                        <p:attrNameLst>
                                          <p:attrName>ppt_y</p:attrName>
                                        </p:attrNameLst>
                                      </p:cBhvr>
                                      <p:tavLst>
                                        <p:tav tm="0">
                                          <p:val>
                                            <p:strVal val="#ppt_y+.1"/>
                                          </p:val>
                                        </p:tav>
                                        <p:tav tm="100000">
                                          <p:val>
                                            <p:strVal val="#ppt_y"/>
                                          </p:val>
                                        </p:tav>
                                      </p:tavLst>
                                    </p:anim>
                                  </p:childTnLst>
                                </p:cTn>
                              </p:par>
                              <p:par>
                                <p:cTn id="99" presetID="53" presetClass="entr" presetSubtype="16" fill="hold" grpId="0" nodeType="withEffect">
                                  <p:stCondLst>
                                    <p:cond delay="4300"/>
                                  </p:stCondLst>
                                  <p:childTnLst>
                                    <p:set>
                                      <p:cBhvr>
                                        <p:cTn id="100" dur="1" fill="hold">
                                          <p:stCondLst>
                                            <p:cond delay="0"/>
                                          </p:stCondLst>
                                        </p:cTn>
                                        <p:tgtEl>
                                          <p:spTgt spid="87"/>
                                        </p:tgtEl>
                                        <p:attrNameLst>
                                          <p:attrName>style.visibility</p:attrName>
                                        </p:attrNameLst>
                                      </p:cBhvr>
                                      <p:to>
                                        <p:strVal val="visible"/>
                                      </p:to>
                                    </p:set>
                                    <p:anim calcmode="lin" valueType="num">
                                      <p:cBhvr>
                                        <p:cTn id="101" dur="300" fill="hold"/>
                                        <p:tgtEl>
                                          <p:spTgt spid="87"/>
                                        </p:tgtEl>
                                        <p:attrNameLst>
                                          <p:attrName>ppt_w</p:attrName>
                                        </p:attrNameLst>
                                      </p:cBhvr>
                                      <p:tavLst>
                                        <p:tav tm="0">
                                          <p:val>
                                            <p:fltVal val="0"/>
                                          </p:val>
                                        </p:tav>
                                        <p:tav tm="100000">
                                          <p:val>
                                            <p:strVal val="#ppt_w"/>
                                          </p:val>
                                        </p:tav>
                                      </p:tavLst>
                                    </p:anim>
                                    <p:anim calcmode="lin" valueType="num">
                                      <p:cBhvr>
                                        <p:cTn id="102" dur="300" fill="hold"/>
                                        <p:tgtEl>
                                          <p:spTgt spid="87"/>
                                        </p:tgtEl>
                                        <p:attrNameLst>
                                          <p:attrName>ppt_h</p:attrName>
                                        </p:attrNameLst>
                                      </p:cBhvr>
                                      <p:tavLst>
                                        <p:tav tm="0">
                                          <p:val>
                                            <p:fltVal val="0"/>
                                          </p:val>
                                        </p:tav>
                                        <p:tav tm="100000">
                                          <p:val>
                                            <p:strVal val="#ppt_h"/>
                                          </p:val>
                                        </p:tav>
                                      </p:tavLst>
                                    </p:anim>
                                    <p:animEffect transition="in" filter="fade">
                                      <p:cBhvr>
                                        <p:cTn id="103" dur="300"/>
                                        <p:tgtEl>
                                          <p:spTgt spid="87"/>
                                        </p:tgtEl>
                                      </p:cBhvr>
                                    </p:animEffect>
                                  </p:childTnLst>
                                </p:cTn>
                              </p:par>
                              <p:par>
                                <p:cTn id="104" presetID="6" presetClass="emph" presetSubtype="0" autoRev="1" fill="hold" grpId="1" nodeType="withEffect">
                                  <p:stCondLst>
                                    <p:cond delay="4600"/>
                                  </p:stCondLst>
                                  <p:childTnLst>
                                    <p:animScale>
                                      <p:cBhvr>
                                        <p:cTn id="105" dur="150" fill="hold"/>
                                        <p:tgtEl>
                                          <p:spTgt spid="87"/>
                                        </p:tgtEl>
                                      </p:cBhvr>
                                      <p:by x="110000" y="110000"/>
                                    </p:animScale>
                                  </p:childTnLst>
                                </p:cTn>
                              </p:par>
                              <p:par>
                                <p:cTn id="106" presetID="53" presetClass="entr" presetSubtype="16" fill="hold" grpId="0" nodeType="withEffect">
                                  <p:stCondLst>
                                    <p:cond delay="4600"/>
                                  </p:stCondLst>
                                  <p:childTnLst>
                                    <p:set>
                                      <p:cBhvr>
                                        <p:cTn id="107" dur="1" fill="hold">
                                          <p:stCondLst>
                                            <p:cond delay="0"/>
                                          </p:stCondLst>
                                        </p:cTn>
                                        <p:tgtEl>
                                          <p:spTgt spid="84"/>
                                        </p:tgtEl>
                                        <p:attrNameLst>
                                          <p:attrName>style.visibility</p:attrName>
                                        </p:attrNameLst>
                                      </p:cBhvr>
                                      <p:to>
                                        <p:strVal val="visible"/>
                                      </p:to>
                                    </p:set>
                                    <p:anim calcmode="lin" valueType="num">
                                      <p:cBhvr>
                                        <p:cTn id="108" dur="300" fill="hold"/>
                                        <p:tgtEl>
                                          <p:spTgt spid="84"/>
                                        </p:tgtEl>
                                        <p:attrNameLst>
                                          <p:attrName>ppt_w</p:attrName>
                                        </p:attrNameLst>
                                      </p:cBhvr>
                                      <p:tavLst>
                                        <p:tav tm="0">
                                          <p:val>
                                            <p:fltVal val="0"/>
                                          </p:val>
                                        </p:tav>
                                        <p:tav tm="100000">
                                          <p:val>
                                            <p:strVal val="#ppt_w"/>
                                          </p:val>
                                        </p:tav>
                                      </p:tavLst>
                                    </p:anim>
                                    <p:anim calcmode="lin" valueType="num">
                                      <p:cBhvr>
                                        <p:cTn id="109" dur="300" fill="hold"/>
                                        <p:tgtEl>
                                          <p:spTgt spid="84"/>
                                        </p:tgtEl>
                                        <p:attrNameLst>
                                          <p:attrName>ppt_h</p:attrName>
                                        </p:attrNameLst>
                                      </p:cBhvr>
                                      <p:tavLst>
                                        <p:tav tm="0">
                                          <p:val>
                                            <p:fltVal val="0"/>
                                          </p:val>
                                        </p:tav>
                                        <p:tav tm="100000">
                                          <p:val>
                                            <p:strVal val="#ppt_h"/>
                                          </p:val>
                                        </p:tav>
                                      </p:tavLst>
                                    </p:anim>
                                    <p:animEffect transition="in" filter="fade">
                                      <p:cBhvr>
                                        <p:cTn id="110" dur="300"/>
                                        <p:tgtEl>
                                          <p:spTgt spid="84"/>
                                        </p:tgtEl>
                                      </p:cBhvr>
                                    </p:animEffect>
                                  </p:childTnLst>
                                </p:cTn>
                              </p:par>
                              <p:par>
                                <p:cTn id="111" presetID="6" presetClass="emph" presetSubtype="0" autoRev="1" fill="hold" grpId="1" nodeType="withEffect">
                                  <p:stCondLst>
                                    <p:cond delay="4900"/>
                                  </p:stCondLst>
                                  <p:childTnLst>
                                    <p:animScale>
                                      <p:cBhvr>
                                        <p:cTn id="112" dur="150" fill="hold"/>
                                        <p:tgtEl>
                                          <p:spTgt spid="84"/>
                                        </p:tgtEl>
                                      </p:cBhvr>
                                      <p:by x="110000" y="110000"/>
                                    </p:animScale>
                                  </p:childTnLst>
                                </p:cTn>
                              </p:par>
                              <p:par>
                                <p:cTn id="113" presetID="12" presetClass="entr" presetSubtype="1" fill="hold" grpId="0" nodeType="withEffect">
                                  <p:stCondLst>
                                    <p:cond delay="4900"/>
                                  </p:st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p:tgtEl>
                                          <p:spTgt spid="74"/>
                                        </p:tgtEl>
                                        <p:attrNameLst>
                                          <p:attrName>ppt_y</p:attrName>
                                        </p:attrNameLst>
                                      </p:cBhvr>
                                      <p:tavLst>
                                        <p:tav tm="0">
                                          <p:val>
                                            <p:strVal val="#ppt_y-#ppt_h*1.125000"/>
                                          </p:val>
                                        </p:tav>
                                        <p:tav tm="100000">
                                          <p:val>
                                            <p:strVal val="#ppt_y"/>
                                          </p:val>
                                        </p:tav>
                                      </p:tavLst>
                                    </p:anim>
                                    <p:animEffect transition="in" filter="wipe(down)">
                                      <p:cBhvr>
                                        <p:cTn id="116" dur="500"/>
                                        <p:tgtEl>
                                          <p:spTgt spid="74"/>
                                        </p:tgtEl>
                                      </p:cBhvr>
                                    </p:animEffect>
                                  </p:childTnLst>
                                </p:cTn>
                              </p:par>
                              <p:par>
                                <p:cTn id="117" presetID="42" presetClass="entr" presetSubtype="0" fill="hold" grpId="0" nodeType="withEffect">
                                  <p:stCondLst>
                                    <p:cond delay="490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500"/>
                                        <p:tgtEl>
                                          <p:spTgt spid="68"/>
                                        </p:tgtEl>
                                      </p:cBhvr>
                                    </p:animEffect>
                                    <p:anim calcmode="lin" valueType="num">
                                      <p:cBhvr>
                                        <p:cTn id="120" dur="500" fill="hold"/>
                                        <p:tgtEl>
                                          <p:spTgt spid="68"/>
                                        </p:tgtEl>
                                        <p:attrNameLst>
                                          <p:attrName>ppt_x</p:attrName>
                                        </p:attrNameLst>
                                      </p:cBhvr>
                                      <p:tavLst>
                                        <p:tav tm="0">
                                          <p:val>
                                            <p:strVal val="#ppt_x"/>
                                          </p:val>
                                        </p:tav>
                                        <p:tav tm="100000">
                                          <p:val>
                                            <p:strVal val="#ppt_x"/>
                                          </p:val>
                                        </p:tav>
                                      </p:tavLst>
                                    </p:anim>
                                    <p:anim calcmode="lin" valueType="num">
                                      <p:cBhvr>
                                        <p:cTn id="121" dur="5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4900"/>
                                  </p:stCondLst>
                                  <p:childTnLst>
                                    <p:set>
                                      <p:cBhvr>
                                        <p:cTn id="123" dur="1" fill="hold">
                                          <p:stCondLst>
                                            <p:cond delay="0"/>
                                          </p:stCondLst>
                                        </p:cTn>
                                        <p:tgtEl>
                                          <p:spTgt spid="78"/>
                                        </p:tgtEl>
                                        <p:attrNameLst>
                                          <p:attrName>style.visibility</p:attrName>
                                        </p:attrNameLst>
                                      </p:cBhvr>
                                      <p:to>
                                        <p:strVal val="visible"/>
                                      </p:to>
                                    </p:set>
                                    <p:animEffect transition="in" filter="fade">
                                      <p:cBhvr>
                                        <p:cTn id="124" dur="500"/>
                                        <p:tgtEl>
                                          <p:spTgt spid="78"/>
                                        </p:tgtEl>
                                      </p:cBhvr>
                                    </p:animEffect>
                                    <p:anim calcmode="lin" valueType="num">
                                      <p:cBhvr>
                                        <p:cTn id="125" dur="500" fill="hold"/>
                                        <p:tgtEl>
                                          <p:spTgt spid="78"/>
                                        </p:tgtEl>
                                        <p:attrNameLst>
                                          <p:attrName>ppt_x</p:attrName>
                                        </p:attrNameLst>
                                      </p:cBhvr>
                                      <p:tavLst>
                                        <p:tav tm="0">
                                          <p:val>
                                            <p:strVal val="#ppt_x"/>
                                          </p:val>
                                        </p:tav>
                                        <p:tav tm="100000">
                                          <p:val>
                                            <p:strVal val="#ppt_x"/>
                                          </p:val>
                                        </p:tav>
                                      </p:tavLst>
                                    </p:anim>
                                    <p:anim calcmode="lin" valueType="num">
                                      <p:cBhvr>
                                        <p:cTn id="126" dur="500" fill="hold"/>
                                        <p:tgtEl>
                                          <p:spTgt spid="78"/>
                                        </p:tgtEl>
                                        <p:attrNameLst>
                                          <p:attrName>ppt_y</p:attrName>
                                        </p:attrNameLst>
                                      </p:cBhvr>
                                      <p:tavLst>
                                        <p:tav tm="0">
                                          <p:val>
                                            <p:strVal val="#ppt_y+.1"/>
                                          </p:val>
                                        </p:tav>
                                        <p:tav tm="100000">
                                          <p:val>
                                            <p:strVal val="#ppt_y"/>
                                          </p:val>
                                        </p:tav>
                                      </p:tavLst>
                                    </p:anim>
                                  </p:childTnLst>
                                </p:cTn>
                              </p:par>
                              <p:par>
                                <p:cTn id="127" presetID="53" presetClass="entr" presetSubtype="16" fill="hold" grpId="0" nodeType="withEffect">
                                  <p:stCondLst>
                                    <p:cond delay="5400"/>
                                  </p:stCondLst>
                                  <p:childTnLst>
                                    <p:set>
                                      <p:cBhvr>
                                        <p:cTn id="128" dur="1" fill="hold">
                                          <p:stCondLst>
                                            <p:cond delay="0"/>
                                          </p:stCondLst>
                                        </p:cTn>
                                        <p:tgtEl>
                                          <p:spTgt spid="85"/>
                                        </p:tgtEl>
                                        <p:attrNameLst>
                                          <p:attrName>style.visibility</p:attrName>
                                        </p:attrNameLst>
                                      </p:cBhvr>
                                      <p:to>
                                        <p:strVal val="visible"/>
                                      </p:to>
                                    </p:set>
                                    <p:anim calcmode="lin" valueType="num">
                                      <p:cBhvr>
                                        <p:cTn id="129" dur="300" fill="hold"/>
                                        <p:tgtEl>
                                          <p:spTgt spid="85"/>
                                        </p:tgtEl>
                                        <p:attrNameLst>
                                          <p:attrName>ppt_w</p:attrName>
                                        </p:attrNameLst>
                                      </p:cBhvr>
                                      <p:tavLst>
                                        <p:tav tm="0">
                                          <p:val>
                                            <p:fltVal val="0"/>
                                          </p:val>
                                        </p:tav>
                                        <p:tav tm="100000">
                                          <p:val>
                                            <p:strVal val="#ppt_w"/>
                                          </p:val>
                                        </p:tav>
                                      </p:tavLst>
                                    </p:anim>
                                    <p:anim calcmode="lin" valueType="num">
                                      <p:cBhvr>
                                        <p:cTn id="130" dur="300" fill="hold"/>
                                        <p:tgtEl>
                                          <p:spTgt spid="85"/>
                                        </p:tgtEl>
                                        <p:attrNameLst>
                                          <p:attrName>ppt_h</p:attrName>
                                        </p:attrNameLst>
                                      </p:cBhvr>
                                      <p:tavLst>
                                        <p:tav tm="0">
                                          <p:val>
                                            <p:fltVal val="0"/>
                                          </p:val>
                                        </p:tav>
                                        <p:tav tm="100000">
                                          <p:val>
                                            <p:strVal val="#ppt_h"/>
                                          </p:val>
                                        </p:tav>
                                      </p:tavLst>
                                    </p:anim>
                                    <p:animEffect transition="in" filter="fade">
                                      <p:cBhvr>
                                        <p:cTn id="131" dur="300"/>
                                        <p:tgtEl>
                                          <p:spTgt spid="85"/>
                                        </p:tgtEl>
                                      </p:cBhvr>
                                    </p:animEffect>
                                  </p:childTnLst>
                                </p:cTn>
                              </p:par>
                              <p:par>
                                <p:cTn id="132" presetID="6" presetClass="emph" presetSubtype="0" autoRev="1" fill="hold" grpId="1" nodeType="withEffect">
                                  <p:stCondLst>
                                    <p:cond delay="5700"/>
                                  </p:stCondLst>
                                  <p:childTnLst>
                                    <p:animScale>
                                      <p:cBhvr>
                                        <p:cTn id="133" dur="150" fill="hold"/>
                                        <p:tgtEl>
                                          <p:spTgt spid="85"/>
                                        </p:tgtEl>
                                      </p:cBhvr>
                                      <p:by x="110000" y="110000"/>
                                    </p:animScale>
                                  </p:childTnLst>
                                </p:cTn>
                              </p:par>
                              <p:par>
                                <p:cTn id="134" presetID="53" presetClass="entr" presetSubtype="16" fill="hold" grpId="0" nodeType="withEffect">
                                  <p:stCondLst>
                                    <p:cond delay="5700"/>
                                  </p:stCondLst>
                                  <p:childTnLst>
                                    <p:set>
                                      <p:cBhvr>
                                        <p:cTn id="135" dur="1" fill="hold">
                                          <p:stCondLst>
                                            <p:cond delay="0"/>
                                          </p:stCondLst>
                                        </p:cTn>
                                        <p:tgtEl>
                                          <p:spTgt spid="83"/>
                                        </p:tgtEl>
                                        <p:attrNameLst>
                                          <p:attrName>style.visibility</p:attrName>
                                        </p:attrNameLst>
                                      </p:cBhvr>
                                      <p:to>
                                        <p:strVal val="visible"/>
                                      </p:to>
                                    </p:set>
                                    <p:anim calcmode="lin" valueType="num">
                                      <p:cBhvr>
                                        <p:cTn id="136" dur="300" fill="hold"/>
                                        <p:tgtEl>
                                          <p:spTgt spid="83"/>
                                        </p:tgtEl>
                                        <p:attrNameLst>
                                          <p:attrName>ppt_w</p:attrName>
                                        </p:attrNameLst>
                                      </p:cBhvr>
                                      <p:tavLst>
                                        <p:tav tm="0">
                                          <p:val>
                                            <p:fltVal val="0"/>
                                          </p:val>
                                        </p:tav>
                                        <p:tav tm="100000">
                                          <p:val>
                                            <p:strVal val="#ppt_w"/>
                                          </p:val>
                                        </p:tav>
                                      </p:tavLst>
                                    </p:anim>
                                    <p:anim calcmode="lin" valueType="num">
                                      <p:cBhvr>
                                        <p:cTn id="137" dur="300" fill="hold"/>
                                        <p:tgtEl>
                                          <p:spTgt spid="83"/>
                                        </p:tgtEl>
                                        <p:attrNameLst>
                                          <p:attrName>ppt_h</p:attrName>
                                        </p:attrNameLst>
                                      </p:cBhvr>
                                      <p:tavLst>
                                        <p:tav tm="0">
                                          <p:val>
                                            <p:fltVal val="0"/>
                                          </p:val>
                                        </p:tav>
                                        <p:tav tm="100000">
                                          <p:val>
                                            <p:strVal val="#ppt_h"/>
                                          </p:val>
                                        </p:tav>
                                      </p:tavLst>
                                    </p:anim>
                                    <p:animEffect transition="in" filter="fade">
                                      <p:cBhvr>
                                        <p:cTn id="138" dur="300"/>
                                        <p:tgtEl>
                                          <p:spTgt spid="83"/>
                                        </p:tgtEl>
                                      </p:cBhvr>
                                    </p:animEffect>
                                  </p:childTnLst>
                                </p:cTn>
                              </p:par>
                              <p:par>
                                <p:cTn id="139" presetID="6" presetClass="emph" presetSubtype="0" autoRev="1" fill="hold" grpId="1" nodeType="withEffect">
                                  <p:stCondLst>
                                    <p:cond delay="6000"/>
                                  </p:stCondLst>
                                  <p:childTnLst>
                                    <p:animScale>
                                      <p:cBhvr>
                                        <p:cTn id="140" dur="150" fill="hold"/>
                                        <p:tgtEl>
                                          <p:spTgt spid="83"/>
                                        </p:tgtEl>
                                      </p:cBhvr>
                                      <p:by x="110000" y="110000"/>
                                    </p:animScale>
                                  </p:childTnLst>
                                </p:cTn>
                              </p:par>
                              <p:par>
                                <p:cTn id="141" presetID="12" presetClass="entr" presetSubtype="1" fill="hold" grpId="0" nodeType="withEffect">
                                  <p:stCondLst>
                                    <p:cond delay="6000"/>
                                  </p:stCondLst>
                                  <p:childTnLst>
                                    <p:set>
                                      <p:cBhvr>
                                        <p:cTn id="142" dur="1" fill="hold">
                                          <p:stCondLst>
                                            <p:cond delay="0"/>
                                          </p:stCondLst>
                                        </p:cTn>
                                        <p:tgtEl>
                                          <p:spTgt spid="73"/>
                                        </p:tgtEl>
                                        <p:attrNameLst>
                                          <p:attrName>style.visibility</p:attrName>
                                        </p:attrNameLst>
                                      </p:cBhvr>
                                      <p:to>
                                        <p:strVal val="visible"/>
                                      </p:to>
                                    </p:set>
                                    <p:anim calcmode="lin" valueType="num">
                                      <p:cBhvr additive="base">
                                        <p:cTn id="143" dur="500"/>
                                        <p:tgtEl>
                                          <p:spTgt spid="73"/>
                                        </p:tgtEl>
                                        <p:attrNameLst>
                                          <p:attrName>ppt_y</p:attrName>
                                        </p:attrNameLst>
                                      </p:cBhvr>
                                      <p:tavLst>
                                        <p:tav tm="0">
                                          <p:val>
                                            <p:strVal val="#ppt_y-#ppt_h*1.125000"/>
                                          </p:val>
                                        </p:tav>
                                        <p:tav tm="100000">
                                          <p:val>
                                            <p:strVal val="#ppt_y"/>
                                          </p:val>
                                        </p:tav>
                                      </p:tavLst>
                                    </p:anim>
                                    <p:animEffect transition="in" filter="wipe(down)">
                                      <p:cBhvr>
                                        <p:cTn id="14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animBg="1"/>
      <p:bldP spid="70" grpId="0"/>
      <p:bldP spid="71" grpId="0"/>
      <p:bldP spid="72" grpId="0"/>
      <p:bldP spid="73" grpId="0"/>
      <p:bldP spid="74" grpId="0"/>
      <p:bldP spid="75" grpId="0" animBg="1"/>
      <p:bldP spid="76" grpId="0" animBg="1"/>
      <p:bldP spid="77" grpId="0" animBg="1"/>
      <p:bldP spid="78" grpId="0" animBg="1"/>
      <p:bldP spid="79" grpId="0" animBg="1"/>
      <p:bldP spid="80" grpId="0"/>
      <p:bldP spid="80" grpId="1"/>
      <p:bldP spid="81" grpId="0"/>
      <p:bldP spid="81" grpId="1"/>
      <p:bldP spid="82" grpId="0"/>
      <p:bldP spid="82" grpId="1"/>
      <p:bldP spid="83" grpId="0"/>
      <p:bldP spid="83" grpId="1"/>
      <p:bldP spid="84" grpId="0"/>
      <p:bldP spid="84" grpId="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10"/>
          <p:cNvSpPr>
            <a:spLocks noEditPoints="1"/>
          </p:cNvSpPr>
          <p:nvPr/>
        </p:nvSpPr>
        <p:spPr bwMode="auto">
          <a:xfrm>
            <a:off x="-1463" y="1182490"/>
            <a:ext cx="4762176" cy="3982615"/>
          </a:xfrm>
          <a:custGeom>
            <a:avLst/>
            <a:gdLst>
              <a:gd name="T0" fmla="*/ 1565 w 2779"/>
              <a:gd name="T1" fmla="*/ 164 h 2324"/>
              <a:gd name="T2" fmla="*/ 0 w 2779"/>
              <a:gd name="T3" fmla="*/ 217 h 2324"/>
              <a:gd name="T4" fmla="*/ 1485 w 2779"/>
              <a:gd name="T5" fmla="*/ 2313 h 2324"/>
              <a:gd name="T6" fmla="*/ 1910 w 2779"/>
              <a:gd name="T7" fmla="*/ 2243 h 2324"/>
              <a:gd name="T8" fmla="*/ 2765 w 2779"/>
              <a:gd name="T9" fmla="*/ 2014 h 2324"/>
              <a:gd name="T10" fmla="*/ 732 w 2779"/>
              <a:gd name="T11" fmla="*/ 2122 h 2324"/>
              <a:gd name="T12" fmla="*/ 732 w 2779"/>
              <a:gd name="T13" fmla="*/ 312 h 2324"/>
              <a:gd name="T14" fmla="*/ 1389 w 2779"/>
              <a:gd name="T15" fmla="*/ 2122 h 2324"/>
              <a:gd name="T16" fmla="*/ 1389 w 2779"/>
              <a:gd name="T17" fmla="*/ 312 h 2324"/>
              <a:gd name="T18" fmla="*/ 2070 w 2779"/>
              <a:gd name="T19" fmla="*/ 2101 h 2324"/>
              <a:gd name="T20" fmla="*/ 2557 w 2779"/>
              <a:gd name="T21" fmla="*/ 1970 h 2324"/>
              <a:gd name="T22" fmla="*/ 319 w 2779"/>
              <a:gd name="T23" fmla="*/ 1881 h 2324"/>
              <a:gd name="T24" fmla="*/ 595 w 2779"/>
              <a:gd name="T25" fmla="*/ 1888 h 2324"/>
              <a:gd name="T26" fmla="*/ 597 w 2779"/>
              <a:gd name="T27" fmla="*/ 1612 h 2324"/>
              <a:gd name="T28" fmla="*/ 323 w 2779"/>
              <a:gd name="T29" fmla="*/ 1612 h 2324"/>
              <a:gd name="T30" fmla="*/ 403 w 2779"/>
              <a:gd name="T31" fmla="*/ 1693 h 2324"/>
              <a:gd name="T32" fmla="*/ 516 w 2779"/>
              <a:gd name="T33" fmla="*/ 1693 h 2324"/>
              <a:gd name="T34" fmla="*/ 516 w 2779"/>
              <a:gd name="T35" fmla="*/ 1805 h 2324"/>
              <a:gd name="T36" fmla="*/ 401 w 2779"/>
              <a:gd name="T37" fmla="*/ 1803 h 2324"/>
              <a:gd name="T38" fmla="*/ 443 w 2779"/>
              <a:gd name="T39" fmla="*/ 1283 h 2324"/>
              <a:gd name="T40" fmla="*/ 500 w 2779"/>
              <a:gd name="T41" fmla="*/ 534 h 2324"/>
              <a:gd name="T42" fmla="*/ 386 w 2779"/>
              <a:gd name="T43" fmla="*/ 1225 h 2324"/>
              <a:gd name="T44" fmla="*/ 1888 w 2779"/>
              <a:gd name="T45" fmla="*/ 447 h 2324"/>
              <a:gd name="T46" fmla="*/ 2096 w 2779"/>
              <a:gd name="T47" fmla="*/ 1224 h 2324"/>
              <a:gd name="T48" fmla="*/ 1888 w 2779"/>
              <a:gd name="T49" fmla="*/ 447 h 2324"/>
              <a:gd name="T50" fmla="*/ 968 w 2779"/>
              <a:gd name="T51" fmla="*/ 1885 h 2324"/>
              <a:gd name="T52" fmla="*/ 1242 w 2779"/>
              <a:gd name="T53" fmla="*/ 1885 h 2324"/>
              <a:gd name="T54" fmla="*/ 1105 w 2779"/>
              <a:gd name="T55" fmla="*/ 1554 h 2324"/>
              <a:gd name="T56" fmla="*/ 913 w 2779"/>
              <a:gd name="T57" fmla="*/ 1749 h 2324"/>
              <a:gd name="T58" fmla="*/ 1049 w 2779"/>
              <a:gd name="T59" fmla="*/ 1693 h 2324"/>
              <a:gd name="T60" fmla="*/ 1161 w 2779"/>
              <a:gd name="T61" fmla="*/ 1693 h 2324"/>
              <a:gd name="T62" fmla="*/ 1161 w 2779"/>
              <a:gd name="T63" fmla="*/ 1805 h 2324"/>
              <a:gd name="T64" fmla="*/ 1047 w 2779"/>
              <a:gd name="T65" fmla="*/ 1803 h 2324"/>
              <a:gd name="T66" fmla="*/ 1137 w 2779"/>
              <a:gd name="T67" fmla="*/ 1283 h 2324"/>
              <a:gd name="T68" fmla="*/ 1195 w 2779"/>
              <a:gd name="T69" fmla="*/ 534 h 2324"/>
              <a:gd name="T70" fmla="*/ 1080 w 2779"/>
              <a:gd name="T71" fmla="*/ 1225 h 2324"/>
              <a:gd name="T72" fmla="*/ 2088 w 2779"/>
              <a:gd name="T73" fmla="*/ 1537 h 2324"/>
              <a:gd name="T74" fmla="*/ 2088 w 2779"/>
              <a:gd name="T75" fmla="*/ 1811 h 2324"/>
              <a:gd name="T76" fmla="*/ 2359 w 2779"/>
              <a:gd name="T77" fmla="*/ 1812 h 2324"/>
              <a:gd name="T78" fmla="*/ 2362 w 2779"/>
              <a:gd name="T79" fmla="*/ 1537 h 2324"/>
              <a:gd name="T80" fmla="*/ 2224 w 2779"/>
              <a:gd name="T81" fmla="*/ 1480 h 2324"/>
              <a:gd name="T82" fmla="*/ 2168 w 2779"/>
              <a:gd name="T83" fmla="*/ 1617 h 2324"/>
              <a:gd name="T84" fmla="*/ 2303 w 2779"/>
              <a:gd name="T85" fmla="*/ 1675 h 2324"/>
              <a:gd name="T86" fmla="*/ 2168 w 2779"/>
              <a:gd name="T87" fmla="*/ 1730 h 2324"/>
              <a:gd name="T88" fmla="*/ 2168 w 2779"/>
              <a:gd name="T89" fmla="*/ 1617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9" h="2324">
                <a:moveTo>
                  <a:pt x="2248" y="81"/>
                </a:moveTo>
                <a:cubicBezTo>
                  <a:pt x="2234" y="31"/>
                  <a:pt x="2183" y="0"/>
                  <a:pt x="2130" y="13"/>
                </a:cubicBezTo>
                <a:cubicBezTo>
                  <a:pt x="1565" y="164"/>
                  <a:pt x="1565" y="164"/>
                  <a:pt x="1565" y="164"/>
                </a:cubicBezTo>
                <a:cubicBezTo>
                  <a:pt x="1548" y="138"/>
                  <a:pt x="1519" y="121"/>
                  <a:pt x="1485" y="121"/>
                </a:cubicBezTo>
                <a:cubicBezTo>
                  <a:pt x="95" y="121"/>
                  <a:pt x="95" y="121"/>
                  <a:pt x="95" y="121"/>
                </a:cubicBezTo>
                <a:cubicBezTo>
                  <a:pt x="43" y="121"/>
                  <a:pt x="0" y="164"/>
                  <a:pt x="0" y="217"/>
                </a:cubicBezTo>
                <a:cubicBezTo>
                  <a:pt x="0" y="2217"/>
                  <a:pt x="0" y="2217"/>
                  <a:pt x="0" y="2217"/>
                </a:cubicBezTo>
                <a:cubicBezTo>
                  <a:pt x="0" y="2271"/>
                  <a:pt x="43" y="2313"/>
                  <a:pt x="95" y="2313"/>
                </a:cubicBezTo>
                <a:cubicBezTo>
                  <a:pt x="1485" y="2313"/>
                  <a:pt x="1485" y="2313"/>
                  <a:pt x="1485" y="2313"/>
                </a:cubicBezTo>
                <a:cubicBezTo>
                  <a:pt x="1538" y="2313"/>
                  <a:pt x="1580" y="2271"/>
                  <a:pt x="1580" y="2217"/>
                </a:cubicBezTo>
                <a:cubicBezTo>
                  <a:pt x="1580" y="1010"/>
                  <a:pt x="1580" y="1010"/>
                  <a:pt x="1580" y="1010"/>
                </a:cubicBezTo>
                <a:cubicBezTo>
                  <a:pt x="1910" y="2243"/>
                  <a:pt x="1910" y="2243"/>
                  <a:pt x="1910" y="2243"/>
                </a:cubicBezTo>
                <a:cubicBezTo>
                  <a:pt x="1923" y="2294"/>
                  <a:pt x="1976" y="2324"/>
                  <a:pt x="2027" y="2310"/>
                </a:cubicBezTo>
                <a:cubicBezTo>
                  <a:pt x="2697" y="2131"/>
                  <a:pt x="2697" y="2131"/>
                  <a:pt x="2697" y="2131"/>
                </a:cubicBezTo>
                <a:cubicBezTo>
                  <a:pt x="2749" y="2117"/>
                  <a:pt x="2779" y="2064"/>
                  <a:pt x="2765" y="2014"/>
                </a:cubicBezTo>
                <a:cubicBezTo>
                  <a:pt x="2248" y="81"/>
                  <a:pt x="2248" y="81"/>
                  <a:pt x="2248" y="81"/>
                </a:cubicBezTo>
                <a:close/>
                <a:moveTo>
                  <a:pt x="732" y="2122"/>
                </a:moveTo>
                <a:cubicBezTo>
                  <a:pt x="732" y="2122"/>
                  <a:pt x="732" y="2122"/>
                  <a:pt x="732" y="2122"/>
                </a:cubicBezTo>
                <a:cubicBezTo>
                  <a:pt x="190" y="2122"/>
                  <a:pt x="190" y="2122"/>
                  <a:pt x="190" y="2122"/>
                </a:cubicBezTo>
                <a:cubicBezTo>
                  <a:pt x="190" y="312"/>
                  <a:pt x="190" y="312"/>
                  <a:pt x="190" y="312"/>
                </a:cubicBezTo>
                <a:cubicBezTo>
                  <a:pt x="732" y="312"/>
                  <a:pt x="732" y="312"/>
                  <a:pt x="732" y="312"/>
                </a:cubicBezTo>
                <a:cubicBezTo>
                  <a:pt x="732" y="2122"/>
                  <a:pt x="732" y="2122"/>
                  <a:pt x="732" y="2122"/>
                </a:cubicBezTo>
                <a:close/>
                <a:moveTo>
                  <a:pt x="1389" y="2122"/>
                </a:moveTo>
                <a:cubicBezTo>
                  <a:pt x="1389" y="2122"/>
                  <a:pt x="1389" y="2122"/>
                  <a:pt x="1389" y="2122"/>
                </a:cubicBezTo>
                <a:cubicBezTo>
                  <a:pt x="848" y="2122"/>
                  <a:pt x="848" y="2122"/>
                  <a:pt x="848" y="2122"/>
                </a:cubicBezTo>
                <a:cubicBezTo>
                  <a:pt x="848" y="312"/>
                  <a:pt x="848" y="312"/>
                  <a:pt x="848" y="312"/>
                </a:cubicBezTo>
                <a:cubicBezTo>
                  <a:pt x="1389" y="312"/>
                  <a:pt x="1389" y="312"/>
                  <a:pt x="1389" y="312"/>
                </a:cubicBezTo>
                <a:cubicBezTo>
                  <a:pt x="1389" y="2122"/>
                  <a:pt x="1389" y="2122"/>
                  <a:pt x="1389" y="2122"/>
                </a:cubicBezTo>
                <a:close/>
                <a:moveTo>
                  <a:pt x="2070" y="2101"/>
                </a:moveTo>
                <a:cubicBezTo>
                  <a:pt x="2070" y="2101"/>
                  <a:pt x="2070" y="2101"/>
                  <a:pt x="2070" y="2101"/>
                </a:cubicBezTo>
                <a:cubicBezTo>
                  <a:pt x="1602" y="354"/>
                  <a:pt x="1602" y="354"/>
                  <a:pt x="1602" y="354"/>
                </a:cubicBezTo>
                <a:cubicBezTo>
                  <a:pt x="2088" y="222"/>
                  <a:pt x="2088" y="222"/>
                  <a:pt x="2088" y="222"/>
                </a:cubicBezTo>
                <a:cubicBezTo>
                  <a:pt x="2557" y="1970"/>
                  <a:pt x="2557" y="1970"/>
                  <a:pt x="2557" y="1970"/>
                </a:cubicBezTo>
                <a:cubicBezTo>
                  <a:pt x="2070" y="2101"/>
                  <a:pt x="2070" y="2101"/>
                  <a:pt x="2070" y="2101"/>
                </a:cubicBezTo>
                <a:close/>
                <a:moveTo>
                  <a:pt x="319" y="1881"/>
                </a:moveTo>
                <a:cubicBezTo>
                  <a:pt x="319" y="1881"/>
                  <a:pt x="319" y="1881"/>
                  <a:pt x="319" y="1881"/>
                </a:cubicBezTo>
                <a:cubicBezTo>
                  <a:pt x="323" y="1885"/>
                  <a:pt x="323" y="1885"/>
                  <a:pt x="323" y="1885"/>
                </a:cubicBezTo>
                <a:cubicBezTo>
                  <a:pt x="358" y="1921"/>
                  <a:pt x="407" y="1942"/>
                  <a:pt x="460" y="1942"/>
                </a:cubicBezTo>
                <a:cubicBezTo>
                  <a:pt x="512" y="1942"/>
                  <a:pt x="560" y="1921"/>
                  <a:pt x="595" y="1888"/>
                </a:cubicBezTo>
                <a:cubicBezTo>
                  <a:pt x="597" y="1885"/>
                  <a:pt x="597" y="1885"/>
                  <a:pt x="597" y="1885"/>
                </a:cubicBezTo>
                <a:cubicBezTo>
                  <a:pt x="632" y="1851"/>
                  <a:pt x="654" y="1803"/>
                  <a:pt x="654" y="1749"/>
                </a:cubicBezTo>
                <a:cubicBezTo>
                  <a:pt x="654" y="1695"/>
                  <a:pt x="632" y="1647"/>
                  <a:pt x="597" y="1612"/>
                </a:cubicBezTo>
                <a:cubicBezTo>
                  <a:pt x="596" y="1612"/>
                  <a:pt x="596" y="1612"/>
                  <a:pt x="596" y="1612"/>
                </a:cubicBezTo>
                <a:cubicBezTo>
                  <a:pt x="562" y="1577"/>
                  <a:pt x="513" y="1554"/>
                  <a:pt x="460" y="1554"/>
                </a:cubicBezTo>
                <a:cubicBezTo>
                  <a:pt x="407" y="1554"/>
                  <a:pt x="358" y="1577"/>
                  <a:pt x="323" y="1612"/>
                </a:cubicBezTo>
                <a:cubicBezTo>
                  <a:pt x="288" y="1647"/>
                  <a:pt x="267" y="1695"/>
                  <a:pt x="267" y="1749"/>
                </a:cubicBezTo>
                <a:cubicBezTo>
                  <a:pt x="267" y="1800"/>
                  <a:pt x="287" y="1847"/>
                  <a:pt x="319" y="1881"/>
                </a:cubicBezTo>
                <a:close/>
                <a:moveTo>
                  <a:pt x="403" y="1693"/>
                </a:moveTo>
                <a:cubicBezTo>
                  <a:pt x="403" y="1693"/>
                  <a:pt x="403" y="1693"/>
                  <a:pt x="403" y="1693"/>
                </a:cubicBezTo>
                <a:cubicBezTo>
                  <a:pt x="418" y="1678"/>
                  <a:pt x="438" y="1670"/>
                  <a:pt x="460" y="1670"/>
                </a:cubicBezTo>
                <a:cubicBezTo>
                  <a:pt x="481" y="1670"/>
                  <a:pt x="502" y="1678"/>
                  <a:pt x="516" y="1693"/>
                </a:cubicBezTo>
                <a:cubicBezTo>
                  <a:pt x="516" y="1693"/>
                  <a:pt x="516" y="1693"/>
                  <a:pt x="516" y="1693"/>
                </a:cubicBezTo>
                <a:cubicBezTo>
                  <a:pt x="530" y="1708"/>
                  <a:pt x="540" y="1727"/>
                  <a:pt x="540" y="1749"/>
                </a:cubicBezTo>
                <a:cubicBezTo>
                  <a:pt x="540" y="1771"/>
                  <a:pt x="530" y="1790"/>
                  <a:pt x="516" y="1805"/>
                </a:cubicBezTo>
                <a:cubicBezTo>
                  <a:pt x="501" y="1820"/>
                  <a:pt x="481" y="1828"/>
                  <a:pt x="460" y="1828"/>
                </a:cubicBezTo>
                <a:cubicBezTo>
                  <a:pt x="438" y="1828"/>
                  <a:pt x="418" y="1819"/>
                  <a:pt x="403" y="1805"/>
                </a:cubicBezTo>
                <a:cubicBezTo>
                  <a:pt x="401" y="1803"/>
                  <a:pt x="401" y="1803"/>
                  <a:pt x="401" y="1803"/>
                </a:cubicBezTo>
                <a:cubicBezTo>
                  <a:pt x="388" y="1789"/>
                  <a:pt x="381" y="1770"/>
                  <a:pt x="381" y="1749"/>
                </a:cubicBezTo>
                <a:cubicBezTo>
                  <a:pt x="381" y="1727"/>
                  <a:pt x="389" y="1708"/>
                  <a:pt x="403" y="1693"/>
                </a:cubicBezTo>
                <a:close/>
                <a:moveTo>
                  <a:pt x="443" y="1283"/>
                </a:moveTo>
                <a:cubicBezTo>
                  <a:pt x="443" y="1283"/>
                  <a:pt x="443" y="1283"/>
                  <a:pt x="443" y="1283"/>
                </a:cubicBezTo>
                <a:cubicBezTo>
                  <a:pt x="475" y="1283"/>
                  <a:pt x="500" y="1257"/>
                  <a:pt x="500" y="1225"/>
                </a:cubicBezTo>
                <a:cubicBezTo>
                  <a:pt x="500" y="534"/>
                  <a:pt x="500" y="534"/>
                  <a:pt x="500" y="534"/>
                </a:cubicBezTo>
                <a:cubicBezTo>
                  <a:pt x="500" y="503"/>
                  <a:pt x="475" y="477"/>
                  <a:pt x="443" y="477"/>
                </a:cubicBezTo>
                <a:cubicBezTo>
                  <a:pt x="411" y="477"/>
                  <a:pt x="386" y="503"/>
                  <a:pt x="386" y="534"/>
                </a:cubicBezTo>
                <a:cubicBezTo>
                  <a:pt x="386" y="1225"/>
                  <a:pt x="386" y="1225"/>
                  <a:pt x="386" y="1225"/>
                </a:cubicBezTo>
                <a:cubicBezTo>
                  <a:pt x="386" y="1257"/>
                  <a:pt x="411" y="1283"/>
                  <a:pt x="443" y="1283"/>
                </a:cubicBezTo>
                <a:close/>
                <a:moveTo>
                  <a:pt x="1888" y="447"/>
                </a:moveTo>
                <a:cubicBezTo>
                  <a:pt x="1888" y="447"/>
                  <a:pt x="1888" y="447"/>
                  <a:pt x="1888" y="447"/>
                </a:cubicBezTo>
                <a:cubicBezTo>
                  <a:pt x="1857" y="454"/>
                  <a:pt x="1839" y="487"/>
                  <a:pt x="1847" y="517"/>
                </a:cubicBezTo>
                <a:cubicBezTo>
                  <a:pt x="2026" y="1184"/>
                  <a:pt x="2026" y="1184"/>
                  <a:pt x="2026" y="1184"/>
                </a:cubicBezTo>
                <a:cubicBezTo>
                  <a:pt x="2035" y="1214"/>
                  <a:pt x="2065" y="1233"/>
                  <a:pt x="2096" y="1224"/>
                </a:cubicBezTo>
                <a:cubicBezTo>
                  <a:pt x="2126" y="1217"/>
                  <a:pt x="2144" y="1185"/>
                  <a:pt x="2136" y="1154"/>
                </a:cubicBezTo>
                <a:cubicBezTo>
                  <a:pt x="1957" y="487"/>
                  <a:pt x="1957" y="487"/>
                  <a:pt x="1957" y="487"/>
                </a:cubicBezTo>
                <a:cubicBezTo>
                  <a:pt x="1949" y="456"/>
                  <a:pt x="1917" y="438"/>
                  <a:pt x="1888" y="447"/>
                </a:cubicBezTo>
                <a:close/>
                <a:moveTo>
                  <a:pt x="966" y="1881"/>
                </a:moveTo>
                <a:cubicBezTo>
                  <a:pt x="966" y="1881"/>
                  <a:pt x="966" y="1881"/>
                  <a:pt x="966" y="1881"/>
                </a:cubicBezTo>
                <a:cubicBezTo>
                  <a:pt x="968" y="1885"/>
                  <a:pt x="968" y="1885"/>
                  <a:pt x="968" y="1885"/>
                </a:cubicBezTo>
                <a:cubicBezTo>
                  <a:pt x="1003" y="1921"/>
                  <a:pt x="1052" y="1942"/>
                  <a:pt x="1105" y="1942"/>
                </a:cubicBezTo>
                <a:cubicBezTo>
                  <a:pt x="1158" y="1942"/>
                  <a:pt x="1206" y="1921"/>
                  <a:pt x="1241" y="1888"/>
                </a:cubicBezTo>
                <a:cubicBezTo>
                  <a:pt x="1242" y="1885"/>
                  <a:pt x="1242" y="1885"/>
                  <a:pt x="1242" y="1885"/>
                </a:cubicBezTo>
                <a:cubicBezTo>
                  <a:pt x="1277" y="1851"/>
                  <a:pt x="1299" y="1803"/>
                  <a:pt x="1299" y="1749"/>
                </a:cubicBezTo>
                <a:cubicBezTo>
                  <a:pt x="1299" y="1695"/>
                  <a:pt x="1277" y="1647"/>
                  <a:pt x="1242" y="1612"/>
                </a:cubicBezTo>
                <a:cubicBezTo>
                  <a:pt x="1207" y="1577"/>
                  <a:pt x="1160" y="1554"/>
                  <a:pt x="1105" y="1554"/>
                </a:cubicBezTo>
                <a:cubicBezTo>
                  <a:pt x="1052" y="1554"/>
                  <a:pt x="1003" y="1577"/>
                  <a:pt x="968" y="1612"/>
                </a:cubicBezTo>
                <a:cubicBezTo>
                  <a:pt x="969" y="1612"/>
                  <a:pt x="969" y="1612"/>
                  <a:pt x="969" y="1612"/>
                </a:cubicBezTo>
                <a:cubicBezTo>
                  <a:pt x="933" y="1647"/>
                  <a:pt x="913" y="1695"/>
                  <a:pt x="913" y="1749"/>
                </a:cubicBezTo>
                <a:cubicBezTo>
                  <a:pt x="913" y="1800"/>
                  <a:pt x="933" y="1847"/>
                  <a:pt x="966" y="1881"/>
                </a:cubicBezTo>
                <a:close/>
                <a:moveTo>
                  <a:pt x="1049" y="1693"/>
                </a:moveTo>
                <a:cubicBezTo>
                  <a:pt x="1049" y="1693"/>
                  <a:pt x="1049" y="1693"/>
                  <a:pt x="1049" y="1693"/>
                </a:cubicBezTo>
                <a:cubicBezTo>
                  <a:pt x="1065" y="1678"/>
                  <a:pt x="1083" y="1670"/>
                  <a:pt x="1105" y="1670"/>
                </a:cubicBezTo>
                <a:cubicBezTo>
                  <a:pt x="1128" y="1670"/>
                  <a:pt x="1147" y="1678"/>
                  <a:pt x="1161" y="1693"/>
                </a:cubicBezTo>
                <a:cubicBezTo>
                  <a:pt x="1161" y="1693"/>
                  <a:pt x="1161" y="1693"/>
                  <a:pt x="1161" y="1693"/>
                </a:cubicBezTo>
                <a:cubicBezTo>
                  <a:pt x="1176" y="1708"/>
                  <a:pt x="1185" y="1727"/>
                  <a:pt x="1185" y="1749"/>
                </a:cubicBezTo>
                <a:cubicBezTo>
                  <a:pt x="1185" y="1771"/>
                  <a:pt x="1176" y="1790"/>
                  <a:pt x="1162" y="1805"/>
                </a:cubicBezTo>
                <a:cubicBezTo>
                  <a:pt x="1161" y="1805"/>
                  <a:pt x="1161" y="1805"/>
                  <a:pt x="1161" y="1805"/>
                </a:cubicBezTo>
                <a:cubicBezTo>
                  <a:pt x="1147" y="1820"/>
                  <a:pt x="1128" y="1828"/>
                  <a:pt x="1105" y="1828"/>
                </a:cubicBezTo>
                <a:cubicBezTo>
                  <a:pt x="1083" y="1828"/>
                  <a:pt x="1065" y="1819"/>
                  <a:pt x="1049" y="1805"/>
                </a:cubicBezTo>
                <a:cubicBezTo>
                  <a:pt x="1047" y="1803"/>
                  <a:pt x="1047" y="1803"/>
                  <a:pt x="1047" y="1803"/>
                </a:cubicBezTo>
                <a:cubicBezTo>
                  <a:pt x="1034" y="1789"/>
                  <a:pt x="1027" y="1770"/>
                  <a:pt x="1027" y="1749"/>
                </a:cubicBezTo>
                <a:cubicBezTo>
                  <a:pt x="1027" y="1727"/>
                  <a:pt x="1035" y="1708"/>
                  <a:pt x="1049" y="1693"/>
                </a:cubicBezTo>
                <a:close/>
                <a:moveTo>
                  <a:pt x="1137" y="1283"/>
                </a:moveTo>
                <a:cubicBezTo>
                  <a:pt x="1137" y="1283"/>
                  <a:pt x="1137" y="1283"/>
                  <a:pt x="1137" y="1283"/>
                </a:cubicBezTo>
                <a:cubicBezTo>
                  <a:pt x="1169" y="1283"/>
                  <a:pt x="1195" y="1257"/>
                  <a:pt x="1195" y="1225"/>
                </a:cubicBezTo>
                <a:cubicBezTo>
                  <a:pt x="1195" y="534"/>
                  <a:pt x="1195" y="534"/>
                  <a:pt x="1195" y="534"/>
                </a:cubicBezTo>
                <a:cubicBezTo>
                  <a:pt x="1195" y="503"/>
                  <a:pt x="1169" y="477"/>
                  <a:pt x="1137" y="477"/>
                </a:cubicBezTo>
                <a:cubicBezTo>
                  <a:pt x="1105" y="477"/>
                  <a:pt x="1080" y="503"/>
                  <a:pt x="1080" y="534"/>
                </a:cubicBezTo>
                <a:cubicBezTo>
                  <a:pt x="1080" y="1225"/>
                  <a:pt x="1080" y="1225"/>
                  <a:pt x="1080" y="1225"/>
                </a:cubicBezTo>
                <a:cubicBezTo>
                  <a:pt x="1080" y="1257"/>
                  <a:pt x="1105" y="1283"/>
                  <a:pt x="1137" y="1283"/>
                </a:cubicBezTo>
                <a:close/>
                <a:moveTo>
                  <a:pt x="2088" y="1537"/>
                </a:moveTo>
                <a:cubicBezTo>
                  <a:pt x="2088" y="1537"/>
                  <a:pt x="2088" y="1537"/>
                  <a:pt x="2088" y="1537"/>
                </a:cubicBezTo>
                <a:cubicBezTo>
                  <a:pt x="2052" y="1572"/>
                  <a:pt x="2030" y="1619"/>
                  <a:pt x="2030" y="1675"/>
                </a:cubicBezTo>
                <a:cubicBezTo>
                  <a:pt x="2030" y="1726"/>
                  <a:pt x="2051" y="1773"/>
                  <a:pt x="2085" y="1807"/>
                </a:cubicBezTo>
                <a:cubicBezTo>
                  <a:pt x="2088" y="1811"/>
                  <a:pt x="2088" y="1811"/>
                  <a:pt x="2088" y="1811"/>
                </a:cubicBezTo>
                <a:cubicBezTo>
                  <a:pt x="2123" y="1845"/>
                  <a:pt x="2170" y="1868"/>
                  <a:pt x="2224" y="1868"/>
                </a:cubicBezTo>
                <a:cubicBezTo>
                  <a:pt x="2275" y="1868"/>
                  <a:pt x="2323" y="1847"/>
                  <a:pt x="2358" y="1813"/>
                </a:cubicBezTo>
                <a:cubicBezTo>
                  <a:pt x="2359" y="1812"/>
                  <a:pt x="2359" y="1812"/>
                  <a:pt x="2359" y="1812"/>
                </a:cubicBezTo>
                <a:cubicBezTo>
                  <a:pt x="2362" y="1810"/>
                  <a:pt x="2362" y="1810"/>
                  <a:pt x="2362" y="1810"/>
                </a:cubicBezTo>
                <a:cubicBezTo>
                  <a:pt x="2396" y="1775"/>
                  <a:pt x="2417" y="1727"/>
                  <a:pt x="2417" y="1675"/>
                </a:cubicBezTo>
                <a:cubicBezTo>
                  <a:pt x="2417" y="1619"/>
                  <a:pt x="2396" y="1572"/>
                  <a:pt x="2362" y="1537"/>
                </a:cubicBezTo>
                <a:cubicBezTo>
                  <a:pt x="2362" y="1537"/>
                  <a:pt x="2362" y="1537"/>
                  <a:pt x="2362" y="1537"/>
                </a:cubicBezTo>
                <a:cubicBezTo>
                  <a:pt x="2362" y="1537"/>
                  <a:pt x="2362" y="1537"/>
                  <a:pt x="2362" y="1537"/>
                </a:cubicBezTo>
                <a:cubicBezTo>
                  <a:pt x="2326" y="1502"/>
                  <a:pt x="2277" y="1480"/>
                  <a:pt x="2224" y="1480"/>
                </a:cubicBezTo>
                <a:cubicBezTo>
                  <a:pt x="2170" y="1480"/>
                  <a:pt x="2123" y="1502"/>
                  <a:pt x="2088" y="1537"/>
                </a:cubicBezTo>
                <a:close/>
                <a:moveTo>
                  <a:pt x="2168" y="1617"/>
                </a:moveTo>
                <a:cubicBezTo>
                  <a:pt x="2168" y="1617"/>
                  <a:pt x="2168" y="1617"/>
                  <a:pt x="2168" y="1617"/>
                </a:cubicBezTo>
                <a:cubicBezTo>
                  <a:pt x="2183" y="1603"/>
                  <a:pt x="2202" y="1595"/>
                  <a:pt x="2224" y="1595"/>
                </a:cubicBezTo>
                <a:cubicBezTo>
                  <a:pt x="2246" y="1595"/>
                  <a:pt x="2267" y="1603"/>
                  <a:pt x="2280" y="1617"/>
                </a:cubicBezTo>
                <a:cubicBezTo>
                  <a:pt x="2294" y="1632"/>
                  <a:pt x="2303" y="1652"/>
                  <a:pt x="2303" y="1675"/>
                </a:cubicBezTo>
                <a:cubicBezTo>
                  <a:pt x="2303" y="1695"/>
                  <a:pt x="2294" y="1715"/>
                  <a:pt x="2280" y="1730"/>
                </a:cubicBezTo>
                <a:cubicBezTo>
                  <a:pt x="2265" y="1744"/>
                  <a:pt x="2246" y="1754"/>
                  <a:pt x="2224" y="1754"/>
                </a:cubicBezTo>
                <a:cubicBezTo>
                  <a:pt x="2202" y="1754"/>
                  <a:pt x="2183" y="1744"/>
                  <a:pt x="2168" y="1730"/>
                </a:cubicBezTo>
                <a:cubicBezTo>
                  <a:pt x="2166" y="1727"/>
                  <a:pt x="2166" y="1727"/>
                  <a:pt x="2166" y="1727"/>
                </a:cubicBezTo>
                <a:cubicBezTo>
                  <a:pt x="2153" y="1713"/>
                  <a:pt x="2145" y="1694"/>
                  <a:pt x="2145" y="1675"/>
                </a:cubicBezTo>
                <a:cubicBezTo>
                  <a:pt x="2145" y="1652"/>
                  <a:pt x="2154" y="1632"/>
                  <a:pt x="2168" y="1617"/>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665" y="1490980"/>
            <a:ext cx="1751330" cy="47498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项目内容</a:t>
            </a:r>
            <a:endPar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627784" y="1881356"/>
            <a:ext cx="1109599" cy="1107996"/>
          </a:xfrm>
          <a:prstGeom prst="rect">
            <a:avLst/>
          </a:prstGeom>
        </p:spPr>
        <p:txBody>
          <a:bodyPr wrap="none">
            <a:spAutoFit/>
          </a:bodyPr>
          <a:lstStyle/>
          <a:p>
            <a:pPr algn="ctr"/>
            <a:r>
              <a:rPr lang="en-US" altLang="zh-CN" sz="6600" dirty="0">
                <a:ln w="6350">
                  <a:solidFill>
                    <a:srgbClr val="EFF6FC"/>
                  </a:solidFill>
                </a:ln>
                <a:noFill/>
                <a:latin typeface="Impact" panose="020B0806030902050204" pitchFamily="34" charset="0"/>
                <a:ea typeface="微软雅黑" panose="020B0503020204020204" pitchFamily="34" charset="-122"/>
              </a:rPr>
              <a:t>0 1</a:t>
            </a:r>
            <a:endParaRPr lang="zh-CN" altLang="en-US" sz="6600" dirty="0">
              <a:ln w="6350">
                <a:solidFill>
                  <a:srgbClr val="EFF6FC"/>
                </a:solidFill>
              </a:ln>
              <a:noFill/>
              <a:latin typeface="Impact" panose="020B0806030902050204" pitchFamily="34" charset="0"/>
              <a:ea typeface="微软雅黑" panose="020B0503020204020204" pitchFamily="34" charset="-122"/>
            </a:endParaRPr>
          </a:p>
        </p:txBody>
      </p:sp>
      <p:sp>
        <p:nvSpPr>
          <p:cNvPr id="4" name="矩形 3"/>
          <p:cNvSpPr/>
          <p:nvPr/>
        </p:nvSpPr>
        <p:spPr>
          <a:xfrm>
            <a:off x="3923928" y="2020653"/>
            <a:ext cx="1725930" cy="1116965"/>
          </a:xfrm>
          <a:prstGeom prst="rect">
            <a:avLst/>
          </a:prstGeom>
        </p:spPr>
        <p:txBody>
          <a:bodyPr wrap="square">
            <a:spAutoFit/>
          </a:bodyPr>
          <a:lstStyle/>
          <a:p>
            <a:pPr marL="171450" indent="-171450">
              <a:lnSpc>
                <a:spcPts val="1600"/>
              </a:lnSpc>
              <a:buClr>
                <a:schemeClr val="bg1">
                  <a:lumMod val="85000"/>
                </a:schemeClr>
              </a:buClr>
              <a:buFont typeface="Wingdings" panose="05000000000000000000" pitchFamily="2" charset="2"/>
              <a:buChar char="l"/>
            </a:pPr>
            <a:r>
              <a:rPr lang="zh-CN" altLang="en-US" dirty="0">
                <a:solidFill>
                  <a:schemeClr val="bg1">
                    <a:lumMod val="95000"/>
                  </a:schemeClr>
                </a:solidFill>
                <a:latin typeface="微软雅黑" panose="020B0503020204020204" pitchFamily="34" charset="-122"/>
                <a:ea typeface="微软雅黑" panose="020B0503020204020204" pitchFamily="34" charset="-122"/>
              </a:rPr>
              <a:t>基本内容</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a:p>
            <a:pPr marL="171450" indent="-171450">
              <a:lnSpc>
                <a:spcPts val="1600"/>
              </a:lnSpc>
              <a:buClr>
                <a:schemeClr val="bg1">
                  <a:lumMod val="85000"/>
                </a:schemeClr>
              </a:buClr>
              <a:buFont typeface="Wingdings" panose="05000000000000000000" pitchFamily="2" charset="2"/>
              <a:buChar char="l"/>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171450" indent="-171450">
              <a:lnSpc>
                <a:spcPts val="1600"/>
              </a:lnSpc>
              <a:buClr>
                <a:schemeClr val="bg1">
                  <a:lumMod val="85000"/>
                </a:schemeClr>
              </a:buClr>
              <a:buFont typeface="Wingdings" panose="05000000000000000000" pitchFamily="2" charset="2"/>
              <a:buChar char="l"/>
            </a:pPr>
            <a:r>
              <a:rPr lang="zh-CN" altLang="en-US" dirty="0">
                <a:solidFill>
                  <a:schemeClr val="bg1">
                    <a:lumMod val="95000"/>
                  </a:schemeClr>
                </a:solidFill>
                <a:latin typeface="微软雅黑" panose="020B0503020204020204" pitchFamily="34" charset="-122"/>
                <a:ea typeface="微软雅黑" panose="020B0503020204020204" pitchFamily="34" charset="-122"/>
              </a:rPr>
              <a:t>应用流程规划</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a:p>
            <a:pPr marL="171450" indent="-171450">
              <a:lnSpc>
                <a:spcPts val="1600"/>
              </a:lnSpc>
              <a:buClr>
                <a:schemeClr val="bg1">
                  <a:lumMod val="85000"/>
                </a:schemeClr>
              </a:buClr>
              <a:buFont typeface="Wingdings" panose="05000000000000000000" pitchFamily="2" charset="2"/>
              <a:buChar char="l"/>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171450" indent="-171450">
              <a:lnSpc>
                <a:spcPts val="1600"/>
              </a:lnSpc>
              <a:buClr>
                <a:schemeClr val="bg1">
                  <a:lumMod val="85000"/>
                </a:schemeClr>
              </a:buClr>
              <a:buFont typeface="Wingdings" panose="05000000000000000000" pitchFamily="2" charset="2"/>
              <a:buChar char="l"/>
            </a:pP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PART ONE </a:t>
            </a:r>
            <a:endParaRPr lang="zh-CN" altLang="en-US" sz="7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bldLvl="0" animBg="1"/>
          <p:bldP spid="3" grpId="0"/>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bldLvl="0" animBg="1"/>
          <p:bldP spid="3" grpId="0"/>
          <p:bldP spid="4" grpId="0"/>
          <p:bldP spid="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356870" y="1379855"/>
            <a:ext cx="3761105" cy="369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zh-CN" altLang="en-US" sz="1600" dirty="0">
                <a:solidFill>
                  <a:schemeClr val="tx1">
                    <a:lumMod val="65000"/>
                    <a:lumOff val="35000"/>
                  </a:schemeClr>
                </a:solidFill>
              </a:rPr>
              <a:t>定位：各高校学生</a:t>
            </a:r>
            <a:endParaRPr lang="zh-CN" altLang="en-US" sz="1600" dirty="0">
              <a:solidFill>
                <a:schemeClr val="tx1">
                  <a:lumMod val="65000"/>
                  <a:lumOff val="35000"/>
                </a:schemeClr>
              </a:solidFill>
            </a:endParaRPr>
          </a:p>
          <a:p>
            <a:pPr lvl="0" algn="just" fontAlgn="base">
              <a:lnSpc>
                <a:spcPct val="150000"/>
              </a:lnSpc>
              <a:spcBef>
                <a:spcPct val="0"/>
              </a:spcBef>
              <a:spcAft>
                <a:spcPct val="0"/>
              </a:spcAft>
            </a:pPr>
            <a:r>
              <a:rPr lang="zh-CN" altLang="en-US" sz="1600" dirty="0">
                <a:solidFill>
                  <a:schemeClr val="tx1">
                    <a:lumMod val="65000"/>
                    <a:lumOff val="35000"/>
                  </a:schemeClr>
                </a:solidFill>
              </a:rPr>
              <a:t>用户自行添加课程或用户输入的教务网网址登陆学生账号智能化导入课表，在APP端建立一张完整的课表，由用户设置课程开始前的提醒时间。该app可以根据用户的课程表及时提醒用户当天的所有课程信息。如果用户添加了作业信息，该app还可以提醒用户作业的截止时间以及所剩时间，使用户能够清晰地知道自己每日的课程信息及其相关的作业情况。</a:t>
            </a:r>
            <a:endParaRPr lang="zh-CN" altLang="en-US" sz="1600" dirty="0">
              <a:solidFill>
                <a:schemeClr val="tx1">
                  <a:lumMod val="65000"/>
                  <a:lumOff val="35000"/>
                </a:schemeClr>
              </a:solidFill>
            </a:endParaRPr>
          </a:p>
        </p:txBody>
      </p:sp>
      <p:sp>
        <p:nvSpPr>
          <p:cNvPr id="5" name="Rectangle 29" descr="Money副本"/>
          <p:cNvSpPr>
            <a:spLocks noChangeArrowheads="1"/>
          </p:cNvSpPr>
          <p:nvPr/>
        </p:nvSpPr>
        <p:spPr bwMode="auto">
          <a:xfrm>
            <a:off x="4189100" y="1274811"/>
            <a:ext cx="4392290" cy="3259047"/>
          </a:xfrm>
          <a:prstGeom prst="rect">
            <a:avLst/>
          </a:prstGeom>
          <a:blipFill dpi="0" rotWithShape="1">
            <a:blip r:embed="rId1">
              <a:extLst>
                <a:ext uri="{28A0092B-C50C-407E-A947-70E740481C1C}">
                  <a14:useLocalDpi xmlns:a14="http://schemas.microsoft.com/office/drawing/2010/main" val="0"/>
                </a:ext>
              </a:extLst>
            </a:blip>
            <a:srcRect/>
            <a:stretch>
              <a:fillRect l="-5324" t="-8503" r="-5324" b="-8503"/>
            </a:stretch>
          </a:blipFill>
          <a:ln>
            <a:noFill/>
          </a:ln>
          <a:effectLst/>
        </p:spPr>
        <p:txBody>
          <a:bodyPr wrap="none" anchor="ctr"/>
          <a:lstStyle/>
          <a:p>
            <a:endParaRPr lang="zh-CN" altLang="en-US"/>
          </a:p>
        </p:txBody>
      </p:sp>
      <p:sp>
        <p:nvSpPr>
          <p:cNvPr id="6" name="Line 33"/>
          <p:cNvSpPr>
            <a:spLocks noChangeShapeType="1"/>
          </p:cNvSpPr>
          <p:nvPr/>
        </p:nvSpPr>
        <p:spPr bwMode="auto">
          <a:xfrm>
            <a:off x="4117529" y="1274812"/>
            <a:ext cx="0" cy="3259047"/>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p:cNvSpPr>
            <a:spLocks noEditPoints="1"/>
          </p:cNvSpPr>
          <p:nvPr/>
        </p:nvSpPr>
        <p:spPr bwMode="auto">
          <a:xfrm>
            <a:off x="13970" y="2115185"/>
            <a:ext cx="275590" cy="35369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1" name="矩形 10"/>
          <p:cNvSpPr/>
          <p:nvPr/>
        </p:nvSpPr>
        <p:spPr>
          <a:xfrm>
            <a:off x="633424" y="769898"/>
            <a:ext cx="1508677"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anose="020B0806030902050204" pitchFamily="34" charset="0"/>
                <a:ea typeface="微软雅黑" panose="020B0503020204020204" pitchFamily="34" charset="-122"/>
              </a:rPr>
              <a:t>基本内容</a:t>
            </a:r>
            <a:endParaRPr lang="zh-CN" altLang="en-US" sz="1200" b="1" dirty="0">
              <a:ln w="6350">
                <a:noFill/>
              </a:ln>
              <a:solidFill>
                <a:schemeClr val="bg1"/>
              </a:solidFill>
              <a:latin typeface="Impact" panose="020B0806030902050204" pitchFamily="34" charset="0"/>
              <a:ea typeface="微软雅黑" panose="020B0503020204020204" pitchFamily="34" charset="-122"/>
            </a:endParaRPr>
          </a:p>
        </p:txBody>
      </p:sp>
      <p:sp>
        <p:nvSpPr>
          <p:cNvPr id="12" name="圆角矩形 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5" name="圆角矩形 1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关键技术与实践难点</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6" name="圆角矩形 1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研究思路与方法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7" name="圆角矩形 1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研究成果与应用</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8" name="圆角矩形 1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相关建议与论文总结</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14:presetBounceEnd="60000">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14:bounceEnd="60000">
                                          <p:cBhvr additive="base">
                                            <p:cTn id="25"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bldLvl="0" animBg="1"/>
          <p:bldP spid="10" grpId="0" bldLvl="0" animBg="1"/>
          <p:bldP spid="11"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bldLvl="0" animBg="1"/>
          <p:bldP spid="10" grpId="0" bldLvl="0" animBg="1"/>
          <p:bldP spid="11" grpId="0" bldLvl="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4681855" y="1327150"/>
            <a:ext cx="1666875" cy="462280"/>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600" b="1" dirty="0">
                <a:ln w="6350">
                  <a:noFill/>
                </a:ln>
                <a:solidFill>
                  <a:schemeClr val="bg1"/>
                </a:solidFill>
                <a:latin typeface="Impact" panose="020B0806030902050204" pitchFamily="34" charset="0"/>
                <a:ea typeface="微软雅黑" panose="020B0503020204020204" pitchFamily="34" charset="-122"/>
              </a:rPr>
              <a:t>设置作业提醒功能</a:t>
            </a:r>
            <a:endParaRPr lang="zh-CN" altLang="en-US" sz="1600" b="1" dirty="0">
              <a:ln w="6350">
                <a:noFill/>
              </a:ln>
              <a:solidFill>
                <a:schemeClr val="bg1"/>
              </a:solidFill>
              <a:latin typeface="Impact" panose="020B0806030902050204" pitchFamily="34" charset="0"/>
              <a:ea typeface="微软雅黑" panose="020B0503020204020204" pitchFamily="34" charset="-122"/>
            </a:endParaRPr>
          </a:p>
        </p:txBody>
      </p:sp>
      <p:sp>
        <p:nvSpPr>
          <p:cNvPr id="4" name="Rectangle 62"/>
          <p:cNvSpPr>
            <a:spLocks noChangeArrowheads="1"/>
          </p:cNvSpPr>
          <p:nvPr/>
        </p:nvSpPr>
        <p:spPr bwMode="auto">
          <a:xfrm>
            <a:off x="875030" y="2083435"/>
            <a:ext cx="1679575" cy="275590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6" name="Rectangle 64"/>
          <p:cNvSpPr>
            <a:spLocks noChangeArrowheads="1"/>
          </p:cNvSpPr>
          <p:nvPr/>
        </p:nvSpPr>
        <p:spPr bwMode="auto">
          <a:xfrm>
            <a:off x="2786380" y="2083435"/>
            <a:ext cx="1679575" cy="2755900"/>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 name="Rectangle 66"/>
          <p:cNvSpPr>
            <a:spLocks noChangeArrowheads="1"/>
          </p:cNvSpPr>
          <p:nvPr/>
        </p:nvSpPr>
        <p:spPr bwMode="auto">
          <a:xfrm>
            <a:off x="4691380" y="2084070"/>
            <a:ext cx="1679575" cy="2755265"/>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 name="Rectangle 68"/>
          <p:cNvSpPr>
            <a:spLocks noChangeArrowheads="1"/>
          </p:cNvSpPr>
          <p:nvPr/>
        </p:nvSpPr>
        <p:spPr bwMode="auto">
          <a:xfrm>
            <a:off x="6565900" y="2083435"/>
            <a:ext cx="1679575" cy="2755265"/>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6" name="Rectangle 74"/>
          <p:cNvSpPr>
            <a:spLocks noChangeArrowheads="1"/>
          </p:cNvSpPr>
          <p:nvPr/>
        </p:nvSpPr>
        <p:spPr bwMode="auto">
          <a:xfrm>
            <a:off x="1009650" y="2302361"/>
            <a:ext cx="1441450" cy="246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学生自行手动输入课表信息建立课表</a:t>
            </a:r>
            <a:endParaRPr lang="zh-CN" altLang="en-US" sz="2000" dirty="0">
              <a:solidFill>
                <a:schemeClr val="bg1"/>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根据学生输入的学生信息智能导入课表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7" name="Rectangle 74"/>
          <p:cNvSpPr>
            <a:spLocks noChangeArrowheads="1"/>
          </p:cNvSpPr>
          <p:nvPr/>
        </p:nvSpPr>
        <p:spPr bwMode="auto">
          <a:xfrm>
            <a:off x="2905125" y="2302361"/>
            <a:ext cx="1441450" cy="215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rPr>
              <a:t>建立完课表后，开启课表提醒功能。每天在适当的时间提醒学生上课课程以及时间</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8" name="Rectangle 74"/>
          <p:cNvSpPr>
            <a:spLocks noChangeArrowheads="1"/>
          </p:cNvSpPr>
          <p:nvPr/>
        </p:nvSpPr>
        <p:spPr bwMode="auto">
          <a:xfrm>
            <a:off x="4795836" y="2302361"/>
            <a:ext cx="1441450" cy="215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rPr>
              <a:t>如果学生有课程作业，可以添加作业信息，设置后在适当时间提醒学生完成作业</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9" name="Rectangle 74"/>
          <p:cNvSpPr>
            <a:spLocks noChangeArrowheads="1"/>
          </p:cNvSpPr>
          <p:nvPr/>
        </p:nvSpPr>
        <p:spPr bwMode="auto">
          <a:xfrm>
            <a:off x="6684962" y="2302361"/>
            <a:ext cx="1441450"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rPr>
              <a:t>如果课程信息需要修改，可以进行修改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904875" y="1327150"/>
            <a:ext cx="1666875" cy="462280"/>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b="1" dirty="0">
                <a:ln w="6350">
                  <a:noFill/>
                </a:ln>
                <a:solidFill>
                  <a:schemeClr val="bg1"/>
                </a:solidFill>
                <a:latin typeface="Impact" panose="020B0806030902050204" pitchFamily="34" charset="0"/>
                <a:ea typeface="微软雅黑" panose="020B0503020204020204" pitchFamily="34" charset="-122"/>
              </a:rPr>
              <a:t>建立课程表</a:t>
            </a:r>
            <a:endParaRPr lang="zh-CN" altLang="en-US" b="1" dirty="0">
              <a:ln w="6350">
                <a:noFill/>
              </a:ln>
              <a:solidFill>
                <a:schemeClr val="bg1"/>
              </a:solidFill>
              <a:latin typeface="Impact" panose="020B0806030902050204" pitchFamily="34" charset="0"/>
              <a:ea typeface="微软雅黑" panose="020B0503020204020204" pitchFamily="34" charset="-122"/>
            </a:endParaRPr>
          </a:p>
        </p:txBody>
      </p:sp>
      <p:sp>
        <p:nvSpPr>
          <p:cNvPr id="32" name="矩形 31"/>
          <p:cNvSpPr/>
          <p:nvPr/>
        </p:nvSpPr>
        <p:spPr>
          <a:xfrm>
            <a:off x="2795905" y="1327150"/>
            <a:ext cx="1666875" cy="462280"/>
          </a:xfrm>
          <a:prstGeom prst="rect">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600" b="1" dirty="0">
                <a:ln w="6350">
                  <a:noFill/>
                </a:ln>
                <a:solidFill>
                  <a:schemeClr val="bg1"/>
                </a:solidFill>
                <a:latin typeface="Impact" panose="020B0806030902050204" pitchFamily="34" charset="0"/>
                <a:ea typeface="微软雅黑" panose="020B0503020204020204" pitchFamily="34" charset="-122"/>
              </a:rPr>
              <a:t>设置课程提醒功能</a:t>
            </a:r>
            <a:endParaRPr lang="zh-CN" altLang="en-US" sz="1600" b="1" dirty="0">
              <a:ln w="6350">
                <a:noFill/>
              </a:ln>
              <a:solidFill>
                <a:schemeClr val="bg1"/>
              </a:solidFill>
              <a:latin typeface="Impact" panose="020B0806030902050204" pitchFamily="34" charset="0"/>
              <a:ea typeface="微软雅黑" panose="020B0503020204020204" pitchFamily="34" charset="-122"/>
            </a:endParaRPr>
          </a:p>
        </p:txBody>
      </p:sp>
      <p:sp>
        <p:nvSpPr>
          <p:cNvPr id="34" name="矩形 33"/>
          <p:cNvSpPr/>
          <p:nvPr/>
        </p:nvSpPr>
        <p:spPr>
          <a:xfrm>
            <a:off x="6572250" y="1327150"/>
            <a:ext cx="1666875" cy="462280"/>
          </a:xfrm>
          <a:prstGeom prst="rect">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600" b="1" dirty="0">
                <a:ln w="6350">
                  <a:noFill/>
                </a:ln>
                <a:solidFill>
                  <a:schemeClr val="bg1"/>
                </a:solidFill>
                <a:latin typeface="Impact" panose="020B0806030902050204" pitchFamily="34" charset="0"/>
                <a:ea typeface="微软雅黑" panose="020B0503020204020204" pitchFamily="34" charset="-122"/>
              </a:rPr>
              <a:t>修改课程信息</a:t>
            </a:r>
            <a:endParaRPr lang="zh-CN" altLang="en-US" sz="1600" b="1" dirty="0">
              <a:ln w="6350">
                <a:noFill/>
              </a:ln>
              <a:solidFill>
                <a:schemeClr val="bg1"/>
              </a:solidFill>
              <a:latin typeface="Impact" panose="020B0806030902050204" pitchFamily="34" charset="0"/>
              <a:ea typeface="微软雅黑" panose="020B0503020204020204" pitchFamily="34" charset="-122"/>
            </a:endParaRPr>
          </a:p>
        </p:txBody>
      </p:sp>
      <p:sp>
        <p:nvSpPr>
          <p:cNvPr id="24" name="矩形 23"/>
          <p:cNvSpPr/>
          <p:nvPr/>
        </p:nvSpPr>
        <p:spPr>
          <a:xfrm>
            <a:off x="505644" y="362307"/>
            <a:ext cx="792480" cy="368300"/>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anose="020B0503020204020204" pitchFamily="34" charset="-122"/>
                <a:ea typeface="微软雅黑" panose="020B0503020204020204" pitchFamily="34" charset="-122"/>
              </a:rPr>
              <a:t>流程规划</a:t>
            </a:r>
            <a:endParaRPr lang="zh-CN" altLang="en-US" sz="1200" dirty="0">
              <a:solidFill>
                <a:srgbClr val="03CCCE"/>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6" name="圆角矩形 3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关键技术与实践难点</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7" name="圆角矩形 3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研究思路与方法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8" name="圆角矩形 3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研究成果与应用</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9" name="圆角矩形 3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相关建议与论文总结</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strVal val="#ppt_w*0.70"/>
                                          </p:val>
                                        </p:tav>
                                        <p:tav tm="100000">
                                          <p:val>
                                            <p:strVal val="#ppt_w"/>
                                          </p:val>
                                        </p:tav>
                                      </p:tavLst>
                                    </p:anim>
                                    <p:anim calcmode="lin" valueType="num">
                                      <p:cBhvr>
                                        <p:cTn id="18" dur="500" fill="hold"/>
                                        <p:tgtEl>
                                          <p:spTgt spid="16"/>
                                        </p:tgtEl>
                                        <p:attrNameLst>
                                          <p:attrName>ppt_h</p:attrName>
                                        </p:attrNameLst>
                                      </p:cBhvr>
                                      <p:tavLst>
                                        <p:tav tm="0">
                                          <p:val>
                                            <p:strVal val="#ppt_h"/>
                                          </p:val>
                                        </p:tav>
                                        <p:tav tm="100000">
                                          <p:val>
                                            <p:strVal val="#ppt_h"/>
                                          </p:val>
                                        </p:tav>
                                      </p:tavLst>
                                    </p:anim>
                                    <p:animEffect transition="in" filter="fade">
                                      <p:cBhvr>
                                        <p:cTn id="19" dur="500"/>
                                        <p:tgtEl>
                                          <p:spTgt spid="16"/>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anim calcmode="lin" valueType="num">
                                      <p:cBhvr>
                                        <p:cTn id="24" dur="500" fill="hold"/>
                                        <p:tgtEl>
                                          <p:spTgt spid="32"/>
                                        </p:tgtEl>
                                        <p:attrNameLst>
                                          <p:attrName>ppt_x</p:attrName>
                                        </p:attrNameLst>
                                      </p:cBhvr>
                                      <p:tavLst>
                                        <p:tav tm="0">
                                          <p:val>
                                            <p:strVal val="#ppt_x"/>
                                          </p:val>
                                        </p:tav>
                                        <p:tav tm="100000">
                                          <p:val>
                                            <p:strVal val="#ppt_x"/>
                                          </p:val>
                                        </p:tav>
                                      </p:tavLst>
                                    </p:anim>
                                    <p:anim calcmode="lin" valueType="num">
                                      <p:cBhvr>
                                        <p:cTn id="25" dur="500" fill="hold"/>
                                        <p:tgtEl>
                                          <p:spTgt spid="3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ppt_y+.1"/>
                                          </p:val>
                                        </p:tav>
                                        <p:tav tm="100000">
                                          <p:val>
                                            <p:strVal val="#ppt_y"/>
                                          </p:val>
                                        </p:tav>
                                      </p:tavLst>
                                    </p:anim>
                                  </p:childTnLst>
                                </p:cTn>
                              </p:par>
                              <p:par>
                                <p:cTn id="31" presetID="55" presetClass="entr" presetSubtype="0" fill="hold" grpId="0" nodeType="withEffect">
                                  <p:stCondLst>
                                    <p:cond delay="50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strVal val="#ppt_w*0.70"/>
                                          </p:val>
                                        </p:tav>
                                        <p:tav tm="100000">
                                          <p:val>
                                            <p:strVal val="#ppt_w"/>
                                          </p:val>
                                        </p:tav>
                                      </p:tavLst>
                                    </p:anim>
                                    <p:anim calcmode="lin" valueType="num">
                                      <p:cBhvr>
                                        <p:cTn id="34" dur="500" fill="hold"/>
                                        <p:tgtEl>
                                          <p:spTgt spid="27"/>
                                        </p:tgtEl>
                                        <p:attrNameLst>
                                          <p:attrName>ppt_h</p:attrName>
                                        </p:attrNameLst>
                                      </p:cBhvr>
                                      <p:tavLst>
                                        <p:tav tm="0">
                                          <p:val>
                                            <p:strVal val="#ppt_h"/>
                                          </p:val>
                                        </p:tav>
                                        <p:tav tm="100000">
                                          <p:val>
                                            <p:strVal val="#ppt_h"/>
                                          </p:val>
                                        </p:tav>
                                      </p:tavLst>
                                    </p:anim>
                                    <p:animEffect transition="in" filter="fade">
                                      <p:cBhvr>
                                        <p:cTn id="35" dur="500"/>
                                        <p:tgtEl>
                                          <p:spTgt spid="27"/>
                                        </p:tgtEl>
                                      </p:cBhvr>
                                    </p:animEffect>
                                  </p:childTnLst>
                                </p:cTn>
                              </p:par>
                            </p:childTnLst>
                          </p:cTn>
                        </p:par>
                        <p:par>
                          <p:cTn id="36" fill="hold">
                            <p:stCondLst>
                              <p:cond delay="1000"/>
                            </p:stCondLst>
                            <p:childTnLst>
                              <p:par>
                                <p:cTn id="37" presetID="47"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anim calcmode="lin" valueType="num">
                                      <p:cBhvr>
                                        <p:cTn id="40" dur="500" fill="hold"/>
                                        <p:tgtEl>
                                          <p:spTgt spid="33"/>
                                        </p:tgtEl>
                                        <p:attrNameLst>
                                          <p:attrName>ppt_x</p:attrName>
                                        </p:attrNameLst>
                                      </p:cBhvr>
                                      <p:tavLst>
                                        <p:tav tm="0">
                                          <p:val>
                                            <p:strVal val="#ppt_x"/>
                                          </p:val>
                                        </p:tav>
                                        <p:tav tm="100000">
                                          <p:val>
                                            <p:strVal val="#ppt_x"/>
                                          </p:val>
                                        </p:tav>
                                      </p:tavLst>
                                    </p:anim>
                                    <p:anim calcmode="lin" valueType="num">
                                      <p:cBhvr>
                                        <p:cTn id="41" dur="500" fill="hold"/>
                                        <p:tgtEl>
                                          <p:spTgt spid="3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par>
                                <p:cTn id="47" presetID="55" presetClass="entr" presetSubtype="0" fill="hold" grpId="0" nodeType="withEffect">
                                  <p:stCondLst>
                                    <p:cond delay="5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strVal val="#ppt_w*0.70"/>
                                          </p:val>
                                        </p:tav>
                                        <p:tav tm="100000">
                                          <p:val>
                                            <p:strVal val="#ppt_w"/>
                                          </p:val>
                                        </p:tav>
                                      </p:tavLst>
                                    </p:anim>
                                    <p:anim calcmode="lin" valueType="num">
                                      <p:cBhvr>
                                        <p:cTn id="50" dur="500" fill="hold"/>
                                        <p:tgtEl>
                                          <p:spTgt spid="28"/>
                                        </p:tgtEl>
                                        <p:attrNameLst>
                                          <p:attrName>ppt_h</p:attrName>
                                        </p:attrNameLst>
                                      </p:cBhvr>
                                      <p:tavLst>
                                        <p:tav tm="0">
                                          <p:val>
                                            <p:strVal val="#ppt_h"/>
                                          </p:val>
                                        </p:tav>
                                        <p:tav tm="100000">
                                          <p:val>
                                            <p:strVal val="#ppt_h"/>
                                          </p:val>
                                        </p:tav>
                                      </p:tavLst>
                                    </p:anim>
                                    <p:animEffect transition="in" filter="fade">
                                      <p:cBhvr>
                                        <p:cTn id="51" dur="500"/>
                                        <p:tgtEl>
                                          <p:spTgt spid="28"/>
                                        </p:tgtEl>
                                      </p:cBhvr>
                                    </p:animEffect>
                                  </p:childTnLst>
                                </p:cTn>
                              </p:par>
                            </p:childTnLst>
                          </p:cTn>
                        </p:par>
                        <p:par>
                          <p:cTn id="52" fill="hold">
                            <p:stCondLst>
                              <p:cond delay="1500"/>
                            </p:stCondLst>
                            <p:childTnLst>
                              <p:par>
                                <p:cTn id="53" presetID="47" presetClass="entr" presetSubtype="0"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anim calcmode="lin" valueType="num">
                                      <p:cBhvr>
                                        <p:cTn id="56" dur="500" fill="hold"/>
                                        <p:tgtEl>
                                          <p:spTgt spid="34"/>
                                        </p:tgtEl>
                                        <p:attrNameLst>
                                          <p:attrName>ppt_x</p:attrName>
                                        </p:attrNameLst>
                                      </p:cBhvr>
                                      <p:tavLst>
                                        <p:tav tm="0">
                                          <p:val>
                                            <p:strVal val="#ppt_x"/>
                                          </p:val>
                                        </p:tav>
                                        <p:tav tm="100000">
                                          <p:val>
                                            <p:strVal val="#ppt_x"/>
                                          </p:val>
                                        </p:tav>
                                      </p:tavLst>
                                    </p:anim>
                                    <p:anim calcmode="lin" valueType="num">
                                      <p:cBhvr>
                                        <p:cTn id="57" dur="500" fill="hold"/>
                                        <p:tgtEl>
                                          <p:spTgt spid="3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anim calcmode="lin" valueType="num">
                                      <p:cBhvr>
                                        <p:cTn id="61" dur="500" fill="hold"/>
                                        <p:tgtEl>
                                          <p:spTgt spid="10"/>
                                        </p:tgtEl>
                                        <p:attrNameLst>
                                          <p:attrName>ppt_x</p:attrName>
                                        </p:attrNameLst>
                                      </p:cBhvr>
                                      <p:tavLst>
                                        <p:tav tm="0">
                                          <p:val>
                                            <p:strVal val="#ppt_x"/>
                                          </p:val>
                                        </p:tav>
                                        <p:tav tm="100000">
                                          <p:val>
                                            <p:strVal val="#ppt_x"/>
                                          </p:val>
                                        </p:tav>
                                      </p:tavLst>
                                    </p:anim>
                                    <p:anim calcmode="lin" valueType="num">
                                      <p:cBhvr>
                                        <p:cTn id="62" dur="500" fill="hold"/>
                                        <p:tgtEl>
                                          <p:spTgt spid="10"/>
                                        </p:tgtEl>
                                        <p:attrNameLst>
                                          <p:attrName>ppt_y</p:attrName>
                                        </p:attrNameLst>
                                      </p:cBhvr>
                                      <p:tavLst>
                                        <p:tav tm="0">
                                          <p:val>
                                            <p:strVal val="#ppt_y+.1"/>
                                          </p:val>
                                        </p:tav>
                                        <p:tav tm="100000">
                                          <p:val>
                                            <p:strVal val="#ppt_y"/>
                                          </p:val>
                                        </p:tav>
                                      </p:tavLst>
                                    </p:anim>
                                  </p:childTnLst>
                                </p:cTn>
                              </p:par>
                              <p:par>
                                <p:cTn id="63" presetID="55" presetClass="entr" presetSubtype="0" fill="hold" grpId="0" nodeType="withEffect">
                                  <p:stCondLst>
                                    <p:cond delay="50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strVal val="#ppt_w*0.70"/>
                                          </p:val>
                                        </p:tav>
                                        <p:tav tm="100000">
                                          <p:val>
                                            <p:strVal val="#ppt_w"/>
                                          </p:val>
                                        </p:tav>
                                      </p:tavLst>
                                    </p:anim>
                                    <p:anim calcmode="lin" valueType="num">
                                      <p:cBhvr>
                                        <p:cTn id="66" dur="500" fill="hold"/>
                                        <p:tgtEl>
                                          <p:spTgt spid="29"/>
                                        </p:tgtEl>
                                        <p:attrNameLst>
                                          <p:attrName>ppt_h</p:attrName>
                                        </p:attrNameLst>
                                      </p:cBhvr>
                                      <p:tavLst>
                                        <p:tav tm="0">
                                          <p:val>
                                            <p:strVal val="#ppt_h"/>
                                          </p:val>
                                        </p:tav>
                                        <p:tav tm="100000">
                                          <p:val>
                                            <p:strVal val="#ppt_h"/>
                                          </p:val>
                                        </p:tav>
                                      </p:tavLst>
                                    </p:anim>
                                    <p:animEffect transition="in" filter="fade">
                                      <p:cBhvr>
                                        <p:cTn id="6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4" grpId="0" bldLvl="0" animBg="1"/>
      <p:bldP spid="6" grpId="0" bldLvl="0" animBg="1"/>
      <p:bldP spid="8" grpId="0" bldLvl="0" animBg="1"/>
      <p:bldP spid="10" grpId="0" bldLvl="0" animBg="1"/>
      <p:bldP spid="16" grpId="0"/>
      <p:bldP spid="27" grpId="0"/>
      <p:bldP spid="28" grpId="0"/>
      <p:bldP spid="29" grpId="0"/>
      <p:bldP spid="31" grpId="0" bldLvl="0" animBg="1"/>
      <p:bldP spid="32" grpId="0" bldLvl="0" animBg="1"/>
      <p:bldP spid="3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p:cNvSpPr>
            <a:spLocks noEditPoints="1"/>
          </p:cNvSpPr>
          <p:nvPr/>
        </p:nvSpPr>
        <p:spPr bwMode="auto">
          <a:xfrm>
            <a:off x="0" y="1216695"/>
            <a:ext cx="3926075" cy="3925218"/>
          </a:xfrm>
          <a:custGeom>
            <a:avLst/>
            <a:gdLst>
              <a:gd name="T0" fmla="*/ 664 w 2291"/>
              <a:gd name="T1" fmla="*/ 482 h 2291"/>
              <a:gd name="T2" fmla="*/ 482 w 2291"/>
              <a:gd name="T3" fmla="*/ 664 h 2291"/>
              <a:gd name="T4" fmla="*/ 451 w 2291"/>
              <a:gd name="T5" fmla="*/ 853 h 2291"/>
              <a:gd name="T6" fmla="*/ 576 w 2291"/>
              <a:gd name="T7" fmla="*/ 729 h 2291"/>
              <a:gd name="T8" fmla="*/ 729 w 2291"/>
              <a:gd name="T9" fmla="*/ 577 h 2291"/>
              <a:gd name="T10" fmla="*/ 853 w 2291"/>
              <a:gd name="T11" fmla="*/ 450 h 2291"/>
              <a:gd name="T12" fmla="*/ 2254 w 2291"/>
              <a:gd name="T13" fmla="*/ 2118 h 2291"/>
              <a:gd name="T14" fmla="*/ 1841 w 2291"/>
              <a:gd name="T15" fmla="*/ 1706 h 2291"/>
              <a:gd name="T16" fmla="*/ 2083 w 2291"/>
              <a:gd name="T17" fmla="*/ 1040 h 2291"/>
              <a:gd name="T18" fmla="*/ 2003 w 2291"/>
              <a:gd name="T19" fmla="*/ 643 h 2291"/>
              <a:gd name="T20" fmla="*/ 1777 w 2291"/>
              <a:gd name="T21" fmla="*/ 305 h 2291"/>
              <a:gd name="T22" fmla="*/ 1041 w 2291"/>
              <a:gd name="T23" fmla="*/ 0 h 2291"/>
              <a:gd name="T24" fmla="*/ 79 w 2291"/>
              <a:gd name="T25" fmla="*/ 643 h 2291"/>
              <a:gd name="T26" fmla="*/ 77 w 2291"/>
              <a:gd name="T27" fmla="*/ 1433 h 2291"/>
              <a:gd name="T28" fmla="*/ 304 w 2291"/>
              <a:gd name="T29" fmla="*/ 1776 h 2291"/>
              <a:gd name="T30" fmla="*/ 643 w 2291"/>
              <a:gd name="T31" fmla="*/ 2003 h 2291"/>
              <a:gd name="T32" fmla="*/ 643 w 2291"/>
              <a:gd name="T33" fmla="*/ 2003 h 2291"/>
              <a:gd name="T34" fmla="*/ 1439 w 2291"/>
              <a:gd name="T35" fmla="*/ 2003 h 2291"/>
              <a:gd name="T36" fmla="*/ 2119 w 2291"/>
              <a:gd name="T37" fmla="*/ 2255 h 2291"/>
              <a:gd name="T38" fmla="*/ 2254 w 2291"/>
              <a:gd name="T39" fmla="*/ 2118 h 2291"/>
              <a:gd name="T40" fmla="*/ 1643 w 2291"/>
              <a:gd name="T41" fmla="*/ 1642 h 2291"/>
              <a:gd name="T42" fmla="*/ 1366 w 2291"/>
              <a:gd name="T43" fmla="*/ 1826 h 2291"/>
              <a:gd name="T44" fmla="*/ 716 w 2291"/>
              <a:gd name="T45" fmla="*/ 1826 h 2291"/>
              <a:gd name="T46" fmla="*/ 440 w 2291"/>
              <a:gd name="T47" fmla="*/ 1642 h 2291"/>
              <a:gd name="T48" fmla="*/ 440 w 2291"/>
              <a:gd name="T49" fmla="*/ 1642 h 2291"/>
              <a:gd name="T50" fmla="*/ 253 w 2291"/>
              <a:gd name="T51" fmla="*/ 1361 h 2291"/>
              <a:gd name="T52" fmla="*/ 255 w 2291"/>
              <a:gd name="T53" fmla="*/ 715 h 2291"/>
              <a:gd name="T54" fmla="*/ 1041 w 2291"/>
              <a:gd name="T55" fmla="*/ 191 h 2291"/>
              <a:gd name="T56" fmla="*/ 1642 w 2291"/>
              <a:gd name="T57" fmla="*/ 440 h 2291"/>
              <a:gd name="T58" fmla="*/ 1828 w 2291"/>
              <a:gd name="T59" fmla="*/ 715 h 2291"/>
              <a:gd name="T60" fmla="*/ 1891 w 2291"/>
              <a:gd name="T61" fmla="*/ 1040 h 2291"/>
              <a:gd name="T62" fmla="*/ 1643 w 2291"/>
              <a:gd name="T63" fmla="*/ 1642 h 2291"/>
              <a:gd name="T64" fmla="*/ 1657 w 2291"/>
              <a:gd name="T65" fmla="*/ 984 h 2291"/>
              <a:gd name="T66" fmla="*/ 1557 w 2291"/>
              <a:gd name="T67" fmla="*/ 1254 h 2291"/>
              <a:gd name="T68" fmla="*/ 1437 w 2291"/>
              <a:gd name="T69" fmla="*/ 1435 h 2291"/>
              <a:gd name="T70" fmla="*/ 1041 w 2291"/>
              <a:gd name="T71" fmla="*/ 1600 h 2291"/>
              <a:gd name="T72" fmla="*/ 1041 w 2291"/>
              <a:gd name="T73" fmla="*/ 1715 h 2291"/>
              <a:gd name="T74" fmla="*/ 1518 w 2291"/>
              <a:gd name="T75" fmla="*/ 1517 h 2291"/>
              <a:gd name="T76" fmla="*/ 1663 w 2291"/>
              <a:gd name="T77" fmla="*/ 1298 h 2291"/>
              <a:gd name="T78" fmla="*/ 1657 w 2291"/>
              <a:gd name="T79" fmla="*/ 98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91" h="2291">
                <a:moveTo>
                  <a:pt x="778" y="420"/>
                </a:moveTo>
                <a:cubicBezTo>
                  <a:pt x="738" y="438"/>
                  <a:pt x="700" y="457"/>
                  <a:pt x="664" y="482"/>
                </a:cubicBezTo>
                <a:cubicBezTo>
                  <a:pt x="629" y="506"/>
                  <a:pt x="594" y="534"/>
                  <a:pt x="564" y="564"/>
                </a:cubicBezTo>
                <a:cubicBezTo>
                  <a:pt x="533" y="596"/>
                  <a:pt x="506" y="629"/>
                  <a:pt x="482" y="664"/>
                </a:cubicBezTo>
                <a:cubicBezTo>
                  <a:pt x="459" y="700"/>
                  <a:pt x="437" y="738"/>
                  <a:pt x="420" y="778"/>
                </a:cubicBezTo>
                <a:cubicBezTo>
                  <a:pt x="409" y="807"/>
                  <a:pt x="422" y="841"/>
                  <a:pt x="451" y="853"/>
                </a:cubicBezTo>
                <a:cubicBezTo>
                  <a:pt x="480" y="866"/>
                  <a:pt x="513" y="852"/>
                  <a:pt x="525" y="824"/>
                </a:cubicBezTo>
                <a:cubicBezTo>
                  <a:pt x="540" y="791"/>
                  <a:pt x="558" y="759"/>
                  <a:pt x="576" y="729"/>
                </a:cubicBezTo>
                <a:cubicBezTo>
                  <a:pt x="597" y="698"/>
                  <a:pt x="620" y="669"/>
                  <a:pt x="645" y="645"/>
                </a:cubicBezTo>
                <a:cubicBezTo>
                  <a:pt x="672" y="619"/>
                  <a:pt x="699" y="596"/>
                  <a:pt x="729" y="577"/>
                </a:cubicBezTo>
                <a:cubicBezTo>
                  <a:pt x="759" y="556"/>
                  <a:pt x="790" y="539"/>
                  <a:pt x="823" y="525"/>
                </a:cubicBezTo>
                <a:cubicBezTo>
                  <a:pt x="852" y="513"/>
                  <a:pt x="866" y="479"/>
                  <a:pt x="853" y="450"/>
                </a:cubicBezTo>
                <a:cubicBezTo>
                  <a:pt x="841" y="421"/>
                  <a:pt x="807" y="408"/>
                  <a:pt x="778" y="420"/>
                </a:cubicBezTo>
                <a:close/>
                <a:moveTo>
                  <a:pt x="2254" y="2118"/>
                </a:moveTo>
                <a:cubicBezTo>
                  <a:pt x="2254" y="2118"/>
                  <a:pt x="2254" y="2118"/>
                  <a:pt x="2254" y="2118"/>
                </a:cubicBezTo>
                <a:cubicBezTo>
                  <a:pt x="1841" y="1706"/>
                  <a:pt x="1841" y="1706"/>
                  <a:pt x="1841" y="1706"/>
                </a:cubicBezTo>
                <a:cubicBezTo>
                  <a:pt x="1908" y="1626"/>
                  <a:pt x="1963" y="1536"/>
                  <a:pt x="2003" y="1440"/>
                </a:cubicBezTo>
                <a:cubicBezTo>
                  <a:pt x="2054" y="1315"/>
                  <a:pt x="2083" y="1182"/>
                  <a:pt x="2083" y="1040"/>
                </a:cubicBezTo>
                <a:cubicBezTo>
                  <a:pt x="2083" y="902"/>
                  <a:pt x="2054" y="769"/>
                  <a:pt x="2005" y="648"/>
                </a:cubicBezTo>
                <a:cubicBezTo>
                  <a:pt x="2003" y="643"/>
                  <a:pt x="2003" y="643"/>
                  <a:pt x="2003" y="643"/>
                </a:cubicBezTo>
                <a:cubicBezTo>
                  <a:pt x="1950" y="518"/>
                  <a:pt x="1876" y="404"/>
                  <a:pt x="1781" y="309"/>
                </a:cubicBezTo>
                <a:cubicBezTo>
                  <a:pt x="1777" y="305"/>
                  <a:pt x="1777" y="305"/>
                  <a:pt x="1777" y="305"/>
                </a:cubicBezTo>
                <a:cubicBezTo>
                  <a:pt x="1681" y="208"/>
                  <a:pt x="1567" y="131"/>
                  <a:pt x="1439" y="78"/>
                </a:cubicBezTo>
                <a:cubicBezTo>
                  <a:pt x="1315" y="28"/>
                  <a:pt x="1181" y="0"/>
                  <a:pt x="1041" y="0"/>
                </a:cubicBezTo>
                <a:cubicBezTo>
                  <a:pt x="753" y="0"/>
                  <a:pt x="493" y="115"/>
                  <a:pt x="304" y="305"/>
                </a:cubicBezTo>
                <a:cubicBezTo>
                  <a:pt x="208" y="400"/>
                  <a:pt x="132" y="515"/>
                  <a:pt x="79" y="643"/>
                </a:cubicBezTo>
                <a:cubicBezTo>
                  <a:pt x="27" y="766"/>
                  <a:pt x="0" y="901"/>
                  <a:pt x="0" y="1040"/>
                </a:cubicBezTo>
                <a:cubicBezTo>
                  <a:pt x="0" y="1179"/>
                  <a:pt x="27" y="1312"/>
                  <a:pt x="77" y="1433"/>
                </a:cubicBezTo>
                <a:cubicBezTo>
                  <a:pt x="79" y="1440"/>
                  <a:pt x="79" y="1440"/>
                  <a:pt x="79" y="1440"/>
                </a:cubicBezTo>
                <a:cubicBezTo>
                  <a:pt x="132" y="1566"/>
                  <a:pt x="208" y="1680"/>
                  <a:pt x="304" y="1776"/>
                </a:cubicBezTo>
                <a:cubicBezTo>
                  <a:pt x="305" y="1776"/>
                  <a:pt x="305" y="1776"/>
                  <a:pt x="305" y="1776"/>
                </a:cubicBezTo>
                <a:cubicBezTo>
                  <a:pt x="401" y="1872"/>
                  <a:pt x="515" y="1950"/>
                  <a:pt x="643" y="2003"/>
                </a:cubicBezTo>
                <a:cubicBezTo>
                  <a:pt x="643" y="2002"/>
                  <a:pt x="643" y="2002"/>
                  <a:pt x="643" y="2002"/>
                </a:cubicBezTo>
                <a:cubicBezTo>
                  <a:pt x="643" y="2003"/>
                  <a:pt x="643" y="2003"/>
                  <a:pt x="643" y="2003"/>
                </a:cubicBezTo>
                <a:cubicBezTo>
                  <a:pt x="767" y="2053"/>
                  <a:pt x="901" y="2082"/>
                  <a:pt x="1041" y="2082"/>
                </a:cubicBezTo>
                <a:cubicBezTo>
                  <a:pt x="1181" y="2082"/>
                  <a:pt x="1315" y="2053"/>
                  <a:pt x="1439" y="2003"/>
                </a:cubicBezTo>
                <a:cubicBezTo>
                  <a:pt x="1536" y="1963"/>
                  <a:pt x="1627" y="1906"/>
                  <a:pt x="1706" y="1840"/>
                </a:cubicBezTo>
                <a:cubicBezTo>
                  <a:pt x="2119" y="2255"/>
                  <a:pt x="2119" y="2255"/>
                  <a:pt x="2119" y="2255"/>
                </a:cubicBezTo>
                <a:cubicBezTo>
                  <a:pt x="2157" y="2291"/>
                  <a:pt x="2217" y="2291"/>
                  <a:pt x="2254" y="2253"/>
                </a:cubicBezTo>
                <a:cubicBezTo>
                  <a:pt x="2291" y="2215"/>
                  <a:pt x="2291" y="2156"/>
                  <a:pt x="2254" y="2118"/>
                </a:cubicBezTo>
                <a:close/>
                <a:moveTo>
                  <a:pt x="1643" y="1642"/>
                </a:moveTo>
                <a:cubicBezTo>
                  <a:pt x="1643" y="1642"/>
                  <a:pt x="1643" y="1642"/>
                  <a:pt x="1643" y="1642"/>
                </a:cubicBezTo>
                <a:cubicBezTo>
                  <a:pt x="1640" y="1644"/>
                  <a:pt x="1640" y="1644"/>
                  <a:pt x="1640" y="1644"/>
                </a:cubicBezTo>
                <a:cubicBezTo>
                  <a:pt x="1563" y="1721"/>
                  <a:pt x="1469" y="1784"/>
                  <a:pt x="1366" y="1826"/>
                </a:cubicBezTo>
                <a:cubicBezTo>
                  <a:pt x="1266" y="1868"/>
                  <a:pt x="1156" y="1890"/>
                  <a:pt x="1041" y="1890"/>
                </a:cubicBezTo>
                <a:cubicBezTo>
                  <a:pt x="925" y="1890"/>
                  <a:pt x="816" y="1868"/>
                  <a:pt x="716" y="1826"/>
                </a:cubicBezTo>
                <a:cubicBezTo>
                  <a:pt x="716" y="1826"/>
                  <a:pt x="716" y="1826"/>
                  <a:pt x="716" y="1826"/>
                </a:cubicBezTo>
                <a:cubicBezTo>
                  <a:pt x="611" y="1784"/>
                  <a:pt x="518" y="1720"/>
                  <a:pt x="440" y="1642"/>
                </a:cubicBezTo>
                <a:cubicBezTo>
                  <a:pt x="440" y="1642"/>
                  <a:pt x="440" y="1642"/>
                  <a:pt x="440" y="1642"/>
                </a:cubicBezTo>
                <a:cubicBezTo>
                  <a:pt x="440" y="1642"/>
                  <a:pt x="440" y="1642"/>
                  <a:pt x="440" y="1642"/>
                </a:cubicBezTo>
                <a:cubicBezTo>
                  <a:pt x="362" y="1562"/>
                  <a:pt x="299" y="1468"/>
                  <a:pt x="255" y="1366"/>
                </a:cubicBezTo>
                <a:cubicBezTo>
                  <a:pt x="253" y="1361"/>
                  <a:pt x="253" y="1361"/>
                  <a:pt x="253" y="1361"/>
                </a:cubicBezTo>
                <a:cubicBezTo>
                  <a:pt x="213" y="1263"/>
                  <a:pt x="191" y="1154"/>
                  <a:pt x="191" y="1040"/>
                </a:cubicBezTo>
                <a:cubicBezTo>
                  <a:pt x="191" y="925"/>
                  <a:pt x="215" y="815"/>
                  <a:pt x="255" y="715"/>
                </a:cubicBezTo>
                <a:cubicBezTo>
                  <a:pt x="297" y="612"/>
                  <a:pt x="361" y="518"/>
                  <a:pt x="440" y="440"/>
                </a:cubicBezTo>
                <a:cubicBezTo>
                  <a:pt x="593" y="286"/>
                  <a:pt x="805" y="191"/>
                  <a:pt x="1041" y="191"/>
                </a:cubicBezTo>
                <a:cubicBezTo>
                  <a:pt x="1156" y="191"/>
                  <a:pt x="1267" y="213"/>
                  <a:pt x="1366" y="255"/>
                </a:cubicBezTo>
                <a:cubicBezTo>
                  <a:pt x="1469" y="299"/>
                  <a:pt x="1563" y="361"/>
                  <a:pt x="1642" y="440"/>
                </a:cubicBezTo>
                <a:cubicBezTo>
                  <a:pt x="1647" y="444"/>
                  <a:pt x="1647" y="444"/>
                  <a:pt x="1647" y="444"/>
                </a:cubicBezTo>
                <a:cubicBezTo>
                  <a:pt x="1722" y="521"/>
                  <a:pt x="1783" y="613"/>
                  <a:pt x="1828" y="715"/>
                </a:cubicBezTo>
                <a:cubicBezTo>
                  <a:pt x="1829" y="719"/>
                  <a:pt x="1829" y="719"/>
                  <a:pt x="1829" y="719"/>
                </a:cubicBezTo>
                <a:cubicBezTo>
                  <a:pt x="1869" y="820"/>
                  <a:pt x="1891" y="927"/>
                  <a:pt x="1891" y="1040"/>
                </a:cubicBezTo>
                <a:cubicBezTo>
                  <a:pt x="1891" y="1156"/>
                  <a:pt x="1868" y="1266"/>
                  <a:pt x="1828" y="1366"/>
                </a:cubicBezTo>
                <a:cubicBezTo>
                  <a:pt x="1783" y="1469"/>
                  <a:pt x="1720" y="1563"/>
                  <a:pt x="1643" y="1642"/>
                </a:cubicBezTo>
                <a:close/>
                <a:moveTo>
                  <a:pt x="1657" y="984"/>
                </a:moveTo>
                <a:cubicBezTo>
                  <a:pt x="1657" y="984"/>
                  <a:pt x="1657" y="984"/>
                  <a:pt x="1657" y="984"/>
                </a:cubicBezTo>
                <a:cubicBezTo>
                  <a:pt x="1625" y="984"/>
                  <a:pt x="1601" y="1009"/>
                  <a:pt x="1601" y="1040"/>
                </a:cubicBezTo>
                <a:cubicBezTo>
                  <a:pt x="1601" y="1114"/>
                  <a:pt x="1585" y="1187"/>
                  <a:pt x="1557" y="1254"/>
                </a:cubicBezTo>
                <a:cubicBezTo>
                  <a:pt x="1556" y="1256"/>
                  <a:pt x="1556" y="1256"/>
                  <a:pt x="1556" y="1256"/>
                </a:cubicBezTo>
                <a:cubicBezTo>
                  <a:pt x="1529" y="1322"/>
                  <a:pt x="1489" y="1383"/>
                  <a:pt x="1437" y="1435"/>
                </a:cubicBezTo>
                <a:cubicBezTo>
                  <a:pt x="1383" y="1490"/>
                  <a:pt x="1322" y="1530"/>
                  <a:pt x="1255" y="1557"/>
                </a:cubicBezTo>
                <a:cubicBezTo>
                  <a:pt x="1187" y="1586"/>
                  <a:pt x="1113" y="1600"/>
                  <a:pt x="1041" y="1600"/>
                </a:cubicBezTo>
                <a:cubicBezTo>
                  <a:pt x="1010" y="1600"/>
                  <a:pt x="983" y="1625"/>
                  <a:pt x="983" y="1657"/>
                </a:cubicBezTo>
                <a:cubicBezTo>
                  <a:pt x="983" y="1688"/>
                  <a:pt x="1010" y="1715"/>
                  <a:pt x="1041" y="1715"/>
                </a:cubicBezTo>
                <a:cubicBezTo>
                  <a:pt x="1129" y="1715"/>
                  <a:pt x="1216" y="1697"/>
                  <a:pt x="1298" y="1662"/>
                </a:cubicBezTo>
                <a:cubicBezTo>
                  <a:pt x="1378" y="1629"/>
                  <a:pt x="1453" y="1581"/>
                  <a:pt x="1518" y="1517"/>
                </a:cubicBezTo>
                <a:cubicBezTo>
                  <a:pt x="1581" y="1454"/>
                  <a:pt x="1629" y="1379"/>
                  <a:pt x="1663" y="1300"/>
                </a:cubicBezTo>
                <a:cubicBezTo>
                  <a:pt x="1663" y="1298"/>
                  <a:pt x="1663" y="1298"/>
                  <a:pt x="1663" y="1298"/>
                </a:cubicBezTo>
                <a:cubicBezTo>
                  <a:pt x="1697" y="1216"/>
                  <a:pt x="1715" y="1129"/>
                  <a:pt x="1715" y="1040"/>
                </a:cubicBezTo>
                <a:cubicBezTo>
                  <a:pt x="1715" y="1009"/>
                  <a:pt x="1688" y="984"/>
                  <a:pt x="1657" y="984"/>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创新性</a:t>
            </a:r>
            <a:endPar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576488" y="1881356"/>
            <a:ext cx="1212191" cy="1107996"/>
          </a:xfrm>
          <a:prstGeom prst="rect">
            <a:avLst/>
          </a:prstGeom>
        </p:spPr>
        <p:txBody>
          <a:bodyPr wrap="none">
            <a:spAutoFit/>
          </a:bodyPr>
          <a:lstStyle/>
          <a:p>
            <a:pPr algn="ctr"/>
            <a:r>
              <a:rPr lang="en-US" altLang="zh-CN" sz="6600" dirty="0">
                <a:ln w="6350">
                  <a:solidFill>
                    <a:srgbClr val="EFF6FC"/>
                  </a:solidFill>
                </a:ln>
                <a:noFill/>
                <a:latin typeface="Impact" panose="020B0806030902050204" pitchFamily="34" charset="0"/>
                <a:ea typeface="微软雅黑" panose="020B0503020204020204" pitchFamily="34" charset="-122"/>
              </a:rPr>
              <a:t>0 2</a:t>
            </a:r>
            <a:endParaRPr lang="zh-CN" altLang="en-US" sz="6600" dirty="0">
              <a:ln w="6350">
                <a:solidFill>
                  <a:srgbClr val="EFF6FC"/>
                </a:solidFill>
              </a:ln>
              <a:noFill/>
              <a:latin typeface="Impact" panose="020B0806030902050204" pitchFamily="34" charset="0"/>
              <a:ea typeface="微软雅黑" panose="020B0503020204020204" pitchFamily="34" charset="-122"/>
            </a:endParaRPr>
          </a:p>
        </p:txBody>
      </p:sp>
      <p:sp>
        <p:nvSpPr>
          <p:cNvPr id="4" name="矩形 3"/>
          <p:cNvSpPr/>
          <p:nvPr/>
        </p:nvSpPr>
        <p:spPr>
          <a:xfrm>
            <a:off x="3923928" y="2226607"/>
            <a:ext cx="1497330" cy="296545"/>
          </a:xfrm>
          <a:prstGeom prst="rect">
            <a:avLst/>
          </a:prstGeom>
        </p:spPr>
        <p:txBody>
          <a:bodyPr wrap="none">
            <a:spAutoFit/>
          </a:bodyPr>
          <a:lstStyle/>
          <a:p>
            <a:pPr marL="171450" indent="-171450">
              <a:lnSpc>
                <a:spcPts val="1600"/>
              </a:lnSpc>
              <a:buClr>
                <a:schemeClr val="bg1">
                  <a:lumMod val="85000"/>
                </a:schemeClr>
              </a:buClr>
              <a:buFont typeface="Wingdings" panose="05000000000000000000" pitchFamily="2" charset="2"/>
              <a:buChar char="l"/>
            </a:pPr>
            <a:r>
              <a:rPr lang="zh-CN" altLang="en-US" sz="1000" dirty="0">
                <a:solidFill>
                  <a:schemeClr val="bg1">
                    <a:lumMod val="95000"/>
                  </a:schemeClr>
                </a:solidFill>
                <a:latin typeface="微软雅黑" panose="020B0503020204020204" pitchFamily="34" charset="-122"/>
                <a:ea typeface="微软雅黑" panose="020B0503020204020204" pitchFamily="34" charset="-122"/>
              </a:rPr>
              <a:t>项目创新性与创意性</a:t>
            </a: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PART TWO</a:t>
            </a:r>
            <a:endParaRPr lang="zh-CN" altLang="en-US" sz="7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1"/>
          <p:cNvGrpSpPr/>
          <p:nvPr/>
        </p:nvGrpSpPr>
        <p:grpSpPr bwMode="auto">
          <a:xfrm>
            <a:off x="3227388" y="2602822"/>
            <a:ext cx="1073150" cy="1698625"/>
            <a:chOff x="2019" y="1684"/>
            <a:chExt cx="676" cy="1070"/>
          </a:xfrm>
          <a:solidFill>
            <a:srgbClr val="3C4157"/>
          </a:solidFill>
        </p:grpSpPr>
        <p:sp>
          <p:nvSpPr>
            <p:cNvPr id="107" name="Oval 12"/>
            <p:cNvSpPr>
              <a:spLocks noChangeArrowheads="1"/>
            </p:cNvSpPr>
            <p:nvPr/>
          </p:nvSpPr>
          <p:spPr bwMode="auto">
            <a:xfrm>
              <a:off x="2362" y="1684"/>
              <a:ext cx="313" cy="316"/>
            </a:xfrm>
            <a:prstGeom prst="ellipse">
              <a:avLst/>
            </a:prstGeom>
            <a:grpFill/>
            <a:ln w="12700">
              <a:solidFill>
                <a:schemeClr val="bg1"/>
              </a:solidFill>
              <a:miter lim="800000"/>
            </a:ln>
          </p:spPr>
          <p:txBody>
            <a:bodyPr/>
            <a:lstStyle/>
            <a:p>
              <a:endParaRPr lang="zh-CN" altLang="en-US">
                <a:solidFill>
                  <a:schemeClr val="bg1">
                    <a:lumMod val="50000"/>
                  </a:schemeClr>
                </a:solidFill>
              </a:endParaRPr>
            </a:p>
          </p:txBody>
        </p:sp>
        <p:sp>
          <p:nvSpPr>
            <p:cNvPr id="108" name="Freeform 13"/>
            <p:cNvSpPr/>
            <p:nvPr/>
          </p:nvSpPr>
          <p:spPr bwMode="auto">
            <a:xfrm>
              <a:off x="2019" y="1934"/>
              <a:ext cx="676" cy="820"/>
            </a:xfrm>
            <a:custGeom>
              <a:avLst/>
              <a:gdLst>
                <a:gd name="T0" fmla="*/ 2 w 205"/>
                <a:gd name="T1" fmla="*/ 40 h 249"/>
                <a:gd name="T2" fmla="*/ 41 w 205"/>
                <a:gd name="T3" fmla="*/ 2 h 249"/>
                <a:gd name="T4" fmla="*/ 44 w 205"/>
                <a:gd name="T5" fmla="*/ 0 h 249"/>
                <a:gd name="T6" fmla="*/ 44 w 205"/>
                <a:gd name="T7" fmla="*/ 27 h 249"/>
                <a:gd name="T8" fmla="*/ 116 w 205"/>
                <a:gd name="T9" fmla="*/ 27 h 249"/>
                <a:gd name="T10" fmla="*/ 117 w 205"/>
                <a:gd name="T11" fmla="*/ 27 h 249"/>
                <a:gd name="T12" fmla="*/ 135 w 205"/>
                <a:gd name="T13" fmla="*/ 27 h 249"/>
                <a:gd name="T14" fmla="*/ 151 w 205"/>
                <a:gd name="T15" fmla="*/ 44 h 249"/>
                <a:gd name="T16" fmla="*/ 168 w 205"/>
                <a:gd name="T17" fmla="*/ 27 h 249"/>
                <a:gd name="T18" fmla="*/ 189 w 205"/>
                <a:gd name="T19" fmla="*/ 27 h 249"/>
                <a:gd name="T20" fmla="*/ 205 w 205"/>
                <a:gd name="T21" fmla="*/ 35 h 249"/>
                <a:gd name="T22" fmla="*/ 205 w 205"/>
                <a:gd name="T23" fmla="*/ 135 h 249"/>
                <a:gd name="T24" fmla="*/ 199 w 205"/>
                <a:gd name="T25" fmla="*/ 148 h 249"/>
                <a:gd name="T26" fmla="*/ 187 w 205"/>
                <a:gd name="T27" fmla="*/ 148 h 249"/>
                <a:gd name="T28" fmla="*/ 187 w 205"/>
                <a:gd name="T29" fmla="*/ 234 h 249"/>
                <a:gd name="T30" fmla="*/ 166 w 205"/>
                <a:gd name="T31" fmla="*/ 249 h 249"/>
                <a:gd name="T32" fmla="*/ 151 w 205"/>
                <a:gd name="T33" fmla="*/ 237 h 249"/>
                <a:gd name="T34" fmla="*/ 134 w 205"/>
                <a:gd name="T35" fmla="*/ 248 h 249"/>
                <a:gd name="T36" fmla="*/ 116 w 205"/>
                <a:gd name="T37" fmla="*/ 238 h 249"/>
                <a:gd name="T38" fmla="*/ 116 w 205"/>
                <a:gd name="T39" fmla="*/ 176 h 249"/>
                <a:gd name="T40" fmla="*/ 116 w 205"/>
                <a:gd name="T41" fmla="*/ 147 h 249"/>
                <a:gd name="T42" fmla="*/ 116 w 205"/>
                <a:gd name="T43" fmla="*/ 59 h 249"/>
                <a:gd name="T44" fmla="*/ 44 w 205"/>
                <a:gd name="T45" fmla="*/ 59 h 249"/>
                <a:gd name="T46" fmla="*/ 44 w 205"/>
                <a:gd name="T47" fmla="*/ 87 h 249"/>
                <a:gd name="T48" fmla="*/ 40 w 205"/>
                <a:gd name="T49" fmla="*/ 85 h 249"/>
                <a:gd name="T50" fmla="*/ 3 w 205"/>
                <a:gd name="T51" fmla="*/ 48 h 249"/>
                <a:gd name="T52" fmla="*/ 2 w 205"/>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5" h="249">
                  <a:moveTo>
                    <a:pt x="2" y="40"/>
                  </a:moveTo>
                  <a:cubicBezTo>
                    <a:pt x="41" y="2"/>
                    <a:pt x="41" y="2"/>
                    <a:pt x="41" y="2"/>
                  </a:cubicBezTo>
                  <a:cubicBezTo>
                    <a:pt x="42" y="1"/>
                    <a:pt x="43" y="0"/>
                    <a:pt x="44" y="0"/>
                  </a:cubicBezTo>
                  <a:cubicBezTo>
                    <a:pt x="44" y="27"/>
                    <a:pt x="44" y="27"/>
                    <a:pt x="44" y="27"/>
                  </a:cubicBezTo>
                  <a:cubicBezTo>
                    <a:pt x="116" y="27"/>
                    <a:pt x="116" y="27"/>
                    <a:pt x="116" y="27"/>
                  </a:cubicBezTo>
                  <a:cubicBezTo>
                    <a:pt x="117" y="27"/>
                    <a:pt x="117" y="27"/>
                    <a:pt x="117" y="27"/>
                  </a:cubicBezTo>
                  <a:cubicBezTo>
                    <a:pt x="126" y="27"/>
                    <a:pt x="135" y="27"/>
                    <a:pt x="135" y="27"/>
                  </a:cubicBezTo>
                  <a:cubicBezTo>
                    <a:pt x="151" y="44"/>
                    <a:pt x="151" y="44"/>
                    <a:pt x="151" y="44"/>
                  </a:cubicBezTo>
                  <a:cubicBezTo>
                    <a:pt x="168" y="27"/>
                    <a:pt x="168" y="27"/>
                    <a:pt x="168" y="27"/>
                  </a:cubicBezTo>
                  <a:cubicBezTo>
                    <a:pt x="168" y="27"/>
                    <a:pt x="178" y="27"/>
                    <a:pt x="189" y="27"/>
                  </a:cubicBezTo>
                  <a:cubicBezTo>
                    <a:pt x="199" y="27"/>
                    <a:pt x="205" y="26"/>
                    <a:pt x="205" y="35"/>
                  </a:cubicBezTo>
                  <a:cubicBezTo>
                    <a:pt x="205" y="44"/>
                    <a:pt x="205" y="127"/>
                    <a:pt x="205" y="135"/>
                  </a:cubicBezTo>
                  <a:cubicBezTo>
                    <a:pt x="205" y="144"/>
                    <a:pt x="205" y="148"/>
                    <a:pt x="199" y="148"/>
                  </a:cubicBezTo>
                  <a:cubicBezTo>
                    <a:pt x="195" y="148"/>
                    <a:pt x="187" y="148"/>
                    <a:pt x="187" y="148"/>
                  </a:cubicBezTo>
                  <a:cubicBezTo>
                    <a:pt x="187" y="148"/>
                    <a:pt x="187" y="226"/>
                    <a:pt x="187" y="234"/>
                  </a:cubicBezTo>
                  <a:cubicBezTo>
                    <a:pt x="187" y="246"/>
                    <a:pt x="185" y="249"/>
                    <a:pt x="166" y="249"/>
                  </a:cubicBezTo>
                  <a:cubicBezTo>
                    <a:pt x="154" y="249"/>
                    <a:pt x="151" y="241"/>
                    <a:pt x="151" y="237"/>
                  </a:cubicBezTo>
                  <a:cubicBezTo>
                    <a:pt x="151" y="247"/>
                    <a:pt x="146" y="248"/>
                    <a:pt x="134" y="248"/>
                  </a:cubicBezTo>
                  <a:cubicBezTo>
                    <a:pt x="123" y="248"/>
                    <a:pt x="116" y="249"/>
                    <a:pt x="116" y="238"/>
                  </a:cubicBezTo>
                  <a:cubicBezTo>
                    <a:pt x="116" y="230"/>
                    <a:pt x="116" y="199"/>
                    <a:pt x="116" y="176"/>
                  </a:cubicBezTo>
                  <a:cubicBezTo>
                    <a:pt x="116" y="160"/>
                    <a:pt x="116" y="147"/>
                    <a:pt x="116" y="147"/>
                  </a:cubicBezTo>
                  <a:cubicBezTo>
                    <a:pt x="116" y="59"/>
                    <a:pt x="116" y="59"/>
                    <a:pt x="116" y="59"/>
                  </a:cubicBezTo>
                  <a:cubicBezTo>
                    <a:pt x="44" y="59"/>
                    <a:pt x="44" y="59"/>
                    <a:pt x="44" y="59"/>
                  </a:cubicBezTo>
                  <a:cubicBezTo>
                    <a:pt x="44" y="87"/>
                    <a:pt x="44" y="87"/>
                    <a:pt x="44" y="87"/>
                  </a:cubicBezTo>
                  <a:cubicBezTo>
                    <a:pt x="43" y="87"/>
                    <a:pt x="41" y="87"/>
                    <a:pt x="40" y="85"/>
                  </a:cubicBezTo>
                  <a:cubicBezTo>
                    <a:pt x="3" y="48"/>
                    <a:pt x="3" y="48"/>
                    <a:pt x="3" y="48"/>
                  </a:cubicBezTo>
                  <a:cubicBezTo>
                    <a:pt x="0" y="46"/>
                    <a:pt x="0" y="42"/>
                    <a:pt x="2" y="40"/>
                  </a:cubicBezTo>
                  <a:close/>
                </a:path>
              </a:pathLst>
            </a:custGeom>
            <a:grpFill/>
            <a:ln w="12700" cap="flat">
              <a:solidFill>
                <a:schemeClr val="bg1"/>
              </a:solidFill>
              <a:prstDash val="solid"/>
              <a:miter lim="800000"/>
            </a:ln>
          </p:spPr>
          <p:txBody>
            <a:bodyPr/>
            <a:lstStyle/>
            <a:p>
              <a:endParaRPr lang="zh-CN" altLang="en-US">
                <a:solidFill>
                  <a:schemeClr val="bg1">
                    <a:lumMod val="50000"/>
                  </a:schemeClr>
                </a:solidFill>
              </a:endParaRPr>
            </a:p>
          </p:txBody>
        </p:sp>
      </p:grpSp>
      <p:grpSp>
        <p:nvGrpSpPr>
          <p:cNvPr id="109" name="Group 14"/>
          <p:cNvGrpSpPr/>
          <p:nvPr/>
        </p:nvGrpSpPr>
        <p:grpSpPr bwMode="auto">
          <a:xfrm>
            <a:off x="4833940" y="2575835"/>
            <a:ext cx="1066800" cy="1698625"/>
            <a:chOff x="3037" y="1684"/>
            <a:chExt cx="672" cy="1070"/>
          </a:xfrm>
          <a:solidFill>
            <a:srgbClr val="061926"/>
          </a:solidFill>
        </p:grpSpPr>
        <p:sp>
          <p:nvSpPr>
            <p:cNvPr id="110" name="Oval 15"/>
            <p:cNvSpPr>
              <a:spLocks noChangeArrowheads="1"/>
            </p:cNvSpPr>
            <p:nvPr/>
          </p:nvSpPr>
          <p:spPr bwMode="auto">
            <a:xfrm>
              <a:off x="3054" y="1684"/>
              <a:ext cx="316" cy="316"/>
            </a:xfrm>
            <a:prstGeom prst="ellipse">
              <a:avLst/>
            </a:prstGeom>
            <a:solidFill>
              <a:srgbClr val="3C4157"/>
            </a:solidFill>
            <a:ln w="12700">
              <a:solidFill>
                <a:schemeClr val="bg1"/>
              </a:solidFill>
              <a:miter lim="800000"/>
            </a:ln>
          </p:spPr>
          <p:txBody>
            <a:bodyPr/>
            <a:lstStyle/>
            <a:p>
              <a:endParaRPr lang="zh-CN" altLang="en-US">
                <a:solidFill>
                  <a:schemeClr val="bg1">
                    <a:lumMod val="50000"/>
                  </a:schemeClr>
                </a:solidFill>
              </a:endParaRPr>
            </a:p>
          </p:txBody>
        </p:sp>
        <p:sp>
          <p:nvSpPr>
            <p:cNvPr id="111" name="Freeform 16"/>
            <p:cNvSpPr/>
            <p:nvPr/>
          </p:nvSpPr>
          <p:spPr bwMode="auto">
            <a:xfrm>
              <a:off x="3037" y="1934"/>
              <a:ext cx="672" cy="820"/>
            </a:xfrm>
            <a:custGeom>
              <a:avLst/>
              <a:gdLst>
                <a:gd name="T0" fmla="*/ 202 w 204"/>
                <a:gd name="T1" fmla="*/ 40 h 249"/>
                <a:gd name="T2" fmla="*/ 164 w 204"/>
                <a:gd name="T3" fmla="*/ 2 h 249"/>
                <a:gd name="T4" fmla="*/ 160 w 204"/>
                <a:gd name="T5" fmla="*/ 0 h 249"/>
                <a:gd name="T6" fmla="*/ 160 w 204"/>
                <a:gd name="T7" fmla="*/ 27 h 249"/>
                <a:gd name="T8" fmla="*/ 89 w 204"/>
                <a:gd name="T9" fmla="*/ 27 h 249"/>
                <a:gd name="T10" fmla="*/ 87 w 204"/>
                <a:gd name="T11" fmla="*/ 27 h 249"/>
                <a:gd name="T12" fmla="*/ 69 w 204"/>
                <a:gd name="T13" fmla="*/ 27 h 249"/>
                <a:gd name="T14" fmla="*/ 53 w 204"/>
                <a:gd name="T15" fmla="*/ 44 h 249"/>
                <a:gd name="T16" fmla="*/ 36 w 204"/>
                <a:gd name="T17" fmla="*/ 27 h 249"/>
                <a:gd name="T18" fmla="*/ 16 w 204"/>
                <a:gd name="T19" fmla="*/ 27 h 249"/>
                <a:gd name="T20" fmla="*/ 0 w 204"/>
                <a:gd name="T21" fmla="*/ 35 h 249"/>
                <a:gd name="T22" fmla="*/ 0 w 204"/>
                <a:gd name="T23" fmla="*/ 135 h 249"/>
                <a:gd name="T24" fmla="*/ 5 w 204"/>
                <a:gd name="T25" fmla="*/ 148 h 249"/>
                <a:gd name="T26" fmla="*/ 17 w 204"/>
                <a:gd name="T27" fmla="*/ 148 h 249"/>
                <a:gd name="T28" fmla="*/ 17 w 204"/>
                <a:gd name="T29" fmla="*/ 234 h 249"/>
                <a:gd name="T30" fmla="*/ 39 w 204"/>
                <a:gd name="T31" fmla="*/ 249 h 249"/>
                <a:gd name="T32" fmla="*/ 53 w 204"/>
                <a:gd name="T33" fmla="*/ 237 h 249"/>
                <a:gd name="T34" fmla="*/ 71 w 204"/>
                <a:gd name="T35" fmla="*/ 248 h 249"/>
                <a:gd name="T36" fmla="*/ 89 w 204"/>
                <a:gd name="T37" fmla="*/ 238 h 249"/>
                <a:gd name="T38" fmla="*/ 89 w 204"/>
                <a:gd name="T39" fmla="*/ 176 h 249"/>
                <a:gd name="T40" fmla="*/ 89 w 204"/>
                <a:gd name="T41" fmla="*/ 147 h 249"/>
                <a:gd name="T42" fmla="*/ 89 w 204"/>
                <a:gd name="T43" fmla="*/ 59 h 249"/>
                <a:gd name="T44" fmla="*/ 160 w 204"/>
                <a:gd name="T45" fmla="*/ 59 h 249"/>
                <a:gd name="T46" fmla="*/ 160 w 204"/>
                <a:gd name="T47" fmla="*/ 87 h 249"/>
                <a:gd name="T48" fmla="*/ 164 w 204"/>
                <a:gd name="T49" fmla="*/ 85 h 249"/>
                <a:gd name="T50" fmla="*/ 202 w 204"/>
                <a:gd name="T51" fmla="*/ 48 h 249"/>
                <a:gd name="T52" fmla="*/ 202 w 204"/>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4" h="249">
                  <a:moveTo>
                    <a:pt x="202" y="40"/>
                  </a:moveTo>
                  <a:cubicBezTo>
                    <a:pt x="164" y="2"/>
                    <a:pt x="164" y="2"/>
                    <a:pt x="164" y="2"/>
                  </a:cubicBezTo>
                  <a:cubicBezTo>
                    <a:pt x="163" y="1"/>
                    <a:pt x="161" y="0"/>
                    <a:pt x="160" y="0"/>
                  </a:cubicBezTo>
                  <a:cubicBezTo>
                    <a:pt x="160" y="27"/>
                    <a:pt x="160" y="27"/>
                    <a:pt x="160" y="27"/>
                  </a:cubicBezTo>
                  <a:cubicBezTo>
                    <a:pt x="89" y="27"/>
                    <a:pt x="89" y="27"/>
                    <a:pt x="89" y="27"/>
                  </a:cubicBezTo>
                  <a:cubicBezTo>
                    <a:pt x="87" y="27"/>
                    <a:pt x="87" y="27"/>
                    <a:pt x="87" y="27"/>
                  </a:cubicBezTo>
                  <a:cubicBezTo>
                    <a:pt x="78" y="27"/>
                    <a:pt x="69" y="27"/>
                    <a:pt x="69" y="27"/>
                  </a:cubicBezTo>
                  <a:cubicBezTo>
                    <a:pt x="53" y="44"/>
                    <a:pt x="53" y="44"/>
                    <a:pt x="53" y="44"/>
                  </a:cubicBezTo>
                  <a:cubicBezTo>
                    <a:pt x="36" y="27"/>
                    <a:pt x="36" y="27"/>
                    <a:pt x="36" y="27"/>
                  </a:cubicBezTo>
                  <a:cubicBezTo>
                    <a:pt x="36" y="27"/>
                    <a:pt x="26" y="27"/>
                    <a:pt x="16" y="27"/>
                  </a:cubicBezTo>
                  <a:cubicBezTo>
                    <a:pt x="5" y="27"/>
                    <a:pt x="0" y="26"/>
                    <a:pt x="0" y="35"/>
                  </a:cubicBezTo>
                  <a:cubicBezTo>
                    <a:pt x="0" y="44"/>
                    <a:pt x="0" y="127"/>
                    <a:pt x="0" y="135"/>
                  </a:cubicBezTo>
                  <a:cubicBezTo>
                    <a:pt x="0" y="144"/>
                    <a:pt x="0" y="148"/>
                    <a:pt x="5" y="148"/>
                  </a:cubicBezTo>
                  <a:cubicBezTo>
                    <a:pt x="10" y="148"/>
                    <a:pt x="17" y="148"/>
                    <a:pt x="17" y="148"/>
                  </a:cubicBezTo>
                  <a:cubicBezTo>
                    <a:pt x="17" y="148"/>
                    <a:pt x="17" y="226"/>
                    <a:pt x="17" y="234"/>
                  </a:cubicBezTo>
                  <a:cubicBezTo>
                    <a:pt x="17" y="246"/>
                    <a:pt x="19" y="249"/>
                    <a:pt x="39" y="249"/>
                  </a:cubicBezTo>
                  <a:cubicBezTo>
                    <a:pt x="51" y="249"/>
                    <a:pt x="53" y="241"/>
                    <a:pt x="53" y="237"/>
                  </a:cubicBezTo>
                  <a:cubicBezTo>
                    <a:pt x="54" y="247"/>
                    <a:pt x="58" y="248"/>
                    <a:pt x="71" y="248"/>
                  </a:cubicBezTo>
                  <a:cubicBezTo>
                    <a:pt x="81" y="248"/>
                    <a:pt x="89" y="249"/>
                    <a:pt x="89" y="238"/>
                  </a:cubicBezTo>
                  <a:cubicBezTo>
                    <a:pt x="89" y="230"/>
                    <a:pt x="89" y="199"/>
                    <a:pt x="89" y="176"/>
                  </a:cubicBezTo>
                  <a:cubicBezTo>
                    <a:pt x="89" y="160"/>
                    <a:pt x="89" y="147"/>
                    <a:pt x="89" y="147"/>
                  </a:cubicBezTo>
                  <a:cubicBezTo>
                    <a:pt x="89" y="59"/>
                    <a:pt x="89" y="59"/>
                    <a:pt x="89" y="59"/>
                  </a:cubicBezTo>
                  <a:cubicBezTo>
                    <a:pt x="160" y="59"/>
                    <a:pt x="160" y="59"/>
                    <a:pt x="160" y="59"/>
                  </a:cubicBezTo>
                  <a:cubicBezTo>
                    <a:pt x="160" y="87"/>
                    <a:pt x="160" y="87"/>
                    <a:pt x="160" y="87"/>
                  </a:cubicBezTo>
                  <a:cubicBezTo>
                    <a:pt x="162" y="87"/>
                    <a:pt x="163" y="87"/>
                    <a:pt x="164" y="85"/>
                  </a:cubicBezTo>
                  <a:cubicBezTo>
                    <a:pt x="202" y="48"/>
                    <a:pt x="202" y="48"/>
                    <a:pt x="202" y="48"/>
                  </a:cubicBezTo>
                  <a:cubicBezTo>
                    <a:pt x="204" y="46"/>
                    <a:pt x="204" y="42"/>
                    <a:pt x="202" y="40"/>
                  </a:cubicBezTo>
                  <a:close/>
                </a:path>
              </a:pathLst>
            </a:custGeom>
            <a:solidFill>
              <a:srgbClr val="3C4157"/>
            </a:solidFill>
            <a:ln w="12700" cap="flat">
              <a:solidFill>
                <a:schemeClr val="bg1"/>
              </a:solidFill>
              <a:prstDash val="solid"/>
              <a:miter lim="800000"/>
            </a:ln>
          </p:spPr>
          <p:txBody>
            <a:bodyPr/>
            <a:lstStyle/>
            <a:p>
              <a:endParaRPr lang="zh-CN" altLang="en-US">
                <a:solidFill>
                  <a:schemeClr val="bg1">
                    <a:lumMod val="50000"/>
                  </a:schemeClr>
                </a:solidFill>
              </a:endParaRPr>
            </a:p>
          </p:txBody>
        </p:sp>
      </p:grpSp>
      <p:grpSp>
        <p:nvGrpSpPr>
          <p:cNvPr id="112" name="Group 17"/>
          <p:cNvGrpSpPr/>
          <p:nvPr/>
        </p:nvGrpSpPr>
        <p:grpSpPr bwMode="auto">
          <a:xfrm>
            <a:off x="4248150" y="2555197"/>
            <a:ext cx="647700" cy="1965325"/>
            <a:chOff x="2662" y="1654"/>
            <a:chExt cx="408" cy="1238"/>
          </a:xfrm>
          <a:solidFill>
            <a:srgbClr val="1D93DD"/>
          </a:solidFill>
          <a:effectLst/>
        </p:grpSpPr>
        <p:sp>
          <p:nvSpPr>
            <p:cNvPr id="113" name="Oval 18"/>
            <p:cNvSpPr>
              <a:spLocks noChangeArrowheads="1"/>
            </p:cNvSpPr>
            <p:nvPr/>
          </p:nvSpPr>
          <p:spPr bwMode="auto">
            <a:xfrm>
              <a:off x="2681" y="1654"/>
              <a:ext cx="366" cy="366"/>
            </a:xfrm>
            <a:prstGeom prst="ellipse">
              <a:avLst/>
            </a:pr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sp>
          <p:nvSpPr>
            <p:cNvPr id="114" name="Freeform 19"/>
            <p:cNvSpPr/>
            <p:nvPr/>
          </p:nvSpPr>
          <p:spPr bwMode="auto">
            <a:xfrm>
              <a:off x="2662" y="2043"/>
              <a:ext cx="408" cy="849"/>
            </a:xfrm>
            <a:custGeom>
              <a:avLst/>
              <a:gdLst>
                <a:gd name="T0" fmla="*/ 62 w 124"/>
                <a:gd name="T1" fmla="*/ 21 h 258"/>
                <a:gd name="T2" fmla="*/ 81 w 124"/>
                <a:gd name="T3" fmla="*/ 1 h 258"/>
                <a:gd name="T4" fmla="*/ 112 w 124"/>
                <a:gd name="T5" fmla="*/ 1 h 258"/>
                <a:gd name="T6" fmla="*/ 124 w 124"/>
                <a:gd name="T7" fmla="*/ 25 h 258"/>
                <a:gd name="T8" fmla="*/ 124 w 124"/>
                <a:gd name="T9" fmla="*/ 130 h 258"/>
                <a:gd name="T10" fmla="*/ 103 w 124"/>
                <a:gd name="T11" fmla="*/ 140 h 258"/>
                <a:gd name="T12" fmla="*/ 103 w 124"/>
                <a:gd name="T13" fmla="*/ 246 h 258"/>
                <a:gd name="T14" fmla="*/ 82 w 124"/>
                <a:gd name="T15" fmla="*/ 257 h 258"/>
                <a:gd name="T16" fmla="*/ 62 w 124"/>
                <a:gd name="T17" fmla="*/ 240 h 258"/>
                <a:gd name="T18" fmla="*/ 45 w 124"/>
                <a:gd name="T19" fmla="*/ 258 h 258"/>
                <a:gd name="T20" fmla="*/ 20 w 124"/>
                <a:gd name="T21" fmla="*/ 241 h 258"/>
                <a:gd name="T22" fmla="*/ 20 w 124"/>
                <a:gd name="T23" fmla="*/ 141 h 258"/>
                <a:gd name="T24" fmla="*/ 7 w 124"/>
                <a:gd name="T25" fmla="*/ 141 h 258"/>
                <a:gd name="T26" fmla="*/ 0 w 124"/>
                <a:gd name="T27" fmla="*/ 126 h 258"/>
                <a:gd name="T28" fmla="*/ 0 w 124"/>
                <a:gd name="T29" fmla="*/ 11 h 258"/>
                <a:gd name="T30" fmla="*/ 19 w 124"/>
                <a:gd name="T31" fmla="*/ 1 h 258"/>
                <a:gd name="T32" fmla="*/ 42 w 124"/>
                <a:gd name="T33" fmla="*/ 1 h 258"/>
                <a:gd name="T34" fmla="*/ 62 w 124"/>
                <a:gd name="T35" fmla="*/ 2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 h="258">
                  <a:moveTo>
                    <a:pt x="62" y="21"/>
                  </a:moveTo>
                  <a:cubicBezTo>
                    <a:pt x="81" y="1"/>
                    <a:pt x="81" y="1"/>
                    <a:pt x="81" y="1"/>
                  </a:cubicBezTo>
                  <a:cubicBezTo>
                    <a:pt x="81" y="1"/>
                    <a:pt x="101" y="1"/>
                    <a:pt x="112" y="1"/>
                  </a:cubicBezTo>
                  <a:cubicBezTo>
                    <a:pt x="124" y="1"/>
                    <a:pt x="124" y="2"/>
                    <a:pt x="124" y="25"/>
                  </a:cubicBezTo>
                  <a:cubicBezTo>
                    <a:pt x="124" y="48"/>
                    <a:pt x="124" y="120"/>
                    <a:pt x="124" y="130"/>
                  </a:cubicBezTo>
                  <a:cubicBezTo>
                    <a:pt x="124" y="141"/>
                    <a:pt x="119" y="140"/>
                    <a:pt x="103" y="140"/>
                  </a:cubicBezTo>
                  <a:cubicBezTo>
                    <a:pt x="103" y="140"/>
                    <a:pt x="103" y="230"/>
                    <a:pt x="103" y="246"/>
                  </a:cubicBezTo>
                  <a:cubicBezTo>
                    <a:pt x="103" y="258"/>
                    <a:pt x="95" y="257"/>
                    <a:pt x="82" y="257"/>
                  </a:cubicBezTo>
                  <a:cubicBezTo>
                    <a:pt x="67" y="257"/>
                    <a:pt x="62" y="256"/>
                    <a:pt x="62" y="240"/>
                  </a:cubicBezTo>
                  <a:cubicBezTo>
                    <a:pt x="62" y="240"/>
                    <a:pt x="65" y="258"/>
                    <a:pt x="45" y="258"/>
                  </a:cubicBezTo>
                  <a:cubicBezTo>
                    <a:pt x="23" y="258"/>
                    <a:pt x="20" y="255"/>
                    <a:pt x="20" y="241"/>
                  </a:cubicBezTo>
                  <a:cubicBezTo>
                    <a:pt x="20" y="231"/>
                    <a:pt x="20" y="141"/>
                    <a:pt x="20" y="141"/>
                  </a:cubicBezTo>
                  <a:cubicBezTo>
                    <a:pt x="20" y="141"/>
                    <a:pt x="12" y="141"/>
                    <a:pt x="7" y="141"/>
                  </a:cubicBezTo>
                  <a:cubicBezTo>
                    <a:pt x="0" y="141"/>
                    <a:pt x="0" y="137"/>
                    <a:pt x="0" y="126"/>
                  </a:cubicBezTo>
                  <a:cubicBezTo>
                    <a:pt x="0" y="117"/>
                    <a:pt x="0" y="21"/>
                    <a:pt x="0" y="11"/>
                  </a:cubicBezTo>
                  <a:cubicBezTo>
                    <a:pt x="0" y="0"/>
                    <a:pt x="7" y="1"/>
                    <a:pt x="19" y="1"/>
                  </a:cubicBezTo>
                  <a:cubicBezTo>
                    <a:pt x="31" y="1"/>
                    <a:pt x="42" y="1"/>
                    <a:pt x="42" y="1"/>
                  </a:cubicBezTo>
                  <a:lnTo>
                    <a:pt x="62" y="21"/>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pitchFamily="34" charset="-122"/>
              </a:endParaRPr>
            </a:p>
          </p:txBody>
        </p:sp>
      </p:grpSp>
      <p:sp>
        <p:nvSpPr>
          <p:cNvPr id="115" name="Rectangle 20"/>
          <p:cNvSpPr>
            <a:spLocks noChangeArrowheads="1"/>
          </p:cNvSpPr>
          <p:nvPr/>
        </p:nvSpPr>
        <p:spPr bwMode="auto">
          <a:xfrm>
            <a:off x="4510315" y="2668981"/>
            <a:ext cx="117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400" dirty="0">
                <a:ln w="6350">
                  <a:noFill/>
                </a:ln>
                <a:solidFill>
                  <a:schemeClr val="bg1"/>
                </a:solidFill>
                <a:latin typeface="Impact" panose="020B0806030902050204" pitchFamily="34" charset="0"/>
                <a:ea typeface="微软雅黑" panose="020B0503020204020204" pitchFamily="34" charset="-122"/>
              </a:rPr>
              <a:t>1</a:t>
            </a:r>
            <a:endParaRPr lang="en-US" altLang="zh-CN" sz="2400" dirty="0">
              <a:ln w="6350">
                <a:noFill/>
              </a:ln>
              <a:solidFill>
                <a:schemeClr val="bg1"/>
              </a:solidFill>
              <a:latin typeface="Impact" panose="020B0806030902050204" pitchFamily="34" charset="0"/>
              <a:ea typeface="微软雅黑" panose="020B0503020204020204" pitchFamily="34" charset="-122"/>
            </a:endParaRPr>
          </a:p>
        </p:txBody>
      </p:sp>
      <p:sp>
        <p:nvSpPr>
          <p:cNvPr id="116" name="Rectangle 21"/>
          <p:cNvSpPr>
            <a:spLocks noChangeArrowheads="1"/>
          </p:cNvSpPr>
          <p:nvPr/>
        </p:nvSpPr>
        <p:spPr bwMode="auto">
          <a:xfrm>
            <a:off x="3943401" y="2661043"/>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anose="020B0806030902050204" pitchFamily="34" charset="0"/>
                <a:ea typeface="微软雅黑" panose="020B0503020204020204" pitchFamily="34" charset="-122"/>
              </a:rPr>
              <a:t>2</a:t>
            </a:r>
            <a:endParaRPr lang="en-US" altLang="zh-CN" sz="2400" dirty="0">
              <a:ln w="6350">
                <a:noFill/>
              </a:ln>
              <a:solidFill>
                <a:schemeClr val="bg1"/>
              </a:solidFill>
              <a:latin typeface="Impact" panose="020B0806030902050204" pitchFamily="34" charset="0"/>
              <a:ea typeface="微软雅黑" panose="020B0503020204020204" pitchFamily="34" charset="-122"/>
            </a:endParaRPr>
          </a:p>
        </p:txBody>
      </p:sp>
      <p:sp>
        <p:nvSpPr>
          <p:cNvPr id="119" name="Rectangle 24"/>
          <p:cNvSpPr>
            <a:spLocks noChangeArrowheads="1"/>
          </p:cNvSpPr>
          <p:nvPr/>
        </p:nvSpPr>
        <p:spPr bwMode="auto">
          <a:xfrm>
            <a:off x="5030000" y="2641994"/>
            <a:ext cx="1635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anose="020B0806030902050204" pitchFamily="34" charset="0"/>
                <a:ea typeface="微软雅黑" panose="020B0503020204020204" pitchFamily="34" charset="-122"/>
              </a:rPr>
              <a:t>3</a:t>
            </a:r>
            <a:endParaRPr lang="en-US" altLang="zh-CN" sz="2400" dirty="0">
              <a:ln w="6350">
                <a:noFill/>
              </a:ln>
              <a:solidFill>
                <a:schemeClr val="bg1"/>
              </a:solidFill>
              <a:latin typeface="Impact" panose="020B0806030902050204" pitchFamily="34" charset="0"/>
              <a:ea typeface="微软雅黑" panose="020B0503020204020204" pitchFamily="34" charset="-122"/>
            </a:endParaRPr>
          </a:p>
        </p:txBody>
      </p:sp>
      <p:sp>
        <p:nvSpPr>
          <p:cNvPr id="125" name="Rectangle 66"/>
          <p:cNvSpPr>
            <a:spLocks noChangeArrowheads="1"/>
          </p:cNvSpPr>
          <p:nvPr/>
        </p:nvSpPr>
        <p:spPr bwMode="auto">
          <a:xfrm>
            <a:off x="6283325" y="2214880"/>
            <a:ext cx="2684145" cy="25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zh-CN" sz="2400" dirty="0">
                <a:solidFill>
                  <a:prstClr val="black">
                    <a:lumMod val="50000"/>
                    <a:lumOff val="50000"/>
                  </a:prstClr>
                </a:solidFill>
                <a:latin typeface="Arial" panose="020B0604020202020204" pitchFamily="34" charset="0"/>
                <a:ea typeface="微软雅黑" panose="020B0503020204020204" pitchFamily="34" charset="-122"/>
              </a:rPr>
              <a:t>其次，该产品新增加了课程以及作业信息提醒功能，让学生每天能及时得知当天上课内容以及相关作业，提供更加人性化的服务</a:t>
            </a:r>
            <a:endParaRPr lang="zh-CN" altLang="zh-CN" sz="2400" dirty="0">
              <a:solidFill>
                <a:prstClr val="black">
                  <a:lumMod val="50000"/>
                  <a:lumOff val="50000"/>
                </a:prstClr>
              </a:solidFill>
              <a:latin typeface="Arial" panose="020B0604020202020204" pitchFamily="34" charset="0"/>
              <a:ea typeface="微软雅黑" panose="020B0503020204020204" pitchFamily="34" charset="-122"/>
            </a:endParaRPr>
          </a:p>
        </p:txBody>
      </p:sp>
      <p:sp>
        <p:nvSpPr>
          <p:cNvPr id="126" name="圆角矩形 125"/>
          <p:cNvSpPr/>
          <p:nvPr/>
        </p:nvSpPr>
        <p:spPr>
          <a:xfrm>
            <a:off x="6480175" y="1540510"/>
            <a:ext cx="2287905" cy="674370"/>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n w="6350">
                  <a:noFill/>
                </a:ln>
                <a:solidFill>
                  <a:schemeClr val="bg1"/>
                </a:solidFill>
                <a:latin typeface="Impact" panose="020B0806030902050204" pitchFamily="34" charset="0"/>
                <a:ea typeface="微软雅黑" panose="020B0503020204020204" pitchFamily="34" charset="-122"/>
              </a:rPr>
              <a:t>新增提醒功能</a:t>
            </a:r>
            <a:endParaRPr lang="zh-CN" altLang="en-US" sz="2400" dirty="0">
              <a:ln w="6350">
                <a:noFill/>
              </a:ln>
              <a:solidFill>
                <a:schemeClr val="bg1"/>
              </a:solidFill>
              <a:latin typeface="Impact" panose="020B0806030902050204" pitchFamily="34" charset="0"/>
              <a:ea typeface="微软雅黑" panose="020B0503020204020204" pitchFamily="34" charset="-122"/>
            </a:endParaRPr>
          </a:p>
        </p:txBody>
      </p:sp>
      <p:sp>
        <p:nvSpPr>
          <p:cNvPr id="133" name="Rectangle 66"/>
          <p:cNvSpPr>
            <a:spLocks noChangeArrowheads="1"/>
          </p:cNvSpPr>
          <p:nvPr/>
        </p:nvSpPr>
        <p:spPr bwMode="auto">
          <a:xfrm>
            <a:off x="419735" y="2384425"/>
            <a:ext cx="2807970" cy="22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zh-CN" sz="2400" dirty="0">
                <a:solidFill>
                  <a:prstClr val="black">
                    <a:lumMod val="50000"/>
                    <a:lumOff val="50000"/>
                  </a:prstClr>
                </a:solidFill>
                <a:latin typeface="Arial" panose="020B0604020202020204" pitchFamily="34" charset="0"/>
                <a:ea typeface="微软雅黑" panose="020B0503020204020204" pitchFamily="34" charset="-122"/>
              </a:rPr>
              <a:t>此产品相比于市场上已经发布的产品，其拥有更加智能化的自动导入功能，不会再因为网址原因而导入失败</a:t>
            </a:r>
            <a:endParaRPr lang="zh-CN" altLang="zh-CN" sz="2400" dirty="0">
              <a:solidFill>
                <a:prstClr val="black">
                  <a:lumMod val="50000"/>
                  <a:lumOff val="50000"/>
                </a:prstClr>
              </a:solidFill>
              <a:latin typeface="Arial" panose="020B0604020202020204" pitchFamily="34" charset="0"/>
              <a:ea typeface="微软雅黑" panose="020B0503020204020204" pitchFamily="34" charset="-122"/>
            </a:endParaRPr>
          </a:p>
        </p:txBody>
      </p:sp>
      <p:sp>
        <p:nvSpPr>
          <p:cNvPr id="134" name="圆角矩形 133"/>
          <p:cNvSpPr/>
          <p:nvPr/>
        </p:nvSpPr>
        <p:spPr>
          <a:xfrm>
            <a:off x="782955" y="1539875"/>
            <a:ext cx="1642745" cy="675005"/>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n w="6350">
                  <a:noFill/>
                </a:ln>
                <a:solidFill>
                  <a:schemeClr val="bg1"/>
                </a:solidFill>
                <a:latin typeface="Impact" panose="020B0806030902050204" pitchFamily="34" charset="0"/>
                <a:ea typeface="微软雅黑" panose="020B0503020204020204" pitchFamily="34" charset="-122"/>
              </a:rPr>
              <a:t>智能化</a:t>
            </a:r>
            <a:endParaRPr lang="zh-CN" altLang="en-US" sz="2400" dirty="0">
              <a:ln w="6350">
                <a:noFill/>
              </a:ln>
              <a:solidFill>
                <a:schemeClr val="bg1"/>
              </a:solidFill>
              <a:latin typeface="Impact" panose="020B0806030902050204" pitchFamily="34" charset="0"/>
              <a:ea typeface="微软雅黑" panose="020B0503020204020204" pitchFamily="34" charset="-122"/>
            </a:endParaRPr>
          </a:p>
        </p:txBody>
      </p:sp>
      <p:sp>
        <p:nvSpPr>
          <p:cNvPr id="37" name="圆角矩形 3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8" name="圆角矩形 3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关键技术与实践难点</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9" name="圆角矩形 3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研究思路与方法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40" name="圆角矩形 39"/>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研究成果与应用</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41" name="圆角矩形 40"/>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相关建议与论文总结</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42" name="矩形 41"/>
          <p:cNvSpPr/>
          <p:nvPr/>
        </p:nvSpPr>
        <p:spPr>
          <a:xfrm>
            <a:off x="1955583"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anose="020B0503020204020204" pitchFamily="34" charset="-122"/>
                <a:ea typeface="微软雅黑" panose="020B0503020204020204" pitchFamily="34" charset="-122"/>
              </a:rPr>
              <a:t>研究方案可行性说明</a:t>
            </a:r>
            <a:endParaRPr lang="zh-CN" altLang="en-US" sz="1200" dirty="0">
              <a:solidFill>
                <a:srgbClr val="03CCCE"/>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anim calcmode="lin" valueType="num">
                                          <p:cBhvr>
                                            <p:cTn id="8" dur="500" fill="hold"/>
                                            <p:tgtEl>
                                              <p:spTgt spid="112"/>
                                            </p:tgtEl>
                                            <p:attrNameLst>
                                              <p:attrName>ppt_x</p:attrName>
                                            </p:attrNameLst>
                                          </p:cBhvr>
                                          <p:tavLst>
                                            <p:tav tm="0">
                                              <p:val>
                                                <p:strVal val="#ppt_x"/>
                                              </p:val>
                                            </p:tav>
                                            <p:tav tm="100000">
                                              <p:val>
                                                <p:strVal val="#ppt_x"/>
                                              </p:val>
                                            </p:tav>
                                          </p:tavLst>
                                        </p:anim>
                                        <p:anim calcmode="lin" valueType="num">
                                          <p:cBhvr>
                                            <p:cTn id="9" dur="500" fill="hold"/>
                                            <p:tgtEl>
                                              <p:spTgt spid="112"/>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115"/>
                                            </p:tgtEl>
                                            <p:attrNameLst>
                                              <p:attrName>style.visibility</p:attrName>
                                            </p:attrNameLst>
                                          </p:cBhvr>
                                          <p:to>
                                            <p:strVal val="visible"/>
                                          </p:to>
                                        </p:set>
                                        <p:anim calcmode="lin" valueType="num">
                                          <p:cBhvr>
                                            <p:cTn id="12" dur="500" fill="hold"/>
                                            <p:tgtEl>
                                              <p:spTgt spid="115"/>
                                            </p:tgtEl>
                                            <p:attrNameLst>
                                              <p:attrName>ppt_w</p:attrName>
                                            </p:attrNameLst>
                                          </p:cBhvr>
                                          <p:tavLst>
                                            <p:tav tm="0">
                                              <p:val>
                                                <p:fltVal val="0"/>
                                              </p:val>
                                            </p:tav>
                                            <p:tav tm="100000">
                                              <p:val>
                                                <p:strVal val="#ppt_w"/>
                                              </p:val>
                                            </p:tav>
                                          </p:tavLst>
                                        </p:anim>
                                        <p:anim calcmode="lin" valueType="num">
                                          <p:cBhvr>
                                            <p:cTn id="13" dur="500" fill="hold"/>
                                            <p:tgtEl>
                                              <p:spTgt spid="115"/>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anim calcmode="lin" valueType="num">
                                          <p:cBhvr>
                                            <p:cTn id="17" dur="500" fill="hold"/>
                                            <p:tgtEl>
                                              <p:spTgt spid="106"/>
                                            </p:tgtEl>
                                            <p:attrNameLst>
                                              <p:attrName>ppt_x</p:attrName>
                                            </p:attrNameLst>
                                          </p:cBhvr>
                                          <p:tavLst>
                                            <p:tav tm="0">
                                              <p:val>
                                                <p:strVal val="#ppt_x"/>
                                              </p:val>
                                            </p:tav>
                                            <p:tav tm="100000">
                                              <p:val>
                                                <p:strVal val="#ppt_x"/>
                                              </p:val>
                                            </p:tav>
                                          </p:tavLst>
                                        </p:anim>
                                        <p:anim calcmode="lin" valueType="num">
                                          <p:cBhvr>
                                            <p:cTn id="18" dur="500" fill="hold"/>
                                            <p:tgtEl>
                                              <p:spTgt spid="106"/>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116"/>
                                            </p:tgtEl>
                                            <p:attrNameLst>
                                              <p:attrName>style.visibility</p:attrName>
                                            </p:attrNameLst>
                                          </p:cBhvr>
                                          <p:to>
                                            <p:strVal val="visible"/>
                                          </p:to>
                                        </p:set>
                                        <p:anim calcmode="lin" valueType="num">
                                          <p:cBhvr>
                                            <p:cTn id="21" dur="500" fill="hold"/>
                                            <p:tgtEl>
                                              <p:spTgt spid="116"/>
                                            </p:tgtEl>
                                            <p:attrNameLst>
                                              <p:attrName>ppt_w</p:attrName>
                                            </p:attrNameLst>
                                          </p:cBhvr>
                                          <p:tavLst>
                                            <p:tav tm="0">
                                              <p:val>
                                                <p:fltVal val="0"/>
                                              </p:val>
                                            </p:tav>
                                            <p:tav tm="100000">
                                              <p:val>
                                                <p:strVal val="#ppt_w"/>
                                              </p:val>
                                            </p:tav>
                                          </p:tavLst>
                                        </p:anim>
                                        <p:anim calcmode="lin" valueType="num">
                                          <p:cBhvr>
                                            <p:cTn id="22" dur="500" fill="hold"/>
                                            <p:tgtEl>
                                              <p:spTgt spid="116"/>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anim calcmode="lin" valueType="num">
                                          <p:cBhvr>
                                            <p:cTn id="26" dur="500" fill="hold"/>
                                            <p:tgtEl>
                                              <p:spTgt spid="109"/>
                                            </p:tgtEl>
                                            <p:attrNameLst>
                                              <p:attrName>ppt_x</p:attrName>
                                            </p:attrNameLst>
                                          </p:cBhvr>
                                          <p:tavLst>
                                            <p:tav tm="0">
                                              <p:val>
                                                <p:strVal val="#ppt_x"/>
                                              </p:val>
                                            </p:tav>
                                            <p:tav tm="100000">
                                              <p:val>
                                                <p:strVal val="#ppt_x"/>
                                              </p:val>
                                            </p:tav>
                                          </p:tavLst>
                                        </p:anim>
                                        <p:anim calcmode="lin" valueType="num">
                                          <p:cBhvr>
                                            <p:cTn id="27" dur="500" fill="hold"/>
                                            <p:tgtEl>
                                              <p:spTgt spid="109"/>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119"/>
                                            </p:tgtEl>
                                            <p:attrNameLst>
                                              <p:attrName>style.visibility</p:attrName>
                                            </p:attrNameLst>
                                          </p:cBhvr>
                                          <p:to>
                                            <p:strVal val="visible"/>
                                          </p:to>
                                        </p:set>
                                        <p:anim calcmode="lin" valueType="num">
                                          <p:cBhvr>
                                            <p:cTn id="30" dur="500" fill="hold"/>
                                            <p:tgtEl>
                                              <p:spTgt spid="119"/>
                                            </p:tgtEl>
                                            <p:attrNameLst>
                                              <p:attrName>ppt_w</p:attrName>
                                            </p:attrNameLst>
                                          </p:cBhvr>
                                          <p:tavLst>
                                            <p:tav tm="0">
                                              <p:val>
                                                <p:fltVal val="0"/>
                                              </p:val>
                                            </p:tav>
                                            <p:tav tm="100000">
                                              <p:val>
                                                <p:strVal val="#ppt_w"/>
                                              </p:val>
                                            </p:tav>
                                          </p:tavLst>
                                        </p:anim>
                                        <p:anim calcmode="lin" valueType="num">
                                          <p:cBhvr>
                                            <p:cTn id="31" dur="500" fill="hold"/>
                                            <p:tgtEl>
                                              <p:spTgt spid="119"/>
                                            </p:tgtEl>
                                            <p:attrNameLst>
                                              <p:attrName>ppt_h</p:attrName>
                                            </p:attrNameLst>
                                          </p:cBhvr>
                                          <p:tavLst>
                                            <p:tav tm="0">
                                              <p:val>
                                                <p:fltVal val="0"/>
                                              </p:val>
                                            </p:tav>
                                            <p:tav tm="100000">
                                              <p:val>
                                                <p:strVal val="#ppt_h"/>
                                              </p:val>
                                            </p:tav>
                                          </p:tavLst>
                                        </p:anim>
                                      </p:childTnLst>
                                    </p:cTn>
                                  </p:par>
                                  <p:par>
                                    <p:cTn id="32" presetID="2" presetClass="entr" presetSubtype="2" fill="hold" grpId="0" nodeType="withEffect" p14:presetBounceEnd="60000">
                                      <p:stCondLst>
                                        <p:cond delay="1400"/>
                                      </p:stCondLst>
                                      <p:childTnLst>
                                        <p:set>
                                          <p:cBhvr>
                                            <p:cTn id="33" dur="1" fill="hold">
                                              <p:stCondLst>
                                                <p:cond delay="0"/>
                                              </p:stCondLst>
                                            </p:cTn>
                                            <p:tgtEl>
                                              <p:spTgt spid="126"/>
                                            </p:tgtEl>
                                            <p:attrNameLst>
                                              <p:attrName>style.visibility</p:attrName>
                                            </p:attrNameLst>
                                          </p:cBhvr>
                                          <p:to>
                                            <p:strVal val="visible"/>
                                          </p:to>
                                        </p:set>
                                        <p:anim calcmode="lin" valueType="num" p14:bounceEnd="60000">
                                          <p:cBhvr additive="base">
                                            <p:cTn id="34" dur="500" fill="hold"/>
                                            <p:tgtEl>
                                              <p:spTgt spid="126"/>
                                            </p:tgtEl>
                                            <p:attrNameLst>
                                              <p:attrName>ppt_x</p:attrName>
                                            </p:attrNameLst>
                                          </p:cBhvr>
                                          <p:tavLst>
                                            <p:tav tm="0">
                                              <p:val>
                                                <p:strVal val="1+#ppt_w/2"/>
                                              </p:val>
                                            </p:tav>
                                            <p:tav tm="100000">
                                              <p:val>
                                                <p:strVal val="#ppt_x"/>
                                              </p:val>
                                            </p:tav>
                                          </p:tavLst>
                                        </p:anim>
                                        <p:anim calcmode="lin" valueType="num" p14:bounceEnd="60000">
                                          <p:cBhvr additive="base">
                                            <p:cTn id="35" dur="500" fill="hold"/>
                                            <p:tgtEl>
                                              <p:spTgt spid="126"/>
                                            </p:tgtEl>
                                            <p:attrNameLst>
                                              <p:attrName>ppt_y</p:attrName>
                                            </p:attrNameLst>
                                          </p:cBhvr>
                                          <p:tavLst>
                                            <p:tav tm="0">
                                              <p:val>
                                                <p:strVal val="#ppt_y"/>
                                              </p:val>
                                            </p:tav>
                                            <p:tav tm="100000">
                                              <p:val>
                                                <p:strVal val="#ppt_y"/>
                                              </p:val>
                                            </p:tav>
                                          </p:tavLst>
                                        </p:anim>
                                      </p:childTnLst>
                                    </p:cTn>
                                  </p:par>
                                  <p:par>
                                    <p:cTn id="36" presetID="55" presetClass="entr" presetSubtype="0" fill="hold" grpId="0" nodeType="withEffect">
                                      <p:stCondLst>
                                        <p:cond delay="1700"/>
                                      </p:stCondLst>
                                      <p:childTnLst>
                                        <p:set>
                                          <p:cBhvr>
                                            <p:cTn id="37" dur="1" fill="hold">
                                              <p:stCondLst>
                                                <p:cond delay="0"/>
                                              </p:stCondLst>
                                            </p:cTn>
                                            <p:tgtEl>
                                              <p:spTgt spid="125"/>
                                            </p:tgtEl>
                                            <p:attrNameLst>
                                              <p:attrName>style.visibility</p:attrName>
                                            </p:attrNameLst>
                                          </p:cBhvr>
                                          <p:to>
                                            <p:strVal val="visible"/>
                                          </p:to>
                                        </p:set>
                                        <p:anim calcmode="lin" valueType="num">
                                          <p:cBhvr>
                                            <p:cTn id="38" dur="500" fill="hold"/>
                                            <p:tgtEl>
                                              <p:spTgt spid="125"/>
                                            </p:tgtEl>
                                            <p:attrNameLst>
                                              <p:attrName>ppt_w</p:attrName>
                                            </p:attrNameLst>
                                          </p:cBhvr>
                                          <p:tavLst>
                                            <p:tav tm="0">
                                              <p:val>
                                                <p:strVal val="#ppt_w*0.70"/>
                                              </p:val>
                                            </p:tav>
                                            <p:tav tm="100000">
                                              <p:val>
                                                <p:strVal val="#ppt_w"/>
                                              </p:val>
                                            </p:tav>
                                          </p:tavLst>
                                        </p:anim>
                                        <p:anim calcmode="lin" valueType="num">
                                          <p:cBhvr>
                                            <p:cTn id="39" dur="500" fill="hold"/>
                                            <p:tgtEl>
                                              <p:spTgt spid="125"/>
                                            </p:tgtEl>
                                            <p:attrNameLst>
                                              <p:attrName>ppt_h</p:attrName>
                                            </p:attrNameLst>
                                          </p:cBhvr>
                                          <p:tavLst>
                                            <p:tav tm="0">
                                              <p:val>
                                                <p:strVal val="#ppt_h"/>
                                              </p:val>
                                            </p:tav>
                                            <p:tav tm="100000">
                                              <p:val>
                                                <p:strVal val="#ppt_h"/>
                                              </p:val>
                                            </p:tav>
                                          </p:tavLst>
                                        </p:anim>
                                        <p:animEffect transition="in" filter="fade">
                                          <p:cBhvr>
                                            <p:cTn id="40" dur="500"/>
                                            <p:tgtEl>
                                              <p:spTgt spid="125"/>
                                            </p:tgtEl>
                                          </p:cBhvr>
                                        </p:animEffect>
                                      </p:childTnLst>
                                    </p:cTn>
                                  </p:par>
                                  <p:par>
                                    <p:cTn id="41" presetID="2" presetClass="entr" presetSubtype="8" fill="hold" grpId="0" nodeType="withEffect" p14:presetBounceEnd="60000">
                                      <p:stCondLst>
                                        <p:cond delay="1400"/>
                                      </p:stCondLst>
                                      <p:childTnLst>
                                        <p:set>
                                          <p:cBhvr>
                                            <p:cTn id="42" dur="1" fill="hold">
                                              <p:stCondLst>
                                                <p:cond delay="0"/>
                                              </p:stCondLst>
                                            </p:cTn>
                                            <p:tgtEl>
                                              <p:spTgt spid="134"/>
                                            </p:tgtEl>
                                            <p:attrNameLst>
                                              <p:attrName>style.visibility</p:attrName>
                                            </p:attrNameLst>
                                          </p:cBhvr>
                                          <p:to>
                                            <p:strVal val="visible"/>
                                          </p:to>
                                        </p:set>
                                        <p:anim calcmode="lin" valueType="num" p14:bounceEnd="60000">
                                          <p:cBhvr additive="base">
                                            <p:cTn id="43" dur="500" fill="hold"/>
                                            <p:tgtEl>
                                              <p:spTgt spid="134"/>
                                            </p:tgtEl>
                                            <p:attrNameLst>
                                              <p:attrName>ppt_x</p:attrName>
                                            </p:attrNameLst>
                                          </p:cBhvr>
                                          <p:tavLst>
                                            <p:tav tm="0">
                                              <p:val>
                                                <p:strVal val="0-#ppt_w/2"/>
                                              </p:val>
                                            </p:tav>
                                            <p:tav tm="100000">
                                              <p:val>
                                                <p:strVal val="#ppt_x"/>
                                              </p:val>
                                            </p:tav>
                                          </p:tavLst>
                                        </p:anim>
                                        <p:anim calcmode="lin" valueType="num" p14:bounceEnd="60000">
                                          <p:cBhvr additive="base">
                                            <p:cTn id="44" dur="500" fill="hold"/>
                                            <p:tgtEl>
                                              <p:spTgt spid="134"/>
                                            </p:tgtEl>
                                            <p:attrNameLst>
                                              <p:attrName>ppt_y</p:attrName>
                                            </p:attrNameLst>
                                          </p:cBhvr>
                                          <p:tavLst>
                                            <p:tav tm="0">
                                              <p:val>
                                                <p:strVal val="#ppt_y"/>
                                              </p:val>
                                            </p:tav>
                                            <p:tav tm="100000">
                                              <p:val>
                                                <p:strVal val="#ppt_y"/>
                                              </p:val>
                                            </p:tav>
                                          </p:tavLst>
                                        </p:anim>
                                      </p:childTnLst>
                                    </p:cTn>
                                  </p:par>
                                  <p:par>
                                    <p:cTn id="45" presetID="55" presetClass="entr" presetSubtype="0" fill="hold" grpId="0" nodeType="withEffect">
                                      <p:stCondLst>
                                        <p:cond delay="1700"/>
                                      </p:stCondLst>
                                      <p:childTnLst>
                                        <p:set>
                                          <p:cBhvr>
                                            <p:cTn id="46" dur="1" fill="hold">
                                              <p:stCondLst>
                                                <p:cond delay="0"/>
                                              </p:stCondLst>
                                            </p:cTn>
                                            <p:tgtEl>
                                              <p:spTgt spid="133"/>
                                            </p:tgtEl>
                                            <p:attrNameLst>
                                              <p:attrName>style.visibility</p:attrName>
                                            </p:attrNameLst>
                                          </p:cBhvr>
                                          <p:to>
                                            <p:strVal val="visible"/>
                                          </p:to>
                                        </p:set>
                                        <p:anim calcmode="lin" valueType="num">
                                          <p:cBhvr>
                                            <p:cTn id="47" dur="500" fill="hold"/>
                                            <p:tgtEl>
                                              <p:spTgt spid="133"/>
                                            </p:tgtEl>
                                            <p:attrNameLst>
                                              <p:attrName>ppt_w</p:attrName>
                                            </p:attrNameLst>
                                          </p:cBhvr>
                                          <p:tavLst>
                                            <p:tav tm="0">
                                              <p:val>
                                                <p:strVal val="#ppt_w*0.70"/>
                                              </p:val>
                                            </p:tav>
                                            <p:tav tm="100000">
                                              <p:val>
                                                <p:strVal val="#ppt_w"/>
                                              </p:val>
                                            </p:tav>
                                          </p:tavLst>
                                        </p:anim>
                                        <p:anim calcmode="lin" valueType="num">
                                          <p:cBhvr>
                                            <p:cTn id="48" dur="500" fill="hold"/>
                                            <p:tgtEl>
                                              <p:spTgt spid="133"/>
                                            </p:tgtEl>
                                            <p:attrNameLst>
                                              <p:attrName>ppt_h</p:attrName>
                                            </p:attrNameLst>
                                          </p:cBhvr>
                                          <p:tavLst>
                                            <p:tav tm="0">
                                              <p:val>
                                                <p:strVal val="#ppt_h"/>
                                              </p:val>
                                            </p:tav>
                                            <p:tav tm="100000">
                                              <p:val>
                                                <p:strVal val="#ppt_h"/>
                                              </p:val>
                                            </p:tav>
                                          </p:tavLst>
                                        </p:anim>
                                        <p:animEffect transition="in" filter="fade">
                                          <p:cBhvr>
                                            <p:cTn id="49"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9" grpId="0"/>
          <p:bldP spid="125" grpId="0"/>
          <p:bldP spid="126" grpId="0" bldLvl="0" animBg="1"/>
          <p:bldP spid="133" grpId="0"/>
          <p:bldP spid="13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anim calcmode="lin" valueType="num">
                                          <p:cBhvr>
                                            <p:cTn id="8" dur="500" fill="hold"/>
                                            <p:tgtEl>
                                              <p:spTgt spid="112"/>
                                            </p:tgtEl>
                                            <p:attrNameLst>
                                              <p:attrName>ppt_x</p:attrName>
                                            </p:attrNameLst>
                                          </p:cBhvr>
                                          <p:tavLst>
                                            <p:tav tm="0">
                                              <p:val>
                                                <p:strVal val="#ppt_x"/>
                                              </p:val>
                                            </p:tav>
                                            <p:tav tm="100000">
                                              <p:val>
                                                <p:strVal val="#ppt_x"/>
                                              </p:val>
                                            </p:tav>
                                          </p:tavLst>
                                        </p:anim>
                                        <p:anim calcmode="lin" valueType="num">
                                          <p:cBhvr>
                                            <p:cTn id="9" dur="500" fill="hold"/>
                                            <p:tgtEl>
                                              <p:spTgt spid="112"/>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115"/>
                                            </p:tgtEl>
                                            <p:attrNameLst>
                                              <p:attrName>style.visibility</p:attrName>
                                            </p:attrNameLst>
                                          </p:cBhvr>
                                          <p:to>
                                            <p:strVal val="visible"/>
                                          </p:to>
                                        </p:set>
                                        <p:anim calcmode="lin" valueType="num">
                                          <p:cBhvr>
                                            <p:cTn id="12" dur="500" fill="hold"/>
                                            <p:tgtEl>
                                              <p:spTgt spid="115"/>
                                            </p:tgtEl>
                                            <p:attrNameLst>
                                              <p:attrName>ppt_w</p:attrName>
                                            </p:attrNameLst>
                                          </p:cBhvr>
                                          <p:tavLst>
                                            <p:tav tm="0">
                                              <p:val>
                                                <p:fltVal val="0"/>
                                              </p:val>
                                            </p:tav>
                                            <p:tav tm="100000">
                                              <p:val>
                                                <p:strVal val="#ppt_w"/>
                                              </p:val>
                                            </p:tav>
                                          </p:tavLst>
                                        </p:anim>
                                        <p:anim calcmode="lin" valueType="num">
                                          <p:cBhvr>
                                            <p:cTn id="13" dur="500" fill="hold"/>
                                            <p:tgtEl>
                                              <p:spTgt spid="115"/>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anim calcmode="lin" valueType="num">
                                          <p:cBhvr>
                                            <p:cTn id="17" dur="500" fill="hold"/>
                                            <p:tgtEl>
                                              <p:spTgt spid="106"/>
                                            </p:tgtEl>
                                            <p:attrNameLst>
                                              <p:attrName>ppt_x</p:attrName>
                                            </p:attrNameLst>
                                          </p:cBhvr>
                                          <p:tavLst>
                                            <p:tav tm="0">
                                              <p:val>
                                                <p:strVal val="#ppt_x"/>
                                              </p:val>
                                            </p:tav>
                                            <p:tav tm="100000">
                                              <p:val>
                                                <p:strVal val="#ppt_x"/>
                                              </p:val>
                                            </p:tav>
                                          </p:tavLst>
                                        </p:anim>
                                        <p:anim calcmode="lin" valueType="num">
                                          <p:cBhvr>
                                            <p:cTn id="18" dur="500" fill="hold"/>
                                            <p:tgtEl>
                                              <p:spTgt spid="106"/>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116"/>
                                            </p:tgtEl>
                                            <p:attrNameLst>
                                              <p:attrName>style.visibility</p:attrName>
                                            </p:attrNameLst>
                                          </p:cBhvr>
                                          <p:to>
                                            <p:strVal val="visible"/>
                                          </p:to>
                                        </p:set>
                                        <p:anim calcmode="lin" valueType="num">
                                          <p:cBhvr>
                                            <p:cTn id="21" dur="500" fill="hold"/>
                                            <p:tgtEl>
                                              <p:spTgt spid="116"/>
                                            </p:tgtEl>
                                            <p:attrNameLst>
                                              <p:attrName>ppt_w</p:attrName>
                                            </p:attrNameLst>
                                          </p:cBhvr>
                                          <p:tavLst>
                                            <p:tav tm="0">
                                              <p:val>
                                                <p:fltVal val="0"/>
                                              </p:val>
                                            </p:tav>
                                            <p:tav tm="100000">
                                              <p:val>
                                                <p:strVal val="#ppt_w"/>
                                              </p:val>
                                            </p:tav>
                                          </p:tavLst>
                                        </p:anim>
                                        <p:anim calcmode="lin" valueType="num">
                                          <p:cBhvr>
                                            <p:cTn id="22" dur="500" fill="hold"/>
                                            <p:tgtEl>
                                              <p:spTgt spid="116"/>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anim calcmode="lin" valueType="num">
                                          <p:cBhvr>
                                            <p:cTn id="26" dur="500" fill="hold"/>
                                            <p:tgtEl>
                                              <p:spTgt spid="109"/>
                                            </p:tgtEl>
                                            <p:attrNameLst>
                                              <p:attrName>ppt_x</p:attrName>
                                            </p:attrNameLst>
                                          </p:cBhvr>
                                          <p:tavLst>
                                            <p:tav tm="0">
                                              <p:val>
                                                <p:strVal val="#ppt_x"/>
                                              </p:val>
                                            </p:tav>
                                            <p:tav tm="100000">
                                              <p:val>
                                                <p:strVal val="#ppt_x"/>
                                              </p:val>
                                            </p:tav>
                                          </p:tavLst>
                                        </p:anim>
                                        <p:anim calcmode="lin" valueType="num">
                                          <p:cBhvr>
                                            <p:cTn id="27" dur="500" fill="hold"/>
                                            <p:tgtEl>
                                              <p:spTgt spid="109"/>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119"/>
                                            </p:tgtEl>
                                            <p:attrNameLst>
                                              <p:attrName>style.visibility</p:attrName>
                                            </p:attrNameLst>
                                          </p:cBhvr>
                                          <p:to>
                                            <p:strVal val="visible"/>
                                          </p:to>
                                        </p:set>
                                        <p:anim calcmode="lin" valueType="num">
                                          <p:cBhvr>
                                            <p:cTn id="30" dur="500" fill="hold"/>
                                            <p:tgtEl>
                                              <p:spTgt spid="119"/>
                                            </p:tgtEl>
                                            <p:attrNameLst>
                                              <p:attrName>ppt_w</p:attrName>
                                            </p:attrNameLst>
                                          </p:cBhvr>
                                          <p:tavLst>
                                            <p:tav tm="0">
                                              <p:val>
                                                <p:fltVal val="0"/>
                                              </p:val>
                                            </p:tav>
                                            <p:tav tm="100000">
                                              <p:val>
                                                <p:strVal val="#ppt_w"/>
                                              </p:val>
                                            </p:tav>
                                          </p:tavLst>
                                        </p:anim>
                                        <p:anim calcmode="lin" valueType="num">
                                          <p:cBhvr>
                                            <p:cTn id="31" dur="500" fill="hold"/>
                                            <p:tgtEl>
                                              <p:spTgt spid="119"/>
                                            </p:tgtEl>
                                            <p:attrNameLst>
                                              <p:attrName>ppt_h</p:attrName>
                                            </p:attrNameLst>
                                          </p:cBhvr>
                                          <p:tavLst>
                                            <p:tav tm="0">
                                              <p:val>
                                                <p:fltVal val="0"/>
                                              </p:val>
                                            </p:tav>
                                            <p:tav tm="100000">
                                              <p:val>
                                                <p:strVal val="#ppt_h"/>
                                              </p:val>
                                            </p:tav>
                                          </p:tavLst>
                                        </p:anim>
                                      </p:childTnLst>
                                    </p:cTn>
                                  </p:par>
                                  <p:par>
                                    <p:cTn id="32" presetID="2" presetClass="entr" presetSubtype="2" fill="hold" grpId="0" nodeType="withEffect">
                                      <p:stCondLst>
                                        <p:cond delay="1400"/>
                                      </p:stCondLst>
                                      <p:childTnLst>
                                        <p:set>
                                          <p:cBhvr>
                                            <p:cTn id="33" dur="1" fill="hold">
                                              <p:stCondLst>
                                                <p:cond delay="0"/>
                                              </p:stCondLst>
                                            </p:cTn>
                                            <p:tgtEl>
                                              <p:spTgt spid="126"/>
                                            </p:tgtEl>
                                            <p:attrNameLst>
                                              <p:attrName>style.visibility</p:attrName>
                                            </p:attrNameLst>
                                          </p:cBhvr>
                                          <p:to>
                                            <p:strVal val="visible"/>
                                          </p:to>
                                        </p:set>
                                        <p:anim calcmode="lin" valueType="num">
                                          <p:cBhvr additive="base">
                                            <p:cTn id="34" dur="500" fill="hold"/>
                                            <p:tgtEl>
                                              <p:spTgt spid="126"/>
                                            </p:tgtEl>
                                            <p:attrNameLst>
                                              <p:attrName>ppt_x</p:attrName>
                                            </p:attrNameLst>
                                          </p:cBhvr>
                                          <p:tavLst>
                                            <p:tav tm="0">
                                              <p:val>
                                                <p:strVal val="1+#ppt_w/2"/>
                                              </p:val>
                                            </p:tav>
                                            <p:tav tm="100000">
                                              <p:val>
                                                <p:strVal val="#ppt_x"/>
                                              </p:val>
                                            </p:tav>
                                          </p:tavLst>
                                        </p:anim>
                                        <p:anim calcmode="lin" valueType="num">
                                          <p:cBhvr additive="base">
                                            <p:cTn id="35" dur="500" fill="hold"/>
                                            <p:tgtEl>
                                              <p:spTgt spid="126"/>
                                            </p:tgtEl>
                                            <p:attrNameLst>
                                              <p:attrName>ppt_y</p:attrName>
                                            </p:attrNameLst>
                                          </p:cBhvr>
                                          <p:tavLst>
                                            <p:tav tm="0">
                                              <p:val>
                                                <p:strVal val="#ppt_y"/>
                                              </p:val>
                                            </p:tav>
                                            <p:tav tm="100000">
                                              <p:val>
                                                <p:strVal val="#ppt_y"/>
                                              </p:val>
                                            </p:tav>
                                          </p:tavLst>
                                        </p:anim>
                                      </p:childTnLst>
                                    </p:cTn>
                                  </p:par>
                                  <p:par>
                                    <p:cTn id="36" presetID="55" presetClass="entr" presetSubtype="0" fill="hold" grpId="0" nodeType="withEffect">
                                      <p:stCondLst>
                                        <p:cond delay="1700"/>
                                      </p:stCondLst>
                                      <p:childTnLst>
                                        <p:set>
                                          <p:cBhvr>
                                            <p:cTn id="37" dur="1" fill="hold">
                                              <p:stCondLst>
                                                <p:cond delay="0"/>
                                              </p:stCondLst>
                                            </p:cTn>
                                            <p:tgtEl>
                                              <p:spTgt spid="125"/>
                                            </p:tgtEl>
                                            <p:attrNameLst>
                                              <p:attrName>style.visibility</p:attrName>
                                            </p:attrNameLst>
                                          </p:cBhvr>
                                          <p:to>
                                            <p:strVal val="visible"/>
                                          </p:to>
                                        </p:set>
                                        <p:anim calcmode="lin" valueType="num">
                                          <p:cBhvr>
                                            <p:cTn id="38" dur="500" fill="hold"/>
                                            <p:tgtEl>
                                              <p:spTgt spid="125"/>
                                            </p:tgtEl>
                                            <p:attrNameLst>
                                              <p:attrName>ppt_w</p:attrName>
                                            </p:attrNameLst>
                                          </p:cBhvr>
                                          <p:tavLst>
                                            <p:tav tm="0">
                                              <p:val>
                                                <p:strVal val="#ppt_w*0.70"/>
                                              </p:val>
                                            </p:tav>
                                            <p:tav tm="100000">
                                              <p:val>
                                                <p:strVal val="#ppt_w"/>
                                              </p:val>
                                            </p:tav>
                                          </p:tavLst>
                                        </p:anim>
                                        <p:anim calcmode="lin" valueType="num">
                                          <p:cBhvr>
                                            <p:cTn id="39" dur="500" fill="hold"/>
                                            <p:tgtEl>
                                              <p:spTgt spid="125"/>
                                            </p:tgtEl>
                                            <p:attrNameLst>
                                              <p:attrName>ppt_h</p:attrName>
                                            </p:attrNameLst>
                                          </p:cBhvr>
                                          <p:tavLst>
                                            <p:tav tm="0">
                                              <p:val>
                                                <p:strVal val="#ppt_h"/>
                                              </p:val>
                                            </p:tav>
                                            <p:tav tm="100000">
                                              <p:val>
                                                <p:strVal val="#ppt_h"/>
                                              </p:val>
                                            </p:tav>
                                          </p:tavLst>
                                        </p:anim>
                                        <p:animEffect transition="in" filter="fade">
                                          <p:cBhvr>
                                            <p:cTn id="40" dur="500"/>
                                            <p:tgtEl>
                                              <p:spTgt spid="125"/>
                                            </p:tgtEl>
                                          </p:cBhvr>
                                        </p:animEffect>
                                      </p:childTnLst>
                                    </p:cTn>
                                  </p:par>
                                  <p:par>
                                    <p:cTn id="41" presetID="2" presetClass="entr" presetSubtype="8" fill="hold" grpId="0" nodeType="withEffect">
                                      <p:stCondLst>
                                        <p:cond delay="1400"/>
                                      </p:stCondLst>
                                      <p:childTnLst>
                                        <p:set>
                                          <p:cBhvr>
                                            <p:cTn id="42" dur="1" fill="hold">
                                              <p:stCondLst>
                                                <p:cond delay="0"/>
                                              </p:stCondLst>
                                            </p:cTn>
                                            <p:tgtEl>
                                              <p:spTgt spid="134"/>
                                            </p:tgtEl>
                                            <p:attrNameLst>
                                              <p:attrName>style.visibility</p:attrName>
                                            </p:attrNameLst>
                                          </p:cBhvr>
                                          <p:to>
                                            <p:strVal val="visible"/>
                                          </p:to>
                                        </p:set>
                                        <p:anim calcmode="lin" valueType="num">
                                          <p:cBhvr additive="base">
                                            <p:cTn id="43" dur="500" fill="hold"/>
                                            <p:tgtEl>
                                              <p:spTgt spid="134"/>
                                            </p:tgtEl>
                                            <p:attrNameLst>
                                              <p:attrName>ppt_x</p:attrName>
                                            </p:attrNameLst>
                                          </p:cBhvr>
                                          <p:tavLst>
                                            <p:tav tm="0">
                                              <p:val>
                                                <p:strVal val="0-#ppt_w/2"/>
                                              </p:val>
                                            </p:tav>
                                            <p:tav tm="100000">
                                              <p:val>
                                                <p:strVal val="#ppt_x"/>
                                              </p:val>
                                            </p:tav>
                                          </p:tavLst>
                                        </p:anim>
                                        <p:anim calcmode="lin" valueType="num">
                                          <p:cBhvr additive="base">
                                            <p:cTn id="44" dur="500" fill="hold"/>
                                            <p:tgtEl>
                                              <p:spTgt spid="134"/>
                                            </p:tgtEl>
                                            <p:attrNameLst>
                                              <p:attrName>ppt_y</p:attrName>
                                            </p:attrNameLst>
                                          </p:cBhvr>
                                          <p:tavLst>
                                            <p:tav tm="0">
                                              <p:val>
                                                <p:strVal val="#ppt_y"/>
                                              </p:val>
                                            </p:tav>
                                            <p:tav tm="100000">
                                              <p:val>
                                                <p:strVal val="#ppt_y"/>
                                              </p:val>
                                            </p:tav>
                                          </p:tavLst>
                                        </p:anim>
                                      </p:childTnLst>
                                    </p:cTn>
                                  </p:par>
                                  <p:par>
                                    <p:cTn id="45" presetID="55" presetClass="entr" presetSubtype="0" fill="hold" grpId="0" nodeType="withEffect">
                                      <p:stCondLst>
                                        <p:cond delay="1700"/>
                                      </p:stCondLst>
                                      <p:childTnLst>
                                        <p:set>
                                          <p:cBhvr>
                                            <p:cTn id="46" dur="1" fill="hold">
                                              <p:stCondLst>
                                                <p:cond delay="0"/>
                                              </p:stCondLst>
                                            </p:cTn>
                                            <p:tgtEl>
                                              <p:spTgt spid="133"/>
                                            </p:tgtEl>
                                            <p:attrNameLst>
                                              <p:attrName>style.visibility</p:attrName>
                                            </p:attrNameLst>
                                          </p:cBhvr>
                                          <p:to>
                                            <p:strVal val="visible"/>
                                          </p:to>
                                        </p:set>
                                        <p:anim calcmode="lin" valueType="num">
                                          <p:cBhvr>
                                            <p:cTn id="47" dur="500" fill="hold"/>
                                            <p:tgtEl>
                                              <p:spTgt spid="133"/>
                                            </p:tgtEl>
                                            <p:attrNameLst>
                                              <p:attrName>ppt_w</p:attrName>
                                            </p:attrNameLst>
                                          </p:cBhvr>
                                          <p:tavLst>
                                            <p:tav tm="0">
                                              <p:val>
                                                <p:strVal val="#ppt_w*0.70"/>
                                              </p:val>
                                            </p:tav>
                                            <p:tav tm="100000">
                                              <p:val>
                                                <p:strVal val="#ppt_w"/>
                                              </p:val>
                                            </p:tav>
                                          </p:tavLst>
                                        </p:anim>
                                        <p:anim calcmode="lin" valueType="num">
                                          <p:cBhvr>
                                            <p:cTn id="48" dur="500" fill="hold"/>
                                            <p:tgtEl>
                                              <p:spTgt spid="133"/>
                                            </p:tgtEl>
                                            <p:attrNameLst>
                                              <p:attrName>ppt_h</p:attrName>
                                            </p:attrNameLst>
                                          </p:cBhvr>
                                          <p:tavLst>
                                            <p:tav tm="0">
                                              <p:val>
                                                <p:strVal val="#ppt_h"/>
                                              </p:val>
                                            </p:tav>
                                            <p:tav tm="100000">
                                              <p:val>
                                                <p:strVal val="#ppt_h"/>
                                              </p:val>
                                            </p:tav>
                                          </p:tavLst>
                                        </p:anim>
                                        <p:animEffect transition="in" filter="fade">
                                          <p:cBhvr>
                                            <p:cTn id="49"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9" grpId="0"/>
          <p:bldP spid="125" grpId="0"/>
          <p:bldP spid="126" grpId="0" bldLvl="0" animBg="1"/>
          <p:bldP spid="133" grpId="0"/>
          <p:bldP spid="134" grpId="0" bldLvl="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9"/>
          <p:cNvSpPr>
            <a:spLocks noEditPoints="1"/>
          </p:cNvSpPr>
          <p:nvPr/>
        </p:nvSpPr>
        <p:spPr bwMode="auto">
          <a:xfrm>
            <a:off x="-11400" y="934853"/>
            <a:ext cx="2931492" cy="4207060"/>
          </a:xfrm>
          <a:custGeom>
            <a:avLst/>
            <a:gdLst>
              <a:gd name="T0" fmla="*/ 51 w 1711"/>
              <a:gd name="T1" fmla="*/ 1681 h 2455"/>
              <a:gd name="T2" fmla="*/ 330 w 1711"/>
              <a:gd name="T3" fmla="*/ 1624 h 2455"/>
              <a:gd name="T4" fmla="*/ 544 w 1711"/>
              <a:gd name="T5" fmla="*/ 1032 h 2455"/>
              <a:gd name="T6" fmla="*/ 544 w 1711"/>
              <a:gd name="T7" fmla="*/ 1032 h 2455"/>
              <a:gd name="T8" fmla="*/ 544 w 1711"/>
              <a:gd name="T9" fmla="*/ 408 h 2455"/>
              <a:gd name="T10" fmla="*/ 760 w 1711"/>
              <a:gd name="T11" fmla="*/ 291 h 2455"/>
              <a:gd name="T12" fmla="*/ 856 w 1711"/>
              <a:gd name="T13" fmla="*/ 0 h 2455"/>
              <a:gd name="T14" fmla="*/ 951 w 1711"/>
              <a:gd name="T15" fmla="*/ 291 h 2455"/>
              <a:gd name="T16" fmla="*/ 1297 w 1711"/>
              <a:gd name="T17" fmla="*/ 720 h 2455"/>
              <a:gd name="T18" fmla="*/ 1163 w 1711"/>
              <a:gd name="T19" fmla="*/ 1037 h 2455"/>
              <a:gd name="T20" fmla="*/ 1382 w 1711"/>
              <a:gd name="T21" fmla="*/ 1624 h 2455"/>
              <a:gd name="T22" fmla="*/ 1660 w 1711"/>
              <a:gd name="T23" fmla="*/ 1681 h 2455"/>
              <a:gd name="T24" fmla="*/ 1438 w 1711"/>
              <a:gd name="T25" fmla="*/ 1738 h 2455"/>
              <a:gd name="T26" fmla="*/ 1635 w 1711"/>
              <a:gd name="T27" fmla="*/ 2233 h 2455"/>
              <a:gd name="T28" fmla="*/ 1698 w 1711"/>
              <a:gd name="T29" fmla="*/ 2364 h 2455"/>
              <a:gd name="T30" fmla="*/ 1595 w 1711"/>
              <a:gd name="T31" fmla="*/ 2413 h 2455"/>
              <a:gd name="T32" fmla="*/ 1532 w 1711"/>
              <a:gd name="T33" fmla="*/ 2283 h 2455"/>
              <a:gd name="T34" fmla="*/ 1226 w 1711"/>
              <a:gd name="T35" fmla="*/ 1738 h 2455"/>
              <a:gd name="T36" fmla="*/ 951 w 1711"/>
              <a:gd name="T37" fmla="*/ 1811 h 2455"/>
              <a:gd name="T38" fmla="*/ 760 w 1711"/>
              <a:gd name="T39" fmla="*/ 1811 h 2455"/>
              <a:gd name="T40" fmla="*/ 485 w 1711"/>
              <a:gd name="T41" fmla="*/ 1738 h 2455"/>
              <a:gd name="T42" fmla="*/ 180 w 1711"/>
              <a:gd name="T43" fmla="*/ 2283 h 2455"/>
              <a:gd name="T44" fmla="*/ 117 w 1711"/>
              <a:gd name="T45" fmla="*/ 2413 h 2455"/>
              <a:gd name="T46" fmla="*/ 14 w 1711"/>
              <a:gd name="T47" fmla="*/ 2364 h 2455"/>
              <a:gd name="T48" fmla="*/ 77 w 1711"/>
              <a:gd name="T49" fmla="*/ 2233 h 2455"/>
              <a:gd name="T50" fmla="*/ 273 w 1711"/>
              <a:gd name="T51" fmla="*/ 1738 h 2455"/>
              <a:gd name="T52" fmla="*/ 760 w 1711"/>
              <a:gd name="T53" fmla="*/ 1624 h 2455"/>
              <a:gd name="T54" fmla="*/ 760 w 1711"/>
              <a:gd name="T55" fmla="*/ 1550 h 2455"/>
              <a:gd name="T56" fmla="*/ 951 w 1711"/>
              <a:gd name="T57" fmla="*/ 1550 h 2455"/>
              <a:gd name="T58" fmla="*/ 1170 w 1711"/>
              <a:gd name="T59" fmla="*/ 1624 h 2455"/>
              <a:gd name="T60" fmla="*/ 769 w 1711"/>
              <a:gd name="T61" fmla="*/ 1152 h 2455"/>
              <a:gd name="T62" fmla="*/ 760 w 1711"/>
              <a:gd name="T63" fmla="*/ 1624 h 2455"/>
              <a:gd name="T64" fmla="*/ 1032 w 1711"/>
              <a:gd name="T65" fmla="*/ 543 h 2455"/>
              <a:gd name="T66" fmla="*/ 679 w 1711"/>
              <a:gd name="T67" fmla="*/ 543 h 2455"/>
              <a:gd name="T68" fmla="*/ 679 w 1711"/>
              <a:gd name="T69" fmla="*/ 897 h 2455"/>
              <a:gd name="T70" fmla="*/ 956 w 1711"/>
              <a:gd name="T71" fmla="*/ 949 h 2455"/>
              <a:gd name="T72" fmla="*/ 1032 w 1711"/>
              <a:gd name="T73" fmla="*/ 897 h 2455"/>
              <a:gd name="T74" fmla="*/ 1032 w 1711"/>
              <a:gd name="T75" fmla="*/ 543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11" h="2455">
                <a:moveTo>
                  <a:pt x="109" y="1738"/>
                </a:moveTo>
                <a:cubicBezTo>
                  <a:pt x="76" y="1738"/>
                  <a:pt x="51" y="1713"/>
                  <a:pt x="51" y="1681"/>
                </a:cubicBezTo>
                <a:cubicBezTo>
                  <a:pt x="51" y="1649"/>
                  <a:pt x="76" y="1624"/>
                  <a:pt x="109" y="1624"/>
                </a:cubicBezTo>
                <a:cubicBezTo>
                  <a:pt x="330" y="1624"/>
                  <a:pt x="330" y="1624"/>
                  <a:pt x="330" y="1624"/>
                </a:cubicBezTo>
                <a:cubicBezTo>
                  <a:pt x="594" y="1074"/>
                  <a:pt x="594" y="1074"/>
                  <a:pt x="594" y="1074"/>
                </a:cubicBezTo>
                <a:cubicBezTo>
                  <a:pt x="577" y="1061"/>
                  <a:pt x="560" y="1047"/>
                  <a:pt x="544" y="1032"/>
                </a:cubicBezTo>
                <a:cubicBezTo>
                  <a:pt x="544" y="1032"/>
                  <a:pt x="544" y="1032"/>
                  <a:pt x="544" y="1032"/>
                </a:cubicBezTo>
                <a:cubicBezTo>
                  <a:pt x="544" y="1032"/>
                  <a:pt x="544" y="1032"/>
                  <a:pt x="544" y="1032"/>
                </a:cubicBezTo>
                <a:cubicBezTo>
                  <a:pt x="464" y="951"/>
                  <a:pt x="415" y="843"/>
                  <a:pt x="415" y="720"/>
                </a:cubicBezTo>
                <a:cubicBezTo>
                  <a:pt x="415" y="599"/>
                  <a:pt x="464" y="488"/>
                  <a:pt x="544" y="408"/>
                </a:cubicBezTo>
                <a:cubicBezTo>
                  <a:pt x="549" y="403"/>
                  <a:pt x="549" y="403"/>
                  <a:pt x="549" y="403"/>
                </a:cubicBezTo>
                <a:cubicBezTo>
                  <a:pt x="606" y="348"/>
                  <a:pt x="679" y="308"/>
                  <a:pt x="760" y="291"/>
                </a:cubicBezTo>
                <a:cubicBezTo>
                  <a:pt x="760" y="95"/>
                  <a:pt x="760" y="95"/>
                  <a:pt x="760" y="95"/>
                </a:cubicBezTo>
                <a:cubicBezTo>
                  <a:pt x="760" y="43"/>
                  <a:pt x="803" y="0"/>
                  <a:pt x="856" y="0"/>
                </a:cubicBezTo>
                <a:cubicBezTo>
                  <a:pt x="908" y="0"/>
                  <a:pt x="951" y="43"/>
                  <a:pt x="951" y="95"/>
                </a:cubicBezTo>
                <a:cubicBezTo>
                  <a:pt x="951" y="291"/>
                  <a:pt x="951" y="291"/>
                  <a:pt x="951" y="291"/>
                </a:cubicBezTo>
                <a:cubicBezTo>
                  <a:pt x="1034" y="308"/>
                  <a:pt x="1108" y="349"/>
                  <a:pt x="1167" y="408"/>
                </a:cubicBezTo>
                <a:cubicBezTo>
                  <a:pt x="1247" y="488"/>
                  <a:pt x="1297" y="599"/>
                  <a:pt x="1297" y="720"/>
                </a:cubicBezTo>
                <a:cubicBezTo>
                  <a:pt x="1297" y="843"/>
                  <a:pt x="1247" y="951"/>
                  <a:pt x="1167" y="1032"/>
                </a:cubicBezTo>
                <a:cubicBezTo>
                  <a:pt x="1163" y="1037"/>
                  <a:pt x="1163" y="1037"/>
                  <a:pt x="1163" y="1037"/>
                </a:cubicBezTo>
                <a:cubicBezTo>
                  <a:pt x="1148" y="1049"/>
                  <a:pt x="1133" y="1063"/>
                  <a:pt x="1116" y="1074"/>
                </a:cubicBezTo>
                <a:cubicBezTo>
                  <a:pt x="1382" y="1624"/>
                  <a:pt x="1382" y="1624"/>
                  <a:pt x="1382" y="1624"/>
                </a:cubicBezTo>
                <a:cubicBezTo>
                  <a:pt x="1603" y="1624"/>
                  <a:pt x="1603" y="1624"/>
                  <a:pt x="1603" y="1624"/>
                </a:cubicBezTo>
                <a:cubicBezTo>
                  <a:pt x="1635" y="1624"/>
                  <a:pt x="1660" y="1649"/>
                  <a:pt x="1660" y="1681"/>
                </a:cubicBezTo>
                <a:cubicBezTo>
                  <a:pt x="1660" y="1713"/>
                  <a:pt x="1635" y="1738"/>
                  <a:pt x="1603" y="1738"/>
                </a:cubicBezTo>
                <a:cubicBezTo>
                  <a:pt x="1438" y="1738"/>
                  <a:pt x="1438" y="1738"/>
                  <a:pt x="1438" y="1738"/>
                </a:cubicBezTo>
                <a:cubicBezTo>
                  <a:pt x="1636" y="2147"/>
                  <a:pt x="1636" y="2147"/>
                  <a:pt x="1636" y="2147"/>
                </a:cubicBezTo>
                <a:cubicBezTo>
                  <a:pt x="1648" y="2176"/>
                  <a:pt x="1648" y="2208"/>
                  <a:pt x="1635" y="2233"/>
                </a:cubicBezTo>
                <a:cubicBezTo>
                  <a:pt x="1657" y="2278"/>
                  <a:pt x="1657" y="2278"/>
                  <a:pt x="1657" y="2278"/>
                </a:cubicBezTo>
                <a:cubicBezTo>
                  <a:pt x="1698" y="2364"/>
                  <a:pt x="1698" y="2364"/>
                  <a:pt x="1698" y="2364"/>
                </a:cubicBezTo>
                <a:cubicBezTo>
                  <a:pt x="1711" y="2392"/>
                  <a:pt x="1701" y="2427"/>
                  <a:pt x="1671" y="2440"/>
                </a:cubicBezTo>
                <a:cubicBezTo>
                  <a:pt x="1643" y="2455"/>
                  <a:pt x="1609" y="2442"/>
                  <a:pt x="1595" y="2413"/>
                </a:cubicBezTo>
                <a:cubicBezTo>
                  <a:pt x="1555" y="2328"/>
                  <a:pt x="1555" y="2328"/>
                  <a:pt x="1555" y="2328"/>
                </a:cubicBezTo>
                <a:cubicBezTo>
                  <a:pt x="1532" y="2283"/>
                  <a:pt x="1532" y="2283"/>
                  <a:pt x="1532" y="2283"/>
                </a:cubicBezTo>
                <a:cubicBezTo>
                  <a:pt x="1503" y="2278"/>
                  <a:pt x="1477" y="2259"/>
                  <a:pt x="1464" y="2231"/>
                </a:cubicBezTo>
                <a:cubicBezTo>
                  <a:pt x="1226" y="1738"/>
                  <a:pt x="1226" y="1738"/>
                  <a:pt x="1226" y="1738"/>
                </a:cubicBezTo>
                <a:cubicBezTo>
                  <a:pt x="951" y="1738"/>
                  <a:pt x="951" y="1738"/>
                  <a:pt x="951" y="1738"/>
                </a:cubicBezTo>
                <a:cubicBezTo>
                  <a:pt x="951" y="1811"/>
                  <a:pt x="951" y="1811"/>
                  <a:pt x="951" y="1811"/>
                </a:cubicBezTo>
                <a:cubicBezTo>
                  <a:pt x="951" y="1863"/>
                  <a:pt x="908" y="1907"/>
                  <a:pt x="856" y="1907"/>
                </a:cubicBezTo>
                <a:cubicBezTo>
                  <a:pt x="803" y="1907"/>
                  <a:pt x="760" y="1863"/>
                  <a:pt x="760" y="1811"/>
                </a:cubicBezTo>
                <a:cubicBezTo>
                  <a:pt x="760" y="1738"/>
                  <a:pt x="760" y="1738"/>
                  <a:pt x="760" y="1738"/>
                </a:cubicBezTo>
                <a:cubicBezTo>
                  <a:pt x="485" y="1738"/>
                  <a:pt x="485" y="1738"/>
                  <a:pt x="485" y="1738"/>
                </a:cubicBezTo>
                <a:cubicBezTo>
                  <a:pt x="246" y="2231"/>
                  <a:pt x="246" y="2231"/>
                  <a:pt x="246" y="2231"/>
                </a:cubicBezTo>
                <a:cubicBezTo>
                  <a:pt x="235" y="2259"/>
                  <a:pt x="208" y="2278"/>
                  <a:pt x="180" y="2283"/>
                </a:cubicBezTo>
                <a:cubicBezTo>
                  <a:pt x="158" y="2328"/>
                  <a:pt x="158" y="2328"/>
                  <a:pt x="158" y="2328"/>
                </a:cubicBezTo>
                <a:cubicBezTo>
                  <a:pt x="117" y="2413"/>
                  <a:pt x="117" y="2413"/>
                  <a:pt x="117" y="2413"/>
                </a:cubicBezTo>
                <a:cubicBezTo>
                  <a:pt x="103" y="2442"/>
                  <a:pt x="69" y="2455"/>
                  <a:pt x="41" y="2440"/>
                </a:cubicBezTo>
                <a:cubicBezTo>
                  <a:pt x="12" y="2427"/>
                  <a:pt x="0" y="2392"/>
                  <a:pt x="14" y="2364"/>
                </a:cubicBezTo>
                <a:cubicBezTo>
                  <a:pt x="56" y="2278"/>
                  <a:pt x="56" y="2278"/>
                  <a:pt x="56" y="2278"/>
                </a:cubicBezTo>
                <a:cubicBezTo>
                  <a:pt x="77" y="2233"/>
                  <a:pt x="77" y="2233"/>
                  <a:pt x="77" y="2233"/>
                </a:cubicBezTo>
                <a:cubicBezTo>
                  <a:pt x="63" y="2208"/>
                  <a:pt x="62" y="2176"/>
                  <a:pt x="76" y="2147"/>
                </a:cubicBezTo>
                <a:cubicBezTo>
                  <a:pt x="273" y="1738"/>
                  <a:pt x="273" y="1738"/>
                  <a:pt x="273" y="1738"/>
                </a:cubicBezTo>
                <a:cubicBezTo>
                  <a:pt x="109" y="1738"/>
                  <a:pt x="109" y="1738"/>
                  <a:pt x="109" y="1738"/>
                </a:cubicBezTo>
                <a:close/>
                <a:moveTo>
                  <a:pt x="760" y="1624"/>
                </a:moveTo>
                <a:cubicBezTo>
                  <a:pt x="760" y="1624"/>
                  <a:pt x="760" y="1624"/>
                  <a:pt x="760" y="1624"/>
                </a:cubicBezTo>
                <a:cubicBezTo>
                  <a:pt x="760" y="1550"/>
                  <a:pt x="760" y="1550"/>
                  <a:pt x="760" y="1550"/>
                </a:cubicBezTo>
                <a:cubicBezTo>
                  <a:pt x="760" y="1498"/>
                  <a:pt x="803" y="1455"/>
                  <a:pt x="856" y="1455"/>
                </a:cubicBezTo>
                <a:cubicBezTo>
                  <a:pt x="908" y="1455"/>
                  <a:pt x="951" y="1498"/>
                  <a:pt x="951" y="1550"/>
                </a:cubicBezTo>
                <a:cubicBezTo>
                  <a:pt x="951" y="1624"/>
                  <a:pt x="951" y="1624"/>
                  <a:pt x="951" y="1624"/>
                </a:cubicBezTo>
                <a:cubicBezTo>
                  <a:pt x="1170" y="1624"/>
                  <a:pt x="1170" y="1624"/>
                  <a:pt x="1170" y="1624"/>
                </a:cubicBezTo>
                <a:cubicBezTo>
                  <a:pt x="942" y="1152"/>
                  <a:pt x="942" y="1152"/>
                  <a:pt x="942" y="1152"/>
                </a:cubicBezTo>
                <a:cubicBezTo>
                  <a:pt x="886" y="1163"/>
                  <a:pt x="825" y="1163"/>
                  <a:pt x="769" y="1152"/>
                </a:cubicBezTo>
                <a:cubicBezTo>
                  <a:pt x="541" y="1624"/>
                  <a:pt x="541" y="1624"/>
                  <a:pt x="541" y="1624"/>
                </a:cubicBezTo>
                <a:cubicBezTo>
                  <a:pt x="760" y="1624"/>
                  <a:pt x="760" y="1624"/>
                  <a:pt x="760" y="1624"/>
                </a:cubicBezTo>
                <a:close/>
                <a:moveTo>
                  <a:pt x="1032" y="543"/>
                </a:moveTo>
                <a:cubicBezTo>
                  <a:pt x="1032" y="543"/>
                  <a:pt x="1032" y="543"/>
                  <a:pt x="1032" y="543"/>
                </a:cubicBezTo>
                <a:cubicBezTo>
                  <a:pt x="936" y="447"/>
                  <a:pt x="781" y="445"/>
                  <a:pt x="683" y="539"/>
                </a:cubicBezTo>
                <a:cubicBezTo>
                  <a:pt x="679" y="543"/>
                  <a:pt x="679" y="543"/>
                  <a:pt x="679" y="543"/>
                </a:cubicBezTo>
                <a:cubicBezTo>
                  <a:pt x="634" y="589"/>
                  <a:pt x="606" y="651"/>
                  <a:pt x="606" y="720"/>
                </a:cubicBezTo>
                <a:cubicBezTo>
                  <a:pt x="606" y="789"/>
                  <a:pt x="634" y="852"/>
                  <a:pt x="679" y="897"/>
                </a:cubicBezTo>
                <a:cubicBezTo>
                  <a:pt x="750" y="968"/>
                  <a:pt x="861" y="989"/>
                  <a:pt x="954" y="949"/>
                </a:cubicBezTo>
                <a:cubicBezTo>
                  <a:pt x="956" y="949"/>
                  <a:pt x="956" y="949"/>
                  <a:pt x="956" y="949"/>
                </a:cubicBezTo>
                <a:cubicBezTo>
                  <a:pt x="982" y="938"/>
                  <a:pt x="1007" y="922"/>
                  <a:pt x="1028" y="901"/>
                </a:cubicBezTo>
                <a:cubicBezTo>
                  <a:pt x="1032" y="897"/>
                  <a:pt x="1032" y="897"/>
                  <a:pt x="1032" y="897"/>
                </a:cubicBezTo>
                <a:cubicBezTo>
                  <a:pt x="1076" y="852"/>
                  <a:pt x="1105" y="789"/>
                  <a:pt x="1105" y="720"/>
                </a:cubicBezTo>
                <a:cubicBezTo>
                  <a:pt x="1105" y="651"/>
                  <a:pt x="1076" y="589"/>
                  <a:pt x="1032" y="543"/>
                </a:cubicBezTo>
                <a:cubicBezTo>
                  <a:pt x="1032" y="543"/>
                  <a:pt x="1032" y="543"/>
                  <a:pt x="1032" y="543"/>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项目分析</a:t>
            </a:r>
            <a:endPar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564466" y="1881356"/>
            <a:ext cx="1236236" cy="1107996"/>
          </a:xfrm>
          <a:prstGeom prst="rect">
            <a:avLst/>
          </a:prstGeom>
        </p:spPr>
        <p:txBody>
          <a:bodyPr wrap="none">
            <a:spAutoFit/>
          </a:bodyPr>
          <a:lstStyle/>
          <a:p>
            <a:pPr algn="ctr"/>
            <a:r>
              <a:rPr lang="en-US" altLang="zh-CN" sz="6600" dirty="0">
                <a:ln w="6350">
                  <a:solidFill>
                    <a:srgbClr val="EFF6FC"/>
                  </a:solidFill>
                </a:ln>
                <a:noFill/>
                <a:latin typeface="Impact" panose="020B0806030902050204" pitchFamily="34" charset="0"/>
                <a:ea typeface="微软雅黑" panose="020B0503020204020204" pitchFamily="34" charset="-122"/>
              </a:rPr>
              <a:t>0 3</a:t>
            </a:r>
            <a:endParaRPr lang="zh-CN" altLang="en-US" sz="6600" dirty="0">
              <a:ln w="6350">
                <a:solidFill>
                  <a:srgbClr val="EFF6FC"/>
                </a:solidFill>
              </a:ln>
              <a:noFill/>
              <a:latin typeface="Impact" panose="020B0806030902050204" pitchFamily="34" charset="0"/>
              <a:ea typeface="微软雅黑" panose="020B0503020204020204" pitchFamily="34" charset="-122"/>
            </a:endParaRPr>
          </a:p>
        </p:txBody>
      </p:sp>
      <p:sp>
        <p:nvSpPr>
          <p:cNvPr id="4" name="矩形 3"/>
          <p:cNvSpPr/>
          <p:nvPr/>
        </p:nvSpPr>
        <p:spPr>
          <a:xfrm>
            <a:off x="3923928" y="1993840"/>
            <a:ext cx="1388745" cy="1322070"/>
          </a:xfrm>
          <a:prstGeom prst="rect">
            <a:avLst/>
          </a:prstGeom>
        </p:spPr>
        <p:txBody>
          <a:bodyPr wrap="none">
            <a:spAutoFit/>
          </a:bodyPr>
          <a:lstStyle/>
          <a:p>
            <a:pPr marL="171450" indent="-171450">
              <a:lnSpc>
                <a:spcPts val="1600"/>
              </a:lnSpc>
              <a:buClr>
                <a:schemeClr val="bg1">
                  <a:lumMod val="85000"/>
                </a:schemeClr>
              </a:buClr>
              <a:buFont typeface="Wingdings" panose="05000000000000000000" pitchFamily="2" charset="2"/>
              <a:buChar char="l"/>
            </a:pPr>
            <a:r>
              <a:rPr lang="zh-CN" altLang="en-US" sz="2000" dirty="0">
                <a:solidFill>
                  <a:schemeClr val="bg1">
                    <a:lumMod val="95000"/>
                  </a:schemeClr>
                </a:solidFill>
                <a:latin typeface="微软雅黑" panose="020B0503020204020204" pitchFamily="34" charset="-122"/>
                <a:ea typeface="微软雅黑" panose="020B0503020204020204" pitchFamily="34" charset="-122"/>
              </a:rPr>
              <a:t>市场分析</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a:p>
            <a:pPr marL="171450" indent="-171450">
              <a:lnSpc>
                <a:spcPts val="1600"/>
              </a:lnSpc>
              <a:buClr>
                <a:schemeClr val="bg1">
                  <a:lumMod val="85000"/>
                </a:schemeClr>
              </a:buClr>
              <a:buFont typeface="Wingdings" panose="05000000000000000000" pitchFamily="2" charset="2"/>
              <a:buChar char="l"/>
            </a:pP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a:p>
            <a:pPr marL="171450" indent="-171450">
              <a:lnSpc>
                <a:spcPts val="1600"/>
              </a:lnSpc>
              <a:buClr>
                <a:schemeClr val="bg1">
                  <a:lumMod val="85000"/>
                </a:schemeClr>
              </a:buClr>
              <a:buFont typeface="Wingdings" panose="05000000000000000000" pitchFamily="2" charset="2"/>
              <a:buChar char="l"/>
            </a:pPr>
            <a:r>
              <a:rPr lang="zh-CN" altLang="en-US" sz="2000" dirty="0">
                <a:solidFill>
                  <a:schemeClr val="bg1">
                    <a:lumMod val="95000"/>
                  </a:schemeClr>
                </a:solidFill>
                <a:latin typeface="微软雅黑" panose="020B0503020204020204" pitchFamily="34" charset="-122"/>
                <a:ea typeface="微软雅黑" panose="020B0503020204020204" pitchFamily="34" charset="-122"/>
              </a:rPr>
              <a:t>竞争分析</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a:p>
            <a:pPr marL="171450" indent="-171450">
              <a:lnSpc>
                <a:spcPts val="1600"/>
              </a:lnSpc>
              <a:buClr>
                <a:schemeClr val="bg1">
                  <a:lumMod val="85000"/>
                </a:schemeClr>
              </a:buClr>
              <a:buFont typeface="Wingdings" panose="05000000000000000000" pitchFamily="2" charset="2"/>
              <a:buChar char="l"/>
            </a:pP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a:p>
            <a:pPr marL="171450" indent="-171450">
              <a:lnSpc>
                <a:spcPts val="1600"/>
              </a:lnSpc>
              <a:buClr>
                <a:schemeClr val="bg1">
                  <a:lumMod val="85000"/>
                </a:schemeClr>
              </a:buClr>
              <a:buFont typeface="Wingdings" panose="05000000000000000000" pitchFamily="2" charset="2"/>
              <a:buChar char="l"/>
            </a:pPr>
            <a:r>
              <a:rPr lang="zh-CN" altLang="en-US" sz="2000" dirty="0">
                <a:solidFill>
                  <a:schemeClr val="bg1">
                    <a:lumMod val="95000"/>
                  </a:schemeClr>
                </a:solidFill>
                <a:latin typeface="微软雅黑" panose="020B0503020204020204" pitchFamily="34" charset="-122"/>
                <a:ea typeface="微软雅黑" panose="020B0503020204020204" pitchFamily="34" charset="-122"/>
              </a:rPr>
              <a:t>自身分析</a:t>
            </a: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a:p>
            <a:pPr marL="171450" indent="-171450">
              <a:lnSpc>
                <a:spcPts val="1600"/>
              </a:lnSpc>
              <a:buClr>
                <a:schemeClr val="bg1">
                  <a:lumMod val="85000"/>
                </a:schemeClr>
              </a:buClr>
              <a:buFont typeface="Wingdings" panose="05000000000000000000" pitchFamily="2" charset="2"/>
              <a:buChar char="l"/>
            </a:pP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502180" y="2817460"/>
            <a:ext cx="1349740" cy="307777"/>
          </a:xfrm>
          <a:prstGeom prst="rect">
            <a:avLst/>
          </a:prstGeom>
        </p:spPr>
        <p:txBody>
          <a:bodyPr wrap="square">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PART THREE</a:t>
            </a:r>
            <a:endParaRPr lang="zh-CN" altLang="en-US" sz="7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178497" y="1199602"/>
            <a:ext cx="3223366" cy="3000166"/>
            <a:chOff x="974092" y="1272064"/>
            <a:chExt cx="3736975" cy="3478213"/>
          </a:xfrm>
          <a:solidFill>
            <a:srgbClr val="EAEAEA"/>
          </a:solidFill>
        </p:grpSpPr>
        <p:sp>
          <p:nvSpPr>
            <p:cNvPr id="30"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090287" y="1905618"/>
            <a:ext cx="1706563" cy="1704975"/>
            <a:chOff x="3805238" y="2005013"/>
            <a:chExt cx="1706563" cy="1704975"/>
          </a:xfrm>
        </p:grpSpPr>
        <p:sp>
          <p:nvSpPr>
            <p:cNvPr id="12"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3"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6"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7"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8"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13" name="组合 112"/>
          <p:cNvGrpSpPr/>
          <p:nvPr/>
        </p:nvGrpSpPr>
        <p:grpSpPr>
          <a:xfrm>
            <a:off x="6838192" y="1507473"/>
            <a:ext cx="1095375" cy="1285875"/>
            <a:chOff x="3560763" y="1570038"/>
            <a:chExt cx="1095375" cy="1285875"/>
          </a:xfrm>
        </p:grpSpPr>
        <p:sp>
          <p:nvSpPr>
            <p:cNvPr id="19"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21"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22"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23"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sp>
        <p:nvSpPr>
          <p:cNvPr id="114" name="任意多边形 113"/>
          <p:cNvSpPr/>
          <p:nvPr/>
        </p:nvSpPr>
        <p:spPr>
          <a:xfrm>
            <a:off x="6150610" y="2285665"/>
            <a:ext cx="125730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6" name="Rectangle 66"/>
          <p:cNvSpPr>
            <a:spLocks noChangeArrowheads="1"/>
          </p:cNvSpPr>
          <p:nvPr/>
        </p:nvSpPr>
        <p:spPr bwMode="auto">
          <a:xfrm>
            <a:off x="233045" y="1673225"/>
            <a:ext cx="5917565" cy="332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zh-CN" sz="2400" dirty="0">
                <a:solidFill>
                  <a:prstClr val="black">
                    <a:lumMod val="50000"/>
                    <a:lumOff val="50000"/>
                  </a:prstClr>
                </a:solidFill>
                <a:latin typeface="Arial" panose="020B0604020202020204" pitchFamily="34" charset="0"/>
                <a:ea typeface="微软雅黑" panose="020B0503020204020204" pitchFamily="34" charset="-122"/>
              </a:rPr>
              <a:t>随着中国经济的快速发展，中国教育事业也得到了快速发展，越来越多的孩子都能享受到相应的教育，但同时学生的学习任务也越来越重，要学的课程也逐渐增加。建立一个智能课程表有助于提醒学生每天的课程信息</a:t>
            </a:r>
            <a:r>
              <a:rPr lang="zh-CN" altLang="zh-CN" sz="2400" dirty="0">
                <a:solidFill>
                  <a:prstClr val="black">
                    <a:lumMod val="50000"/>
                    <a:lumOff val="50000"/>
                  </a:prstClr>
                </a:solidFill>
                <a:latin typeface="Arial" panose="020B0604020202020204" pitchFamily="34" charset="0"/>
                <a:ea typeface="微软雅黑" panose="020B0503020204020204" pitchFamily="34" charset="-122"/>
              </a:rPr>
              <a:t>以及上课的时间，同时也可以提醒完成相应的作业。在教育事业越来越受到重视的今天，实现这样的智能课表可以帮助学生实现更为条理化及智能化的学习。</a:t>
            </a:r>
            <a:endParaRPr lang="zh-CN" altLang="zh-CN" sz="2400" dirty="0">
              <a:solidFill>
                <a:prstClr val="black">
                  <a:lumMod val="50000"/>
                  <a:lumOff val="50000"/>
                </a:prstClr>
              </a:solidFill>
              <a:latin typeface="Arial" panose="020B0604020202020204" pitchFamily="34" charset="0"/>
              <a:ea typeface="微软雅黑" panose="020B0503020204020204" pitchFamily="34" charset="-122"/>
            </a:endParaRPr>
          </a:p>
        </p:txBody>
      </p:sp>
      <p:sp>
        <p:nvSpPr>
          <p:cNvPr id="117" name="圆角矩形 116"/>
          <p:cNvSpPr/>
          <p:nvPr/>
        </p:nvSpPr>
        <p:spPr>
          <a:xfrm>
            <a:off x="3905250" y="1000125"/>
            <a:ext cx="1488440" cy="605790"/>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n w="6350">
                  <a:noFill/>
                </a:ln>
                <a:solidFill>
                  <a:schemeClr val="bg1"/>
                </a:solidFill>
                <a:latin typeface="Impact" panose="020B0806030902050204" pitchFamily="34" charset="0"/>
                <a:ea typeface="微软雅黑" panose="020B0503020204020204" pitchFamily="34" charset="-122"/>
              </a:rPr>
              <a:t>市场分析</a:t>
            </a:r>
            <a:endParaRPr lang="zh-CN" altLang="en-US" sz="2400" dirty="0">
              <a:ln w="6350">
                <a:noFill/>
              </a:ln>
              <a:solidFill>
                <a:schemeClr val="bg1"/>
              </a:solidFill>
              <a:latin typeface="Impact" panose="020B0806030902050204" pitchFamily="34" charset="0"/>
              <a:ea typeface="微软雅黑" panose="020B0503020204020204" pitchFamily="34" charset="-122"/>
            </a:endParaRPr>
          </a:p>
        </p:txBody>
      </p:sp>
      <p:sp>
        <p:nvSpPr>
          <p:cNvPr id="126" name="圆角矩形 12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绪 论</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27" name="圆角矩形 12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关键技术与实践难点</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研究思路与方法</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29" name="圆角矩形 12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研究成果与应用</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rPr>
              <a:t>相关建议与论文总结</a:t>
            </a:r>
            <a:endPar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anose="020B0503020204020204" pitchFamily="34" charset="-122"/>
              <a:ea typeface="微软雅黑" panose="020B0503020204020204" pitchFamily="34" charset="-122"/>
            </a:endParaRPr>
          </a:p>
        </p:txBody>
      </p:sp>
      <p:sp>
        <p:nvSpPr>
          <p:cNvPr id="131" name="矩形 130"/>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anose="020B0503020204020204" pitchFamily="34" charset="-122"/>
                <a:ea typeface="微软雅黑" panose="020B0503020204020204" pitchFamily="34" charset="-122"/>
              </a:rPr>
              <a:t>研究目标</a:t>
            </a:r>
            <a:endParaRPr lang="zh-CN" altLang="en-US" sz="1200" dirty="0">
              <a:solidFill>
                <a:srgbClr val="03CCCE"/>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2" fill="hold" grpId="0" nodeType="withEffect">
                                      <p:stCondLst>
                                        <p:cond delay="1100"/>
                                      </p:stCondLst>
                                      <p:childTnLst>
                                        <p:set>
                                          <p:cBhvr>
                                            <p:cTn id="21" dur="1" fill="hold">
                                              <p:stCondLst>
                                                <p:cond delay="0"/>
                                              </p:stCondLst>
                                            </p:cTn>
                                            <p:tgtEl>
                                              <p:spTgt spid="114"/>
                                            </p:tgtEl>
                                            <p:attrNameLst>
                                              <p:attrName>style.visibility</p:attrName>
                                            </p:attrNameLst>
                                          </p:cBhvr>
                                          <p:to>
                                            <p:strVal val="visible"/>
                                          </p:to>
                                        </p:set>
                                        <p:animEffect transition="in" filter="wipe(right)">
                                          <p:cBhvr>
                                            <p:cTn id="22" dur="500"/>
                                            <p:tgtEl>
                                              <p:spTgt spid="114"/>
                                            </p:tgtEl>
                                          </p:cBhvr>
                                        </p:animEffect>
                                      </p:childTnLst>
                                    </p:cTn>
                                  </p:par>
                                  <p:par>
                                    <p:cTn id="23" presetID="2" presetClass="entr" presetSubtype="8" fill="hold" grpId="0" nodeType="withEffect" p14:presetBounceEnd="60000">
                                      <p:stCondLst>
                                        <p:cond delay="1600"/>
                                      </p:stCondLst>
                                      <p:childTnLst>
                                        <p:set>
                                          <p:cBhvr>
                                            <p:cTn id="24" dur="1" fill="hold">
                                              <p:stCondLst>
                                                <p:cond delay="0"/>
                                              </p:stCondLst>
                                            </p:cTn>
                                            <p:tgtEl>
                                              <p:spTgt spid="117"/>
                                            </p:tgtEl>
                                            <p:attrNameLst>
                                              <p:attrName>style.visibility</p:attrName>
                                            </p:attrNameLst>
                                          </p:cBhvr>
                                          <p:to>
                                            <p:strVal val="visible"/>
                                          </p:to>
                                        </p:set>
                                        <p:anim calcmode="lin" valueType="num" p14:bounceEnd="60000">
                                          <p:cBhvr additive="base">
                                            <p:cTn id="25" dur="500" fill="hold"/>
                                            <p:tgtEl>
                                              <p:spTgt spid="117"/>
                                            </p:tgtEl>
                                            <p:attrNameLst>
                                              <p:attrName>ppt_x</p:attrName>
                                            </p:attrNameLst>
                                          </p:cBhvr>
                                          <p:tavLst>
                                            <p:tav tm="0">
                                              <p:val>
                                                <p:strVal val="0-#ppt_w/2"/>
                                              </p:val>
                                            </p:tav>
                                            <p:tav tm="100000">
                                              <p:val>
                                                <p:strVal val="#ppt_x"/>
                                              </p:val>
                                            </p:tav>
                                          </p:tavLst>
                                        </p:anim>
                                        <p:anim calcmode="lin" valueType="num" p14:bounceEnd="60000">
                                          <p:cBhvr additive="base">
                                            <p:cTn id="26" dur="500" fill="hold"/>
                                            <p:tgtEl>
                                              <p:spTgt spid="117"/>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16"/>
                                            </p:tgtEl>
                                            <p:attrNameLst>
                                              <p:attrName>style.visibility</p:attrName>
                                            </p:attrNameLst>
                                          </p:cBhvr>
                                          <p:to>
                                            <p:strVal val="visible"/>
                                          </p:to>
                                        </p:set>
                                        <p:anim calcmode="lin" valueType="num">
                                          <p:cBhvr>
                                            <p:cTn id="29" dur="500" fill="hold"/>
                                            <p:tgtEl>
                                              <p:spTgt spid="116"/>
                                            </p:tgtEl>
                                            <p:attrNameLst>
                                              <p:attrName>ppt_w</p:attrName>
                                            </p:attrNameLst>
                                          </p:cBhvr>
                                          <p:tavLst>
                                            <p:tav tm="0">
                                              <p:val>
                                                <p:strVal val="#ppt_w*0.70"/>
                                              </p:val>
                                            </p:tav>
                                            <p:tav tm="100000">
                                              <p:val>
                                                <p:strVal val="#ppt_w"/>
                                              </p:val>
                                            </p:tav>
                                          </p:tavLst>
                                        </p:anim>
                                        <p:anim calcmode="lin" valueType="num">
                                          <p:cBhvr>
                                            <p:cTn id="30" dur="500" fill="hold"/>
                                            <p:tgtEl>
                                              <p:spTgt spid="116"/>
                                            </p:tgtEl>
                                            <p:attrNameLst>
                                              <p:attrName>ppt_h</p:attrName>
                                            </p:attrNameLst>
                                          </p:cBhvr>
                                          <p:tavLst>
                                            <p:tav tm="0">
                                              <p:val>
                                                <p:strVal val="#ppt_h"/>
                                              </p:val>
                                            </p:tav>
                                            <p:tav tm="100000">
                                              <p:val>
                                                <p:strVal val="#ppt_h"/>
                                              </p:val>
                                            </p:tav>
                                          </p:tavLst>
                                        </p:anim>
                                        <p:animEffect transition="in" filter="fade">
                                          <p:cBhvr>
                                            <p:cTn id="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ldLvl="0" animBg="1"/>
          <p:bldP spid="116" grpId="0"/>
          <p:bldP spid="117"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2" fill="hold" grpId="0" nodeType="withEffect">
                                      <p:stCondLst>
                                        <p:cond delay="1100"/>
                                      </p:stCondLst>
                                      <p:childTnLst>
                                        <p:set>
                                          <p:cBhvr>
                                            <p:cTn id="21" dur="1" fill="hold">
                                              <p:stCondLst>
                                                <p:cond delay="0"/>
                                              </p:stCondLst>
                                            </p:cTn>
                                            <p:tgtEl>
                                              <p:spTgt spid="114"/>
                                            </p:tgtEl>
                                            <p:attrNameLst>
                                              <p:attrName>style.visibility</p:attrName>
                                            </p:attrNameLst>
                                          </p:cBhvr>
                                          <p:to>
                                            <p:strVal val="visible"/>
                                          </p:to>
                                        </p:set>
                                        <p:animEffect transition="in" filter="wipe(right)">
                                          <p:cBhvr>
                                            <p:cTn id="22" dur="500"/>
                                            <p:tgtEl>
                                              <p:spTgt spid="114"/>
                                            </p:tgtEl>
                                          </p:cBhvr>
                                        </p:animEffect>
                                      </p:childTnLst>
                                    </p:cTn>
                                  </p:par>
                                  <p:par>
                                    <p:cTn id="23" presetID="2" presetClass="entr" presetSubtype="8" fill="hold" grpId="0" nodeType="withEffect">
                                      <p:stCondLst>
                                        <p:cond delay="1600"/>
                                      </p:stCondLst>
                                      <p:childTnLst>
                                        <p:set>
                                          <p:cBhvr>
                                            <p:cTn id="24" dur="1" fill="hold">
                                              <p:stCondLst>
                                                <p:cond delay="0"/>
                                              </p:stCondLst>
                                            </p:cTn>
                                            <p:tgtEl>
                                              <p:spTgt spid="117"/>
                                            </p:tgtEl>
                                            <p:attrNameLst>
                                              <p:attrName>style.visibility</p:attrName>
                                            </p:attrNameLst>
                                          </p:cBhvr>
                                          <p:to>
                                            <p:strVal val="visible"/>
                                          </p:to>
                                        </p:set>
                                        <p:anim calcmode="lin" valueType="num">
                                          <p:cBhvr additive="base">
                                            <p:cTn id="25" dur="500" fill="hold"/>
                                            <p:tgtEl>
                                              <p:spTgt spid="117"/>
                                            </p:tgtEl>
                                            <p:attrNameLst>
                                              <p:attrName>ppt_x</p:attrName>
                                            </p:attrNameLst>
                                          </p:cBhvr>
                                          <p:tavLst>
                                            <p:tav tm="0">
                                              <p:val>
                                                <p:strVal val="0-#ppt_w/2"/>
                                              </p:val>
                                            </p:tav>
                                            <p:tav tm="100000">
                                              <p:val>
                                                <p:strVal val="#ppt_x"/>
                                              </p:val>
                                            </p:tav>
                                          </p:tavLst>
                                        </p:anim>
                                        <p:anim calcmode="lin" valueType="num">
                                          <p:cBhvr additive="base">
                                            <p:cTn id="26" dur="500" fill="hold"/>
                                            <p:tgtEl>
                                              <p:spTgt spid="117"/>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16"/>
                                            </p:tgtEl>
                                            <p:attrNameLst>
                                              <p:attrName>style.visibility</p:attrName>
                                            </p:attrNameLst>
                                          </p:cBhvr>
                                          <p:to>
                                            <p:strVal val="visible"/>
                                          </p:to>
                                        </p:set>
                                        <p:anim calcmode="lin" valueType="num">
                                          <p:cBhvr>
                                            <p:cTn id="29" dur="500" fill="hold"/>
                                            <p:tgtEl>
                                              <p:spTgt spid="116"/>
                                            </p:tgtEl>
                                            <p:attrNameLst>
                                              <p:attrName>ppt_w</p:attrName>
                                            </p:attrNameLst>
                                          </p:cBhvr>
                                          <p:tavLst>
                                            <p:tav tm="0">
                                              <p:val>
                                                <p:strVal val="#ppt_w*0.70"/>
                                              </p:val>
                                            </p:tav>
                                            <p:tav tm="100000">
                                              <p:val>
                                                <p:strVal val="#ppt_w"/>
                                              </p:val>
                                            </p:tav>
                                          </p:tavLst>
                                        </p:anim>
                                        <p:anim calcmode="lin" valueType="num">
                                          <p:cBhvr>
                                            <p:cTn id="30" dur="500" fill="hold"/>
                                            <p:tgtEl>
                                              <p:spTgt spid="116"/>
                                            </p:tgtEl>
                                            <p:attrNameLst>
                                              <p:attrName>ppt_h</p:attrName>
                                            </p:attrNameLst>
                                          </p:cBhvr>
                                          <p:tavLst>
                                            <p:tav tm="0">
                                              <p:val>
                                                <p:strVal val="#ppt_h"/>
                                              </p:val>
                                            </p:tav>
                                            <p:tav tm="100000">
                                              <p:val>
                                                <p:strVal val="#ppt_h"/>
                                              </p:val>
                                            </p:tav>
                                          </p:tavLst>
                                        </p:anim>
                                        <p:animEffect transition="in" filter="fade">
                                          <p:cBhvr>
                                            <p:cTn id="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ldLvl="0" animBg="1"/>
          <p:bldP spid="116" grpId="0"/>
          <p:bldP spid="117" grpId="0" bldLvl="0" animBg="1"/>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2016</Words>
  <Application>WPS 演示</Application>
  <PresentationFormat>自定义</PresentationFormat>
  <Paragraphs>260</Paragraphs>
  <Slides>16</Slides>
  <Notes>33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微软雅黑</vt:lpstr>
      <vt:lpstr>Impact</vt:lpstr>
      <vt:lpstr>Calibri</vt:lpstr>
      <vt:lpstr>Arial Unicode MS</vt:lpstr>
      <vt:lpstr>Meiryo</vt:lpstr>
      <vt:lpstr>Yu Gothic UI</vt:lpstr>
      <vt:lpstr>Arial Narrow</vt:lpstr>
      <vt:lpstr>Times New Roman</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PPT之家www.52ppt.com; PPT之家</cp:keywords>
  <dc:description>http://www.52ppt.com</dc:description>
  <cp:lastModifiedBy>zh</cp:lastModifiedBy>
  <cp:revision>22</cp:revision>
  <dcterms:created xsi:type="dcterms:W3CDTF">2016-02-27T06:12:00Z</dcterms:created>
  <dcterms:modified xsi:type="dcterms:W3CDTF">2019-10-16T02:47:48Z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2052-11.1.0.8907</vt:lpwstr>
  </property>
</Properties>
</file>