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6" r:id="rId6"/>
    <p:sldId id="263" r:id="rId7"/>
    <p:sldId id="267" r:id="rId8"/>
    <p:sldId id="269" r:id="rId9"/>
    <p:sldId id="270" r:id="rId10"/>
    <p:sldId id="262" r:id="rId11"/>
    <p:sldId id="287" r:id="rId12"/>
    <p:sldId id="286" r:id="rId13"/>
    <p:sldId id="272" r:id="rId14"/>
    <p:sldId id="288" r:id="rId15"/>
    <p:sldId id="289" r:id="rId16"/>
    <p:sldId id="273" r:id="rId17"/>
    <p:sldId id="264" r:id="rId18"/>
    <p:sldId id="276" r:id="rId19"/>
    <p:sldId id="279" r:id="rId20"/>
    <p:sldId id="281" r:id="rId21"/>
    <p:sldId id="284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7C2"/>
    <a:srgbClr val="6F93C6"/>
    <a:srgbClr val="249FA8"/>
    <a:srgbClr val="5880BC"/>
    <a:srgbClr val="EEECE8"/>
    <a:srgbClr val="333333"/>
    <a:srgbClr val="BE2021"/>
    <a:srgbClr val="FFFFFF"/>
    <a:srgbClr val="FC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chemeClr val="accent2"/>
            </a:solidFill>
            <a:effectLst/>
          </c:spPr>
          <c:dPt>
            <c:idx val="0"/>
            <c:bubble3D val="0"/>
            <c:spPr>
              <a:solidFill>
                <a:srgbClr val="6F93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52-441C-BF7D-5AB38B793997}"/>
              </c:ext>
            </c:extLst>
          </c:dPt>
          <c:dPt>
            <c:idx val="1"/>
            <c:bubble3D val="0"/>
            <c:spPr>
              <a:solidFill>
                <a:srgbClr val="2AB7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52-441C-BF7D-5AB38B793997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52-441C-BF7D-5AB38B79399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8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0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4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A6F1AA-0EE8-413B-B194-C87D188FAB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8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A6F1AA-0EE8-413B-B194-C87D188FAB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67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25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27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4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6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69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52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8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1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60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A6F1AA-0EE8-413B-B194-C87D188FAB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72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5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5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6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7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2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2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F6C9FAF-C78D-4046-8005-6EA8C309BE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7832"/>
          <a:stretch/>
        </p:blipFill>
        <p:spPr>
          <a:xfrm rot="16200000">
            <a:off x="1969311" y="-2000251"/>
            <a:ext cx="5143500" cy="9144001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55509" y="2117336"/>
            <a:ext cx="770573" cy="1282905"/>
            <a:chOff x="13963" y="4863"/>
            <a:chExt cx="1618" cy="3438"/>
          </a:xfrm>
        </p:grpSpPr>
        <p:sp>
          <p:nvSpPr>
            <p:cNvPr id="37" name="矩形 36"/>
            <p:cNvSpPr/>
            <p:nvPr/>
          </p:nvSpPr>
          <p:spPr>
            <a:xfrm>
              <a:off x="15461" y="4863"/>
              <a:ext cx="120" cy="3389"/>
            </a:xfrm>
            <a:prstGeom prst="rect">
              <a:avLst/>
            </a:prstGeom>
            <a:solidFill>
              <a:srgbClr val="2AB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963" y="8176"/>
              <a:ext cx="1600" cy="125"/>
            </a:xfrm>
            <a:prstGeom prst="rect">
              <a:avLst/>
            </a:prstGeom>
            <a:solidFill>
              <a:srgbClr val="2AB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2249453" y="1925293"/>
            <a:ext cx="1412450" cy="1494506"/>
            <a:chOff x="12173" y="2349"/>
            <a:chExt cx="3408" cy="5952"/>
          </a:xfrm>
        </p:grpSpPr>
        <p:sp>
          <p:nvSpPr>
            <p:cNvPr id="41" name="矩形 40"/>
            <p:cNvSpPr/>
            <p:nvPr/>
          </p:nvSpPr>
          <p:spPr>
            <a:xfrm flipV="1">
              <a:off x="12173" y="2349"/>
              <a:ext cx="3366" cy="228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5462" y="2425"/>
              <a:ext cx="119" cy="5826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955" y="8176"/>
              <a:ext cx="1600" cy="125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604752" y="3208175"/>
            <a:ext cx="275663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汇报人：柯俊炜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2650" y="2390714"/>
            <a:ext cx="4222404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3200" b="1" dirty="0" err="1">
                <a:gradFill>
                  <a:gsLst>
                    <a:gs pos="0">
                      <a:srgbClr val="6F93C6"/>
                    </a:gs>
                    <a:gs pos="100000">
                      <a:srgbClr val="2AB7C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TaskBoard</a:t>
            </a:r>
            <a:r>
              <a:rPr lang="zh-CN" altLang="en-US" sz="3200" b="1" dirty="0">
                <a:gradFill>
                  <a:gsLst>
                    <a:gs pos="0">
                      <a:srgbClr val="6F93C6"/>
                    </a:gs>
                    <a:gs pos="100000">
                      <a:srgbClr val="2AB7C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汇报展示</a:t>
            </a:r>
            <a:endParaRPr lang="zh-CN" altLang="zh-CN" sz="3200" b="1" dirty="0">
              <a:gradFill>
                <a:gsLst>
                  <a:gs pos="0">
                    <a:srgbClr val="6F93C6"/>
                  </a:gs>
                  <a:gs pos="100000">
                    <a:srgbClr val="2AB7C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8653" y="1825279"/>
            <a:ext cx="48191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Welcome change and be brave and innovative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84CB751-D07D-4223-B931-C3D714FE6033}"/>
              </a:ext>
            </a:extLst>
          </p:cNvPr>
          <p:cNvGrpSpPr/>
          <p:nvPr/>
        </p:nvGrpSpPr>
        <p:grpSpPr>
          <a:xfrm>
            <a:off x="2106312" y="3808745"/>
            <a:ext cx="4992336" cy="292452"/>
            <a:chOff x="1232693" y="3633485"/>
            <a:chExt cx="4992336" cy="292452"/>
          </a:xfrm>
        </p:grpSpPr>
        <p:grpSp>
          <p:nvGrpSpPr>
            <p:cNvPr id="4" name="组合 3"/>
            <p:cNvGrpSpPr/>
            <p:nvPr/>
          </p:nvGrpSpPr>
          <p:grpSpPr>
            <a:xfrm>
              <a:off x="1713313" y="3633485"/>
              <a:ext cx="4511716" cy="292452"/>
              <a:chOff x="3426626" y="3633485"/>
              <a:chExt cx="4511716" cy="29245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7269003" y="3719271"/>
                <a:ext cx="669339" cy="190580"/>
              </a:xfrm>
              <a:prstGeom prst="rect">
                <a:avLst/>
              </a:prstGeom>
              <a:solidFill>
                <a:srgbClr val="2AB7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2"/>
              <p:cNvSpPr txBox="1"/>
              <p:nvPr/>
            </p:nvSpPr>
            <p:spPr>
              <a:xfrm>
                <a:off x="3426626" y="3633485"/>
                <a:ext cx="4031096" cy="29245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功能介绍</a:t>
                </a:r>
                <a:r>
                  <a:rPr lang="en-US" altLang="zh-CN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| </a:t>
                </a:r>
                <a:r>
                  <a:rPr lang="zh-CN" altLang="en-US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技术难点</a:t>
                </a:r>
                <a:r>
                  <a:rPr lang="en-US" altLang="zh-CN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|</a:t>
                </a:r>
                <a:r>
                  <a:rPr lang="zh-CN" altLang="en-US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用户体验 </a:t>
                </a:r>
                <a:r>
                  <a:rPr lang="en-US" altLang="zh-CN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| </a:t>
                </a:r>
                <a:r>
                  <a:rPr lang="zh-CN" altLang="en-US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改进更新</a:t>
                </a:r>
                <a:r>
                  <a:rPr lang="en-US" altLang="zh-CN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| </a:t>
                </a:r>
                <a:r>
                  <a:rPr lang="zh-CN" altLang="en-US" sz="1100" dirty="0">
                    <a:latin typeface="Verdana" pitchFamily="34" charset="0"/>
                    <a:ea typeface="微软雅黑" pitchFamily="34" charset="-122"/>
                    <a:sym typeface="微软雅黑" pitchFamily="34" charset="-122"/>
                  </a:rPr>
                  <a:t>分工说明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A759070-9F64-4CDE-A32C-B8823C137383}"/>
                </a:ext>
              </a:extLst>
            </p:cNvPr>
            <p:cNvSpPr/>
            <p:nvPr/>
          </p:nvSpPr>
          <p:spPr>
            <a:xfrm>
              <a:off x="1232693" y="3713521"/>
              <a:ext cx="669339" cy="190580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95" y="752302"/>
            <a:ext cx="954413" cy="10115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E55B91-54C8-47E6-87AB-3396ACC5C2C4}"/>
              </a:ext>
            </a:extLst>
          </p:cNvPr>
          <p:cNvSpPr txBox="1"/>
          <p:nvPr/>
        </p:nvSpPr>
        <p:spPr>
          <a:xfrm>
            <a:off x="91898" y="4055361"/>
            <a:ext cx="14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    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邹    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黄荣延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柯俊炜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27EB7D94-E491-4555-8C97-BB9B4BCFDD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224" y="-1739887"/>
            <a:ext cx="5751554" cy="8623274"/>
          </a:xfrm>
          <a:prstGeom prst="rect">
            <a:avLst/>
          </a:prstGeom>
        </p:spPr>
      </p:pic>
      <p:sp>
        <p:nvSpPr>
          <p:cNvPr id="24" name="Freeform 73">
            <a:extLst>
              <a:ext uri="{FF2B5EF4-FFF2-40B4-BE49-F238E27FC236}">
                <a16:creationId xmlns:a16="http://schemas.microsoft.com/office/drawing/2014/main" id="{A8919703-FE02-4E98-B3DA-D22A995217A6}"/>
              </a:ext>
            </a:extLst>
          </p:cNvPr>
          <p:cNvSpPr/>
          <p:nvPr/>
        </p:nvSpPr>
        <p:spPr bwMode="auto">
          <a:xfrm rot="5400000">
            <a:off x="1297345" y="1083623"/>
            <a:ext cx="2943462" cy="2945399"/>
          </a:xfrm>
          <a:prstGeom prst="ellipse">
            <a:avLst/>
          </a:prstGeom>
          <a:solidFill>
            <a:srgbClr val="2AB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913924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742298" y="1034705"/>
            <a:ext cx="3041233" cy="3043234"/>
            <a:chOff x="1967541" y="1578033"/>
            <a:chExt cx="3217334" cy="3219451"/>
          </a:xfrm>
        </p:grpSpPr>
        <p:sp>
          <p:nvSpPr>
            <p:cNvPr id="19" name="Freeform 73"/>
            <p:cNvSpPr/>
            <p:nvPr/>
          </p:nvSpPr>
          <p:spPr bwMode="auto">
            <a:xfrm>
              <a:off x="1967541" y="1578033"/>
              <a:ext cx="3217334" cy="3219451"/>
            </a:xfrm>
            <a:prstGeom prst="ellipse">
              <a:avLst/>
            </a:prstGeom>
            <a:solidFill>
              <a:srgbClr val="6F93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924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924"/>
                <a:r>
                  <a:rPr lang="en-US" altLang="zh-CN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ctr" defTabSz="913924"/>
                <a:r>
                  <a:rPr lang="en-US" altLang="zh-CN" sz="40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03</a:t>
                </a:r>
                <a:endPara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726972" y="1850847"/>
            <a:ext cx="4264946" cy="7209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spc="22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产品测试与用户建议</a:t>
            </a:r>
            <a:endParaRPr lang="zh-CN" altLang="en-US" sz="1200" b="1" spc="22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>
            <a:extLst>
              <a:ext uri="{FF2B5EF4-FFF2-40B4-BE49-F238E27FC236}">
                <a16:creationId xmlns:a16="http://schemas.microsoft.com/office/drawing/2014/main" id="{9B30BF44-F535-4129-8859-D08B8641F7A1}"/>
              </a:ext>
            </a:extLst>
          </p:cNvPr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76915B-591C-4965-A3F2-E643E8246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8" y="1034973"/>
            <a:ext cx="8158424" cy="37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1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>
            <a:extLst>
              <a:ext uri="{FF2B5EF4-FFF2-40B4-BE49-F238E27FC236}">
                <a16:creationId xmlns:a16="http://schemas.microsoft.com/office/drawing/2014/main" id="{9B30BF44-F535-4129-8859-D08B8641F7A1}"/>
              </a:ext>
            </a:extLst>
          </p:cNvPr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34540D-2BE5-4C29-BA61-21185707B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55" y="993772"/>
            <a:ext cx="7380176" cy="36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>
            <a:extLst>
              <a:ext uri="{FF2B5EF4-FFF2-40B4-BE49-F238E27FC236}">
                <a16:creationId xmlns:a16="http://schemas.microsoft.com/office/drawing/2014/main" id="{9B30BF44-F535-4129-8859-D08B8641F7A1}"/>
              </a:ext>
            </a:extLst>
          </p:cNvPr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90E95F-16B4-44A1-9B11-9F556EA21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3" y="1065399"/>
            <a:ext cx="8059479" cy="3759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>
            <a:extLst>
              <a:ext uri="{FF2B5EF4-FFF2-40B4-BE49-F238E27FC236}">
                <a16:creationId xmlns:a16="http://schemas.microsoft.com/office/drawing/2014/main" id="{9B30BF44-F535-4129-8859-D08B8641F7A1}"/>
              </a:ext>
            </a:extLst>
          </p:cNvPr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A653B0-D7D4-4D1A-902F-075306DCD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94" y="993770"/>
            <a:ext cx="6942211" cy="40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>
            <a:extLst>
              <a:ext uri="{FF2B5EF4-FFF2-40B4-BE49-F238E27FC236}">
                <a16:creationId xmlns:a16="http://schemas.microsoft.com/office/drawing/2014/main" id="{9B30BF44-F535-4129-8859-D08B8641F7A1}"/>
              </a:ext>
            </a:extLst>
          </p:cNvPr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A38E0-631A-44FF-80F3-8F5AC303F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8" y="876095"/>
            <a:ext cx="6906913" cy="41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53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用户建议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1C6FBB-CA77-4FD7-B9B8-7F12BE6030D2}"/>
              </a:ext>
            </a:extLst>
          </p:cNvPr>
          <p:cNvSpPr txBox="1"/>
          <p:nvPr/>
        </p:nvSpPr>
        <p:spPr>
          <a:xfrm>
            <a:off x="978195" y="1067491"/>
            <a:ext cx="7017488" cy="386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界面希望可以更换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退出时希望有提示（已添加）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个人信息可以上传自己的头像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用户密码不要显示出来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可以修改密码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个人信息界面返回时如果使用手机的返回键，会跳转到错误的界面（已修复）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发布成功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之类的提示时间太长了（已修改）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可以无限次注册，最好加上限制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登录时密码不允许输入换行符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希望可以修改发布中的任务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界面跳转时间太长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A08BAED-938D-4A76-A9CC-01FBC78AE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223" y="-1763272"/>
            <a:ext cx="5751554" cy="8623274"/>
          </a:xfrm>
          <a:prstGeom prst="rect">
            <a:avLst/>
          </a:prstGeom>
        </p:spPr>
      </p:pic>
      <p:sp>
        <p:nvSpPr>
          <p:cNvPr id="24" name="Freeform 73">
            <a:extLst>
              <a:ext uri="{FF2B5EF4-FFF2-40B4-BE49-F238E27FC236}">
                <a16:creationId xmlns:a16="http://schemas.microsoft.com/office/drawing/2014/main" id="{FBAD8E03-01FC-47D8-A384-22CF44535013}"/>
              </a:ext>
            </a:extLst>
          </p:cNvPr>
          <p:cNvSpPr/>
          <p:nvPr/>
        </p:nvSpPr>
        <p:spPr bwMode="auto">
          <a:xfrm rot="5400000">
            <a:off x="1297345" y="1083623"/>
            <a:ext cx="2943462" cy="2945399"/>
          </a:xfrm>
          <a:prstGeom prst="ellipse">
            <a:avLst/>
          </a:prstGeom>
          <a:solidFill>
            <a:srgbClr val="2AB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913924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742298" y="1034705"/>
            <a:ext cx="3041233" cy="3043234"/>
            <a:chOff x="1967541" y="1578033"/>
            <a:chExt cx="3217334" cy="3219451"/>
          </a:xfrm>
        </p:grpSpPr>
        <p:sp>
          <p:nvSpPr>
            <p:cNvPr id="19" name="Freeform 73"/>
            <p:cNvSpPr/>
            <p:nvPr/>
          </p:nvSpPr>
          <p:spPr bwMode="auto">
            <a:xfrm>
              <a:off x="1967541" y="1578033"/>
              <a:ext cx="3217334" cy="3219451"/>
            </a:xfrm>
            <a:prstGeom prst="ellipse">
              <a:avLst/>
            </a:prstGeom>
            <a:solidFill>
              <a:srgbClr val="6F93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924"/>
              <a:endParaRPr lang="zh-CN" altLang="en-US" sz="18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924"/>
                <a:r>
                  <a:rPr lang="en-US" altLang="zh-CN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ctr" defTabSz="913924"/>
                <a:r>
                  <a:rPr lang="en-US" altLang="zh-CN" sz="40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04</a:t>
                </a:r>
                <a:endPara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670265" y="1837025"/>
            <a:ext cx="3977549" cy="639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22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改进与未来发展计划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678084" y="212538"/>
            <a:ext cx="3603567" cy="369332"/>
            <a:chOff x="3456709" y="686363"/>
            <a:chExt cx="4804756" cy="492442"/>
          </a:xfrm>
        </p:grpSpPr>
        <p:sp>
          <p:nvSpPr>
            <p:cNvPr id="35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改进更新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910187" y="581870"/>
            <a:ext cx="7123814" cy="4758914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修复当查看发布中的任务时，无法查看已经发布但是还没有人承接的任务的问题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修复了当任务已经被承接者完成之后可以被放弃的问题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修复了查看发布中任务详细信息后本地用户信息丢失的问题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修复了部分手机因为分辨率不同导致的显示不符合预期的问题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添加了在承接任务时可以查看承接人用户名的功能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修复了发布时间显示不完整的问题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增加了发布任务后，把该任务的发布接口自动关闭的功能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添加了个人信息页面显示用户名和账号的功能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禁止了发布任务时任务名可以留空的机制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修复了部分界面通过</a:t>
            </a:r>
            <a:r>
              <a:rPr lang="en-US" altLang="zh-CN" dirty="0"/>
              <a:t>back</a:t>
            </a:r>
            <a:r>
              <a:rPr lang="zh-CN" altLang="zh-CN" dirty="0"/>
              <a:t>按钮返回时界面跳转出错的问题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修改了在个人信息界面进行退出登录操作后，功能选择界面没有注销的问题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添加了注册页面的返回按钮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修复了可以通过反复切换页面，重复领取奖励的功能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删除了部分界面的隐藏文本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兼容了手机自带的返回键功能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修改了导出的</a:t>
            </a:r>
            <a:r>
              <a:rPr lang="en-US" altLang="zh-CN" dirty="0" err="1"/>
              <a:t>apk</a:t>
            </a:r>
            <a:r>
              <a:rPr lang="zh-CN" altLang="zh-CN" dirty="0"/>
              <a:t>的名字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添加了在退出时会弹出确认提示的功能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修复了部分页面退出时动画效果丢失的问题</a:t>
            </a: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42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未来发展工作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38"/>
          <p:cNvGrpSpPr/>
          <p:nvPr/>
        </p:nvGrpSpPr>
        <p:grpSpPr>
          <a:xfrm>
            <a:off x="1263906" y="1472917"/>
            <a:ext cx="1986727" cy="816619"/>
            <a:chOff x="546794" y="2203257"/>
            <a:chExt cx="2453658" cy="900696"/>
          </a:xfrm>
        </p:grpSpPr>
        <p:sp>
          <p:nvSpPr>
            <p:cNvPr id="45" name="Rectangle 41"/>
            <p:cNvSpPr/>
            <p:nvPr/>
          </p:nvSpPr>
          <p:spPr>
            <a:xfrm>
              <a:off x="546794" y="2642288"/>
              <a:ext cx="2453658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用户可以选择承接者的范围（仅同学可见、仅亲人可见）</a:t>
              </a:r>
              <a:endParaRPr lang="zh-CN" altLang="en-US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TextBox 42"/>
            <p:cNvSpPr txBox="1"/>
            <p:nvPr/>
          </p:nvSpPr>
          <p:spPr>
            <a:xfrm>
              <a:off x="546794" y="2203257"/>
              <a:ext cx="2453658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2AB7C2"/>
                  </a:solidFill>
                  <a:latin typeface="+mn-lt"/>
                  <a:ea typeface="+mn-ea"/>
                  <a:cs typeface="+mn-ea"/>
                  <a:sym typeface="+mn-lt"/>
                </a:rPr>
                <a:t>好友分组</a:t>
              </a:r>
            </a:p>
          </p:txBody>
        </p:sp>
      </p:grpSp>
      <p:grpSp>
        <p:nvGrpSpPr>
          <p:cNvPr id="47" name="Group 43"/>
          <p:cNvGrpSpPr/>
          <p:nvPr/>
        </p:nvGrpSpPr>
        <p:grpSpPr>
          <a:xfrm>
            <a:off x="611560" y="3480404"/>
            <a:ext cx="1769871" cy="675522"/>
            <a:chOff x="2220389" y="3456601"/>
            <a:chExt cx="2454965" cy="900696"/>
          </a:xfrm>
        </p:grpSpPr>
        <p:sp>
          <p:nvSpPr>
            <p:cNvPr id="48" name="Rectangle 44"/>
            <p:cNvSpPr/>
            <p:nvPr/>
          </p:nvSpPr>
          <p:spPr>
            <a:xfrm>
              <a:off x="2221696" y="3895632"/>
              <a:ext cx="2453658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latin typeface="+mn-lt"/>
                  <a:ea typeface="+mn-ea"/>
                  <a:cs typeface="+mn-ea"/>
                  <a:sym typeface="+mn-lt"/>
                </a:rPr>
                <a:t>用户可以修改界面皮肤</a:t>
              </a:r>
            </a:p>
          </p:txBody>
        </p:sp>
        <p:sp>
          <p:nvSpPr>
            <p:cNvPr id="49" name="TextBox 45"/>
            <p:cNvSpPr txBox="1"/>
            <p:nvPr/>
          </p:nvSpPr>
          <p:spPr>
            <a:xfrm>
              <a:off x="2220389" y="3456601"/>
              <a:ext cx="2454963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6F93C6"/>
                  </a:solidFill>
                  <a:latin typeface="+mn-lt"/>
                  <a:ea typeface="+mn-ea"/>
                  <a:cs typeface="+mn-ea"/>
                  <a:sym typeface="+mn-lt"/>
                </a:rPr>
                <a:t>界面皮肤</a:t>
              </a:r>
            </a:p>
          </p:txBody>
        </p:sp>
      </p:grpSp>
      <p:grpSp>
        <p:nvGrpSpPr>
          <p:cNvPr id="50" name="Group 46"/>
          <p:cNvGrpSpPr/>
          <p:nvPr/>
        </p:nvGrpSpPr>
        <p:grpSpPr>
          <a:xfrm>
            <a:off x="6804247" y="1500943"/>
            <a:ext cx="2162543" cy="1009162"/>
            <a:chOff x="7569550" y="3565099"/>
            <a:chExt cx="2666910" cy="740135"/>
          </a:xfrm>
        </p:grpSpPr>
        <p:sp>
          <p:nvSpPr>
            <p:cNvPr id="51" name="Rectangle 47"/>
            <p:cNvSpPr/>
            <p:nvPr/>
          </p:nvSpPr>
          <p:spPr>
            <a:xfrm>
              <a:off x="7569550" y="3843569"/>
              <a:ext cx="2666910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latin typeface="+mn-lt"/>
                  <a:ea typeface="+mn-ea"/>
                  <a:cs typeface="+mn-ea"/>
                  <a:sym typeface="+mn-lt"/>
                </a:rPr>
                <a:t>用户通过以完成任务数量、时间等达到一定的成就，系统给予成就标志</a:t>
              </a:r>
            </a:p>
          </p:txBody>
        </p:sp>
        <p:sp>
          <p:nvSpPr>
            <p:cNvPr id="52" name="TextBox 48"/>
            <p:cNvSpPr txBox="1"/>
            <p:nvPr/>
          </p:nvSpPr>
          <p:spPr>
            <a:xfrm>
              <a:off x="7569550" y="3565099"/>
              <a:ext cx="2666910" cy="30758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2AB7C2"/>
                  </a:solidFill>
                  <a:latin typeface="+mn-lt"/>
                  <a:ea typeface="+mn-ea"/>
                  <a:cs typeface="+mn-ea"/>
                  <a:sym typeface="+mn-lt"/>
                </a:rPr>
                <a:t>成就系统</a:t>
              </a:r>
            </a:p>
          </p:txBody>
        </p:sp>
      </p:grpSp>
      <p:grpSp>
        <p:nvGrpSpPr>
          <p:cNvPr id="53" name="Group 49"/>
          <p:cNvGrpSpPr/>
          <p:nvPr/>
        </p:nvGrpSpPr>
        <p:grpSpPr>
          <a:xfrm>
            <a:off x="5754456" y="3472607"/>
            <a:ext cx="2234140" cy="698646"/>
            <a:chOff x="7569549" y="3565098"/>
            <a:chExt cx="2666911" cy="784935"/>
          </a:xfrm>
        </p:grpSpPr>
        <p:sp>
          <p:nvSpPr>
            <p:cNvPr id="54" name="Rectangle 50"/>
            <p:cNvSpPr/>
            <p:nvPr/>
          </p:nvSpPr>
          <p:spPr>
            <a:xfrm>
              <a:off x="7569549" y="3888367"/>
              <a:ext cx="2666910" cy="461666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latin typeface="+mn-lt"/>
                  <a:ea typeface="+mn-ea"/>
                  <a:cs typeface="+mn-ea"/>
                  <a:sym typeface="+mn-lt"/>
                </a:rPr>
                <a:t>用户可以通过完成任务获取积分</a:t>
              </a: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7569550" y="3565098"/>
              <a:ext cx="2666910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6F93C6"/>
                  </a:solidFill>
                  <a:latin typeface="+mn-lt"/>
                  <a:ea typeface="+mn-ea"/>
                  <a:cs typeface="+mn-ea"/>
                  <a:sym typeface="+mn-lt"/>
                </a:rPr>
                <a:t>积分奖励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94980" y="2413889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426192" y="1705074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1" name="任意多边形 60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01054" y="2413889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5" name="任意多边形 64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49798" y="1705074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9" name="任意多边形 68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36678" y="2729024"/>
            <a:ext cx="750088" cy="706222"/>
            <a:chOff x="4123036" y="1197871"/>
            <a:chExt cx="1000117" cy="941630"/>
          </a:xfrm>
        </p:grpSpPr>
        <p:sp>
          <p:nvSpPr>
            <p:cNvPr id="73" name="文本框 122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6F93C6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2800" dirty="0">
                <a:solidFill>
                  <a:srgbClr val="6F93C6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文本框 123"/>
            <p:cNvSpPr txBox="1"/>
            <p:nvPr/>
          </p:nvSpPr>
          <p:spPr>
            <a:xfrm>
              <a:off x="4266701" y="1688095"/>
              <a:ext cx="74041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rgbClr val="6F93C6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800" dirty="0">
                <a:solidFill>
                  <a:srgbClr val="6F93C6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674214" y="2031658"/>
            <a:ext cx="750088" cy="706222"/>
            <a:chOff x="4123036" y="1197871"/>
            <a:chExt cx="1000117" cy="941630"/>
          </a:xfrm>
        </p:grpSpPr>
        <p:sp>
          <p:nvSpPr>
            <p:cNvPr id="76" name="文本框 125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2AB7C2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2800" dirty="0">
                <a:solidFill>
                  <a:srgbClr val="2AB7C2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文本框 126"/>
            <p:cNvSpPr txBox="1"/>
            <p:nvPr/>
          </p:nvSpPr>
          <p:spPr>
            <a:xfrm>
              <a:off x="4266701" y="1688095"/>
              <a:ext cx="74041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rgbClr val="2AB7C2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800" dirty="0">
                <a:solidFill>
                  <a:srgbClr val="2AB7C2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03621" y="2031658"/>
            <a:ext cx="750088" cy="706222"/>
            <a:chOff x="4123036" y="1197871"/>
            <a:chExt cx="1000117" cy="941630"/>
          </a:xfrm>
        </p:grpSpPr>
        <p:sp>
          <p:nvSpPr>
            <p:cNvPr id="79" name="文本框 128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2AB7C2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2800" dirty="0">
                <a:solidFill>
                  <a:srgbClr val="2AB7C2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文本框 129"/>
            <p:cNvSpPr txBox="1"/>
            <p:nvPr/>
          </p:nvSpPr>
          <p:spPr>
            <a:xfrm>
              <a:off x="4266701" y="1688095"/>
              <a:ext cx="74041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rgbClr val="2AB7C2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800" dirty="0">
                <a:solidFill>
                  <a:srgbClr val="2AB7C2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47045" y="2729024"/>
            <a:ext cx="750088" cy="706222"/>
            <a:chOff x="4123036" y="1197871"/>
            <a:chExt cx="1000117" cy="941630"/>
          </a:xfrm>
        </p:grpSpPr>
        <p:sp>
          <p:nvSpPr>
            <p:cNvPr id="82" name="文本框 131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6F93C6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2800" dirty="0">
                <a:solidFill>
                  <a:srgbClr val="6F93C6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文本框 132"/>
            <p:cNvSpPr txBox="1"/>
            <p:nvPr/>
          </p:nvSpPr>
          <p:spPr>
            <a:xfrm>
              <a:off x="4266701" y="1688095"/>
              <a:ext cx="74041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rgbClr val="6F93C6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800" dirty="0">
                <a:solidFill>
                  <a:srgbClr val="6F93C6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ïŝļidé"/>
          <p:cNvGrpSpPr/>
          <p:nvPr/>
        </p:nvGrpSpPr>
        <p:grpSpPr>
          <a:xfrm>
            <a:off x="925883" y="1565262"/>
            <a:ext cx="1041778" cy="1471493"/>
            <a:chOff x="1556810" y="2889654"/>
            <a:chExt cx="1905000" cy="2079754"/>
          </a:xfrm>
        </p:grpSpPr>
        <p:grpSp>
          <p:nvGrpSpPr>
            <p:cNvPr id="69" name="îŝḷiḋé"/>
            <p:cNvGrpSpPr/>
            <p:nvPr/>
          </p:nvGrpSpPr>
          <p:grpSpPr>
            <a:xfrm>
              <a:off x="1556810" y="2889654"/>
              <a:ext cx="1905000" cy="1960650"/>
              <a:chOff x="5869897" y="6133268"/>
              <a:chExt cx="3809999" cy="3921300"/>
            </a:xfrm>
          </p:grpSpPr>
          <p:sp>
            <p:nvSpPr>
              <p:cNvPr id="71" name="ïṡḷîde"/>
              <p:cNvSpPr/>
              <p:nvPr/>
            </p:nvSpPr>
            <p:spPr>
              <a:xfrm>
                <a:off x="5869897" y="6133268"/>
                <a:ext cx="3809999" cy="3921300"/>
              </a:xfrm>
              <a:prstGeom prst="roundRect">
                <a:avLst>
                  <a:gd name="adj" fmla="val 3932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72" name="ísļîḋè"/>
              <p:cNvSpPr>
                <a:spLocks/>
              </p:cNvSpPr>
              <p:nvPr/>
            </p:nvSpPr>
            <p:spPr bwMode="auto">
              <a:xfrm>
                <a:off x="7338853" y="6990175"/>
                <a:ext cx="979368" cy="755980"/>
              </a:xfrm>
              <a:custGeom>
                <a:avLst/>
                <a:gdLst>
                  <a:gd name="connsiteX0" fmla="*/ 477544 w 608838"/>
                  <a:gd name="connsiteY0" fmla="*/ 339278 h 469966"/>
                  <a:gd name="connsiteX1" fmla="*/ 471773 w 608838"/>
                  <a:gd name="connsiteY1" fmla="*/ 342918 h 469966"/>
                  <a:gd name="connsiteX2" fmla="*/ 471317 w 608838"/>
                  <a:gd name="connsiteY2" fmla="*/ 366879 h 469966"/>
                  <a:gd name="connsiteX3" fmla="*/ 476633 w 608838"/>
                  <a:gd name="connsiteY3" fmla="*/ 372187 h 469966"/>
                  <a:gd name="connsiteX4" fmla="*/ 481797 w 608838"/>
                  <a:gd name="connsiteY4" fmla="*/ 369912 h 469966"/>
                  <a:gd name="connsiteX5" fmla="*/ 487873 w 608838"/>
                  <a:gd name="connsiteY5" fmla="*/ 355353 h 469966"/>
                  <a:gd name="connsiteX6" fmla="*/ 482709 w 608838"/>
                  <a:gd name="connsiteY6" fmla="*/ 342463 h 469966"/>
                  <a:gd name="connsiteX7" fmla="*/ 477544 w 608838"/>
                  <a:gd name="connsiteY7" fmla="*/ 339278 h 469966"/>
                  <a:gd name="connsiteX8" fmla="*/ 457951 w 608838"/>
                  <a:gd name="connsiteY8" fmla="*/ 276494 h 469966"/>
                  <a:gd name="connsiteX9" fmla="*/ 451875 w 608838"/>
                  <a:gd name="connsiteY9" fmla="*/ 279830 h 469966"/>
                  <a:gd name="connsiteX10" fmla="*/ 447774 w 608838"/>
                  <a:gd name="connsiteY10" fmla="*/ 291052 h 469966"/>
                  <a:gd name="connsiteX11" fmla="*/ 453394 w 608838"/>
                  <a:gd name="connsiteY11" fmla="*/ 303488 h 469966"/>
                  <a:gd name="connsiteX12" fmla="*/ 458102 w 608838"/>
                  <a:gd name="connsiteY12" fmla="*/ 306369 h 469966"/>
                  <a:gd name="connsiteX13" fmla="*/ 463419 w 608838"/>
                  <a:gd name="connsiteY13" fmla="*/ 302275 h 469966"/>
                  <a:gd name="connsiteX14" fmla="*/ 463874 w 608838"/>
                  <a:gd name="connsiteY14" fmla="*/ 281953 h 469966"/>
                  <a:gd name="connsiteX15" fmla="*/ 457951 w 608838"/>
                  <a:gd name="connsiteY15" fmla="*/ 276494 h 469966"/>
                  <a:gd name="connsiteX16" fmla="*/ 468583 w 608838"/>
                  <a:gd name="connsiteY16" fmla="*/ 242675 h 469966"/>
                  <a:gd name="connsiteX17" fmla="*/ 473747 w 608838"/>
                  <a:gd name="connsiteY17" fmla="*/ 248893 h 469966"/>
                  <a:gd name="connsiteX18" fmla="*/ 473747 w 608838"/>
                  <a:gd name="connsiteY18" fmla="*/ 249196 h 469966"/>
                  <a:gd name="connsiteX19" fmla="*/ 479671 w 608838"/>
                  <a:gd name="connsiteY19" fmla="*/ 256324 h 469966"/>
                  <a:gd name="connsiteX20" fmla="*/ 496986 w 608838"/>
                  <a:gd name="connsiteY20" fmla="*/ 263603 h 469966"/>
                  <a:gd name="connsiteX21" fmla="*/ 498961 w 608838"/>
                  <a:gd name="connsiteY21" fmla="*/ 265726 h 469966"/>
                  <a:gd name="connsiteX22" fmla="*/ 512327 w 608838"/>
                  <a:gd name="connsiteY22" fmla="*/ 289688 h 469966"/>
                  <a:gd name="connsiteX23" fmla="*/ 506404 w 608838"/>
                  <a:gd name="connsiteY23" fmla="*/ 295754 h 469966"/>
                  <a:gd name="connsiteX24" fmla="*/ 494252 w 608838"/>
                  <a:gd name="connsiteY24" fmla="*/ 295450 h 469966"/>
                  <a:gd name="connsiteX25" fmla="*/ 487417 w 608838"/>
                  <a:gd name="connsiteY25" fmla="*/ 289233 h 469966"/>
                  <a:gd name="connsiteX26" fmla="*/ 485595 w 608838"/>
                  <a:gd name="connsiteY26" fmla="*/ 283167 h 469966"/>
                  <a:gd name="connsiteX27" fmla="*/ 479063 w 608838"/>
                  <a:gd name="connsiteY27" fmla="*/ 277100 h 469966"/>
                  <a:gd name="connsiteX28" fmla="*/ 472836 w 608838"/>
                  <a:gd name="connsiteY28" fmla="*/ 281953 h 469966"/>
                  <a:gd name="connsiteX29" fmla="*/ 472532 w 608838"/>
                  <a:gd name="connsiteY29" fmla="*/ 305004 h 469966"/>
                  <a:gd name="connsiteX30" fmla="*/ 478152 w 608838"/>
                  <a:gd name="connsiteY30" fmla="*/ 313345 h 469966"/>
                  <a:gd name="connsiteX31" fmla="*/ 501695 w 608838"/>
                  <a:gd name="connsiteY31" fmla="*/ 325174 h 469966"/>
                  <a:gd name="connsiteX32" fmla="*/ 513694 w 608838"/>
                  <a:gd name="connsiteY32" fmla="*/ 352927 h 469966"/>
                  <a:gd name="connsiteX33" fmla="*/ 495923 w 608838"/>
                  <a:gd name="connsiteY33" fmla="*/ 386745 h 469966"/>
                  <a:gd name="connsiteX34" fmla="*/ 476937 w 608838"/>
                  <a:gd name="connsiteY34" fmla="*/ 393266 h 469966"/>
                  <a:gd name="connsiteX35" fmla="*/ 470557 w 608838"/>
                  <a:gd name="connsiteY35" fmla="*/ 399939 h 469966"/>
                  <a:gd name="connsiteX36" fmla="*/ 470557 w 608838"/>
                  <a:gd name="connsiteY36" fmla="*/ 406308 h 469966"/>
                  <a:gd name="connsiteX37" fmla="*/ 465849 w 608838"/>
                  <a:gd name="connsiteY37" fmla="*/ 412526 h 469966"/>
                  <a:gd name="connsiteX38" fmla="*/ 461444 w 608838"/>
                  <a:gd name="connsiteY38" fmla="*/ 406157 h 469966"/>
                  <a:gd name="connsiteX39" fmla="*/ 461596 w 608838"/>
                  <a:gd name="connsiteY39" fmla="*/ 400091 h 469966"/>
                  <a:gd name="connsiteX40" fmla="*/ 455520 w 608838"/>
                  <a:gd name="connsiteY40" fmla="*/ 392963 h 469966"/>
                  <a:gd name="connsiteX41" fmla="*/ 434407 w 608838"/>
                  <a:gd name="connsiteY41" fmla="*/ 385380 h 469966"/>
                  <a:gd name="connsiteX42" fmla="*/ 419522 w 608838"/>
                  <a:gd name="connsiteY42" fmla="*/ 354747 h 469966"/>
                  <a:gd name="connsiteX43" fmla="*/ 425598 w 608838"/>
                  <a:gd name="connsiteY43" fmla="*/ 348680 h 469966"/>
                  <a:gd name="connsiteX44" fmla="*/ 438508 w 608838"/>
                  <a:gd name="connsiteY44" fmla="*/ 348984 h 469966"/>
                  <a:gd name="connsiteX45" fmla="*/ 445344 w 608838"/>
                  <a:gd name="connsiteY45" fmla="*/ 355202 h 469966"/>
                  <a:gd name="connsiteX46" fmla="*/ 447926 w 608838"/>
                  <a:gd name="connsiteY46" fmla="*/ 364907 h 469966"/>
                  <a:gd name="connsiteX47" fmla="*/ 456128 w 608838"/>
                  <a:gd name="connsiteY47" fmla="*/ 371428 h 469966"/>
                  <a:gd name="connsiteX48" fmla="*/ 462203 w 608838"/>
                  <a:gd name="connsiteY48" fmla="*/ 367030 h 469966"/>
                  <a:gd name="connsiteX49" fmla="*/ 462811 w 608838"/>
                  <a:gd name="connsiteY49" fmla="*/ 339581 h 469966"/>
                  <a:gd name="connsiteX50" fmla="*/ 459166 w 608838"/>
                  <a:gd name="connsiteY50" fmla="*/ 332302 h 469966"/>
                  <a:gd name="connsiteX51" fmla="*/ 455368 w 608838"/>
                  <a:gd name="connsiteY51" fmla="*/ 331089 h 469966"/>
                  <a:gd name="connsiteX52" fmla="*/ 430610 w 608838"/>
                  <a:gd name="connsiteY52" fmla="*/ 316075 h 469966"/>
                  <a:gd name="connsiteX53" fmla="*/ 423623 w 608838"/>
                  <a:gd name="connsiteY53" fmla="*/ 293631 h 469966"/>
                  <a:gd name="connsiteX54" fmla="*/ 426813 w 608838"/>
                  <a:gd name="connsiteY54" fmla="*/ 278769 h 469966"/>
                  <a:gd name="connsiteX55" fmla="*/ 430154 w 608838"/>
                  <a:gd name="connsiteY55" fmla="*/ 273309 h 469966"/>
                  <a:gd name="connsiteX56" fmla="*/ 434863 w 608838"/>
                  <a:gd name="connsiteY56" fmla="*/ 266636 h 469966"/>
                  <a:gd name="connsiteX57" fmla="*/ 449597 w 608838"/>
                  <a:gd name="connsiteY57" fmla="*/ 257082 h 469966"/>
                  <a:gd name="connsiteX58" fmla="*/ 457647 w 608838"/>
                  <a:gd name="connsiteY58" fmla="*/ 255566 h 469966"/>
                  <a:gd name="connsiteX59" fmla="*/ 463267 w 608838"/>
                  <a:gd name="connsiteY59" fmla="*/ 248893 h 469966"/>
                  <a:gd name="connsiteX60" fmla="*/ 463267 w 608838"/>
                  <a:gd name="connsiteY60" fmla="*/ 248741 h 469966"/>
                  <a:gd name="connsiteX61" fmla="*/ 468583 w 608838"/>
                  <a:gd name="connsiteY61" fmla="*/ 242675 h 469966"/>
                  <a:gd name="connsiteX62" fmla="*/ 516374 w 608838"/>
                  <a:gd name="connsiteY62" fmla="*/ 212849 h 469966"/>
                  <a:gd name="connsiteX63" fmla="*/ 589556 w 608838"/>
                  <a:gd name="connsiteY63" fmla="*/ 327612 h 469966"/>
                  <a:gd name="connsiteX64" fmla="*/ 517285 w 608838"/>
                  <a:gd name="connsiteY64" fmla="*/ 213000 h 469966"/>
                  <a:gd name="connsiteX65" fmla="*/ 516374 w 608838"/>
                  <a:gd name="connsiteY65" fmla="*/ 212849 h 469966"/>
                  <a:gd name="connsiteX66" fmla="*/ 475380 w 608838"/>
                  <a:gd name="connsiteY66" fmla="*/ 210272 h 469966"/>
                  <a:gd name="connsiteX67" fmla="*/ 487374 w 608838"/>
                  <a:gd name="connsiteY67" fmla="*/ 218761 h 469966"/>
                  <a:gd name="connsiteX68" fmla="*/ 466725 w 608838"/>
                  <a:gd name="connsiteY68" fmla="*/ 218003 h 469966"/>
                  <a:gd name="connsiteX69" fmla="*/ 399464 w 608838"/>
                  <a:gd name="connsiteY69" fmla="*/ 241805 h 469966"/>
                  <a:gd name="connsiteX70" fmla="*/ 371528 w 608838"/>
                  <a:gd name="connsiteY70" fmla="*/ 273339 h 469966"/>
                  <a:gd name="connsiteX71" fmla="*/ 356193 w 608838"/>
                  <a:gd name="connsiteY71" fmla="*/ 328370 h 469966"/>
                  <a:gd name="connsiteX72" fmla="*/ 466725 w 608838"/>
                  <a:gd name="connsiteY72" fmla="*/ 437978 h 469966"/>
                  <a:gd name="connsiteX73" fmla="*/ 577258 w 608838"/>
                  <a:gd name="connsiteY73" fmla="*/ 327612 h 469966"/>
                  <a:gd name="connsiteX74" fmla="*/ 520473 w 608838"/>
                  <a:gd name="connsiteY74" fmla="*/ 231344 h 469966"/>
                  <a:gd name="connsiteX75" fmla="*/ 521081 w 608838"/>
                  <a:gd name="connsiteY75" fmla="*/ 226190 h 469966"/>
                  <a:gd name="connsiteX76" fmla="*/ 521081 w 608838"/>
                  <a:gd name="connsiteY76" fmla="*/ 226038 h 469966"/>
                  <a:gd name="connsiteX77" fmla="*/ 520473 w 608838"/>
                  <a:gd name="connsiteY77" fmla="*/ 230890 h 469966"/>
                  <a:gd name="connsiteX78" fmla="*/ 487374 w 608838"/>
                  <a:gd name="connsiteY78" fmla="*/ 218307 h 469966"/>
                  <a:gd name="connsiteX79" fmla="*/ 475380 w 608838"/>
                  <a:gd name="connsiteY79" fmla="*/ 210272 h 469966"/>
                  <a:gd name="connsiteX80" fmla="*/ 479327 w 608838"/>
                  <a:gd name="connsiteY80" fmla="*/ 201327 h 469966"/>
                  <a:gd name="connsiteX81" fmla="*/ 518803 w 608838"/>
                  <a:gd name="connsiteY81" fmla="*/ 212697 h 469966"/>
                  <a:gd name="connsiteX82" fmla="*/ 518651 w 608838"/>
                  <a:gd name="connsiteY82" fmla="*/ 212242 h 469966"/>
                  <a:gd name="connsiteX83" fmla="*/ 479327 w 608838"/>
                  <a:gd name="connsiteY83" fmla="*/ 201327 h 469966"/>
                  <a:gd name="connsiteX84" fmla="*/ 57391 w 608838"/>
                  <a:gd name="connsiteY84" fmla="*/ 157666 h 469966"/>
                  <a:gd name="connsiteX85" fmla="*/ 31580 w 608838"/>
                  <a:gd name="connsiteY85" fmla="*/ 166459 h 469966"/>
                  <a:gd name="connsiteX86" fmla="*/ 31580 w 608838"/>
                  <a:gd name="connsiteY86" fmla="*/ 226038 h 469966"/>
                  <a:gd name="connsiteX87" fmla="*/ 57391 w 608838"/>
                  <a:gd name="connsiteY87" fmla="*/ 241805 h 469966"/>
                  <a:gd name="connsiteX88" fmla="*/ 354978 w 608838"/>
                  <a:gd name="connsiteY88" fmla="*/ 241805 h 469966"/>
                  <a:gd name="connsiteX89" fmla="*/ 384433 w 608838"/>
                  <a:gd name="connsiteY89" fmla="*/ 210272 h 469966"/>
                  <a:gd name="connsiteX90" fmla="*/ 94742 w 608838"/>
                  <a:gd name="connsiteY90" fmla="*/ 210272 h 469966"/>
                  <a:gd name="connsiteX91" fmla="*/ 94742 w 608838"/>
                  <a:gd name="connsiteY91" fmla="*/ 178738 h 469966"/>
                  <a:gd name="connsiteX92" fmla="*/ 475380 w 608838"/>
                  <a:gd name="connsiteY92" fmla="*/ 178738 h 469966"/>
                  <a:gd name="connsiteX93" fmla="*/ 489500 w 608838"/>
                  <a:gd name="connsiteY93" fmla="*/ 168126 h 469966"/>
                  <a:gd name="connsiteX94" fmla="*/ 475380 w 608838"/>
                  <a:gd name="connsiteY94" fmla="*/ 157666 h 469966"/>
                  <a:gd name="connsiteX95" fmla="*/ 465511 w 608838"/>
                  <a:gd name="connsiteY95" fmla="*/ 157666 h 469966"/>
                  <a:gd name="connsiteX96" fmla="*/ 47371 w 608838"/>
                  <a:gd name="connsiteY96" fmla="*/ 0 h 469966"/>
                  <a:gd name="connsiteX97" fmla="*/ 465511 w 608838"/>
                  <a:gd name="connsiteY97" fmla="*/ 0 h 469966"/>
                  <a:gd name="connsiteX98" fmla="*/ 515766 w 608838"/>
                  <a:gd name="connsiteY98" fmla="*/ 47148 h 469966"/>
                  <a:gd name="connsiteX99" fmla="*/ 515766 w 608838"/>
                  <a:gd name="connsiteY99" fmla="*/ 106879 h 469966"/>
                  <a:gd name="connsiteX100" fmla="*/ 505442 w 608838"/>
                  <a:gd name="connsiteY100" fmla="*/ 137351 h 469966"/>
                  <a:gd name="connsiteX101" fmla="*/ 475380 w 608838"/>
                  <a:gd name="connsiteY101" fmla="*/ 126133 h 469966"/>
                  <a:gd name="connsiteX102" fmla="*/ 506505 w 608838"/>
                  <a:gd name="connsiteY102" fmla="*/ 138716 h 469966"/>
                  <a:gd name="connsiteX103" fmla="*/ 508023 w 608838"/>
                  <a:gd name="connsiteY103" fmla="*/ 137200 h 469966"/>
                  <a:gd name="connsiteX104" fmla="*/ 521081 w 608838"/>
                  <a:gd name="connsiteY104" fmla="*/ 166307 h 469966"/>
                  <a:gd name="connsiteX105" fmla="*/ 512123 w 608838"/>
                  <a:gd name="connsiteY105" fmla="*/ 192837 h 469966"/>
                  <a:gd name="connsiteX106" fmla="*/ 477657 w 608838"/>
                  <a:gd name="connsiteY106" fmla="*/ 185257 h 469966"/>
                  <a:gd name="connsiteX107" fmla="*/ 512123 w 608838"/>
                  <a:gd name="connsiteY107" fmla="*/ 193141 h 469966"/>
                  <a:gd name="connsiteX108" fmla="*/ 509997 w 608838"/>
                  <a:gd name="connsiteY108" fmla="*/ 196021 h 469966"/>
                  <a:gd name="connsiteX109" fmla="*/ 509997 w 608838"/>
                  <a:gd name="connsiteY109" fmla="*/ 196173 h 469966"/>
                  <a:gd name="connsiteX110" fmla="*/ 512123 w 608838"/>
                  <a:gd name="connsiteY110" fmla="*/ 193292 h 469966"/>
                  <a:gd name="connsiteX111" fmla="*/ 608838 w 608838"/>
                  <a:gd name="connsiteY111" fmla="*/ 327764 h 469966"/>
                  <a:gd name="connsiteX112" fmla="*/ 466725 w 608838"/>
                  <a:gd name="connsiteY112" fmla="*/ 469966 h 469966"/>
                  <a:gd name="connsiteX113" fmla="*/ 324612 w 608838"/>
                  <a:gd name="connsiteY113" fmla="*/ 328370 h 469966"/>
                  <a:gd name="connsiteX114" fmla="*/ 336151 w 608838"/>
                  <a:gd name="connsiteY114" fmla="*/ 273339 h 469966"/>
                  <a:gd name="connsiteX115" fmla="*/ 57391 w 608838"/>
                  <a:gd name="connsiteY115" fmla="*/ 273339 h 469966"/>
                  <a:gd name="connsiteX116" fmla="*/ 0 w 608838"/>
                  <a:gd name="connsiteY116" fmla="*/ 226038 h 469966"/>
                  <a:gd name="connsiteX117" fmla="*/ 0 w 608838"/>
                  <a:gd name="connsiteY117" fmla="*/ 166459 h 469966"/>
                  <a:gd name="connsiteX118" fmla="*/ 13816 w 608838"/>
                  <a:gd name="connsiteY118" fmla="*/ 141141 h 469966"/>
                  <a:gd name="connsiteX119" fmla="*/ 15790 w 608838"/>
                  <a:gd name="connsiteY119" fmla="*/ 142960 h 469966"/>
                  <a:gd name="connsiteX120" fmla="*/ 57391 w 608838"/>
                  <a:gd name="connsiteY120" fmla="*/ 126133 h 469966"/>
                  <a:gd name="connsiteX121" fmla="*/ 465511 w 608838"/>
                  <a:gd name="connsiteY121" fmla="*/ 126133 h 469966"/>
                  <a:gd name="connsiteX122" fmla="*/ 484186 w 608838"/>
                  <a:gd name="connsiteY122" fmla="*/ 106879 h 469966"/>
                  <a:gd name="connsiteX123" fmla="*/ 484186 w 608838"/>
                  <a:gd name="connsiteY123" fmla="*/ 47148 h 469966"/>
                  <a:gd name="connsiteX124" fmla="*/ 465511 w 608838"/>
                  <a:gd name="connsiteY124" fmla="*/ 31533 h 469966"/>
                  <a:gd name="connsiteX125" fmla="*/ 47371 w 608838"/>
                  <a:gd name="connsiteY125" fmla="*/ 31533 h 469966"/>
                  <a:gd name="connsiteX126" fmla="*/ 33402 w 608838"/>
                  <a:gd name="connsiteY126" fmla="*/ 47300 h 469966"/>
                  <a:gd name="connsiteX127" fmla="*/ 47371 w 608838"/>
                  <a:gd name="connsiteY127" fmla="*/ 63066 h 469966"/>
                  <a:gd name="connsiteX128" fmla="*/ 421025 w 608838"/>
                  <a:gd name="connsiteY128" fmla="*/ 63066 h 469966"/>
                  <a:gd name="connsiteX129" fmla="*/ 421025 w 608838"/>
                  <a:gd name="connsiteY129" fmla="*/ 94599 h 469966"/>
                  <a:gd name="connsiteX130" fmla="*/ 47371 w 608838"/>
                  <a:gd name="connsiteY130" fmla="*/ 94599 h 469966"/>
                  <a:gd name="connsiteX131" fmla="*/ 33402 w 608838"/>
                  <a:gd name="connsiteY131" fmla="*/ 110366 h 469966"/>
                  <a:gd name="connsiteX132" fmla="*/ 47371 w 608838"/>
                  <a:gd name="connsiteY132" fmla="*/ 126133 h 469966"/>
                  <a:gd name="connsiteX133" fmla="*/ 57391 w 608838"/>
                  <a:gd name="connsiteY133" fmla="*/ 126133 h 469966"/>
                  <a:gd name="connsiteX134" fmla="*/ 14727 w 608838"/>
                  <a:gd name="connsiteY134" fmla="*/ 141141 h 469966"/>
                  <a:gd name="connsiteX135" fmla="*/ 1822 w 608838"/>
                  <a:gd name="connsiteY135" fmla="*/ 106576 h 469966"/>
                  <a:gd name="connsiteX136" fmla="*/ 12905 w 608838"/>
                  <a:gd name="connsiteY136" fmla="*/ 76559 h 469966"/>
                  <a:gd name="connsiteX137" fmla="*/ 1822 w 608838"/>
                  <a:gd name="connsiteY137" fmla="*/ 46390 h 469966"/>
                  <a:gd name="connsiteX138" fmla="*/ 47371 w 608838"/>
                  <a:gd name="connsiteY138" fmla="*/ 0 h 4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8838" h="469966">
                    <a:moveTo>
                      <a:pt x="477544" y="339278"/>
                    </a:moveTo>
                    <a:cubicBezTo>
                      <a:pt x="474507" y="337761"/>
                      <a:pt x="471773" y="339430"/>
                      <a:pt x="471773" y="342918"/>
                    </a:cubicBezTo>
                    <a:lnTo>
                      <a:pt x="471317" y="366879"/>
                    </a:lnTo>
                    <a:cubicBezTo>
                      <a:pt x="471165" y="370367"/>
                      <a:pt x="473595" y="372945"/>
                      <a:pt x="476633" y="372187"/>
                    </a:cubicBezTo>
                    <a:cubicBezTo>
                      <a:pt x="478760" y="371580"/>
                      <a:pt x="480430" y="370822"/>
                      <a:pt x="481797" y="369912"/>
                    </a:cubicBezTo>
                    <a:cubicBezTo>
                      <a:pt x="485747" y="367182"/>
                      <a:pt x="487721" y="362329"/>
                      <a:pt x="487873" y="355353"/>
                    </a:cubicBezTo>
                    <a:cubicBezTo>
                      <a:pt x="488025" y="349894"/>
                      <a:pt x="486202" y="345647"/>
                      <a:pt x="482709" y="342463"/>
                    </a:cubicBezTo>
                    <a:cubicBezTo>
                      <a:pt x="481494" y="341401"/>
                      <a:pt x="479671" y="340340"/>
                      <a:pt x="477544" y="339278"/>
                    </a:cubicBezTo>
                    <a:close/>
                    <a:moveTo>
                      <a:pt x="457951" y="276494"/>
                    </a:moveTo>
                    <a:cubicBezTo>
                      <a:pt x="455368" y="277100"/>
                      <a:pt x="453394" y="278314"/>
                      <a:pt x="451875" y="279830"/>
                    </a:cubicBezTo>
                    <a:cubicBezTo>
                      <a:pt x="449293" y="282560"/>
                      <a:pt x="447926" y="286351"/>
                      <a:pt x="447774" y="291052"/>
                    </a:cubicBezTo>
                    <a:cubicBezTo>
                      <a:pt x="447622" y="296209"/>
                      <a:pt x="449597" y="300455"/>
                      <a:pt x="453394" y="303488"/>
                    </a:cubicBezTo>
                    <a:cubicBezTo>
                      <a:pt x="454609" y="304550"/>
                      <a:pt x="456128" y="305459"/>
                      <a:pt x="458102" y="306369"/>
                    </a:cubicBezTo>
                    <a:cubicBezTo>
                      <a:pt x="460988" y="307583"/>
                      <a:pt x="463419" y="305611"/>
                      <a:pt x="463419" y="302275"/>
                    </a:cubicBezTo>
                    <a:lnTo>
                      <a:pt x="463874" y="281953"/>
                    </a:lnTo>
                    <a:cubicBezTo>
                      <a:pt x="463874" y="278465"/>
                      <a:pt x="461140" y="275584"/>
                      <a:pt x="457951" y="276494"/>
                    </a:cubicBezTo>
                    <a:close/>
                    <a:moveTo>
                      <a:pt x="468583" y="242675"/>
                    </a:moveTo>
                    <a:cubicBezTo>
                      <a:pt x="471013" y="242827"/>
                      <a:pt x="473747" y="245557"/>
                      <a:pt x="473747" y="248893"/>
                    </a:cubicBezTo>
                    <a:lnTo>
                      <a:pt x="473747" y="249196"/>
                    </a:lnTo>
                    <a:cubicBezTo>
                      <a:pt x="473747" y="252533"/>
                      <a:pt x="476329" y="255717"/>
                      <a:pt x="479671" y="256324"/>
                    </a:cubicBezTo>
                    <a:cubicBezTo>
                      <a:pt x="486810" y="257689"/>
                      <a:pt x="492582" y="260267"/>
                      <a:pt x="496986" y="263603"/>
                    </a:cubicBezTo>
                    <a:cubicBezTo>
                      <a:pt x="497746" y="264210"/>
                      <a:pt x="498353" y="265120"/>
                      <a:pt x="498961" y="265726"/>
                    </a:cubicBezTo>
                    <a:cubicBezTo>
                      <a:pt x="506556" y="271489"/>
                      <a:pt x="511112" y="278920"/>
                      <a:pt x="512327" y="289688"/>
                    </a:cubicBezTo>
                    <a:cubicBezTo>
                      <a:pt x="512631" y="293024"/>
                      <a:pt x="509897" y="295754"/>
                      <a:pt x="506404" y="295754"/>
                    </a:cubicBezTo>
                    <a:lnTo>
                      <a:pt x="494252" y="295450"/>
                    </a:lnTo>
                    <a:cubicBezTo>
                      <a:pt x="490911" y="295450"/>
                      <a:pt x="488025" y="292569"/>
                      <a:pt x="487417" y="289233"/>
                    </a:cubicBezTo>
                    <a:cubicBezTo>
                      <a:pt x="486962" y="286806"/>
                      <a:pt x="486354" y="284683"/>
                      <a:pt x="485595" y="283167"/>
                    </a:cubicBezTo>
                    <a:cubicBezTo>
                      <a:pt x="484228" y="280437"/>
                      <a:pt x="481949" y="278465"/>
                      <a:pt x="479063" y="277100"/>
                    </a:cubicBezTo>
                    <a:cubicBezTo>
                      <a:pt x="475874" y="275736"/>
                      <a:pt x="472988" y="278465"/>
                      <a:pt x="472836" y="281953"/>
                    </a:cubicBezTo>
                    <a:lnTo>
                      <a:pt x="472532" y="305004"/>
                    </a:lnTo>
                    <a:cubicBezTo>
                      <a:pt x="472380" y="308341"/>
                      <a:pt x="474962" y="312132"/>
                      <a:pt x="478152" y="313345"/>
                    </a:cubicBezTo>
                    <a:cubicBezTo>
                      <a:pt x="489544" y="317743"/>
                      <a:pt x="497442" y="321838"/>
                      <a:pt x="501695" y="325174"/>
                    </a:cubicBezTo>
                    <a:cubicBezTo>
                      <a:pt x="510049" y="331847"/>
                      <a:pt x="513998" y="341098"/>
                      <a:pt x="513694" y="352927"/>
                    </a:cubicBezTo>
                    <a:cubicBezTo>
                      <a:pt x="513391" y="368547"/>
                      <a:pt x="507467" y="379921"/>
                      <a:pt x="495923" y="386745"/>
                    </a:cubicBezTo>
                    <a:cubicBezTo>
                      <a:pt x="490303" y="389930"/>
                      <a:pt x="483924" y="392205"/>
                      <a:pt x="476937" y="393266"/>
                    </a:cubicBezTo>
                    <a:cubicBezTo>
                      <a:pt x="473443" y="393721"/>
                      <a:pt x="470709" y="396603"/>
                      <a:pt x="470557" y="399939"/>
                    </a:cubicBezTo>
                    <a:lnTo>
                      <a:pt x="470557" y="406308"/>
                    </a:lnTo>
                    <a:cubicBezTo>
                      <a:pt x="470406" y="409796"/>
                      <a:pt x="468279" y="412526"/>
                      <a:pt x="465849" y="412526"/>
                    </a:cubicBezTo>
                    <a:cubicBezTo>
                      <a:pt x="463419" y="412375"/>
                      <a:pt x="461444" y="409645"/>
                      <a:pt x="461444" y="406157"/>
                    </a:cubicBezTo>
                    <a:lnTo>
                      <a:pt x="461596" y="400091"/>
                    </a:lnTo>
                    <a:cubicBezTo>
                      <a:pt x="461596" y="396603"/>
                      <a:pt x="458862" y="393570"/>
                      <a:pt x="455520" y="392963"/>
                    </a:cubicBezTo>
                    <a:cubicBezTo>
                      <a:pt x="446407" y="391143"/>
                      <a:pt x="439420" y="388717"/>
                      <a:pt x="434407" y="385380"/>
                    </a:cubicBezTo>
                    <a:cubicBezTo>
                      <a:pt x="425294" y="378859"/>
                      <a:pt x="420282" y="368699"/>
                      <a:pt x="419522" y="354747"/>
                    </a:cubicBezTo>
                    <a:cubicBezTo>
                      <a:pt x="419370" y="351259"/>
                      <a:pt x="422256" y="348680"/>
                      <a:pt x="425598" y="348680"/>
                    </a:cubicBezTo>
                    <a:lnTo>
                      <a:pt x="438508" y="348984"/>
                    </a:lnTo>
                    <a:cubicBezTo>
                      <a:pt x="441850" y="348984"/>
                      <a:pt x="444888" y="351714"/>
                      <a:pt x="445344" y="355202"/>
                    </a:cubicBezTo>
                    <a:cubicBezTo>
                      <a:pt x="446103" y="359751"/>
                      <a:pt x="446862" y="362936"/>
                      <a:pt x="447926" y="364907"/>
                    </a:cubicBezTo>
                    <a:cubicBezTo>
                      <a:pt x="449597" y="367789"/>
                      <a:pt x="452331" y="369912"/>
                      <a:pt x="456128" y="371428"/>
                    </a:cubicBezTo>
                    <a:cubicBezTo>
                      <a:pt x="459318" y="372793"/>
                      <a:pt x="462203" y="370518"/>
                      <a:pt x="462203" y="367030"/>
                    </a:cubicBezTo>
                    <a:lnTo>
                      <a:pt x="462811" y="339581"/>
                    </a:lnTo>
                    <a:cubicBezTo>
                      <a:pt x="462811" y="336245"/>
                      <a:pt x="461140" y="332909"/>
                      <a:pt x="459166" y="332302"/>
                    </a:cubicBezTo>
                    <a:lnTo>
                      <a:pt x="455368" y="331089"/>
                    </a:lnTo>
                    <a:cubicBezTo>
                      <a:pt x="443521" y="327449"/>
                      <a:pt x="435319" y="322445"/>
                      <a:pt x="430610" y="316075"/>
                    </a:cubicBezTo>
                    <a:cubicBezTo>
                      <a:pt x="425750" y="309857"/>
                      <a:pt x="423471" y="302275"/>
                      <a:pt x="423623" y="293631"/>
                    </a:cubicBezTo>
                    <a:cubicBezTo>
                      <a:pt x="423775" y="287868"/>
                      <a:pt x="424838" y="283318"/>
                      <a:pt x="426813" y="278769"/>
                    </a:cubicBezTo>
                    <a:cubicBezTo>
                      <a:pt x="427724" y="276494"/>
                      <a:pt x="428939" y="273309"/>
                      <a:pt x="430154" y="273309"/>
                    </a:cubicBezTo>
                    <a:cubicBezTo>
                      <a:pt x="431673" y="273309"/>
                      <a:pt x="433040" y="268456"/>
                      <a:pt x="434863" y="266636"/>
                    </a:cubicBezTo>
                    <a:cubicBezTo>
                      <a:pt x="439420" y="262390"/>
                      <a:pt x="444128" y="258599"/>
                      <a:pt x="449597" y="257082"/>
                    </a:cubicBezTo>
                    <a:cubicBezTo>
                      <a:pt x="451723" y="256324"/>
                      <a:pt x="454153" y="255869"/>
                      <a:pt x="457647" y="255566"/>
                    </a:cubicBezTo>
                    <a:cubicBezTo>
                      <a:pt x="460988" y="255111"/>
                      <a:pt x="463267" y="252229"/>
                      <a:pt x="463267" y="248893"/>
                    </a:cubicBezTo>
                    <a:lnTo>
                      <a:pt x="463267" y="248741"/>
                    </a:lnTo>
                    <a:cubicBezTo>
                      <a:pt x="463267" y="245405"/>
                      <a:pt x="466153" y="242675"/>
                      <a:pt x="468583" y="242675"/>
                    </a:cubicBezTo>
                    <a:close/>
                    <a:moveTo>
                      <a:pt x="516374" y="212849"/>
                    </a:moveTo>
                    <a:cubicBezTo>
                      <a:pt x="559949" y="232709"/>
                      <a:pt x="589556" y="276522"/>
                      <a:pt x="589556" y="327612"/>
                    </a:cubicBezTo>
                    <a:cubicBezTo>
                      <a:pt x="589556" y="276674"/>
                      <a:pt x="560860" y="232860"/>
                      <a:pt x="517285" y="213000"/>
                    </a:cubicBezTo>
                    <a:cubicBezTo>
                      <a:pt x="517285" y="213000"/>
                      <a:pt x="516374" y="212849"/>
                      <a:pt x="516374" y="212849"/>
                    </a:cubicBezTo>
                    <a:close/>
                    <a:moveTo>
                      <a:pt x="475380" y="210272"/>
                    </a:moveTo>
                    <a:cubicBezTo>
                      <a:pt x="480694" y="210272"/>
                      <a:pt x="485097" y="214516"/>
                      <a:pt x="487374" y="218761"/>
                    </a:cubicBezTo>
                    <a:cubicBezTo>
                      <a:pt x="480694" y="217397"/>
                      <a:pt x="473710" y="218003"/>
                      <a:pt x="466725" y="218003"/>
                    </a:cubicBezTo>
                    <a:cubicBezTo>
                      <a:pt x="441370" y="218003"/>
                      <a:pt x="418139" y="220732"/>
                      <a:pt x="399464" y="241805"/>
                    </a:cubicBezTo>
                    <a:cubicBezTo>
                      <a:pt x="388229" y="252266"/>
                      <a:pt x="378815" y="262726"/>
                      <a:pt x="371528" y="273339"/>
                    </a:cubicBezTo>
                    <a:cubicBezTo>
                      <a:pt x="361810" y="283799"/>
                      <a:pt x="356193" y="308055"/>
                      <a:pt x="356193" y="328370"/>
                    </a:cubicBezTo>
                    <a:cubicBezTo>
                      <a:pt x="356193" y="389314"/>
                      <a:pt x="405689" y="437978"/>
                      <a:pt x="466725" y="437978"/>
                    </a:cubicBezTo>
                    <a:cubicBezTo>
                      <a:pt x="527609" y="437978"/>
                      <a:pt x="577258" y="388404"/>
                      <a:pt x="577258" y="327612"/>
                    </a:cubicBezTo>
                    <a:cubicBezTo>
                      <a:pt x="577258" y="286225"/>
                      <a:pt x="554331" y="250295"/>
                      <a:pt x="520473" y="231344"/>
                    </a:cubicBezTo>
                    <a:cubicBezTo>
                      <a:pt x="520777" y="229525"/>
                      <a:pt x="521081" y="228009"/>
                      <a:pt x="521081" y="226190"/>
                    </a:cubicBezTo>
                    <a:cubicBezTo>
                      <a:pt x="521081" y="226038"/>
                      <a:pt x="521081" y="226038"/>
                      <a:pt x="521081" y="226038"/>
                    </a:cubicBezTo>
                    <a:cubicBezTo>
                      <a:pt x="521081" y="227706"/>
                      <a:pt x="520777" y="229222"/>
                      <a:pt x="520473" y="230890"/>
                    </a:cubicBezTo>
                    <a:cubicBezTo>
                      <a:pt x="510301" y="225129"/>
                      <a:pt x="499217" y="220581"/>
                      <a:pt x="487374" y="218307"/>
                    </a:cubicBezTo>
                    <a:cubicBezTo>
                      <a:pt x="485097" y="214062"/>
                      <a:pt x="480694" y="210272"/>
                      <a:pt x="475380" y="210272"/>
                    </a:cubicBezTo>
                    <a:close/>
                    <a:moveTo>
                      <a:pt x="479327" y="201327"/>
                    </a:moveTo>
                    <a:cubicBezTo>
                      <a:pt x="493296" y="202995"/>
                      <a:pt x="506657" y="207088"/>
                      <a:pt x="518803" y="212697"/>
                    </a:cubicBezTo>
                    <a:cubicBezTo>
                      <a:pt x="518803" y="212546"/>
                      <a:pt x="518803" y="212394"/>
                      <a:pt x="518651" y="212242"/>
                    </a:cubicBezTo>
                    <a:cubicBezTo>
                      <a:pt x="506505" y="206785"/>
                      <a:pt x="493296" y="202843"/>
                      <a:pt x="479327" y="201327"/>
                    </a:cubicBezTo>
                    <a:close/>
                    <a:moveTo>
                      <a:pt x="57391" y="157666"/>
                    </a:moveTo>
                    <a:cubicBezTo>
                      <a:pt x="46612" y="157666"/>
                      <a:pt x="31580" y="161759"/>
                      <a:pt x="31580" y="166459"/>
                    </a:cubicBezTo>
                    <a:lnTo>
                      <a:pt x="31580" y="226038"/>
                    </a:lnTo>
                    <a:cubicBezTo>
                      <a:pt x="31580" y="230738"/>
                      <a:pt x="46612" y="241805"/>
                      <a:pt x="57391" y="241805"/>
                    </a:cubicBezTo>
                    <a:lnTo>
                      <a:pt x="354978" y="241805"/>
                    </a:lnTo>
                    <a:cubicBezTo>
                      <a:pt x="363481" y="231193"/>
                      <a:pt x="373350" y="220732"/>
                      <a:pt x="384433" y="210272"/>
                    </a:cubicBezTo>
                    <a:lnTo>
                      <a:pt x="94742" y="210272"/>
                    </a:lnTo>
                    <a:lnTo>
                      <a:pt x="94742" y="178738"/>
                    </a:lnTo>
                    <a:lnTo>
                      <a:pt x="475380" y="178738"/>
                    </a:lnTo>
                    <a:cubicBezTo>
                      <a:pt x="483123" y="178738"/>
                      <a:pt x="489500" y="175858"/>
                      <a:pt x="489500" y="168126"/>
                    </a:cubicBezTo>
                    <a:cubicBezTo>
                      <a:pt x="489500" y="160395"/>
                      <a:pt x="483123" y="157666"/>
                      <a:pt x="475380" y="157666"/>
                    </a:cubicBezTo>
                    <a:lnTo>
                      <a:pt x="465511" y="157666"/>
                    </a:lnTo>
                    <a:close/>
                    <a:moveTo>
                      <a:pt x="47371" y="0"/>
                    </a:moveTo>
                    <a:lnTo>
                      <a:pt x="465511" y="0"/>
                    </a:lnTo>
                    <a:cubicBezTo>
                      <a:pt x="488133" y="0"/>
                      <a:pt x="515766" y="19405"/>
                      <a:pt x="515766" y="47148"/>
                    </a:cubicBezTo>
                    <a:lnTo>
                      <a:pt x="515766" y="106879"/>
                    </a:lnTo>
                    <a:cubicBezTo>
                      <a:pt x="515766" y="117946"/>
                      <a:pt x="513185" y="129923"/>
                      <a:pt x="505442" y="137351"/>
                    </a:cubicBezTo>
                    <a:cubicBezTo>
                      <a:pt x="497091" y="128861"/>
                      <a:pt x="488285" y="126133"/>
                      <a:pt x="475380" y="126133"/>
                    </a:cubicBezTo>
                    <a:cubicBezTo>
                      <a:pt x="487526" y="126133"/>
                      <a:pt x="498306" y="130984"/>
                      <a:pt x="506505" y="138716"/>
                    </a:cubicBezTo>
                    <a:cubicBezTo>
                      <a:pt x="506960" y="138261"/>
                      <a:pt x="507568" y="137806"/>
                      <a:pt x="508023" y="137200"/>
                    </a:cubicBezTo>
                    <a:cubicBezTo>
                      <a:pt x="516070" y="145538"/>
                      <a:pt x="521081" y="153876"/>
                      <a:pt x="521081" y="166307"/>
                    </a:cubicBezTo>
                    <a:cubicBezTo>
                      <a:pt x="521081" y="176313"/>
                      <a:pt x="517588" y="185257"/>
                      <a:pt x="512123" y="192837"/>
                    </a:cubicBezTo>
                    <a:cubicBezTo>
                      <a:pt x="501191" y="189047"/>
                      <a:pt x="489500" y="186319"/>
                      <a:pt x="477657" y="185257"/>
                    </a:cubicBezTo>
                    <a:cubicBezTo>
                      <a:pt x="489500" y="186470"/>
                      <a:pt x="501191" y="189502"/>
                      <a:pt x="512123" y="193141"/>
                    </a:cubicBezTo>
                    <a:cubicBezTo>
                      <a:pt x="511363" y="194202"/>
                      <a:pt x="510756" y="195111"/>
                      <a:pt x="509997" y="196021"/>
                    </a:cubicBezTo>
                    <a:cubicBezTo>
                      <a:pt x="509997" y="196021"/>
                      <a:pt x="509997" y="196173"/>
                      <a:pt x="509997" y="196173"/>
                    </a:cubicBezTo>
                    <a:cubicBezTo>
                      <a:pt x="510756" y="195263"/>
                      <a:pt x="511363" y="194202"/>
                      <a:pt x="512123" y="193292"/>
                    </a:cubicBezTo>
                    <a:cubicBezTo>
                      <a:pt x="568300" y="212242"/>
                      <a:pt x="608838" y="265455"/>
                      <a:pt x="608838" y="327764"/>
                    </a:cubicBezTo>
                    <a:cubicBezTo>
                      <a:pt x="608838" y="405990"/>
                      <a:pt x="545070" y="469966"/>
                      <a:pt x="466725" y="469966"/>
                    </a:cubicBezTo>
                    <a:cubicBezTo>
                      <a:pt x="388381" y="469966"/>
                      <a:pt x="324612" y="406597"/>
                      <a:pt x="324612" y="328370"/>
                    </a:cubicBezTo>
                    <a:cubicBezTo>
                      <a:pt x="324612" y="308510"/>
                      <a:pt x="328712" y="283799"/>
                      <a:pt x="336151" y="273339"/>
                    </a:cubicBezTo>
                    <a:lnTo>
                      <a:pt x="57391" y="273339"/>
                    </a:lnTo>
                    <a:cubicBezTo>
                      <a:pt x="34769" y="273339"/>
                      <a:pt x="0" y="253933"/>
                      <a:pt x="0" y="226038"/>
                    </a:cubicBezTo>
                    <a:lnTo>
                      <a:pt x="0" y="166459"/>
                    </a:lnTo>
                    <a:cubicBezTo>
                      <a:pt x="0" y="155392"/>
                      <a:pt x="6073" y="148570"/>
                      <a:pt x="13816" y="141141"/>
                    </a:cubicBezTo>
                    <a:cubicBezTo>
                      <a:pt x="14424" y="141748"/>
                      <a:pt x="15031" y="142354"/>
                      <a:pt x="15790" y="142960"/>
                    </a:cubicBezTo>
                    <a:cubicBezTo>
                      <a:pt x="27329" y="132348"/>
                      <a:pt x="44030" y="126133"/>
                      <a:pt x="57391" y="126133"/>
                    </a:cubicBezTo>
                    <a:lnTo>
                      <a:pt x="465511" y="126133"/>
                    </a:lnTo>
                    <a:cubicBezTo>
                      <a:pt x="476291" y="126133"/>
                      <a:pt x="484186" y="111427"/>
                      <a:pt x="484186" y="106879"/>
                    </a:cubicBezTo>
                    <a:lnTo>
                      <a:pt x="484186" y="47148"/>
                    </a:lnTo>
                    <a:cubicBezTo>
                      <a:pt x="484186" y="42600"/>
                      <a:pt x="476291" y="31533"/>
                      <a:pt x="465511" y="31533"/>
                    </a:cubicBezTo>
                    <a:lnTo>
                      <a:pt x="47371" y="31533"/>
                    </a:lnTo>
                    <a:cubicBezTo>
                      <a:pt x="39627" y="31533"/>
                      <a:pt x="33402" y="39568"/>
                      <a:pt x="33402" y="47300"/>
                    </a:cubicBezTo>
                    <a:cubicBezTo>
                      <a:pt x="33402" y="55031"/>
                      <a:pt x="39627" y="63066"/>
                      <a:pt x="47371" y="63066"/>
                    </a:cubicBezTo>
                    <a:lnTo>
                      <a:pt x="421025" y="63066"/>
                    </a:lnTo>
                    <a:lnTo>
                      <a:pt x="421025" y="94599"/>
                    </a:lnTo>
                    <a:lnTo>
                      <a:pt x="47371" y="94599"/>
                    </a:lnTo>
                    <a:cubicBezTo>
                      <a:pt x="39627" y="94599"/>
                      <a:pt x="33402" y="102634"/>
                      <a:pt x="33402" y="110366"/>
                    </a:cubicBezTo>
                    <a:cubicBezTo>
                      <a:pt x="33402" y="118098"/>
                      <a:pt x="39627" y="126133"/>
                      <a:pt x="47371" y="126133"/>
                    </a:cubicBezTo>
                    <a:lnTo>
                      <a:pt x="57391" y="126133"/>
                    </a:lnTo>
                    <a:cubicBezTo>
                      <a:pt x="43727" y="126133"/>
                      <a:pt x="26418" y="129923"/>
                      <a:pt x="14727" y="141141"/>
                    </a:cubicBezTo>
                    <a:cubicBezTo>
                      <a:pt x="6680" y="132803"/>
                      <a:pt x="1822" y="119007"/>
                      <a:pt x="1822" y="106576"/>
                    </a:cubicBezTo>
                    <a:cubicBezTo>
                      <a:pt x="1822" y="95206"/>
                      <a:pt x="5921" y="84594"/>
                      <a:pt x="12905" y="76559"/>
                    </a:cubicBezTo>
                    <a:cubicBezTo>
                      <a:pt x="5921" y="68675"/>
                      <a:pt x="1822" y="57760"/>
                      <a:pt x="1822" y="46390"/>
                    </a:cubicBezTo>
                    <a:cubicBezTo>
                      <a:pt x="1822" y="21224"/>
                      <a:pt x="22167" y="0"/>
                      <a:pt x="47371" y="0"/>
                    </a:cubicBezTo>
                    <a:close/>
                  </a:path>
                </a:pathLst>
              </a:custGeom>
              <a:solidFill>
                <a:srgbClr val="6F93C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70" name="îṧlíḍé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3425" y="3126168"/>
            <a:ext cx="7677150" cy="352605"/>
            <a:chOff x="733425" y="3126168"/>
            <a:chExt cx="7677150" cy="352605"/>
          </a:xfrm>
        </p:grpSpPr>
        <p:sp>
          <p:nvSpPr>
            <p:cNvPr id="45" name="ï$ľïḍè"/>
            <p:cNvSpPr/>
            <p:nvPr/>
          </p:nvSpPr>
          <p:spPr>
            <a:xfrm>
              <a:off x="733425" y="3248864"/>
              <a:ext cx="7677150" cy="9437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F93C6"/>
                </a:gs>
                <a:gs pos="100000">
                  <a:srgbClr val="2AB7C2"/>
                </a:gs>
              </a:gsLst>
              <a:lin ang="0" scaled="1"/>
              <a:tileRect/>
            </a:gra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3" name="iSľiḓê"/>
            <p:cNvSpPr/>
            <p:nvPr/>
          </p:nvSpPr>
          <p:spPr>
            <a:xfrm>
              <a:off x="4401755" y="3139003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2AB7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2AB7C2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  <p:sp>
          <p:nvSpPr>
            <p:cNvPr id="54" name="îṣḻíḋê"/>
            <p:cNvSpPr/>
            <p:nvPr/>
          </p:nvSpPr>
          <p:spPr>
            <a:xfrm>
              <a:off x="2845757" y="3126168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6F93C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6F93C6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  <p:sp>
          <p:nvSpPr>
            <p:cNvPr id="55" name="î$ḻîḍé"/>
            <p:cNvSpPr/>
            <p:nvPr/>
          </p:nvSpPr>
          <p:spPr>
            <a:xfrm>
              <a:off x="1289760" y="3126168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6F93C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6F93C6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  <p:sp>
          <p:nvSpPr>
            <p:cNvPr id="56" name="iṩlíḍè"/>
            <p:cNvSpPr/>
            <p:nvPr/>
          </p:nvSpPr>
          <p:spPr>
            <a:xfrm>
              <a:off x="6084021" y="3126168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2AB7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2AB7C2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sp>
        <p:nvSpPr>
          <p:cNvPr id="73" name="文本框 51"/>
          <p:cNvSpPr txBox="1"/>
          <p:nvPr/>
        </p:nvSpPr>
        <p:spPr>
          <a:xfrm>
            <a:off x="937160" y="2359116"/>
            <a:ext cx="10209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功能描述</a:t>
            </a:r>
          </a:p>
        </p:txBody>
      </p:sp>
      <p:sp>
        <p:nvSpPr>
          <p:cNvPr id="78" name="文本框 193"/>
          <p:cNvSpPr txBox="1"/>
          <p:nvPr/>
        </p:nvSpPr>
        <p:spPr>
          <a:xfrm>
            <a:off x="799130" y="3592196"/>
            <a:ext cx="1320942" cy="443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产品目前实现的功能描述</a:t>
            </a:r>
            <a:endParaRPr lang="en-US" altLang="zh-CN" sz="11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79" name="文本框 194"/>
          <p:cNvSpPr txBox="1"/>
          <p:nvPr/>
        </p:nvSpPr>
        <p:spPr>
          <a:xfrm>
            <a:off x="2355127" y="3592772"/>
            <a:ext cx="1320942" cy="6192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050" dirty="0">
                <a:latin typeface="Century Gothic" panose="020B0502020202020204" pitchFamily="34" charset="0"/>
                <a:ea typeface="+mj-ea"/>
              </a:rPr>
              <a:t>实现产品的关键技术与其中的</a:t>
            </a: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难点</a:t>
            </a:r>
            <a:r>
              <a:rPr lang="zh-CN" altLang="en-US" sz="1050" dirty="0">
                <a:latin typeface="Century Gothic" panose="020B0502020202020204" pitchFamily="34" charset="0"/>
                <a:ea typeface="+mj-ea"/>
              </a:rPr>
              <a:t>解决</a:t>
            </a:r>
            <a:endParaRPr lang="en-US" altLang="zh-CN" sz="105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80" name="文本框 195"/>
          <p:cNvSpPr txBox="1"/>
          <p:nvPr/>
        </p:nvSpPr>
        <p:spPr>
          <a:xfrm>
            <a:off x="3923799" y="3587822"/>
            <a:ext cx="1320942" cy="8293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在</a:t>
            </a:r>
            <a:r>
              <a:rPr lang="en-US" altLang="zh-CN" sz="1100" dirty="0" err="1">
                <a:latin typeface="Century Gothic" panose="020B0502020202020204" pitchFamily="34" charset="0"/>
                <a:ea typeface="+mj-ea"/>
              </a:rPr>
              <a:t>testin</a:t>
            </a: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平台测试并邀请用户体验产品并收集他们的建议</a:t>
            </a:r>
            <a:endParaRPr lang="en-US" altLang="zh-CN" sz="11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81" name="文本框 23"/>
          <p:cNvSpPr txBox="1"/>
          <p:nvPr/>
        </p:nvSpPr>
        <p:spPr>
          <a:xfrm>
            <a:off x="3084372" y="659366"/>
            <a:ext cx="2999796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haroni" panose="02010803020104030203" pitchFamily="2" charset="-79"/>
              </a:rPr>
              <a:t>目录</a:t>
            </a:r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haroni" panose="02010803020104030203" pitchFamily="2" charset="-79"/>
              </a:rPr>
              <a:t> 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haroni" panose="02010803020104030203" pitchFamily="2" charset="-79"/>
              </a:rPr>
              <a:t>CONTENTS</a:t>
            </a:r>
            <a:endParaRPr lang="zh-CN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haroni" panose="02010803020104030203" pitchFamily="2" charset="-79"/>
            </a:endParaRPr>
          </a:p>
        </p:txBody>
      </p:sp>
      <p:sp>
        <p:nvSpPr>
          <p:cNvPr id="37" name="iṩlíḍè">
            <a:extLst>
              <a:ext uri="{FF2B5EF4-FFF2-40B4-BE49-F238E27FC236}">
                <a16:creationId xmlns:a16="http://schemas.microsoft.com/office/drawing/2014/main" id="{AFA17B1A-ADE2-4192-B1E0-5C875414F647}"/>
              </a:ext>
            </a:extLst>
          </p:cNvPr>
          <p:cNvSpPr/>
          <p:nvPr/>
        </p:nvSpPr>
        <p:spPr>
          <a:xfrm>
            <a:off x="7766287" y="3126168"/>
            <a:ext cx="339683" cy="33977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2AB7C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rgbClr val="2AB7C2"/>
                </a:solidFill>
                <a:latin typeface="Agency FB" panose="020B0503020202020204" pitchFamily="34" charset="0"/>
              </a:rPr>
              <a:t>4</a:t>
            </a:r>
          </a:p>
        </p:txBody>
      </p:sp>
      <p:grpSp>
        <p:nvGrpSpPr>
          <p:cNvPr id="38" name="ïŝļidé">
            <a:extLst>
              <a:ext uri="{FF2B5EF4-FFF2-40B4-BE49-F238E27FC236}">
                <a16:creationId xmlns:a16="http://schemas.microsoft.com/office/drawing/2014/main" id="{0D275106-F417-40A8-93E6-F50EA080717C}"/>
              </a:ext>
            </a:extLst>
          </p:cNvPr>
          <p:cNvGrpSpPr/>
          <p:nvPr/>
        </p:nvGrpSpPr>
        <p:grpSpPr>
          <a:xfrm>
            <a:off x="2497869" y="1565262"/>
            <a:ext cx="1041778" cy="1471493"/>
            <a:chOff x="1556810" y="2889654"/>
            <a:chExt cx="1905000" cy="2079754"/>
          </a:xfrm>
        </p:grpSpPr>
        <p:sp>
          <p:nvSpPr>
            <p:cNvPr id="41" name="ïṡḷîde">
              <a:extLst>
                <a:ext uri="{FF2B5EF4-FFF2-40B4-BE49-F238E27FC236}">
                  <a16:creationId xmlns:a16="http://schemas.microsoft.com/office/drawing/2014/main" id="{02B017C2-427A-4050-9EB4-792F30656295}"/>
                </a:ext>
              </a:extLst>
            </p:cNvPr>
            <p:cNvSpPr/>
            <p:nvPr/>
          </p:nvSpPr>
          <p:spPr>
            <a:xfrm>
              <a:off x="1556810" y="2889654"/>
              <a:ext cx="1905000" cy="1960650"/>
            </a:xfrm>
            <a:prstGeom prst="roundRect">
              <a:avLst>
                <a:gd name="adj" fmla="val 393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îṧlíḍé">
              <a:extLst>
                <a:ext uri="{FF2B5EF4-FFF2-40B4-BE49-F238E27FC236}">
                  <a16:creationId xmlns:a16="http://schemas.microsoft.com/office/drawing/2014/main" id="{8225F172-0237-4ED4-BFBC-905B6FA7088E}"/>
                </a:ext>
              </a:extLst>
            </p:cNvPr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3" name="文本框 51">
            <a:extLst>
              <a:ext uri="{FF2B5EF4-FFF2-40B4-BE49-F238E27FC236}">
                <a16:creationId xmlns:a16="http://schemas.microsoft.com/office/drawing/2014/main" id="{CFA0CA03-7ACF-4ABB-9B88-D54A56CE9C17}"/>
              </a:ext>
            </a:extLst>
          </p:cNvPr>
          <p:cNvSpPr txBox="1"/>
          <p:nvPr/>
        </p:nvSpPr>
        <p:spPr>
          <a:xfrm>
            <a:off x="2508684" y="2357447"/>
            <a:ext cx="10209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技术难点</a:t>
            </a:r>
          </a:p>
        </p:txBody>
      </p:sp>
      <p:grpSp>
        <p:nvGrpSpPr>
          <p:cNvPr id="44" name="ïŝļidé">
            <a:extLst>
              <a:ext uri="{FF2B5EF4-FFF2-40B4-BE49-F238E27FC236}">
                <a16:creationId xmlns:a16="http://schemas.microsoft.com/office/drawing/2014/main" id="{B7A23811-C89B-49B0-8354-8EB1C85A0B92}"/>
              </a:ext>
            </a:extLst>
          </p:cNvPr>
          <p:cNvGrpSpPr/>
          <p:nvPr/>
        </p:nvGrpSpPr>
        <p:grpSpPr>
          <a:xfrm>
            <a:off x="4050707" y="1569360"/>
            <a:ext cx="1041778" cy="1471493"/>
            <a:chOff x="1556810" y="2889654"/>
            <a:chExt cx="1905000" cy="2079754"/>
          </a:xfrm>
        </p:grpSpPr>
        <p:sp>
          <p:nvSpPr>
            <p:cNvPr id="50" name="ïṡḷîde">
              <a:extLst>
                <a:ext uri="{FF2B5EF4-FFF2-40B4-BE49-F238E27FC236}">
                  <a16:creationId xmlns:a16="http://schemas.microsoft.com/office/drawing/2014/main" id="{5A719BA0-2672-40FB-88BC-CE4273DB051B}"/>
                </a:ext>
              </a:extLst>
            </p:cNvPr>
            <p:cNvSpPr/>
            <p:nvPr/>
          </p:nvSpPr>
          <p:spPr>
            <a:xfrm>
              <a:off x="1556810" y="2889654"/>
              <a:ext cx="1905000" cy="1960650"/>
            </a:xfrm>
            <a:prstGeom prst="roundRect">
              <a:avLst>
                <a:gd name="adj" fmla="val 393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7" name="îṧlíḍé">
              <a:extLst>
                <a:ext uri="{FF2B5EF4-FFF2-40B4-BE49-F238E27FC236}">
                  <a16:creationId xmlns:a16="http://schemas.microsoft.com/office/drawing/2014/main" id="{9C6EEE3E-E3DD-4165-BCB0-1E730B9614BA}"/>
                </a:ext>
              </a:extLst>
            </p:cNvPr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3" name="ïŝļidé">
            <a:extLst>
              <a:ext uri="{FF2B5EF4-FFF2-40B4-BE49-F238E27FC236}">
                <a16:creationId xmlns:a16="http://schemas.microsoft.com/office/drawing/2014/main" id="{D80BF50D-E9CF-4F88-92E4-32D8ED79BC6E}"/>
              </a:ext>
            </a:extLst>
          </p:cNvPr>
          <p:cNvGrpSpPr/>
          <p:nvPr/>
        </p:nvGrpSpPr>
        <p:grpSpPr>
          <a:xfrm>
            <a:off x="5732973" y="1565262"/>
            <a:ext cx="1041778" cy="1471493"/>
            <a:chOff x="1556810" y="2889654"/>
            <a:chExt cx="1905000" cy="2079754"/>
          </a:xfrm>
        </p:grpSpPr>
        <p:sp>
          <p:nvSpPr>
            <p:cNvPr id="86" name="ïṡḷîde">
              <a:extLst>
                <a:ext uri="{FF2B5EF4-FFF2-40B4-BE49-F238E27FC236}">
                  <a16:creationId xmlns:a16="http://schemas.microsoft.com/office/drawing/2014/main" id="{69ED88A0-4383-403E-8FBC-02FE29FBF6A4}"/>
                </a:ext>
              </a:extLst>
            </p:cNvPr>
            <p:cNvSpPr/>
            <p:nvPr/>
          </p:nvSpPr>
          <p:spPr>
            <a:xfrm>
              <a:off x="1556810" y="2889654"/>
              <a:ext cx="1905000" cy="1960650"/>
            </a:xfrm>
            <a:prstGeom prst="roundRect">
              <a:avLst>
                <a:gd name="adj" fmla="val 393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5" name="îṧlíḍé">
              <a:extLst>
                <a:ext uri="{FF2B5EF4-FFF2-40B4-BE49-F238E27FC236}">
                  <a16:creationId xmlns:a16="http://schemas.microsoft.com/office/drawing/2014/main" id="{3CE45D96-AAF9-4F58-AFC7-41C375D9E0AE}"/>
                </a:ext>
              </a:extLst>
            </p:cNvPr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8" name="ïŝļidé">
            <a:extLst>
              <a:ext uri="{FF2B5EF4-FFF2-40B4-BE49-F238E27FC236}">
                <a16:creationId xmlns:a16="http://schemas.microsoft.com/office/drawing/2014/main" id="{62BD1313-A903-47EE-B91D-B55E0DA3A720}"/>
              </a:ext>
            </a:extLst>
          </p:cNvPr>
          <p:cNvGrpSpPr/>
          <p:nvPr/>
        </p:nvGrpSpPr>
        <p:grpSpPr>
          <a:xfrm>
            <a:off x="7421206" y="1575748"/>
            <a:ext cx="1041778" cy="1471493"/>
            <a:chOff x="1556810" y="2889654"/>
            <a:chExt cx="1905000" cy="2079754"/>
          </a:xfrm>
        </p:grpSpPr>
        <p:grpSp>
          <p:nvGrpSpPr>
            <p:cNvPr id="89" name="îŝḷiḋé">
              <a:extLst>
                <a:ext uri="{FF2B5EF4-FFF2-40B4-BE49-F238E27FC236}">
                  <a16:creationId xmlns:a16="http://schemas.microsoft.com/office/drawing/2014/main" id="{131A280F-6803-42E2-A945-48BDA1D4B984}"/>
                </a:ext>
              </a:extLst>
            </p:cNvPr>
            <p:cNvGrpSpPr/>
            <p:nvPr/>
          </p:nvGrpSpPr>
          <p:grpSpPr>
            <a:xfrm>
              <a:off x="1556810" y="2889654"/>
              <a:ext cx="1905000" cy="1960650"/>
              <a:chOff x="5869897" y="6133268"/>
              <a:chExt cx="3809999" cy="3921300"/>
            </a:xfrm>
          </p:grpSpPr>
          <p:sp>
            <p:nvSpPr>
              <p:cNvPr id="91" name="ïṡḷîde">
                <a:extLst>
                  <a:ext uri="{FF2B5EF4-FFF2-40B4-BE49-F238E27FC236}">
                    <a16:creationId xmlns:a16="http://schemas.microsoft.com/office/drawing/2014/main" id="{33FFA452-5866-47EC-AFAF-F473079B9BA9}"/>
                  </a:ext>
                </a:extLst>
              </p:cNvPr>
              <p:cNvSpPr/>
              <p:nvPr/>
            </p:nvSpPr>
            <p:spPr>
              <a:xfrm>
                <a:off x="5869897" y="6133268"/>
                <a:ext cx="3809999" cy="3921300"/>
              </a:xfrm>
              <a:prstGeom prst="roundRect">
                <a:avLst>
                  <a:gd name="adj" fmla="val 3932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92" name="ísļîḋè">
                <a:extLst>
                  <a:ext uri="{FF2B5EF4-FFF2-40B4-BE49-F238E27FC236}">
                    <a16:creationId xmlns:a16="http://schemas.microsoft.com/office/drawing/2014/main" id="{E32DA349-0477-4175-A7C9-43478214B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8853" y="6990175"/>
                <a:ext cx="979368" cy="755980"/>
              </a:xfrm>
              <a:custGeom>
                <a:avLst/>
                <a:gdLst>
                  <a:gd name="connsiteX0" fmla="*/ 477544 w 608838"/>
                  <a:gd name="connsiteY0" fmla="*/ 339278 h 469966"/>
                  <a:gd name="connsiteX1" fmla="*/ 471773 w 608838"/>
                  <a:gd name="connsiteY1" fmla="*/ 342918 h 469966"/>
                  <a:gd name="connsiteX2" fmla="*/ 471317 w 608838"/>
                  <a:gd name="connsiteY2" fmla="*/ 366879 h 469966"/>
                  <a:gd name="connsiteX3" fmla="*/ 476633 w 608838"/>
                  <a:gd name="connsiteY3" fmla="*/ 372187 h 469966"/>
                  <a:gd name="connsiteX4" fmla="*/ 481797 w 608838"/>
                  <a:gd name="connsiteY4" fmla="*/ 369912 h 469966"/>
                  <a:gd name="connsiteX5" fmla="*/ 487873 w 608838"/>
                  <a:gd name="connsiteY5" fmla="*/ 355353 h 469966"/>
                  <a:gd name="connsiteX6" fmla="*/ 482709 w 608838"/>
                  <a:gd name="connsiteY6" fmla="*/ 342463 h 469966"/>
                  <a:gd name="connsiteX7" fmla="*/ 477544 w 608838"/>
                  <a:gd name="connsiteY7" fmla="*/ 339278 h 469966"/>
                  <a:gd name="connsiteX8" fmla="*/ 457951 w 608838"/>
                  <a:gd name="connsiteY8" fmla="*/ 276494 h 469966"/>
                  <a:gd name="connsiteX9" fmla="*/ 451875 w 608838"/>
                  <a:gd name="connsiteY9" fmla="*/ 279830 h 469966"/>
                  <a:gd name="connsiteX10" fmla="*/ 447774 w 608838"/>
                  <a:gd name="connsiteY10" fmla="*/ 291052 h 469966"/>
                  <a:gd name="connsiteX11" fmla="*/ 453394 w 608838"/>
                  <a:gd name="connsiteY11" fmla="*/ 303488 h 469966"/>
                  <a:gd name="connsiteX12" fmla="*/ 458102 w 608838"/>
                  <a:gd name="connsiteY12" fmla="*/ 306369 h 469966"/>
                  <a:gd name="connsiteX13" fmla="*/ 463419 w 608838"/>
                  <a:gd name="connsiteY13" fmla="*/ 302275 h 469966"/>
                  <a:gd name="connsiteX14" fmla="*/ 463874 w 608838"/>
                  <a:gd name="connsiteY14" fmla="*/ 281953 h 469966"/>
                  <a:gd name="connsiteX15" fmla="*/ 457951 w 608838"/>
                  <a:gd name="connsiteY15" fmla="*/ 276494 h 469966"/>
                  <a:gd name="connsiteX16" fmla="*/ 468583 w 608838"/>
                  <a:gd name="connsiteY16" fmla="*/ 242675 h 469966"/>
                  <a:gd name="connsiteX17" fmla="*/ 473747 w 608838"/>
                  <a:gd name="connsiteY17" fmla="*/ 248893 h 469966"/>
                  <a:gd name="connsiteX18" fmla="*/ 473747 w 608838"/>
                  <a:gd name="connsiteY18" fmla="*/ 249196 h 469966"/>
                  <a:gd name="connsiteX19" fmla="*/ 479671 w 608838"/>
                  <a:gd name="connsiteY19" fmla="*/ 256324 h 469966"/>
                  <a:gd name="connsiteX20" fmla="*/ 496986 w 608838"/>
                  <a:gd name="connsiteY20" fmla="*/ 263603 h 469966"/>
                  <a:gd name="connsiteX21" fmla="*/ 498961 w 608838"/>
                  <a:gd name="connsiteY21" fmla="*/ 265726 h 469966"/>
                  <a:gd name="connsiteX22" fmla="*/ 512327 w 608838"/>
                  <a:gd name="connsiteY22" fmla="*/ 289688 h 469966"/>
                  <a:gd name="connsiteX23" fmla="*/ 506404 w 608838"/>
                  <a:gd name="connsiteY23" fmla="*/ 295754 h 469966"/>
                  <a:gd name="connsiteX24" fmla="*/ 494252 w 608838"/>
                  <a:gd name="connsiteY24" fmla="*/ 295450 h 469966"/>
                  <a:gd name="connsiteX25" fmla="*/ 487417 w 608838"/>
                  <a:gd name="connsiteY25" fmla="*/ 289233 h 469966"/>
                  <a:gd name="connsiteX26" fmla="*/ 485595 w 608838"/>
                  <a:gd name="connsiteY26" fmla="*/ 283167 h 469966"/>
                  <a:gd name="connsiteX27" fmla="*/ 479063 w 608838"/>
                  <a:gd name="connsiteY27" fmla="*/ 277100 h 469966"/>
                  <a:gd name="connsiteX28" fmla="*/ 472836 w 608838"/>
                  <a:gd name="connsiteY28" fmla="*/ 281953 h 469966"/>
                  <a:gd name="connsiteX29" fmla="*/ 472532 w 608838"/>
                  <a:gd name="connsiteY29" fmla="*/ 305004 h 469966"/>
                  <a:gd name="connsiteX30" fmla="*/ 478152 w 608838"/>
                  <a:gd name="connsiteY30" fmla="*/ 313345 h 469966"/>
                  <a:gd name="connsiteX31" fmla="*/ 501695 w 608838"/>
                  <a:gd name="connsiteY31" fmla="*/ 325174 h 469966"/>
                  <a:gd name="connsiteX32" fmla="*/ 513694 w 608838"/>
                  <a:gd name="connsiteY32" fmla="*/ 352927 h 469966"/>
                  <a:gd name="connsiteX33" fmla="*/ 495923 w 608838"/>
                  <a:gd name="connsiteY33" fmla="*/ 386745 h 469966"/>
                  <a:gd name="connsiteX34" fmla="*/ 476937 w 608838"/>
                  <a:gd name="connsiteY34" fmla="*/ 393266 h 469966"/>
                  <a:gd name="connsiteX35" fmla="*/ 470557 w 608838"/>
                  <a:gd name="connsiteY35" fmla="*/ 399939 h 469966"/>
                  <a:gd name="connsiteX36" fmla="*/ 470557 w 608838"/>
                  <a:gd name="connsiteY36" fmla="*/ 406308 h 469966"/>
                  <a:gd name="connsiteX37" fmla="*/ 465849 w 608838"/>
                  <a:gd name="connsiteY37" fmla="*/ 412526 h 469966"/>
                  <a:gd name="connsiteX38" fmla="*/ 461444 w 608838"/>
                  <a:gd name="connsiteY38" fmla="*/ 406157 h 469966"/>
                  <a:gd name="connsiteX39" fmla="*/ 461596 w 608838"/>
                  <a:gd name="connsiteY39" fmla="*/ 400091 h 469966"/>
                  <a:gd name="connsiteX40" fmla="*/ 455520 w 608838"/>
                  <a:gd name="connsiteY40" fmla="*/ 392963 h 469966"/>
                  <a:gd name="connsiteX41" fmla="*/ 434407 w 608838"/>
                  <a:gd name="connsiteY41" fmla="*/ 385380 h 469966"/>
                  <a:gd name="connsiteX42" fmla="*/ 419522 w 608838"/>
                  <a:gd name="connsiteY42" fmla="*/ 354747 h 469966"/>
                  <a:gd name="connsiteX43" fmla="*/ 425598 w 608838"/>
                  <a:gd name="connsiteY43" fmla="*/ 348680 h 469966"/>
                  <a:gd name="connsiteX44" fmla="*/ 438508 w 608838"/>
                  <a:gd name="connsiteY44" fmla="*/ 348984 h 469966"/>
                  <a:gd name="connsiteX45" fmla="*/ 445344 w 608838"/>
                  <a:gd name="connsiteY45" fmla="*/ 355202 h 469966"/>
                  <a:gd name="connsiteX46" fmla="*/ 447926 w 608838"/>
                  <a:gd name="connsiteY46" fmla="*/ 364907 h 469966"/>
                  <a:gd name="connsiteX47" fmla="*/ 456128 w 608838"/>
                  <a:gd name="connsiteY47" fmla="*/ 371428 h 469966"/>
                  <a:gd name="connsiteX48" fmla="*/ 462203 w 608838"/>
                  <a:gd name="connsiteY48" fmla="*/ 367030 h 469966"/>
                  <a:gd name="connsiteX49" fmla="*/ 462811 w 608838"/>
                  <a:gd name="connsiteY49" fmla="*/ 339581 h 469966"/>
                  <a:gd name="connsiteX50" fmla="*/ 459166 w 608838"/>
                  <a:gd name="connsiteY50" fmla="*/ 332302 h 469966"/>
                  <a:gd name="connsiteX51" fmla="*/ 455368 w 608838"/>
                  <a:gd name="connsiteY51" fmla="*/ 331089 h 469966"/>
                  <a:gd name="connsiteX52" fmla="*/ 430610 w 608838"/>
                  <a:gd name="connsiteY52" fmla="*/ 316075 h 469966"/>
                  <a:gd name="connsiteX53" fmla="*/ 423623 w 608838"/>
                  <a:gd name="connsiteY53" fmla="*/ 293631 h 469966"/>
                  <a:gd name="connsiteX54" fmla="*/ 426813 w 608838"/>
                  <a:gd name="connsiteY54" fmla="*/ 278769 h 469966"/>
                  <a:gd name="connsiteX55" fmla="*/ 430154 w 608838"/>
                  <a:gd name="connsiteY55" fmla="*/ 273309 h 469966"/>
                  <a:gd name="connsiteX56" fmla="*/ 434863 w 608838"/>
                  <a:gd name="connsiteY56" fmla="*/ 266636 h 469966"/>
                  <a:gd name="connsiteX57" fmla="*/ 449597 w 608838"/>
                  <a:gd name="connsiteY57" fmla="*/ 257082 h 469966"/>
                  <a:gd name="connsiteX58" fmla="*/ 457647 w 608838"/>
                  <a:gd name="connsiteY58" fmla="*/ 255566 h 469966"/>
                  <a:gd name="connsiteX59" fmla="*/ 463267 w 608838"/>
                  <a:gd name="connsiteY59" fmla="*/ 248893 h 469966"/>
                  <a:gd name="connsiteX60" fmla="*/ 463267 w 608838"/>
                  <a:gd name="connsiteY60" fmla="*/ 248741 h 469966"/>
                  <a:gd name="connsiteX61" fmla="*/ 468583 w 608838"/>
                  <a:gd name="connsiteY61" fmla="*/ 242675 h 469966"/>
                  <a:gd name="connsiteX62" fmla="*/ 516374 w 608838"/>
                  <a:gd name="connsiteY62" fmla="*/ 212849 h 469966"/>
                  <a:gd name="connsiteX63" fmla="*/ 589556 w 608838"/>
                  <a:gd name="connsiteY63" fmla="*/ 327612 h 469966"/>
                  <a:gd name="connsiteX64" fmla="*/ 517285 w 608838"/>
                  <a:gd name="connsiteY64" fmla="*/ 213000 h 469966"/>
                  <a:gd name="connsiteX65" fmla="*/ 516374 w 608838"/>
                  <a:gd name="connsiteY65" fmla="*/ 212849 h 469966"/>
                  <a:gd name="connsiteX66" fmla="*/ 475380 w 608838"/>
                  <a:gd name="connsiteY66" fmla="*/ 210272 h 469966"/>
                  <a:gd name="connsiteX67" fmla="*/ 487374 w 608838"/>
                  <a:gd name="connsiteY67" fmla="*/ 218761 h 469966"/>
                  <a:gd name="connsiteX68" fmla="*/ 466725 w 608838"/>
                  <a:gd name="connsiteY68" fmla="*/ 218003 h 469966"/>
                  <a:gd name="connsiteX69" fmla="*/ 399464 w 608838"/>
                  <a:gd name="connsiteY69" fmla="*/ 241805 h 469966"/>
                  <a:gd name="connsiteX70" fmla="*/ 371528 w 608838"/>
                  <a:gd name="connsiteY70" fmla="*/ 273339 h 469966"/>
                  <a:gd name="connsiteX71" fmla="*/ 356193 w 608838"/>
                  <a:gd name="connsiteY71" fmla="*/ 328370 h 469966"/>
                  <a:gd name="connsiteX72" fmla="*/ 466725 w 608838"/>
                  <a:gd name="connsiteY72" fmla="*/ 437978 h 469966"/>
                  <a:gd name="connsiteX73" fmla="*/ 577258 w 608838"/>
                  <a:gd name="connsiteY73" fmla="*/ 327612 h 469966"/>
                  <a:gd name="connsiteX74" fmla="*/ 520473 w 608838"/>
                  <a:gd name="connsiteY74" fmla="*/ 231344 h 469966"/>
                  <a:gd name="connsiteX75" fmla="*/ 521081 w 608838"/>
                  <a:gd name="connsiteY75" fmla="*/ 226190 h 469966"/>
                  <a:gd name="connsiteX76" fmla="*/ 521081 w 608838"/>
                  <a:gd name="connsiteY76" fmla="*/ 226038 h 469966"/>
                  <a:gd name="connsiteX77" fmla="*/ 520473 w 608838"/>
                  <a:gd name="connsiteY77" fmla="*/ 230890 h 469966"/>
                  <a:gd name="connsiteX78" fmla="*/ 487374 w 608838"/>
                  <a:gd name="connsiteY78" fmla="*/ 218307 h 469966"/>
                  <a:gd name="connsiteX79" fmla="*/ 475380 w 608838"/>
                  <a:gd name="connsiteY79" fmla="*/ 210272 h 469966"/>
                  <a:gd name="connsiteX80" fmla="*/ 479327 w 608838"/>
                  <a:gd name="connsiteY80" fmla="*/ 201327 h 469966"/>
                  <a:gd name="connsiteX81" fmla="*/ 518803 w 608838"/>
                  <a:gd name="connsiteY81" fmla="*/ 212697 h 469966"/>
                  <a:gd name="connsiteX82" fmla="*/ 518651 w 608838"/>
                  <a:gd name="connsiteY82" fmla="*/ 212242 h 469966"/>
                  <a:gd name="connsiteX83" fmla="*/ 479327 w 608838"/>
                  <a:gd name="connsiteY83" fmla="*/ 201327 h 469966"/>
                  <a:gd name="connsiteX84" fmla="*/ 57391 w 608838"/>
                  <a:gd name="connsiteY84" fmla="*/ 157666 h 469966"/>
                  <a:gd name="connsiteX85" fmla="*/ 31580 w 608838"/>
                  <a:gd name="connsiteY85" fmla="*/ 166459 h 469966"/>
                  <a:gd name="connsiteX86" fmla="*/ 31580 w 608838"/>
                  <a:gd name="connsiteY86" fmla="*/ 226038 h 469966"/>
                  <a:gd name="connsiteX87" fmla="*/ 57391 w 608838"/>
                  <a:gd name="connsiteY87" fmla="*/ 241805 h 469966"/>
                  <a:gd name="connsiteX88" fmla="*/ 354978 w 608838"/>
                  <a:gd name="connsiteY88" fmla="*/ 241805 h 469966"/>
                  <a:gd name="connsiteX89" fmla="*/ 384433 w 608838"/>
                  <a:gd name="connsiteY89" fmla="*/ 210272 h 469966"/>
                  <a:gd name="connsiteX90" fmla="*/ 94742 w 608838"/>
                  <a:gd name="connsiteY90" fmla="*/ 210272 h 469966"/>
                  <a:gd name="connsiteX91" fmla="*/ 94742 w 608838"/>
                  <a:gd name="connsiteY91" fmla="*/ 178738 h 469966"/>
                  <a:gd name="connsiteX92" fmla="*/ 475380 w 608838"/>
                  <a:gd name="connsiteY92" fmla="*/ 178738 h 469966"/>
                  <a:gd name="connsiteX93" fmla="*/ 489500 w 608838"/>
                  <a:gd name="connsiteY93" fmla="*/ 168126 h 469966"/>
                  <a:gd name="connsiteX94" fmla="*/ 475380 w 608838"/>
                  <a:gd name="connsiteY94" fmla="*/ 157666 h 469966"/>
                  <a:gd name="connsiteX95" fmla="*/ 465511 w 608838"/>
                  <a:gd name="connsiteY95" fmla="*/ 157666 h 469966"/>
                  <a:gd name="connsiteX96" fmla="*/ 47371 w 608838"/>
                  <a:gd name="connsiteY96" fmla="*/ 0 h 469966"/>
                  <a:gd name="connsiteX97" fmla="*/ 465511 w 608838"/>
                  <a:gd name="connsiteY97" fmla="*/ 0 h 469966"/>
                  <a:gd name="connsiteX98" fmla="*/ 515766 w 608838"/>
                  <a:gd name="connsiteY98" fmla="*/ 47148 h 469966"/>
                  <a:gd name="connsiteX99" fmla="*/ 515766 w 608838"/>
                  <a:gd name="connsiteY99" fmla="*/ 106879 h 469966"/>
                  <a:gd name="connsiteX100" fmla="*/ 505442 w 608838"/>
                  <a:gd name="connsiteY100" fmla="*/ 137351 h 469966"/>
                  <a:gd name="connsiteX101" fmla="*/ 475380 w 608838"/>
                  <a:gd name="connsiteY101" fmla="*/ 126133 h 469966"/>
                  <a:gd name="connsiteX102" fmla="*/ 506505 w 608838"/>
                  <a:gd name="connsiteY102" fmla="*/ 138716 h 469966"/>
                  <a:gd name="connsiteX103" fmla="*/ 508023 w 608838"/>
                  <a:gd name="connsiteY103" fmla="*/ 137200 h 469966"/>
                  <a:gd name="connsiteX104" fmla="*/ 521081 w 608838"/>
                  <a:gd name="connsiteY104" fmla="*/ 166307 h 469966"/>
                  <a:gd name="connsiteX105" fmla="*/ 512123 w 608838"/>
                  <a:gd name="connsiteY105" fmla="*/ 192837 h 469966"/>
                  <a:gd name="connsiteX106" fmla="*/ 477657 w 608838"/>
                  <a:gd name="connsiteY106" fmla="*/ 185257 h 469966"/>
                  <a:gd name="connsiteX107" fmla="*/ 512123 w 608838"/>
                  <a:gd name="connsiteY107" fmla="*/ 193141 h 469966"/>
                  <a:gd name="connsiteX108" fmla="*/ 509997 w 608838"/>
                  <a:gd name="connsiteY108" fmla="*/ 196021 h 469966"/>
                  <a:gd name="connsiteX109" fmla="*/ 509997 w 608838"/>
                  <a:gd name="connsiteY109" fmla="*/ 196173 h 469966"/>
                  <a:gd name="connsiteX110" fmla="*/ 512123 w 608838"/>
                  <a:gd name="connsiteY110" fmla="*/ 193292 h 469966"/>
                  <a:gd name="connsiteX111" fmla="*/ 608838 w 608838"/>
                  <a:gd name="connsiteY111" fmla="*/ 327764 h 469966"/>
                  <a:gd name="connsiteX112" fmla="*/ 466725 w 608838"/>
                  <a:gd name="connsiteY112" fmla="*/ 469966 h 469966"/>
                  <a:gd name="connsiteX113" fmla="*/ 324612 w 608838"/>
                  <a:gd name="connsiteY113" fmla="*/ 328370 h 469966"/>
                  <a:gd name="connsiteX114" fmla="*/ 336151 w 608838"/>
                  <a:gd name="connsiteY114" fmla="*/ 273339 h 469966"/>
                  <a:gd name="connsiteX115" fmla="*/ 57391 w 608838"/>
                  <a:gd name="connsiteY115" fmla="*/ 273339 h 469966"/>
                  <a:gd name="connsiteX116" fmla="*/ 0 w 608838"/>
                  <a:gd name="connsiteY116" fmla="*/ 226038 h 469966"/>
                  <a:gd name="connsiteX117" fmla="*/ 0 w 608838"/>
                  <a:gd name="connsiteY117" fmla="*/ 166459 h 469966"/>
                  <a:gd name="connsiteX118" fmla="*/ 13816 w 608838"/>
                  <a:gd name="connsiteY118" fmla="*/ 141141 h 469966"/>
                  <a:gd name="connsiteX119" fmla="*/ 15790 w 608838"/>
                  <a:gd name="connsiteY119" fmla="*/ 142960 h 469966"/>
                  <a:gd name="connsiteX120" fmla="*/ 57391 w 608838"/>
                  <a:gd name="connsiteY120" fmla="*/ 126133 h 469966"/>
                  <a:gd name="connsiteX121" fmla="*/ 465511 w 608838"/>
                  <a:gd name="connsiteY121" fmla="*/ 126133 h 469966"/>
                  <a:gd name="connsiteX122" fmla="*/ 484186 w 608838"/>
                  <a:gd name="connsiteY122" fmla="*/ 106879 h 469966"/>
                  <a:gd name="connsiteX123" fmla="*/ 484186 w 608838"/>
                  <a:gd name="connsiteY123" fmla="*/ 47148 h 469966"/>
                  <a:gd name="connsiteX124" fmla="*/ 465511 w 608838"/>
                  <a:gd name="connsiteY124" fmla="*/ 31533 h 469966"/>
                  <a:gd name="connsiteX125" fmla="*/ 47371 w 608838"/>
                  <a:gd name="connsiteY125" fmla="*/ 31533 h 469966"/>
                  <a:gd name="connsiteX126" fmla="*/ 33402 w 608838"/>
                  <a:gd name="connsiteY126" fmla="*/ 47300 h 469966"/>
                  <a:gd name="connsiteX127" fmla="*/ 47371 w 608838"/>
                  <a:gd name="connsiteY127" fmla="*/ 63066 h 469966"/>
                  <a:gd name="connsiteX128" fmla="*/ 421025 w 608838"/>
                  <a:gd name="connsiteY128" fmla="*/ 63066 h 469966"/>
                  <a:gd name="connsiteX129" fmla="*/ 421025 w 608838"/>
                  <a:gd name="connsiteY129" fmla="*/ 94599 h 469966"/>
                  <a:gd name="connsiteX130" fmla="*/ 47371 w 608838"/>
                  <a:gd name="connsiteY130" fmla="*/ 94599 h 469966"/>
                  <a:gd name="connsiteX131" fmla="*/ 33402 w 608838"/>
                  <a:gd name="connsiteY131" fmla="*/ 110366 h 469966"/>
                  <a:gd name="connsiteX132" fmla="*/ 47371 w 608838"/>
                  <a:gd name="connsiteY132" fmla="*/ 126133 h 469966"/>
                  <a:gd name="connsiteX133" fmla="*/ 57391 w 608838"/>
                  <a:gd name="connsiteY133" fmla="*/ 126133 h 469966"/>
                  <a:gd name="connsiteX134" fmla="*/ 14727 w 608838"/>
                  <a:gd name="connsiteY134" fmla="*/ 141141 h 469966"/>
                  <a:gd name="connsiteX135" fmla="*/ 1822 w 608838"/>
                  <a:gd name="connsiteY135" fmla="*/ 106576 h 469966"/>
                  <a:gd name="connsiteX136" fmla="*/ 12905 w 608838"/>
                  <a:gd name="connsiteY136" fmla="*/ 76559 h 469966"/>
                  <a:gd name="connsiteX137" fmla="*/ 1822 w 608838"/>
                  <a:gd name="connsiteY137" fmla="*/ 46390 h 469966"/>
                  <a:gd name="connsiteX138" fmla="*/ 47371 w 608838"/>
                  <a:gd name="connsiteY138" fmla="*/ 0 h 4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8838" h="469966">
                    <a:moveTo>
                      <a:pt x="477544" y="339278"/>
                    </a:moveTo>
                    <a:cubicBezTo>
                      <a:pt x="474507" y="337761"/>
                      <a:pt x="471773" y="339430"/>
                      <a:pt x="471773" y="342918"/>
                    </a:cubicBezTo>
                    <a:lnTo>
                      <a:pt x="471317" y="366879"/>
                    </a:lnTo>
                    <a:cubicBezTo>
                      <a:pt x="471165" y="370367"/>
                      <a:pt x="473595" y="372945"/>
                      <a:pt x="476633" y="372187"/>
                    </a:cubicBezTo>
                    <a:cubicBezTo>
                      <a:pt x="478760" y="371580"/>
                      <a:pt x="480430" y="370822"/>
                      <a:pt x="481797" y="369912"/>
                    </a:cubicBezTo>
                    <a:cubicBezTo>
                      <a:pt x="485747" y="367182"/>
                      <a:pt x="487721" y="362329"/>
                      <a:pt x="487873" y="355353"/>
                    </a:cubicBezTo>
                    <a:cubicBezTo>
                      <a:pt x="488025" y="349894"/>
                      <a:pt x="486202" y="345647"/>
                      <a:pt x="482709" y="342463"/>
                    </a:cubicBezTo>
                    <a:cubicBezTo>
                      <a:pt x="481494" y="341401"/>
                      <a:pt x="479671" y="340340"/>
                      <a:pt x="477544" y="339278"/>
                    </a:cubicBezTo>
                    <a:close/>
                    <a:moveTo>
                      <a:pt x="457951" y="276494"/>
                    </a:moveTo>
                    <a:cubicBezTo>
                      <a:pt x="455368" y="277100"/>
                      <a:pt x="453394" y="278314"/>
                      <a:pt x="451875" y="279830"/>
                    </a:cubicBezTo>
                    <a:cubicBezTo>
                      <a:pt x="449293" y="282560"/>
                      <a:pt x="447926" y="286351"/>
                      <a:pt x="447774" y="291052"/>
                    </a:cubicBezTo>
                    <a:cubicBezTo>
                      <a:pt x="447622" y="296209"/>
                      <a:pt x="449597" y="300455"/>
                      <a:pt x="453394" y="303488"/>
                    </a:cubicBezTo>
                    <a:cubicBezTo>
                      <a:pt x="454609" y="304550"/>
                      <a:pt x="456128" y="305459"/>
                      <a:pt x="458102" y="306369"/>
                    </a:cubicBezTo>
                    <a:cubicBezTo>
                      <a:pt x="460988" y="307583"/>
                      <a:pt x="463419" y="305611"/>
                      <a:pt x="463419" y="302275"/>
                    </a:cubicBezTo>
                    <a:lnTo>
                      <a:pt x="463874" y="281953"/>
                    </a:lnTo>
                    <a:cubicBezTo>
                      <a:pt x="463874" y="278465"/>
                      <a:pt x="461140" y="275584"/>
                      <a:pt x="457951" y="276494"/>
                    </a:cubicBezTo>
                    <a:close/>
                    <a:moveTo>
                      <a:pt x="468583" y="242675"/>
                    </a:moveTo>
                    <a:cubicBezTo>
                      <a:pt x="471013" y="242827"/>
                      <a:pt x="473747" y="245557"/>
                      <a:pt x="473747" y="248893"/>
                    </a:cubicBezTo>
                    <a:lnTo>
                      <a:pt x="473747" y="249196"/>
                    </a:lnTo>
                    <a:cubicBezTo>
                      <a:pt x="473747" y="252533"/>
                      <a:pt x="476329" y="255717"/>
                      <a:pt x="479671" y="256324"/>
                    </a:cubicBezTo>
                    <a:cubicBezTo>
                      <a:pt x="486810" y="257689"/>
                      <a:pt x="492582" y="260267"/>
                      <a:pt x="496986" y="263603"/>
                    </a:cubicBezTo>
                    <a:cubicBezTo>
                      <a:pt x="497746" y="264210"/>
                      <a:pt x="498353" y="265120"/>
                      <a:pt x="498961" y="265726"/>
                    </a:cubicBezTo>
                    <a:cubicBezTo>
                      <a:pt x="506556" y="271489"/>
                      <a:pt x="511112" y="278920"/>
                      <a:pt x="512327" y="289688"/>
                    </a:cubicBezTo>
                    <a:cubicBezTo>
                      <a:pt x="512631" y="293024"/>
                      <a:pt x="509897" y="295754"/>
                      <a:pt x="506404" y="295754"/>
                    </a:cubicBezTo>
                    <a:lnTo>
                      <a:pt x="494252" y="295450"/>
                    </a:lnTo>
                    <a:cubicBezTo>
                      <a:pt x="490911" y="295450"/>
                      <a:pt x="488025" y="292569"/>
                      <a:pt x="487417" y="289233"/>
                    </a:cubicBezTo>
                    <a:cubicBezTo>
                      <a:pt x="486962" y="286806"/>
                      <a:pt x="486354" y="284683"/>
                      <a:pt x="485595" y="283167"/>
                    </a:cubicBezTo>
                    <a:cubicBezTo>
                      <a:pt x="484228" y="280437"/>
                      <a:pt x="481949" y="278465"/>
                      <a:pt x="479063" y="277100"/>
                    </a:cubicBezTo>
                    <a:cubicBezTo>
                      <a:pt x="475874" y="275736"/>
                      <a:pt x="472988" y="278465"/>
                      <a:pt x="472836" y="281953"/>
                    </a:cubicBezTo>
                    <a:lnTo>
                      <a:pt x="472532" y="305004"/>
                    </a:lnTo>
                    <a:cubicBezTo>
                      <a:pt x="472380" y="308341"/>
                      <a:pt x="474962" y="312132"/>
                      <a:pt x="478152" y="313345"/>
                    </a:cubicBezTo>
                    <a:cubicBezTo>
                      <a:pt x="489544" y="317743"/>
                      <a:pt x="497442" y="321838"/>
                      <a:pt x="501695" y="325174"/>
                    </a:cubicBezTo>
                    <a:cubicBezTo>
                      <a:pt x="510049" y="331847"/>
                      <a:pt x="513998" y="341098"/>
                      <a:pt x="513694" y="352927"/>
                    </a:cubicBezTo>
                    <a:cubicBezTo>
                      <a:pt x="513391" y="368547"/>
                      <a:pt x="507467" y="379921"/>
                      <a:pt x="495923" y="386745"/>
                    </a:cubicBezTo>
                    <a:cubicBezTo>
                      <a:pt x="490303" y="389930"/>
                      <a:pt x="483924" y="392205"/>
                      <a:pt x="476937" y="393266"/>
                    </a:cubicBezTo>
                    <a:cubicBezTo>
                      <a:pt x="473443" y="393721"/>
                      <a:pt x="470709" y="396603"/>
                      <a:pt x="470557" y="399939"/>
                    </a:cubicBezTo>
                    <a:lnTo>
                      <a:pt x="470557" y="406308"/>
                    </a:lnTo>
                    <a:cubicBezTo>
                      <a:pt x="470406" y="409796"/>
                      <a:pt x="468279" y="412526"/>
                      <a:pt x="465849" y="412526"/>
                    </a:cubicBezTo>
                    <a:cubicBezTo>
                      <a:pt x="463419" y="412375"/>
                      <a:pt x="461444" y="409645"/>
                      <a:pt x="461444" y="406157"/>
                    </a:cubicBezTo>
                    <a:lnTo>
                      <a:pt x="461596" y="400091"/>
                    </a:lnTo>
                    <a:cubicBezTo>
                      <a:pt x="461596" y="396603"/>
                      <a:pt x="458862" y="393570"/>
                      <a:pt x="455520" y="392963"/>
                    </a:cubicBezTo>
                    <a:cubicBezTo>
                      <a:pt x="446407" y="391143"/>
                      <a:pt x="439420" y="388717"/>
                      <a:pt x="434407" y="385380"/>
                    </a:cubicBezTo>
                    <a:cubicBezTo>
                      <a:pt x="425294" y="378859"/>
                      <a:pt x="420282" y="368699"/>
                      <a:pt x="419522" y="354747"/>
                    </a:cubicBezTo>
                    <a:cubicBezTo>
                      <a:pt x="419370" y="351259"/>
                      <a:pt x="422256" y="348680"/>
                      <a:pt x="425598" y="348680"/>
                    </a:cubicBezTo>
                    <a:lnTo>
                      <a:pt x="438508" y="348984"/>
                    </a:lnTo>
                    <a:cubicBezTo>
                      <a:pt x="441850" y="348984"/>
                      <a:pt x="444888" y="351714"/>
                      <a:pt x="445344" y="355202"/>
                    </a:cubicBezTo>
                    <a:cubicBezTo>
                      <a:pt x="446103" y="359751"/>
                      <a:pt x="446862" y="362936"/>
                      <a:pt x="447926" y="364907"/>
                    </a:cubicBezTo>
                    <a:cubicBezTo>
                      <a:pt x="449597" y="367789"/>
                      <a:pt x="452331" y="369912"/>
                      <a:pt x="456128" y="371428"/>
                    </a:cubicBezTo>
                    <a:cubicBezTo>
                      <a:pt x="459318" y="372793"/>
                      <a:pt x="462203" y="370518"/>
                      <a:pt x="462203" y="367030"/>
                    </a:cubicBezTo>
                    <a:lnTo>
                      <a:pt x="462811" y="339581"/>
                    </a:lnTo>
                    <a:cubicBezTo>
                      <a:pt x="462811" y="336245"/>
                      <a:pt x="461140" y="332909"/>
                      <a:pt x="459166" y="332302"/>
                    </a:cubicBezTo>
                    <a:lnTo>
                      <a:pt x="455368" y="331089"/>
                    </a:lnTo>
                    <a:cubicBezTo>
                      <a:pt x="443521" y="327449"/>
                      <a:pt x="435319" y="322445"/>
                      <a:pt x="430610" y="316075"/>
                    </a:cubicBezTo>
                    <a:cubicBezTo>
                      <a:pt x="425750" y="309857"/>
                      <a:pt x="423471" y="302275"/>
                      <a:pt x="423623" y="293631"/>
                    </a:cubicBezTo>
                    <a:cubicBezTo>
                      <a:pt x="423775" y="287868"/>
                      <a:pt x="424838" y="283318"/>
                      <a:pt x="426813" y="278769"/>
                    </a:cubicBezTo>
                    <a:cubicBezTo>
                      <a:pt x="427724" y="276494"/>
                      <a:pt x="428939" y="273309"/>
                      <a:pt x="430154" y="273309"/>
                    </a:cubicBezTo>
                    <a:cubicBezTo>
                      <a:pt x="431673" y="273309"/>
                      <a:pt x="433040" y="268456"/>
                      <a:pt x="434863" y="266636"/>
                    </a:cubicBezTo>
                    <a:cubicBezTo>
                      <a:pt x="439420" y="262390"/>
                      <a:pt x="444128" y="258599"/>
                      <a:pt x="449597" y="257082"/>
                    </a:cubicBezTo>
                    <a:cubicBezTo>
                      <a:pt x="451723" y="256324"/>
                      <a:pt x="454153" y="255869"/>
                      <a:pt x="457647" y="255566"/>
                    </a:cubicBezTo>
                    <a:cubicBezTo>
                      <a:pt x="460988" y="255111"/>
                      <a:pt x="463267" y="252229"/>
                      <a:pt x="463267" y="248893"/>
                    </a:cubicBezTo>
                    <a:lnTo>
                      <a:pt x="463267" y="248741"/>
                    </a:lnTo>
                    <a:cubicBezTo>
                      <a:pt x="463267" y="245405"/>
                      <a:pt x="466153" y="242675"/>
                      <a:pt x="468583" y="242675"/>
                    </a:cubicBezTo>
                    <a:close/>
                    <a:moveTo>
                      <a:pt x="516374" y="212849"/>
                    </a:moveTo>
                    <a:cubicBezTo>
                      <a:pt x="559949" y="232709"/>
                      <a:pt x="589556" y="276522"/>
                      <a:pt x="589556" y="327612"/>
                    </a:cubicBezTo>
                    <a:cubicBezTo>
                      <a:pt x="589556" y="276674"/>
                      <a:pt x="560860" y="232860"/>
                      <a:pt x="517285" y="213000"/>
                    </a:cubicBezTo>
                    <a:cubicBezTo>
                      <a:pt x="517285" y="213000"/>
                      <a:pt x="516374" y="212849"/>
                      <a:pt x="516374" y="212849"/>
                    </a:cubicBezTo>
                    <a:close/>
                    <a:moveTo>
                      <a:pt x="475380" y="210272"/>
                    </a:moveTo>
                    <a:cubicBezTo>
                      <a:pt x="480694" y="210272"/>
                      <a:pt x="485097" y="214516"/>
                      <a:pt x="487374" y="218761"/>
                    </a:cubicBezTo>
                    <a:cubicBezTo>
                      <a:pt x="480694" y="217397"/>
                      <a:pt x="473710" y="218003"/>
                      <a:pt x="466725" y="218003"/>
                    </a:cubicBezTo>
                    <a:cubicBezTo>
                      <a:pt x="441370" y="218003"/>
                      <a:pt x="418139" y="220732"/>
                      <a:pt x="399464" y="241805"/>
                    </a:cubicBezTo>
                    <a:cubicBezTo>
                      <a:pt x="388229" y="252266"/>
                      <a:pt x="378815" y="262726"/>
                      <a:pt x="371528" y="273339"/>
                    </a:cubicBezTo>
                    <a:cubicBezTo>
                      <a:pt x="361810" y="283799"/>
                      <a:pt x="356193" y="308055"/>
                      <a:pt x="356193" y="328370"/>
                    </a:cubicBezTo>
                    <a:cubicBezTo>
                      <a:pt x="356193" y="389314"/>
                      <a:pt x="405689" y="437978"/>
                      <a:pt x="466725" y="437978"/>
                    </a:cubicBezTo>
                    <a:cubicBezTo>
                      <a:pt x="527609" y="437978"/>
                      <a:pt x="577258" y="388404"/>
                      <a:pt x="577258" y="327612"/>
                    </a:cubicBezTo>
                    <a:cubicBezTo>
                      <a:pt x="577258" y="286225"/>
                      <a:pt x="554331" y="250295"/>
                      <a:pt x="520473" y="231344"/>
                    </a:cubicBezTo>
                    <a:cubicBezTo>
                      <a:pt x="520777" y="229525"/>
                      <a:pt x="521081" y="228009"/>
                      <a:pt x="521081" y="226190"/>
                    </a:cubicBezTo>
                    <a:cubicBezTo>
                      <a:pt x="521081" y="226038"/>
                      <a:pt x="521081" y="226038"/>
                      <a:pt x="521081" y="226038"/>
                    </a:cubicBezTo>
                    <a:cubicBezTo>
                      <a:pt x="521081" y="227706"/>
                      <a:pt x="520777" y="229222"/>
                      <a:pt x="520473" y="230890"/>
                    </a:cubicBezTo>
                    <a:cubicBezTo>
                      <a:pt x="510301" y="225129"/>
                      <a:pt x="499217" y="220581"/>
                      <a:pt x="487374" y="218307"/>
                    </a:cubicBezTo>
                    <a:cubicBezTo>
                      <a:pt x="485097" y="214062"/>
                      <a:pt x="480694" y="210272"/>
                      <a:pt x="475380" y="210272"/>
                    </a:cubicBezTo>
                    <a:close/>
                    <a:moveTo>
                      <a:pt x="479327" y="201327"/>
                    </a:moveTo>
                    <a:cubicBezTo>
                      <a:pt x="493296" y="202995"/>
                      <a:pt x="506657" y="207088"/>
                      <a:pt x="518803" y="212697"/>
                    </a:cubicBezTo>
                    <a:cubicBezTo>
                      <a:pt x="518803" y="212546"/>
                      <a:pt x="518803" y="212394"/>
                      <a:pt x="518651" y="212242"/>
                    </a:cubicBezTo>
                    <a:cubicBezTo>
                      <a:pt x="506505" y="206785"/>
                      <a:pt x="493296" y="202843"/>
                      <a:pt x="479327" y="201327"/>
                    </a:cubicBezTo>
                    <a:close/>
                    <a:moveTo>
                      <a:pt x="57391" y="157666"/>
                    </a:moveTo>
                    <a:cubicBezTo>
                      <a:pt x="46612" y="157666"/>
                      <a:pt x="31580" y="161759"/>
                      <a:pt x="31580" y="166459"/>
                    </a:cubicBezTo>
                    <a:lnTo>
                      <a:pt x="31580" y="226038"/>
                    </a:lnTo>
                    <a:cubicBezTo>
                      <a:pt x="31580" y="230738"/>
                      <a:pt x="46612" y="241805"/>
                      <a:pt x="57391" y="241805"/>
                    </a:cubicBezTo>
                    <a:lnTo>
                      <a:pt x="354978" y="241805"/>
                    </a:lnTo>
                    <a:cubicBezTo>
                      <a:pt x="363481" y="231193"/>
                      <a:pt x="373350" y="220732"/>
                      <a:pt x="384433" y="210272"/>
                    </a:cubicBezTo>
                    <a:lnTo>
                      <a:pt x="94742" y="210272"/>
                    </a:lnTo>
                    <a:lnTo>
                      <a:pt x="94742" y="178738"/>
                    </a:lnTo>
                    <a:lnTo>
                      <a:pt x="475380" y="178738"/>
                    </a:lnTo>
                    <a:cubicBezTo>
                      <a:pt x="483123" y="178738"/>
                      <a:pt x="489500" y="175858"/>
                      <a:pt x="489500" y="168126"/>
                    </a:cubicBezTo>
                    <a:cubicBezTo>
                      <a:pt x="489500" y="160395"/>
                      <a:pt x="483123" y="157666"/>
                      <a:pt x="475380" y="157666"/>
                    </a:cubicBezTo>
                    <a:lnTo>
                      <a:pt x="465511" y="157666"/>
                    </a:lnTo>
                    <a:close/>
                    <a:moveTo>
                      <a:pt x="47371" y="0"/>
                    </a:moveTo>
                    <a:lnTo>
                      <a:pt x="465511" y="0"/>
                    </a:lnTo>
                    <a:cubicBezTo>
                      <a:pt x="488133" y="0"/>
                      <a:pt x="515766" y="19405"/>
                      <a:pt x="515766" y="47148"/>
                    </a:cubicBezTo>
                    <a:lnTo>
                      <a:pt x="515766" y="106879"/>
                    </a:lnTo>
                    <a:cubicBezTo>
                      <a:pt x="515766" y="117946"/>
                      <a:pt x="513185" y="129923"/>
                      <a:pt x="505442" y="137351"/>
                    </a:cubicBezTo>
                    <a:cubicBezTo>
                      <a:pt x="497091" y="128861"/>
                      <a:pt x="488285" y="126133"/>
                      <a:pt x="475380" y="126133"/>
                    </a:cubicBezTo>
                    <a:cubicBezTo>
                      <a:pt x="487526" y="126133"/>
                      <a:pt x="498306" y="130984"/>
                      <a:pt x="506505" y="138716"/>
                    </a:cubicBezTo>
                    <a:cubicBezTo>
                      <a:pt x="506960" y="138261"/>
                      <a:pt x="507568" y="137806"/>
                      <a:pt x="508023" y="137200"/>
                    </a:cubicBezTo>
                    <a:cubicBezTo>
                      <a:pt x="516070" y="145538"/>
                      <a:pt x="521081" y="153876"/>
                      <a:pt x="521081" y="166307"/>
                    </a:cubicBezTo>
                    <a:cubicBezTo>
                      <a:pt x="521081" y="176313"/>
                      <a:pt x="517588" y="185257"/>
                      <a:pt x="512123" y="192837"/>
                    </a:cubicBezTo>
                    <a:cubicBezTo>
                      <a:pt x="501191" y="189047"/>
                      <a:pt x="489500" y="186319"/>
                      <a:pt x="477657" y="185257"/>
                    </a:cubicBezTo>
                    <a:cubicBezTo>
                      <a:pt x="489500" y="186470"/>
                      <a:pt x="501191" y="189502"/>
                      <a:pt x="512123" y="193141"/>
                    </a:cubicBezTo>
                    <a:cubicBezTo>
                      <a:pt x="511363" y="194202"/>
                      <a:pt x="510756" y="195111"/>
                      <a:pt x="509997" y="196021"/>
                    </a:cubicBezTo>
                    <a:cubicBezTo>
                      <a:pt x="509997" y="196021"/>
                      <a:pt x="509997" y="196173"/>
                      <a:pt x="509997" y="196173"/>
                    </a:cubicBezTo>
                    <a:cubicBezTo>
                      <a:pt x="510756" y="195263"/>
                      <a:pt x="511363" y="194202"/>
                      <a:pt x="512123" y="193292"/>
                    </a:cubicBezTo>
                    <a:cubicBezTo>
                      <a:pt x="568300" y="212242"/>
                      <a:pt x="608838" y="265455"/>
                      <a:pt x="608838" y="327764"/>
                    </a:cubicBezTo>
                    <a:cubicBezTo>
                      <a:pt x="608838" y="405990"/>
                      <a:pt x="545070" y="469966"/>
                      <a:pt x="466725" y="469966"/>
                    </a:cubicBezTo>
                    <a:cubicBezTo>
                      <a:pt x="388381" y="469966"/>
                      <a:pt x="324612" y="406597"/>
                      <a:pt x="324612" y="328370"/>
                    </a:cubicBezTo>
                    <a:cubicBezTo>
                      <a:pt x="324612" y="308510"/>
                      <a:pt x="328712" y="283799"/>
                      <a:pt x="336151" y="273339"/>
                    </a:cubicBezTo>
                    <a:lnTo>
                      <a:pt x="57391" y="273339"/>
                    </a:lnTo>
                    <a:cubicBezTo>
                      <a:pt x="34769" y="273339"/>
                      <a:pt x="0" y="253933"/>
                      <a:pt x="0" y="226038"/>
                    </a:cubicBezTo>
                    <a:lnTo>
                      <a:pt x="0" y="166459"/>
                    </a:lnTo>
                    <a:cubicBezTo>
                      <a:pt x="0" y="155392"/>
                      <a:pt x="6073" y="148570"/>
                      <a:pt x="13816" y="141141"/>
                    </a:cubicBezTo>
                    <a:cubicBezTo>
                      <a:pt x="14424" y="141748"/>
                      <a:pt x="15031" y="142354"/>
                      <a:pt x="15790" y="142960"/>
                    </a:cubicBezTo>
                    <a:cubicBezTo>
                      <a:pt x="27329" y="132348"/>
                      <a:pt x="44030" y="126133"/>
                      <a:pt x="57391" y="126133"/>
                    </a:cubicBezTo>
                    <a:lnTo>
                      <a:pt x="465511" y="126133"/>
                    </a:lnTo>
                    <a:cubicBezTo>
                      <a:pt x="476291" y="126133"/>
                      <a:pt x="484186" y="111427"/>
                      <a:pt x="484186" y="106879"/>
                    </a:cubicBezTo>
                    <a:lnTo>
                      <a:pt x="484186" y="47148"/>
                    </a:lnTo>
                    <a:cubicBezTo>
                      <a:pt x="484186" y="42600"/>
                      <a:pt x="476291" y="31533"/>
                      <a:pt x="465511" y="31533"/>
                    </a:cubicBezTo>
                    <a:lnTo>
                      <a:pt x="47371" y="31533"/>
                    </a:lnTo>
                    <a:cubicBezTo>
                      <a:pt x="39627" y="31533"/>
                      <a:pt x="33402" y="39568"/>
                      <a:pt x="33402" y="47300"/>
                    </a:cubicBezTo>
                    <a:cubicBezTo>
                      <a:pt x="33402" y="55031"/>
                      <a:pt x="39627" y="63066"/>
                      <a:pt x="47371" y="63066"/>
                    </a:cubicBezTo>
                    <a:lnTo>
                      <a:pt x="421025" y="63066"/>
                    </a:lnTo>
                    <a:lnTo>
                      <a:pt x="421025" y="94599"/>
                    </a:lnTo>
                    <a:lnTo>
                      <a:pt x="47371" y="94599"/>
                    </a:lnTo>
                    <a:cubicBezTo>
                      <a:pt x="39627" y="94599"/>
                      <a:pt x="33402" y="102634"/>
                      <a:pt x="33402" y="110366"/>
                    </a:cubicBezTo>
                    <a:cubicBezTo>
                      <a:pt x="33402" y="118098"/>
                      <a:pt x="39627" y="126133"/>
                      <a:pt x="47371" y="126133"/>
                    </a:cubicBezTo>
                    <a:lnTo>
                      <a:pt x="57391" y="126133"/>
                    </a:lnTo>
                    <a:cubicBezTo>
                      <a:pt x="43727" y="126133"/>
                      <a:pt x="26418" y="129923"/>
                      <a:pt x="14727" y="141141"/>
                    </a:cubicBezTo>
                    <a:cubicBezTo>
                      <a:pt x="6680" y="132803"/>
                      <a:pt x="1822" y="119007"/>
                      <a:pt x="1822" y="106576"/>
                    </a:cubicBezTo>
                    <a:cubicBezTo>
                      <a:pt x="1822" y="95206"/>
                      <a:pt x="5921" y="84594"/>
                      <a:pt x="12905" y="76559"/>
                    </a:cubicBezTo>
                    <a:cubicBezTo>
                      <a:pt x="5921" y="68675"/>
                      <a:pt x="1822" y="57760"/>
                      <a:pt x="1822" y="46390"/>
                    </a:cubicBezTo>
                    <a:cubicBezTo>
                      <a:pt x="1822" y="21224"/>
                      <a:pt x="22167" y="0"/>
                      <a:pt x="47371" y="0"/>
                    </a:cubicBezTo>
                    <a:close/>
                  </a:path>
                </a:pathLst>
              </a:custGeom>
              <a:solidFill>
                <a:srgbClr val="6F93C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0" name="îṧlíḍé">
              <a:extLst>
                <a:ext uri="{FF2B5EF4-FFF2-40B4-BE49-F238E27FC236}">
                  <a16:creationId xmlns:a16="http://schemas.microsoft.com/office/drawing/2014/main" id="{93A730C6-A618-48D7-857F-403808BDDC94}"/>
                </a:ext>
              </a:extLst>
            </p:cNvPr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3" name="文本框 51">
            <a:extLst>
              <a:ext uri="{FF2B5EF4-FFF2-40B4-BE49-F238E27FC236}">
                <a16:creationId xmlns:a16="http://schemas.microsoft.com/office/drawing/2014/main" id="{562B5722-D37A-4A55-8E63-DB8A4F1B5B44}"/>
              </a:ext>
            </a:extLst>
          </p:cNvPr>
          <p:cNvSpPr txBox="1"/>
          <p:nvPr/>
        </p:nvSpPr>
        <p:spPr>
          <a:xfrm>
            <a:off x="4065540" y="2357447"/>
            <a:ext cx="102097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产品测试与用户建议</a:t>
            </a:r>
          </a:p>
        </p:txBody>
      </p:sp>
      <p:sp>
        <p:nvSpPr>
          <p:cNvPr id="94" name="文本框 51">
            <a:extLst>
              <a:ext uri="{FF2B5EF4-FFF2-40B4-BE49-F238E27FC236}">
                <a16:creationId xmlns:a16="http://schemas.microsoft.com/office/drawing/2014/main" id="{029275E4-0A04-4BB2-94A6-8162198834D3}"/>
              </a:ext>
            </a:extLst>
          </p:cNvPr>
          <p:cNvSpPr txBox="1"/>
          <p:nvPr/>
        </p:nvSpPr>
        <p:spPr>
          <a:xfrm>
            <a:off x="5732973" y="2357447"/>
            <a:ext cx="10209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改进与发展</a:t>
            </a:r>
          </a:p>
        </p:txBody>
      </p:sp>
      <p:sp>
        <p:nvSpPr>
          <p:cNvPr id="95" name="文本框 51">
            <a:extLst>
              <a:ext uri="{FF2B5EF4-FFF2-40B4-BE49-F238E27FC236}">
                <a16:creationId xmlns:a16="http://schemas.microsoft.com/office/drawing/2014/main" id="{FECD89F3-D299-425F-82B7-4AA4F6D9482C}"/>
              </a:ext>
            </a:extLst>
          </p:cNvPr>
          <p:cNvSpPr txBox="1"/>
          <p:nvPr/>
        </p:nvSpPr>
        <p:spPr>
          <a:xfrm>
            <a:off x="7442006" y="2357447"/>
            <a:ext cx="10209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分工说明</a:t>
            </a:r>
          </a:p>
        </p:txBody>
      </p:sp>
      <p:sp>
        <p:nvSpPr>
          <p:cNvPr id="96" name="iṩļíḋè">
            <a:extLst>
              <a:ext uri="{FF2B5EF4-FFF2-40B4-BE49-F238E27FC236}">
                <a16:creationId xmlns:a16="http://schemas.microsoft.com/office/drawing/2014/main" id="{913E8164-3E7E-4C7A-BF0F-43DEFF4131F7}"/>
              </a:ext>
            </a:extLst>
          </p:cNvPr>
          <p:cNvSpPr>
            <a:spLocks/>
          </p:cNvSpPr>
          <p:nvPr/>
        </p:nvSpPr>
        <p:spPr bwMode="auto">
          <a:xfrm>
            <a:off x="2836002" y="1818610"/>
            <a:ext cx="346468" cy="3413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5028" h="596066">
                <a:moveTo>
                  <a:pt x="470081" y="563078"/>
                </a:moveTo>
                <a:lnTo>
                  <a:pt x="470081" y="565346"/>
                </a:lnTo>
                <a:cubicBezTo>
                  <a:pt x="470081" y="570912"/>
                  <a:pt x="474624" y="575448"/>
                  <a:pt x="480199" y="575448"/>
                </a:cubicBezTo>
                <a:lnTo>
                  <a:pt x="574260" y="575448"/>
                </a:lnTo>
                <a:cubicBezTo>
                  <a:pt x="579835" y="575448"/>
                  <a:pt x="584378" y="570912"/>
                  <a:pt x="584378" y="565346"/>
                </a:cubicBezTo>
                <a:lnTo>
                  <a:pt x="584378" y="563078"/>
                </a:lnTo>
                <a:close/>
                <a:moveTo>
                  <a:pt x="245405" y="563078"/>
                </a:moveTo>
                <a:lnTo>
                  <a:pt x="245405" y="565346"/>
                </a:lnTo>
                <a:cubicBezTo>
                  <a:pt x="245405" y="570912"/>
                  <a:pt x="249949" y="575448"/>
                  <a:pt x="255526" y="575448"/>
                </a:cubicBezTo>
                <a:lnTo>
                  <a:pt x="349502" y="575448"/>
                </a:lnTo>
                <a:cubicBezTo>
                  <a:pt x="355079" y="575448"/>
                  <a:pt x="359623" y="570912"/>
                  <a:pt x="359623" y="565346"/>
                </a:cubicBezTo>
                <a:lnTo>
                  <a:pt x="359623" y="563078"/>
                </a:lnTo>
                <a:close/>
                <a:moveTo>
                  <a:pt x="20650" y="563078"/>
                </a:moveTo>
                <a:lnTo>
                  <a:pt x="20650" y="565346"/>
                </a:lnTo>
                <a:cubicBezTo>
                  <a:pt x="20650" y="570912"/>
                  <a:pt x="25193" y="575448"/>
                  <a:pt x="30768" y="575448"/>
                </a:cubicBezTo>
                <a:lnTo>
                  <a:pt x="124829" y="575448"/>
                </a:lnTo>
                <a:cubicBezTo>
                  <a:pt x="130404" y="575448"/>
                  <a:pt x="134947" y="570912"/>
                  <a:pt x="134947" y="565346"/>
                </a:cubicBezTo>
                <a:lnTo>
                  <a:pt x="134947" y="563078"/>
                </a:lnTo>
                <a:close/>
                <a:moveTo>
                  <a:pt x="480199" y="389887"/>
                </a:moveTo>
                <a:cubicBezTo>
                  <a:pt x="474624" y="389887"/>
                  <a:pt x="470081" y="394423"/>
                  <a:pt x="470081" y="399990"/>
                </a:cubicBezTo>
                <a:lnTo>
                  <a:pt x="470081" y="542460"/>
                </a:lnTo>
                <a:lnTo>
                  <a:pt x="584378" y="542460"/>
                </a:lnTo>
                <a:lnTo>
                  <a:pt x="584378" y="399990"/>
                </a:lnTo>
                <a:cubicBezTo>
                  <a:pt x="584378" y="394423"/>
                  <a:pt x="579835" y="389887"/>
                  <a:pt x="574260" y="389887"/>
                </a:cubicBezTo>
                <a:close/>
                <a:moveTo>
                  <a:pt x="255526" y="389887"/>
                </a:moveTo>
                <a:cubicBezTo>
                  <a:pt x="249949" y="389887"/>
                  <a:pt x="245405" y="394423"/>
                  <a:pt x="245405" y="399990"/>
                </a:cubicBezTo>
                <a:lnTo>
                  <a:pt x="245405" y="542460"/>
                </a:lnTo>
                <a:lnTo>
                  <a:pt x="359623" y="542460"/>
                </a:lnTo>
                <a:lnTo>
                  <a:pt x="359623" y="399990"/>
                </a:lnTo>
                <a:cubicBezTo>
                  <a:pt x="359623" y="394423"/>
                  <a:pt x="355079" y="389887"/>
                  <a:pt x="349502" y="389887"/>
                </a:cubicBezTo>
                <a:close/>
                <a:moveTo>
                  <a:pt x="30768" y="389887"/>
                </a:moveTo>
                <a:cubicBezTo>
                  <a:pt x="25193" y="389887"/>
                  <a:pt x="20650" y="394423"/>
                  <a:pt x="20650" y="399990"/>
                </a:cubicBezTo>
                <a:lnTo>
                  <a:pt x="20650" y="542460"/>
                </a:lnTo>
                <a:lnTo>
                  <a:pt x="134947" y="542460"/>
                </a:lnTo>
                <a:lnTo>
                  <a:pt x="134947" y="399990"/>
                </a:lnTo>
                <a:cubicBezTo>
                  <a:pt x="134947" y="394423"/>
                  <a:pt x="130404" y="389887"/>
                  <a:pt x="124829" y="389887"/>
                </a:cubicBezTo>
                <a:close/>
                <a:moveTo>
                  <a:pt x="480199" y="369269"/>
                </a:moveTo>
                <a:lnTo>
                  <a:pt x="574260" y="369269"/>
                </a:lnTo>
                <a:cubicBezTo>
                  <a:pt x="591193" y="369269"/>
                  <a:pt x="605028" y="383083"/>
                  <a:pt x="605028" y="399990"/>
                </a:cubicBezTo>
                <a:lnTo>
                  <a:pt x="605028" y="565346"/>
                </a:lnTo>
                <a:cubicBezTo>
                  <a:pt x="605028" y="582355"/>
                  <a:pt x="591193" y="596066"/>
                  <a:pt x="574260" y="596066"/>
                </a:cubicBezTo>
                <a:lnTo>
                  <a:pt x="480199" y="596066"/>
                </a:lnTo>
                <a:cubicBezTo>
                  <a:pt x="463266" y="596066"/>
                  <a:pt x="449431" y="582355"/>
                  <a:pt x="449431" y="565346"/>
                </a:cubicBezTo>
                <a:lnTo>
                  <a:pt x="449431" y="399990"/>
                </a:lnTo>
                <a:cubicBezTo>
                  <a:pt x="449431" y="383083"/>
                  <a:pt x="463266" y="369269"/>
                  <a:pt x="480199" y="369269"/>
                </a:cubicBezTo>
                <a:close/>
                <a:moveTo>
                  <a:pt x="255526" y="369269"/>
                </a:moveTo>
                <a:lnTo>
                  <a:pt x="349502" y="369269"/>
                </a:lnTo>
                <a:cubicBezTo>
                  <a:pt x="366439" y="369269"/>
                  <a:pt x="380277" y="383083"/>
                  <a:pt x="380277" y="399990"/>
                </a:cubicBezTo>
                <a:lnTo>
                  <a:pt x="380277" y="565346"/>
                </a:lnTo>
                <a:cubicBezTo>
                  <a:pt x="380277" y="582355"/>
                  <a:pt x="366439" y="596066"/>
                  <a:pt x="349502" y="596066"/>
                </a:cubicBezTo>
                <a:lnTo>
                  <a:pt x="255526" y="596066"/>
                </a:lnTo>
                <a:cubicBezTo>
                  <a:pt x="238486" y="596066"/>
                  <a:pt x="224751" y="582355"/>
                  <a:pt x="224751" y="565346"/>
                </a:cubicBezTo>
                <a:lnTo>
                  <a:pt x="224751" y="399990"/>
                </a:lnTo>
                <a:cubicBezTo>
                  <a:pt x="224751" y="383083"/>
                  <a:pt x="238486" y="369269"/>
                  <a:pt x="255526" y="369269"/>
                </a:cubicBezTo>
                <a:close/>
                <a:moveTo>
                  <a:pt x="30768" y="369269"/>
                </a:moveTo>
                <a:lnTo>
                  <a:pt x="124829" y="369269"/>
                </a:lnTo>
                <a:cubicBezTo>
                  <a:pt x="141762" y="369269"/>
                  <a:pt x="155597" y="383083"/>
                  <a:pt x="155597" y="399990"/>
                </a:cubicBezTo>
                <a:lnTo>
                  <a:pt x="155597" y="565346"/>
                </a:lnTo>
                <a:cubicBezTo>
                  <a:pt x="155597" y="582355"/>
                  <a:pt x="141762" y="596066"/>
                  <a:pt x="124829" y="596066"/>
                </a:cubicBezTo>
                <a:lnTo>
                  <a:pt x="30768" y="596066"/>
                </a:lnTo>
                <a:cubicBezTo>
                  <a:pt x="13835" y="596066"/>
                  <a:pt x="0" y="582355"/>
                  <a:pt x="0" y="565346"/>
                </a:cubicBezTo>
                <a:lnTo>
                  <a:pt x="0" y="399990"/>
                </a:lnTo>
                <a:cubicBezTo>
                  <a:pt x="0" y="383083"/>
                  <a:pt x="13835" y="369269"/>
                  <a:pt x="30768" y="369269"/>
                </a:cubicBezTo>
                <a:close/>
                <a:moveTo>
                  <a:pt x="302495" y="234842"/>
                </a:moveTo>
                <a:cubicBezTo>
                  <a:pt x="308174" y="234842"/>
                  <a:pt x="312820" y="239482"/>
                  <a:pt x="312820" y="245153"/>
                </a:cubicBezTo>
                <a:lnTo>
                  <a:pt x="312820" y="292586"/>
                </a:lnTo>
                <a:lnTo>
                  <a:pt x="527172" y="292586"/>
                </a:lnTo>
                <a:cubicBezTo>
                  <a:pt x="532954" y="292586"/>
                  <a:pt x="537497" y="297226"/>
                  <a:pt x="537497" y="302898"/>
                </a:cubicBezTo>
                <a:lnTo>
                  <a:pt x="537497" y="340328"/>
                </a:lnTo>
                <a:cubicBezTo>
                  <a:pt x="537497" y="346000"/>
                  <a:pt x="532954" y="350640"/>
                  <a:pt x="527172" y="350640"/>
                </a:cubicBezTo>
                <a:cubicBezTo>
                  <a:pt x="521493" y="350640"/>
                  <a:pt x="516847" y="346000"/>
                  <a:pt x="516847" y="340328"/>
                </a:cubicBezTo>
                <a:lnTo>
                  <a:pt x="516847" y="313209"/>
                </a:lnTo>
                <a:lnTo>
                  <a:pt x="312820" y="313209"/>
                </a:lnTo>
                <a:lnTo>
                  <a:pt x="312820" y="340328"/>
                </a:lnTo>
                <a:cubicBezTo>
                  <a:pt x="312820" y="346000"/>
                  <a:pt x="308174" y="350640"/>
                  <a:pt x="302495" y="350640"/>
                </a:cubicBezTo>
                <a:cubicBezTo>
                  <a:pt x="296816" y="350640"/>
                  <a:pt x="292170" y="346000"/>
                  <a:pt x="292170" y="340328"/>
                </a:cubicBezTo>
                <a:lnTo>
                  <a:pt x="292170" y="313209"/>
                </a:lnTo>
                <a:lnTo>
                  <a:pt x="88040" y="313209"/>
                </a:lnTo>
                <a:lnTo>
                  <a:pt x="88040" y="340328"/>
                </a:lnTo>
                <a:cubicBezTo>
                  <a:pt x="88040" y="346000"/>
                  <a:pt x="83497" y="350640"/>
                  <a:pt x="77715" y="350640"/>
                </a:cubicBezTo>
                <a:cubicBezTo>
                  <a:pt x="72036" y="350640"/>
                  <a:pt x="67390" y="346000"/>
                  <a:pt x="67390" y="340328"/>
                </a:cubicBezTo>
                <a:lnTo>
                  <a:pt x="67390" y="302898"/>
                </a:lnTo>
                <a:cubicBezTo>
                  <a:pt x="67390" y="297226"/>
                  <a:pt x="72036" y="292586"/>
                  <a:pt x="77715" y="292586"/>
                </a:cubicBezTo>
                <a:lnTo>
                  <a:pt x="292170" y="292586"/>
                </a:lnTo>
                <a:lnTo>
                  <a:pt x="292170" y="245153"/>
                </a:lnTo>
                <a:cubicBezTo>
                  <a:pt x="292170" y="239482"/>
                  <a:pt x="296816" y="234842"/>
                  <a:pt x="302495" y="234842"/>
                </a:cubicBezTo>
                <a:close/>
                <a:moveTo>
                  <a:pt x="191705" y="153212"/>
                </a:moveTo>
                <a:lnTo>
                  <a:pt x="191705" y="160326"/>
                </a:lnTo>
                <a:cubicBezTo>
                  <a:pt x="191705" y="165894"/>
                  <a:pt x="196146" y="170431"/>
                  <a:pt x="201722" y="170431"/>
                </a:cubicBezTo>
                <a:lnTo>
                  <a:pt x="403307" y="170431"/>
                </a:lnTo>
                <a:cubicBezTo>
                  <a:pt x="408780" y="170431"/>
                  <a:pt x="413324" y="165894"/>
                  <a:pt x="413324" y="160326"/>
                </a:cubicBezTo>
                <a:lnTo>
                  <a:pt x="413324" y="153212"/>
                </a:lnTo>
                <a:close/>
                <a:moveTo>
                  <a:pt x="201722" y="20621"/>
                </a:moveTo>
                <a:cubicBezTo>
                  <a:pt x="196146" y="20621"/>
                  <a:pt x="191705" y="25054"/>
                  <a:pt x="191705" y="30622"/>
                </a:cubicBezTo>
                <a:lnTo>
                  <a:pt x="191705" y="132592"/>
                </a:lnTo>
                <a:lnTo>
                  <a:pt x="413324" y="132592"/>
                </a:lnTo>
                <a:lnTo>
                  <a:pt x="413324" y="30622"/>
                </a:lnTo>
                <a:cubicBezTo>
                  <a:pt x="413324" y="25054"/>
                  <a:pt x="408780" y="20621"/>
                  <a:pt x="403307" y="20621"/>
                </a:cubicBezTo>
                <a:close/>
                <a:moveTo>
                  <a:pt x="201722" y="0"/>
                </a:moveTo>
                <a:lnTo>
                  <a:pt x="403307" y="0"/>
                </a:lnTo>
                <a:cubicBezTo>
                  <a:pt x="420243" y="0"/>
                  <a:pt x="433978" y="13713"/>
                  <a:pt x="433978" y="30622"/>
                </a:cubicBezTo>
                <a:lnTo>
                  <a:pt x="433978" y="160326"/>
                </a:lnTo>
                <a:cubicBezTo>
                  <a:pt x="433978" y="177236"/>
                  <a:pt x="420243" y="191051"/>
                  <a:pt x="403307" y="191051"/>
                </a:cubicBezTo>
                <a:lnTo>
                  <a:pt x="312842" y="191051"/>
                </a:lnTo>
                <a:lnTo>
                  <a:pt x="312842" y="203424"/>
                </a:lnTo>
                <a:lnTo>
                  <a:pt x="378212" y="203424"/>
                </a:lnTo>
                <a:cubicBezTo>
                  <a:pt x="383892" y="203424"/>
                  <a:pt x="388539" y="208064"/>
                  <a:pt x="388539" y="213734"/>
                </a:cubicBezTo>
                <a:cubicBezTo>
                  <a:pt x="388539" y="219405"/>
                  <a:pt x="383892" y="224045"/>
                  <a:pt x="378212" y="224045"/>
                </a:cubicBezTo>
                <a:lnTo>
                  <a:pt x="226817" y="224045"/>
                </a:lnTo>
                <a:cubicBezTo>
                  <a:pt x="221034" y="224045"/>
                  <a:pt x="216490" y="219405"/>
                  <a:pt x="216490" y="213734"/>
                </a:cubicBezTo>
                <a:cubicBezTo>
                  <a:pt x="216490" y="208064"/>
                  <a:pt x="221034" y="203424"/>
                  <a:pt x="226817" y="203424"/>
                </a:cubicBezTo>
                <a:lnTo>
                  <a:pt x="292187" y="203424"/>
                </a:lnTo>
                <a:lnTo>
                  <a:pt x="292187" y="191051"/>
                </a:lnTo>
                <a:lnTo>
                  <a:pt x="201722" y="191051"/>
                </a:lnTo>
                <a:cubicBezTo>
                  <a:pt x="184786" y="191051"/>
                  <a:pt x="171051" y="177236"/>
                  <a:pt x="171051" y="160326"/>
                </a:cubicBezTo>
                <a:lnTo>
                  <a:pt x="171051" y="30622"/>
                </a:lnTo>
                <a:cubicBezTo>
                  <a:pt x="171051" y="13713"/>
                  <a:pt x="184786" y="0"/>
                  <a:pt x="201722" y="0"/>
                </a:cubicBezTo>
                <a:close/>
              </a:path>
            </a:pathLst>
          </a:custGeom>
          <a:solidFill>
            <a:srgbClr val="6F9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97" name="íṧ1íḓe">
            <a:extLst>
              <a:ext uri="{FF2B5EF4-FFF2-40B4-BE49-F238E27FC236}">
                <a16:creationId xmlns:a16="http://schemas.microsoft.com/office/drawing/2014/main" id="{1AC5BDFE-E209-4030-A3E2-BCF3E9FD7F5E}"/>
              </a:ext>
            </a:extLst>
          </p:cNvPr>
          <p:cNvSpPr>
            <a:spLocks/>
          </p:cNvSpPr>
          <p:nvPr/>
        </p:nvSpPr>
        <p:spPr bwMode="auto">
          <a:xfrm>
            <a:off x="4411036" y="1840705"/>
            <a:ext cx="346468" cy="339711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2AB7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98" name="îs1îḋè">
            <a:extLst>
              <a:ext uri="{FF2B5EF4-FFF2-40B4-BE49-F238E27FC236}">
                <a16:creationId xmlns:a16="http://schemas.microsoft.com/office/drawing/2014/main" id="{4CD63BDD-2A2A-447E-BD20-3E48B5A75CA9}"/>
              </a:ext>
            </a:extLst>
          </p:cNvPr>
          <p:cNvSpPr>
            <a:spLocks/>
          </p:cNvSpPr>
          <p:nvPr/>
        </p:nvSpPr>
        <p:spPr bwMode="auto">
          <a:xfrm>
            <a:off x="6077236" y="1880451"/>
            <a:ext cx="346468" cy="303313"/>
          </a:xfrm>
          <a:custGeom>
            <a:avLst/>
            <a:gdLst>
              <a:gd name="T0" fmla="*/ 793 w 853"/>
              <a:gd name="T1" fmla="*/ 481 h 748"/>
              <a:gd name="T2" fmla="*/ 840 w 853"/>
              <a:gd name="T3" fmla="*/ 71 h 748"/>
              <a:gd name="T4" fmla="*/ 840 w 853"/>
              <a:gd name="T5" fmla="*/ 45 h 748"/>
              <a:gd name="T6" fmla="*/ 463 w 853"/>
              <a:gd name="T7" fmla="*/ 45 h 748"/>
              <a:gd name="T8" fmla="*/ 449 w 853"/>
              <a:gd name="T9" fmla="*/ 0 h 748"/>
              <a:gd name="T10" fmla="*/ 376 w 853"/>
              <a:gd name="T11" fmla="*/ 13 h 748"/>
              <a:gd name="T12" fmla="*/ 73 w 853"/>
              <a:gd name="T13" fmla="*/ 45 h 748"/>
              <a:gd name="T14" fmla="*/ 0 w 853"/>
              <a:gd name="T15" fmla="*/ 58 h 748"/>
              <a:gd name="T16" fmla="*/ 60 w 853"/>
              <a:gd name="T17" fmla="*/ 71 h 748"/>
              <a:gd name="T18" fmla="*/ 13 w 853"/>
              <a:gd name="T19" fmla="*/ 481 h 748"/>
              <a:gd name="T20" fmla="*/ 13 w 853"/>
              <a:gd name="T21" fmla="*/ 507 h 748"/>
              <a:gd name="T22" fmla="*/ 414 w 853"/>
              <a:gd name="T23" fmla="*/ 507 h 748"/>
              <a:gd name="T24" fmla="*/ 413 w 853"/>
              <a:gd name="T25" fmla="*/ 565 h 748"/>
              <a:gd name="T26" fmla="*/ 216 w 853"/>
              <a:gd name="T27" fmla="*/ 721 h 748"/>
              <a:gd name="T28" fmla="*/ 216 w 853"/>
              <a:gd name="T29" fmla="*/ 747 h 748"/>
              <a:gd name="T30" fmla="*/ 314 w 853"/>
              <a:gd name="T31" fmla="*/ 748 h 748"/>
              <a:gd name="T32" fmla="*/ 425 w 853"/>
              <a:gd name="T33" fmla="*/ 747 h 748"/>
              <a:gd name="T34" fmla="*/ 428 w 853"/>
              <a:gd name="T35" fmla="*/ 747 h 748"/>
              <a:gd name="T36" fmla="*/ 539 w 853"/>
              <a:gd name="T37" fmla="*/ 748 h 748"/>
              <a:gd name="T38" fmla="*/ 643 w 853"/>
              <a:gd name="T39" fmla="*/ 747 h 748"/>
              <a:gd name="T40" fmla="*/ 643 w 853"/>
              <a:gd name="T41" fmla="*/ 721 h 748"/>
              <a:gd name="T42" fmla="*/ 440 w 853"/>
              <a:gd name="T43" fmla="*/ 565 h 748"/>
              <a:gd name="T44" fmla="*/ 440 w 853"/>
              <a:gd name="T45" fmla="*/ 507 h 748"/>
              <a:gd name="T46" fmla="*/ 840 w 853"/>
              <a:gd name="T47" fmla="*/ 507 h 748"/>
              <a:gd name="T48" fmla="*/ 840 w 853"/>
              <a:gd name="T49" fmla="*/ 481 h 748"/>
              <a:gd name="T50" fmla="*/ 413 w 853"/>
              <a:gd name="T51" fmla="*/ 721 h 748"/>
              <a:gd name="T52" fmla="*/ 413 w 853"/>
              <a:gd name="T53" fmla="*/ 612 h 748"/>
              <a:gd name="T54" fmla="*/ 440 w 853"/>
              <a:gd name="T55" fmla="*/ 721 h 748"/>
              <a:gd name="T56" fmla="*/ 514 w 853"/>
              <a:gd name="T57" fmla="*/ 721 h 748"/>
              <a:gd name="T58" fmla="*/ 436 w 853"/>
              <a:gd name="T59" fmla="*/ 26 h 748"/>
              <a:gd name="T60" fmla="*/ 402 w 853"/>
              <a:gd name="T61" fmla="*/ 45 h 748"/>
              <a:gd name="T62" fmla="*/ 87 w 853"/>
              <a:gd name="T63" fmla="*/ 481 h 748"/>
              <a:gd name="T64" fmla="*/ 389 w 853"/>
              <a:gd name="T65" fmla="*/ 71 h 748"/>
              <a:gd name="T66" fmla="*/ 767 w 853"/>
              <a:gd name="T67" fmla="*/ 71 h 748"/>
              <a:gd name="T68" fmla="*/ 87 w 853"/>
              <a:gd name="T69" fmla="*/ 481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3" h="748">
                <a:moveTo>
                  <a:pt x="840" y="481"/>
                </a:moveTo>
                <a:lnTo>
                  <a:pt x="793" y="481"/>
                </a:lnTo>
                <a:lnTo>
                  <a:pt x="793" y="71"/>
                </a:lnTo>
                <a:lnTo>
                  <a:pt x="840" y="71"/>
                </a:lnTo>
                <a:cubicBezTo>
                  <a:pt x="847" y="71"/>
                  <a:pt x="853" y="65"/>
                  <a:pt x="853" y="58"/>
                </a:cubicBezTo>
                <a:cubicBezTo>
                  <a:pt x="853" y="51"/>
                  <a:pt x="847" y="45"/>
                  <a:pt x="840" y="45"/>
                </a:cubicBezTo>
                <a:lnTo>
                  <a:pt x="780" y="45"/>
                </a:lnTo>
                <a:lnTo>
                  <a:pt x="463" y="45"/>
                </a:lnTo>
                <a:lnTo>
                  <a:pt x="463" y="13"/>
                </a:lnTo>
                <a:cubicBezTo>
                  <a:pt x="463" y="6"/>
                  <a:pt x="457" y="0"/>
                  <a:pt x="449" y="0"/>
                </a:cubicBezTo>
                <a:lnTo>
                  <a:pt x="389" y="0"/>
                </a:lnTo>
                <a:cubicBezTo>
                  <a:pt x="382" y="0"/>
                  <a:pt x="376" y="6"/>
                  <a:pt x="376" y="13"/>
                </a:cubicBezTo>
                <a:lnTo>
                  <a:pt x="376" y="45"/>
                </a:lnTo>
                <a:lnTo>
                  <a:pt x="73" y="45"/>
                </a:lnTo>
                <a:lnTo>
                  <a:pt x="13" y="45"/>
                </a:lnTo>
                <a:cubicBezTo>
                  <a:pt x="6" y="45"/>
                  <a:pt x="0" y="51"/>
                  <a:pt x="0" y="58"/>
                </a:cubicBezTo>
                <a:cubicBezTo>
                  <a:pt x="0" y="65"/>
                  <a:pt x="6" y="71"/>
                  <a:pt x="13" y="71"/>
                </a:cubicBezTo>
                <a:lnTo>
                  <a:pt x="60" y="71"/>
                </a:lnTo>
                <a:lnTo>
                  <a:pt x="60" y="481"/>
                </a:lnTo>
                <a:lnTo>
                  <a:pt x="13" y="481"/>
                </a:lnTo>
                <a:cubicBezTo>
                  <a:pt x="6" y="481"/>
                  <a:pt x="0" y="487"/>
                  <a:pt x="0" y="494"/>
                </a:cubicBezTo>
                <a:cubicBezTo>
                  <a:pt x="0" y="501"/>
                  <a:pt x="6" y="507"/>
                  <a:pt x="13" y="507"/>
                </a:cubicBezTo>
                <a:lnTo>
                  <a:pt x="73" y="507"/>
                </a:lnTo>
                <a:lnTo>
                  <a:pt x="414" y="507"/>
                </a:lnTo>
                <a:cubicBezTo>
                  <a:pt x="414" y="508"/>
                  <a:pt x="413" y="508"/>
                  <a:pt x="413" y="509"/>
                </a:cubicBezTo>
                <a:lnTo>
                  <a:pt x="413" y="565"/>
                </a:lnTo>
                <a:lnTo>
                  <a:pt x="307" y="721"/>
                </a:lnTo>
                <a:lnTo>
                  <a:pt x="216" y="721"/>
                </a:lnTo>
                <a:cubicBezTo>
                  <a:pt x="209" y="721"/>
                  <a:pt x="203" y="727"/>
                  <a:pt x="203" y="734"/>
                </a:cubicBezTo>
                <a:cubicBezTo>
                  <a:pt x="203" y="741"/>
                  <a:pt x="209" y="747"/>
                  <a:pt x="216" y="747"/>
                </a:cubicBezTo>
                <a:lnTo>
                  <a:pt x="312" y="747"/>
                </a:lnTo>
                <a:cubicBezTo>
                  <a:pt x="312" y="748"/>
                  <a:pt x="313" y="748"/>
                  <a:pt x="314" y="748"/>
                </a:cubicBezTo>
                <a:cubicBezTo>
                  <a:pt x="315" y="748"/>
                  <a:pt x="316" y="748"/>
                  <a:pt x="317" y="747"/>
                </a:cubicBezTo>
                <a:lnTo>
                  <a:pt x="425" y="747"/>
                </a:lnTo>
                <a:cubicBezTo>
                  <a:pt x="426" y="747"/>
                  <a:pt x="426" y="748"/>
                  <a:pt x="427" y="748"/>
                </a:cubicBezTo>
                <a:cubicBezTo>
                  <a:pt x="427" y="748"/>
                  <a:pt x="428" y="747"/>
                  <a:pt x="428" y="747"/>
                </a:cubicBezTo>
                <a:lnTo>
                  <a:pt x="537" y="747"/>
                </a:lnTo>
                <a:cubicBezTo>
                  <a:pt x="537" y="748"/>
                  <a:pt x="538" y="748"/>
                  <a:pt x="539" y="748"/>
                </a:cubicBezTo>
                <a:cubicBezTo>
                  <a:pt x="540" y="748"/>
                  <a:pt x="541" y="748"/>
                  <a:pt x="542" y="747"/>
                </a:cubicBezTo>
                <a:lnTo>
                  <a:pt x="643" y="747"/>
                </a:lnTo>
                <a:cubicBezTo>
                  <a:pt x="650" y="747"/>
                  <a:pt x="656" y="741"/>
                  <a:pt x="656" y="734"/>
                </a:cubicBezTo>
                <a:cubicBezTo>
                  <a:pt x="656" y="727"/>
                  <a:pt x="650" y="721"/>
                  <a:pt x="643" y="721"/>
                </a:cubicBezTo>
                <a:lnTo>
                  <a:pt x="546" y="721"/>
                </a:lnTo>
                <a:lnTo>
                  <a:pt x="440" y="565"/>
                </a:lnTo>
                <a:lnTo>
                  <a:pt x="440" y="509"/>
                </a:lnTo>
                <a:cubicBezTo>
                  <a:pt x="440" y="508"/>
                  <a:pt x="440" y="508"/>
                  <a:pt x="440" y="507"/>
                </a:cubicBezTo>
                <a:lnTo>
                  <a:pt x="780" y="507"/>
                </a:lnTo>
                <a:lnTo>
                  <a:pt x="840" y="507"/>
                </a:lnTo>
                <a:cubicBezTo>
                  <a:pt x="847" y="507"/>
                  <a:pt x="853" y="501"/>
                  <a:pt x="853" y="494"/>
                </a:cubicBezTo>
                <a:cubicBezTo>
                  <a:pt x="853" y="487"/>
                  <a:pt x="847" y="481"/>
                  <a:pt x="840" y="481"/>
                </a:cubicBezTo>
                <a:close/>
                <a:moveTo>
                  <a:pt x="413" y="612"/>
                </a:moveTo>
                <a:lnTo>
                  <a:pt x="413" y="721"/>
                </a:lnTo>
                <a:lnTo>
                  <a:pt x="339" y="721"/>
                </a:lnTo>
                <a:lnTo>
                  <a:pt x="413" y="612"/>
                </a:lnTo>
                <a:close/>
                <a:moveTo>
                  <a:pt x="514" y="721"/>
                </a:moveTo>
                <a:lnTo>
                  <a:pt x="440" y="721"/>
                </a:lnTo>
                <a:lnTo>
                  <a:pt x="440" y="612"/>
                </a:lnTo>
                <a:lnTo>
                  <a:pt x="514" y="721"/>
                </a:lnTo>
                <a:close/>
                <a:moveTo>
                  <a:pt x="402" y="26"/>
                </a:moveTo>
                <a:lnTo>
                  <a:pt x="436" y="26"/>
                </a:lnTo>
                <a:lnTo>
                  <a:pt x="436" y="45"/>
                </a:lnTo>
                <a:lnTo>
                  <a:pt x="402" y="45"/>
                </a:lnTo>
                <a:lnTo>
                  <a:pt x="402" y="26"/>
                </a:lnTo>
                <a:close/>
                <a:moveTo>
                  <a:pt x="87" y="481"/>
                </a:moveTo>
                <a:lnTo>
                  <a:pt x="87" y="71"/>
                </a:lnTo>
                <a:lnTo>
                  <a:pt x="389" y="71"/>
                </a:lnTo>
                <a:lnTo>
                  <a:pt x="449" y="71"/>
                </a:lnTo>
                <a:lnTo>
                  <a:pt x="767" y="71"/>
                </a:lnTo>
                <a:lnTo>
                  <a:pt x="767" y="481"/>
                </a:lnTo>
                <a:lnTo>
                  <a:pt x="87" y="481"/>
                </a:lnTo>
                <a:close/>
              </a:path>
            </a:pathLst>
          </a:custGeom>
          <a:solidFill>
            <a:srgbClr val="2AB7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00" name="文本框 195">
            <a:extLst>
              <a:ext uri="{FF2B5EF4-FFF2-40B4-BE49-F238E27FC236}">
                <a16:creationId xmlns:a16="http://schemas.microsoft.com/office/drawing/2014/main" id="{33A50F48-52A8-4D19-95D3-E6FBC1826E48}"/>
              </a:ext>
            </a:extLst>
          </p:cNvPr>
          <p:cNvSpPr txBox="1"/>
          <p:nvPr/>
        </p:nvSpPr>
        <p:spPr>
          <a:xfrm>
            <a:off x="5589999" y="3589864"/>
            <a:ext cx="1320942" cy="6363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根据用户建议改进产品与后续发展方向</a:t>
            </a:r>
            <a:endParaRPr lang="en-US" altLang="zh-CN" sz="11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1" name="文本框 195">
            <a:extLst>
              <a:ext uri="{FF2B5EF4-FFF2-40B4-BE49-F238E27FC236}">
                <a16:creationId xmlns:a16="http://schemas.microsoft.com/office/drawing/2014/main" id="{27110A21-A53F-4E26-B11D-3AECDABA4D06}"/>
              </a:ext>
            </a:extLst>
          </p:cNvPr>
          <p:cNvSpPr txBox="1"/>
          <p:nvPr/>
        </p:nvSpPr>
        <p:spPr>
          <a:xfrm>
            <a:off x="7275657" y="3587563"/>
            <a:ext cx="1320942" cy="443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开发过程的工作量以及分工明细</a:t>
            </a:r>
            <a:endParaRPr lang="en-US" altLang="zh-CN" sz="1100" dirty="0"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51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分工说明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72D3EAF-1CBA-4F96-BEEF-1762D1077E28}"/>
              </a:ext>
            </a:extLst>
          </p:cNvPr>
          <p:cNvSpPr txBox="1"/>
          <p:nvPr/>
        </p:nvSpPr>
        <p:spPr>
          <a:xfrm>
            <a:off x="1304259" y="1396412"/>
            <a:ext cx="636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邹闯：登录注册、任务详情界面设计；第二阶段汇报主要工作；产品实机调试；</a:t>
            </a:r>
            <a:r>
              <a:rPr lang="en-US" altLang="zh-CN" dirty="0"/>
              <a:t>APK</a:t>
            </a:r>
            <a:r>
              <a:rPr lang="zh-CN" altLang="en-US" dirty="0"/>
              <a:t>文件导出与使用说明；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EF4126C-3B25-4E92-93D2-5DC1B3E6D3A3}"/>
              </a:ext>
            </a:extLst>
          </p:cNvPr>
          <p:cNvSpPr txBox="1"/>
          <p:nvPr/>
        </p:nvSpPr>
        <p:spPr>
          <a:xfrm>
            <a:off x="1304259" y="2190296"/>
            <a:ext cx="636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郑中：需求分析；功能总体设计；页面跳转动效；第一阶段汇报主要工作；后期代码调试；</a:t>
            </a:r>
            <a:r>
              <a:rPr lang="en-US" altLang="zh-CN" dirty="0" err="1"/>
              <a:t>github</a:t>
            </a:r>
            <a:r>
              <a:rPr lang="zh-CN" altLang="en-US" dirty="0"/>
              <a:t>上传；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BE6770-DBE9-4732-B27A-D819807E22CB}"/>
              </a:ext>
            </a:extLst>
          </p:cNvPr>
          <p:cNvSpPr txBox="1"/>
          <p:nvPr/>
        </p:nvSpPr>
        <p:spPr>
          <a:xfrm>
            <a:off x="1304258" y="2984180"/>
            <a:ext cx="63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黄荣延：查询任务列表功能实现；后端云</a:t>
            </a:r>
            <a:r>
              <a:rPr lang="en-US" altLang="zh-CN" dirty="0" err="1"/>
              <a:t>Bmob</a:t>
            </a:r>
            <a:r>
              <a:rPr lang="zh-CN" altLang="en-US" dirty="0"/>
              <a:t>主要管理；产品测试；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02618B3-0B2A-4871-AED7-EAD19C1D7A66}"/>
              </a:ext>
            </a:extLst>
          </p:cNvPr>
          <p:cNvSpPr txBox="1"/>
          <p:nvPr/>
        </p:nvSpPr>
        <p:spPr>
          <a:xfrm>
            <a:off x="1304258" y="3562621"/>
            <a:ext cx="63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柯俊炜：数据类型设计；任务详情界面功能实现；第三阶段汇报主要工作；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E078DB7-376F-44CF-B0FF-B15C8F302A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7832"/>
          <a:stretch/>
        </p:blipFill>
        <p:spPr>
          <a:xfrm rot="16200000">
            <a:off x="2000252" y="-2000252"/>
            <a:ext cx="5143500" cy="9144001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25029" y="1827776"/>
            <a:ext cx="770573" cy="1282905"/>
            <a:chOff x="13963" y="4863"/>
            <a:chExt cx="1618" cy="3438"/>
          </a:xfrm>
        </p:grpSpPr>
        <p:sp>
          <p:nvSpPr>
            <p:cNvPr id="37" name="矩形 36"/>
            <p:cNvSpPr/>
            <p:nvPr/>
          </p:nvSpPr>
          <p:spPr>
            <a:xfrm>
              <a:off x="15461" y="4863"/>
              <a:ext cx="120" cy="3389"/>
            </a:xfrm>
            <a:prstGeom prst="rect">
              <a:avLst/>
            </a:prstGeom>
            <a:solidFill>
              <a:srgbClr val="2AB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963" y="8176"/>
              <a:ext cx="1600" cy="125"/>
            </a:xfrm>
            <a:prstGeom prst="rect">
              <a:avLst/>
            </a:prstGeom>
            <a:solidFill>
              <a:srgbClr val="2AB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2218973" y="1635733"/>
            <a:ext cx="1412450" cy="1494506"/>
            <a:chOff x="12173" y="2349"/>
            <a:chExt cx="3408" cy="5952"/>
          </a:xfrm>
        </p:grpSpPr>
        <p:sp>
          <p:nvSpPr>
            <p:cNvPr id="41" name="矩形 40"/>
            <p:cNvSpPr/>
            <p:nvPr/>
          </p:nvSpPr>
          <p:spPr>
            <a:xfrm flipV="1">
              <a:off x="12173" y="2349"/>
              <a:ext cx="3366" cy="228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462" y="2425"/>
              <a:ext cx="119" cy="5826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3955" y="8176"/>
              <a:ext cx="1600" cy="125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522921" y="2918615"/>
            <a:ext cx="280798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汇报人：柯俊炜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8173" y="1756026"/>
            <a:ext cx="408765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di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gradFill>
                  <a:gsLst>
                    <a:gs pos="0">
                      <a:srgbClr val="6F93C6"/>
                    </a:gs>
                    <a:gs pos="100000">
                      <a:srgbClr val="2AB7C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kumimoji="0" lang="zh-CN" altLang="zh-CN" sz="7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6F93C6"/>
                  </a:gs>
                  <a:gs pos="100000">
                    <a:srgbClr val="2AB7C2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8173" y="1535719"/>
            <a:ext cx="48191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Welcome change and be brave and innovative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84CB751-D07D-4223-B931-C3D714FE6033}"/>
              </a:ext>
            </a:extLst>
          </p:cNvPr>
          <p:cNvGrpSpPr/>
          <p:nvPr/>
        </p:nvGrpSpPr>
        <p:grpSpPr>
          <a:xfrm>
            <a:off x="2075832" y="3519185"/>
            <a:ext cx="4992336" cy="323165"/>
            <a:chOff x="1232693" y="3633485"/>
            <a:chExt cx="4992336" cy="323165"/>
          </a:xfrm>
        </p:grpSpPr>
        <p:grpSp>
          <p:nvGrpSpPr>
            <p:cNvPr id="4" name="组合 3"/>
            <p:cNvGrpSpPr/>
            <p:nvPr/>
          </p:nvGrpSpPr>
          <p:grpSpPr>
            <a:xfrm>
              <a:off x="1713313" y="3633485"/>
              <a:ext cx="4511716" cy="323165"/>
              <a:chOff x="3426626" y="3633485"/>
              <a:chExt cx="4511716" cy="32316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7269003" y="3719271"/>
                <a:ext cx="669339" cy="190580"/>
              </a:xfrm>
              <a:prstGeom prst="rect">
                <a:avLst/>
              </a:prstGeom>
              <a:solidFill>
                <a:srgbClr val="2AB7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文本框 2"/>
              <p:cNvSpPr txBox="1"/>
              <p:nvPr/>
            </p:nvSpPr>
            <p:spPr>
              <a:xfrm>
                <a:off x="3426626" y="3633485"/>
                <a:ext cx="4031096" cy="32316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简洁实用 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| 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框架完整 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|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工作总结 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| 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工作汇报 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| 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微软雅黑" pitchFamily="34" charset="-122"/>
                    <a:cs typeface="+mn-cs"/>
                    <a:sym typeface="微软雅黑" pitchFamily="34" charset="-122"/>
                  </a:rPr>
                  <a:t>新工作计划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A759070-9F64-4CDE-A32C-B8823C137383}"/>
                </a:ext>
              </a:extLst>
            </p:cNvPr>
            <p:cNvSpPr/>
            <p:nvPr/>
          </p:nvSpPr>
          <p:spPr>
            <a:xfrm>
              <a:off x="1232693" y="3713521"/>
              <a:ext cx="669339" cy="190580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3502F70-475C-4258-82C5-F418EA03F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223" y="-1685772"/>
            <a:ext cx="5751554" cy="8623274"/>
          </a:xfrm>
          <a:prstGeom prst="rect">
            <a:avLst/>
          </a:prstGeom>
        </p:spPr>
      </p:pic>
      <p:sp>
        <p:nvSpPr>
          <p:cNvPr id="14" name="Freeform 73">
            <a:extLst>
              <a:ext uri="{FF2B5EF4-FFF2-40B4-BE49-F238E27FC236}">
                <a16:creationId xmlns:a16="http://schemas.microsoft.com/office/drawing/2014/main" id="{546379C8-1CCA-41B3-BDCE-6AD06DD1AA8C}"/>
              </a:ext>
            </a:extLst>
          </p:cNvPr>
          <p:cNvSpPr/>
          <p:nvPr/>
        </p:nvSpPr>
        <p:spPr bwMode="auto">
          <a:xfrm rot="5400000">
            <a:off x="1297345" y="1083623"/>
            <a:ext cx="2943462" cy="2945399"/>
          </a:xfrm>
          <a:prstGeom prst="ellipse">
            <a:avLst/>
          </a:prstGeom>
          <a:solidFill>
            <a:srgbClr val="2AB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913924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742298" y="1034705"/>
            <a:ext cx="3041233" cy="3043234"/>
            <a:chOff x="1967541" y="1578033"/>
            <a:chExt cx="3217334" cy="3219451"/>
          </a:xfrm>
        </p:grpSpPr>
        <p:sp>
          <p:nvSpPr>
            <p:cNvPr id="10" name="Freeform 73"/>
            <p:cNvSpPr/>
            <p:nvPr/>
          </p:nvSpPr>
          <p:spPr bwMode="auto">
            <a:xfrm>
              <a:off x="1967541" y="1578033"/>
              <a:ext cx="3217334" cy="3219451"/>
            </a:xfrm>
            <a:prstGeom prst="ellipse">
              <a:avLst/>
            </a:prstGeom>
            <a:solidFill>
              <a:srgbClr val="6F93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924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924"/>
                <a:r>
                  <a:rPr lang="en-US" altLang="zh-CN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ctr" defTabSz="913924"/>
                <a:r>
                  <a:rPr lang="en-US" altLang="zh-CN" sz="40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4999987" y="1913495"/>
            <a:ext cx="3550741" cy="88383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功能描述</a:t>
            </a:r>
            <a:endParaRPr lang="zh-CN" altLang="en-US" sz="1600" b="1" spc="22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rallelogram 3"/>
          <p:cNvSpPr/>
          <p:nvPr/>
        </p:nvSpPr>
        <p:spPr>
          <a:xfrm>
            <a:off x="5139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6F9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发布任务</a:t>
            </a:r>
            <a:endParaRPr lang="id-ID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Parallelogram 4"/>
          <p:cNvSpPr/>
          <p:nvPr/>
        </p:nvSpPr>
        <p:spPr>
          <a:xfrm>
            <a:off x="1847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2AB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承接任务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Parallelogram 5"/>
          <p:cNvSpPr/>
          <p:nvPr/>
        </p:nvSpPr>
        <p:spPr>
          <a:xfrm>
            <a:off x="3180950" y="2568288"/>
            <a:ext cx="1384250" cy="356136"/>
          </a:xfrm>
          <a:prstGeom prst="parallelogram">
            <a:avLst>
              <a:gd name="adj" fmla="val 50926"/>
            </a:avLst>
          </a:prstGeom>
          <a:solidFill>
            <a:srgbClr val="6F9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承接中的任务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Parallelogram 6"/>
          <p:cNvSpPr/>
          <p:nvPr/>
        </p:nvSpPr>
        <p:spPr>
          <a:xfrm>
            <a:off x="4514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2AB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发布中任务</a:t>
            </a:r>
            <a:endParaRPr lang="id-ID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Parallelogram 7"/>
          <p:cNvSpPr/>
          <p:nvPr/>
        </p:nvSpPr>
        <p:spPr>
          <a:xfrm>
            <a:off x="58479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6F9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发布记录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Parallelogram 8"/>
          <p:cNvSpPr/>
          <p:nvPr/>
        </p:nvSpPr>
        <p:spPr>
          <a:xfrm>
            <a:off x="7181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2AB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已完成任务</a:t>
            </a:r>
            <a:endParaRPr lang="id-ID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7" name="Straight Connector 9"/>
          <p:cNvCxnSpPr>
            <a:cxnSpLocks/>
          </p:cNvCxnSpPr>
          <p:nvPr/>
        </p:nvCxnSpPr>
        <p:spPr>
          <a:xfrm>
            <a:off x="1184101" y="2825463"/>
            <a:ext cx="0" cy="1086024"/>
          </a:xfrm>
          <a:prstGeom prst="line">
            <a:avLst/>
          </a:prstGeom>
          <a:ln w="12700">
            <a:solidFill>
              <a:srgbClr val="6F93C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2"/>
          <p:cNvSpPr txBox="1"/>
          <p:nvPr/>
        </p:nvSpPr>
        <p:spPr>
          <a:xfrm>
            <a:off x="505519" y="3970516"/>
            <a:ext cx="182335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用户可以在此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任务。</a:t>
            </a:r>
            <a:endParaRPr lang="id-ID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9" name="Straight Connector 14"/>
          <p:cNvCxnSpPr>
            <a:cxnSpLocks/>
          </p:cNvCxnSpPr>
          <p:nvPr/>
        </p:nvCxnSpPr>
        <p:spPr>
          <a:xfrm flipH="1" flipV="1">
            <a:off x="2505756" y="1899684"/>
            <a:ext cx="2540" cy="668604"/>
          </a:xfrm>
          <a:prstGeom prst="line">
            <a:avLst/>
          </a:prstGeom>
          <a:ln w="12700">
            <a:solidFill>
              <a:srgbClr val="2AB7C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5"/>
          <p:cNvCxnSpPr/>
          <p:nvPr/>
        </p:nvCxnSpPr>
        <p:spPr>
          <a:xfrm flipH="1">
            <a:off x="3818869" y="2825462"/>
            <a:ext cx="6800" cy="1086025"/>
          </a:xfrm>
          <a:prstGeom prst="line">
            <a:avLst/>
          </a:prstGeom>
          <a:ln w="12700">
            <a:solidFill>
              <a:srgbClr val="6F93C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6"/>
          <p:cNvCxnSpPr>
            <a:cxnSpLocks/>
          </p:cNvCxnSpPr>
          <p:nvPr/>
        </p:nvCxnSpPr>
        <p:spPr>
          <a:xfrm flipV="1">
            <a:off x="5149865" y="1840116"/>
            <a:ext cx="0" cy="728172"/>
          </a:xfrm>
          <a:prstGeom prst="line">
            <a:avLst/>
          </a:prstGeom>
          <a:ln w="12700">
            <a:solidFill>
              <a:srgbClr val="2AB7C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7"/>
          <p:cNvCxnSpPr/>
          <p:nvPr/>
        </p:nvCxnSpPr>
        <p:spPr>
          <a:xfrm flipH="1">
            <a:off x="6516344" y="2825462"/>
            <a:ext cx="6800" cy="1086025"/>
          </a:xfrm>
          <a:prstGeom prst="line">
            <a:avLst/>
          </a:prstGeom>
          <a:ln w="12700">
            <a:solidFill>
              <a:srgbClr val="6F93C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9"/>
          <p:cNvSpPr txBox="1"/>
          <p:nvPr/>
        </p:nvSpPr>
        <p:spPr>
          <a:xfrm>
            <a:off x="1675223" y="1182614"/>
            <a:ext cx="1823355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用户可以在此模块查看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可以承接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TextBox 23"/>
          <p:cNvSpPr txBox="1"/>
          <p:nvPr/>
        </p:nvSpPr>
        <p:spPr>
          <a:xfrm>
            <a:off x="4371836" y="1014898"/>
            <a:ext cx="1823355" cy="8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用户可以查看自己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发布中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的任务，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确认完成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取消任务发布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3013630" y="3911487"/>
            <a:ext cx="1823355" cy="107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在此模块中用户可以查看自己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承接中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的任务，提交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任务的申请。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2" name="Group 31"/>
          <p:cNvGrpSpPr/>
          <p:nvPr/>
        </p:nvGrpSpPr>
        <p:grpSpPr>
          <a:xfrm>
            <a:off x="1057896" y="2136507"/>
            <a:ext cx="351947" cy="351947"/>
            <a:chOff x="2005013" y="1077913"/>
            <a:chExt cx="688975" cy="688975"/>
          </a:xfrm>
          <a:solidFill>
            <a:srgbClr val="6F93C6"/>
          </a:solidFill>
        </p:grpSpPr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5" name="Freeform 55"/>
          <p:cNvSpPr>
            <a:spLocks noEditPoints="1"/>
          </p:cNvSpPr>
          <p:nvPr/>
        </p:nvSpPr>
        <p:spPr bwMode="auto">
          <a:xfrm>
            <a:off x="6343704" y="2242162"/>
            <a:ext cx="358879" cy="257996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rgbClr val="6F93C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6" name="Group 35"/>
          <p:cNvGrpSpPr/>
          <p:nvPr/>
        </p:nvGrpSpPr>
        <p:grpSpPr>
          <a:xfrm>
            <a:off x="2329276" y="3019870"/>
            <a:ext cx="358040" cy="357216"/>
            <a:chOff x="4594225" y="2119313"/>
            <a:chExt cx="690563" cy="688975"/>
          </a:xfrm>
          <a:solidFill>
            <a:srgbClr val="2AB7C2"/>
          </a:solidFill>
        </p:grpSpPr>
        <p:sp>
          <p:nvSpPr>
            <p:cNvPr id="67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0" name="Group 39"/>
          <p:cNvGrpSpPr/>
          <p:nvPr/>
        </p:nvGrpSpPr>
        <p:grpSpPr>
          <a:xfrm>
            <a:off x="3662555" y="2191650"/>
            <a:ext cx="312627" cy="292505"/>
            <a:chOff x="6964363" y="2108200"/>
            <a:chExt cx="690562" cy="646113"/>
          </a:xfrm>
          <a:solidFill>
            <a:srgbClr val="6F93C6"/>
          </a:solidFill>
        </p:grpSpPr>
        <p:sp>
          <p:nvSpPr>
            <p:cNvPr id="71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3" name="Group 42"/>
          <p:cNvGrpSpPr/>
          <p:nvPr/>
        </p:nvGrpSpPr>
        <p:grpSpPr>
          <a:xfrm>
            <a:off x="5055548" y="3026579"/>
            <a:ext cx="227966" cy="330893"/>
            <a:chOff x="8591550" y="2065338"/>
            <a:chExt cx="474663" cy="688975"/>
          </a:xfrm>
          <a:solidFill>
            <a:srgbClr val="2AB7C2"/>
          </a:solidFill>
        </p:grpSpPr>
        <p:sp>
          <p:nvSpPr>
            <p:cNvPr id="74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1" name="TextBox 29"/>
          <p:cNvSpPr txBox="1"/>
          <p:nvPr/>
        </p:nvSpPr>
        <p:spPr>
          <a:xfrm>
            <a:off x="5603022" y="3984399"/>
            <a:ext cx="1823355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用户可以查看自己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发布过并已完成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的任务。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84" name="组合 83"/>
            <p:cNvGrpSpPr/>
            <p:nvPr/>
          </p:nvGrpSpPr>
          <p:grpSpPr>
            <a:xfrm>
              <a:off x="4798810" y="686363"/>
              <a:ext cx="2125490" cy="510395"/>
              <a:chOff x="4798810" y="686363"/>
              <a:chExt cx="2125490" cy="510395"/>
            </a:xfrm>
          </p:grpSpPr>
          <p:sp>
            <p:nvSpPr>
              <p:cNvPr id="87" name="文本框 2"/>
              <p:cNvSpPr txBox="1"/>
              <p:nvPr/>
            </p:nvSpPr>
            <p:spPr>
              <a:xfrm>
                <a:off x="4798810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功能描述</a:t>
                </a:r>
              </a:p>
            </p:txBody>
          </p:sp>
          <p:sp>
            <p:nvSpPr>
              <p:cNvPr id="88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378">
                  <a:spcBef>
                    <a:spcPct val="20000"/>
                  </a:spcBef>
                  <a:defRPr/>
                </a:pPr>
                <a:endParaRPr lang="en-US" sz="5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85" name="直接连接符 84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16">
            <a:extLst>
              <a:ext uri="{FF2B5EF4-FFF2-40B4-BE49-F238E27FC236}">
                <a16:creationId xmlns:a16="http://schemas.microsoft.com/office/drawing/2014/main" id="{B49CF528-1A8C-426F-ACE4-4E5C590CA3E0}"/>
              </a:ext>
            </a:extLst>
          </p:cNvPr>
          <p:cNvCxnSpPr>
            <a:cxnSpLocks/>
          </p:cNvCxnSpPr>
          <p:nvPr/>
        </p:nvCxnSpPr>
        <p:spPr>
          <a:xfrm flipH="1" flipV="1">
            <a:off x="7879534" y="1779181"/>
            <a:ext cx="1" cy="789106"/>
          </a:xfrm>
          <a:prstGeom prst="line">
            <a:avLst/>
          </a:prstGeom>
          <a:ln w="12700">
            <a:solidFill>
              <a:srgbClr val="2AB7C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29">
            <a:extLst>
              <a:ext uri="{FF2B5EF4-FFF2-40B4-BE49-F238E27FC236}">
                <a16:creationId xmlns:a16="http://schemas.microsoft.com/office/drawing/2014/main" id="{23B757C1-B7DD-48C4-ACA2-E9F8E44250B7}"/>
              </a:ext>
            </a:extLst>
          </p:cNvPr>
          <p:cNvSpPr txBox="1"/>
          <p:nvPr/>
        </p:nvSpPr>
        <p:spPr>
          <a:xfrm>
            <a:off x="6967856" y="1074466"/>
            <a:ext cx="1823355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用户可以查看自己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承接过并已完成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的任务。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2763830" y="463299"/>
            <a:ext cx="3603567" cy="369332"/>
            <a:chOff x="3456709" y="745991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4893173" y="745991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界面展示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>
            <p:extLst>
              <p:ext uri="{D42A27DB-BD31-4B8C-83A1-F6EECF244321}">
                <p14:modId xmlns:p14="http://schemas.microsoft.com/office/powerpoint/2010/main" val="3801217148"/>
              </p:ext>
            </p:extLst>
          </p:nvPr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1" name="TextBox 37"/>
          <p:cNvSpPr txBox="1"/>
          <p:nvPr/>
        </p:nvSpPr>
        <p:spPr>
          <a:xfrm>
            <a:off x="983163" y="3075807"/>
            <a:ext cx="1476000" cy="369332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charset="-122"/>
              </a:rPr>
              <a:t>点击添加标题</a:t>
            </a:r>
          </a:p>
        </p:txBody>
      </p:sp>
      <p:sp>
        <p:nvSpPr>
          <p:cNvPr id="182" name="TextBox 38"/>
          <p:cNvSpPr txBox="1"/>
          <p:nvPr/>
        </p:nvSpPr>
        <p:spPr>
          <a:xfrm>
            <a:off x="1363468" y="1923682"/>
            <a:ext cx="669170" cy="588620"/>
          </a:xfrm>
          <a:prstGeom prst="rect">
            <a:avLst/>
          </a:prstGeom>
          <a:noFill/>
        </p:spPr>
        <p:txBody>
          <a:bodyPr wrap="none" lIns="91360" tIns="45680" rIns="91360" bIns="45680" rtlCol="0">
            <a:spAutoFit/>
          </a:bodyPr>
          <a:lstStyle/>
          <a:p>
            <a:r>
              <a:rPr lang="en-US" altLang="zh-CN" sz="3200" dirty="0">
                <a:solidFill>
                  <a:srgbClr val="6F93C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75</a:t>
            </a:r>
            <a:r>
              <a:rPr lang="en-US" altLang="zh-CN" sz="1100" dirty="0">
                <a:solidFill>
                  <a:srgbClr val="6F93C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%</a:t>
            </a:r>
          </a:p>
        </p:txBody>
      </p:sp>
      <p:cxnSp>
        <p:nvCxnSpPr>
          <p:cNvPr id="183" name="直接连接符 182"/>
          <p:cNvCxnSpPr/>
          <p:nvPr/>
        </p:nvCxnSpPr>
        <p:spPr>
          <a:xfrm>
            <a:off x="3196586" y="1429337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937213" y="1461196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9C4E201-89CC-46A2-B9D2-20FF365AC7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2" y="1026907"/>
            <a:ext cx="1486838" cy="3304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63AF1B-13B5-49FE-8F25-D2F5BDAF1B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49" y="1026907"/>
            <a:ext cx="1486837" cy="33040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0D7B98-6F60-4934-A6D5-B1D7711841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30" y="1026912"/>
            <a:ext cx="1451750" cy="3226111"/>
          </a:xfrm>
          <a:prstGeom prst="rect">
            <a:avLst/>
          </a:prstGeom>
        </p:spPr>
      </p:pic>
      <p:sp>
        <p:nvSpPr>
          <p:cNvPr id="47" name="文本框 2">
            <a:extLst>
              <a:ext uri="{FF2B5EF4-FFF2-40B4-BE49-F238E27FC236}">
                <a16:creationId xmlns:a16="http://schemas.microsoft.com/office/drawing/2014/main" id="{2E3D6A25-1063-4A22-B030-4F3179242295}"/>
              </a:ext>
            </a:extLst>
          </p:cNvPr>
          <p:cNvSpPr txBox="1"/>
          <p:nvPr/>
        </p:nvSpPr>
        <p:spPr>
          <a:xfrm>
            <a:off x="997782" y="4481194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登录注册界面</a:t>
            </a:r>
          </a:p>
        </p:txBody>
      </p:sp>
      <p:sp>
        <p:nvSpPr>
          <p:cNvPr id="48" name="文本框 2">
            <a:extLst>
              <a:ext uri="{FF2B5EF4-FFF2-40B4-BE49-F238E27FC236}">
                <a16:creationId xmlns:a16="http://schemas.microsoft.com/office/drawing/2014/main" id="{23FE5D32-82FA-48A2-9572-15A46519BE93}"/>
              </a:ext>
            </a:extLst>
          </p:cNvPr>
          <p:cNvSpPr txBox="1"/>
          <p:nvPr/>
        </p:nvSpPr>
        <p:spPr>
          <a:xfrm>
            <a:off x="3738408" y="4481194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功能选择界面</a:t>
            </a:r>
          </a:p>
        </p:txBody>
      </p:sp>
      <p:sp>
        <p:nvSpPr>
          <p:cNvPr id="49" name="文本框 2">
            <a:extLst>
              <a:ext uri="{FF2B5EF4-FFF2-40B4-BE49-F238E27FC236}">
                <a16:creationId xmlns:a16="http://schemas.microsoft.com/office/drawing/2014/main" id="{A304AD51-CAB8-4AC3-BF2B-CAC20861577E}"/>
              </a:ext>
            </a:extLst>
          </p:cNvPr>
          <p:cNvSpPr txBox="1"/>
          <p:nvPr/>
        </p:nvSpPr>
        <p:spPr>
          <a:xfrm>
            <a:off x="6521246" y="4481194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任务详情界面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662F3B6-873E-4FD6-8BCF-EA0AF7EA7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223" y="-1718482"/>
            <a:ext cx="5751554" cy="8623274"/>
          </a:xfrm>
          <a:prstGeom prst="rect">
            <a:avLst/>
          </a:prstGeom>
        </p:spPr>
      </p:pic>
      <p:sp>
        <p:nvSpPr>
          <p:cNvPr id="10" name="Freeform 73">
            <a:extLst>
              <a:ext uri="{FF2B5EF4-FFF2-40B4-BE49-F238E27FC236}">
                <a16:creationId xmlns:a16="http://schemas.microsoft.com/office/drawing/2014/main" id="{0816BC0C-3084-4394-8A92-75137CC84F57}"/>
              </a:ext>
            </a:extLst>
          </p:cNvPr>
          <p:cNvSpPr/>
          <p:nvPr/>
        </p:nvSpPr>
        <p:spPr bwMode="auto">
          <a:xfrm rot="5400000">
            <a:off x="1297345" y="1083623"/>
            <a:ext cx="2943462" cy="2945399"/>
          </a:xfrm>
          <a:prstGeom prst="ellipse">
            <a:avLst/>
          </a:prstGeom>
          <a:solidFill>
            <a:srgbClr val="2AB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913924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742298" y="1034705"/>
            <a:ext cx="3041233" cy="3043234"/>
            <a:chOff x="1967541" y="1578033"/>
            <a:chExt cx="3217334" cy="3219451"/>
          </a:xfrm>
        </p:grpSpPr>
        <p:sp>
          <p:nvSpPr>
            <p:cNvPr id="18" name="Freeform 73"/>
            <p:cNvSpPr/>
            <p:nvPr/>
          </p:nvSpPr>
          <p:spPr bwMode="auto">
            <a:xfrm>
              <a:off x="1967541" y="1578033"/>
              <a:ext cx="3217334" cy="3219451"/>
            </a:xfrm>
            <a:prstGeom prst="ellipse">
              <a:avLst/>
            </a:prstGeom>
            <a:solidFill>
              <a:srgbClr val="6F93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924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924"/>
                <a:r>
                  <a:rPr lang="en-US" altLang="zh-CN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ctr" defTabSz="913924"/>
                <a:r>
                  <a:rPr lang="en-US" altLang="zh-CN" sz="40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734060" y="1672490"/>
            <a:ext cx="3550741" cy="88383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技术难点</a:t>
            </a:r>
            <a:endParaRPr lang="zh-CN" altLang="en-US" sz="1600" b="1" spc="22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763830" y="467718"/>
            <a:ext cx="3603567" cy="369332"/>
            <a:chOff x="3456709" y="751883"/>
            <a:chExt cx="4804756" cy="492442"/>
          </a:xfrm>
        </p:grpSpPr>
        <p:sp>
          <p:nvSpPr>
            <p:cNvPr id="39" name="文本框 2"/>
            <p:cNvSpPr txBox="1"/>
            <p:nvPr/>
          </p:nvSpPr>
          <p:spPr>
            <a:xfrm>
              <a:off x="4796341" y="75188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技术难点概述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627532" y="1470365"/>
            <a:ext cx="1803221" cy="2997371"/>
            <a:chOff x="695325" y="2170339"/>
            <a:chExt cx="1994107" cy="3550396"/>
          </a:xfrm>
        </p:grpSpPr>
        <p:grpSp>
          <p:nvGrpSpPr>
            <p:cNvPr id="74" name="组合 73"/>
            <p:cNvGrpSpPr/>
            <p:nvPr/>
          </p:nvGrpSpPr>
          <p:grpSpPr>
            <a:xfrm>
              <a:off x="695325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79" name="直接连接符 78"/>
              <p:cNvCxnSpPr>
                <a:cxnSpLocks/>
              </p:cNvCxnSpPr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solidFill>
                <a:srgbClr val="6F9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TextBox 19"/>
            <p:cNvSpPr txBox="1"/>
            <p:nvPr/>
          </p:nvSpPr>
          <p:spPr>
            <a:xfrm>
              <a:off x="767896" y="3096392"/>
              <a:ext cx="18826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500" b="1" dirty="0">
                  <a:latin typeface="+mn-ea"/>
                </a:rPr>
                <a:t>功能实现</a:t>
              </a:r>
              <a:endParaRPr lang="en-US" sz="1500" b="1" dirty="0">
                <a:latin typeface="+mn-ea"/>
              </a:endParaRPr>
            </a:p>
          </p:txBody>
        </p:sp>
        <p:sp>
          <p:nvSpPr>
            <p:cNvPr id="76" name="文本框 18"/>
            <p:cNvSpPr txBox="1"/>
            <p:nvPr/>
          </p:nvSpPr>
          <p:spPr>
            <a:xfrm>
              <a:off x="767896" y="3554299"/>
              <a:ext cx="1882623" cy="10562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本产品通过后端云平台对数据的操作实现发布任务、查询任务等一系列的功能</a:t>
              </a:r>
              <a:endParaRPr lang="en-US" altLang="zh-CN" sz="1100" dirty="0"/>
            </a:p>
          </p:txBody>
        </p:sp>
        <p:sp>
          <p:nvSpPr>
            <p:cNvPr id="77" name="椭圆 28"/>
            <p:cNvSpPr/>
            <p:nvPr/>
          </p:nvSpPr>
          <p:spPr>
            <a:xfrm>
              <a:off x="862240" y="2221251"/>
              <a:ext cx="609600" cy="590704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19"/>
            <p:cNvSpPr txBox="1"/>
            <p:nvPr/>
          </p:nvSpPr>
          <p:spPr>
            <a:xfrm>
              <a:off x="806808" y="5310366"/>
              <a:ext cx="188262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功能逻辑</a:t>
              </a:r>
              <a:endParaRPr 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981506" y="1470360"/>
            <a:ext cx="1910010" cy="2997376"/>
            <a:chOff x="6589939" y="2170339"/>
            <a:chExt cx="1994107" cy="3550396"/>
          </a:xfrm>
        </p:grpSpPr>
        <p:grpSp>
          <p:nvGrpSpPr>
            <p:cNvPr id="90" name="组合 89"/>
            <p:cNvGrpSpPr/>
            <p:nvPr/>
          </p:nvGrpSpPr>
          <p:grpSpPr>
            <a:xfrm>
              <a:off x="6589939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95" name="直接连接符 94"/>
              <p:cNvCxnSpPr>
                <a:cxnSpLocks/>
              </p:cNvCxnSpPr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solidFill>
                <a:srgbClr val="6F9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6662510" y="3096392"/>
              <a:ext cx="18826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endParaRPr lang="en-US" sz="1500" b="1" dirty="0">
                <a:latin typeface="+mn-ea"/>
              </a:endParaRPr>
            </a:p>
          </p:txBody>
        </p:sp>
        <p:sp>
          <p:nvSpPr>
            <p:cNvPr id="92" name="文本框 24"/>
            <p:cNvSpPr txBox="1"/>
            <p:nvPr/>
          </p:nvSpPr>
          <p:spPr>
            <a:xfrm>
              <a:off x="6662509" y="3554302"/>
              <a:ext cx="1882623" cy="12968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本产品的用户数据、任务数据上传到后端云，由后端云统一管理，产品设计的功能需要涉及到任务信息表的增删查改</a:t>
              </a:r>
              <a:endParaRPr lang="en-US" altLang="zh-CN" sz="1100" dirty="0"/>
            </a:p>
          </p:txBody>
        </p:sp>
        <p:sp>
          <p:nvSpPr>
            <p:cNvPr id="93" name="椭圆 30"/>
            <p:cNvSpPr/>
            <p:nvPr/>
          </p:nvSpPr>
          <p:spPr>
            <a:xfrm>
              <a:off x="6756854" y="2228975"/>
              <a:ext cx="609600" cy="575256"/>
            </a:xfrm>
            <a:custGeom>
              <a:avLst/>
              <a:gdLst>
                <a:gd name="connsiteX0" fmla="*/ 255815 w 338138"/>
                <a:gd name="connsiteY0" fmla="*/ 276225 h 319088"/>
                <a:gd name="connsiteX1" fmla="*/ 267653 w 338138"/>
                <a:gd name="connsiteY1" fmla="*/ 282720 h 319088"/>
                <a:gd name="connsiteX2" fmla="*/ 275546 w 338138"/>
                <a:gd name="connsiteY2" fmla="*/ 282720 h 319088"/>
                <a:gd name="connsiteX3" fmla="*/ 287384 w 338138"/>
                <a:gd name="connsiteY3" fmla="*/ 276225 h 319088"/>
                <a:gd name="connsiteX4" fmla="*/ 290015 w 338138"/>
                <a:gd name="connsiteY4" fmla="*/ 277524 h 319088"/>
                <a:gd name="connsiteX5" fmla="*/ 295276 w 338138"/>
                <a:gd name="connsiteY5" fmla="*/ 284018 h 319088"/>
                <a:gd name="connsiteX6" fmla="*/ 295276 w 338138"/>
                <a:gd name="connsiteY6" fmla="*/ 315191 h 319088"/>
                <a:gd name="connsiteX7" fmla="*/ 271600 w 338138"/>
                <a:gd name="connsiteY7" fmla="*/ 319088 h 319088"/>
                <a:gd name="connsiteX8" fmla="*/ 249238 w 338138"/>
                <a:gd name="connsiteY8" fmla="*/ 315191 h 319088"/>
                <a:gd name="connsiteX9" fmla="*/ 249238 w 338138"/>
                <a:gd name="connsiteY9" fmla="*/ 284018 h 319088"/>
                <a:gd name="connsiteX10" fmla="*/ 253184 w 338138"/>
                <a:gd name="connsiteY10" fmla="*/ 277524 h 319088"/>
                <a:gd name="connsiteX11" fmla="*/ 255815 w 338138"/>
                <a:gd name="connsiteY11" fmla="*/ 276225 h 319088"/>
                <a:gd name="connsiteX12" fmla="*/ 50755 w 338138"/>
                <a:gd name="connsiteY12" fmla="*/ 276225 h 319088"/>
                <a:gd name="connsiteX13" fmla="*/ 62593 w 338138"/>
                <a:gd name="connsiteY13" fmla="*/ 282720 h 319088"/>
                <a:gd name="connsiteX14" fmla="*/ 70486 w 338138"/>
                <a:gd name="connsiteY14" fmla="*/ 282720 h 319088"/>
                <a:gd name="connsiteX15" fmla="*/ 82324 w 338138"/>
                <a:gd name="connsiteY15" fmla="*/ 276225 h 319088"/>
                <a:gd name="connsiteX16" fmla="*/ 84955 w 338138"/>
                <a:gd name="connsiteY16" fmla="*/ 277524 h 319088"/>
                <a:gd name="connsiteX17" fmla="*/ 88901 w 338138"/>
                <a:gd name="connsiteY17" fmla="*/ 284018 h 319088"/>
                <a:gd name="connsiteX18" fmla="*/ 88901 w 338138"/>
                <a:gd name="connsiteY18" fmla="*/ 315191 h 319088"/>
                <a:gd name="connsiteX19" fmla="*/ 66539 w 338138"/>
                <a:gd name="connsiteY19" fmla="*/ 319088 h 319088"/>
                <a:gd name="connsiteX20" fmla="*/ 42863 w 338138"/>
                <a:gd name="connsiteY20" fmla="*/ 315191 h 319088"/>
                <a:gd name="connsiteX21" fmla="*/ 42863 w 338138"/>
                <a:gd name="connsiteY21" fmla="*/ 284018 h 319088"/>
                <a:gd name="connsiteX22" fmla="*/ 48124 w 338138"/>
                <a:gd name="connsiteY22" fmla="*/ 277524 h 319088"/>
                <a:gd name="connsiteX23" fmla="*/ 50755 w 338138"/>
                <a:gd name="connsiteY23" fmla="*/ 276225 h 319088"/>
                <a:gd name="connsiteX24" fmla="*/ 273050 w 338138"/>
                <a:gd name="connsiteY24" fmla="*/ 214313 h 319088"/>
                <a:gd name="connsiteX25" fmla="*/ 282575 w 338138"/>
                <a:gd name="connsiteY25" fmla="*/ 224632 h 319088"/>
                <a:gd name="connsiteX26" fmla="*/ 273050 w 338138"/>
                <a:gd name="connsiteY26" fmla="*/ 234951 h 319088"/>
                <a:gd name="connsiteX27" fmla="*/ 263525 w 338138"/>
                <a:gd name="connsiteY27" fmla="*/ 224632 h 319088"/>
                <a:gd name="connsiteX28" fmla="*/ 273050 w 338138"/>
                <a:gd name="connsiteY28" fmla="*/ 214313 h 319088"/>
                <a:gd name="connsiteX29" fmla="*/ 65882 w 338138"/>
                <a:gd name="connsiteY29" fmla="*/ 214313 h 319088"/>
                <a:gd name="connsiteX30" fmla="*/ 76201 w 338138"/>
                <a:gd name="connsiteY30" fmla="*/ 224632 h 319088"/>
                <a:gd name="connsiteX31" fmla="*/ 65882 w 338138"/>
                <a:gd name="connsiteY31" fmla="*/ 234951 h 319088"/>
                <a:gd name="connsiteX32" fmla="*/ 55563 w 338138"/>
                <a:gd name="connsiteY32" fmla="*/ 224632 h 319088"/>
                <a:gd name="connsiteX33" fmla="*/ 65882 w 338138"/>
                <a:gd name="connsiteY33" fmla="*/ 214313 h 319088"/>
                <a:gd name="connsiteX34" fmla="*/ 272257 w 338138"/>
                <a:gd name="connsiteY34" fmla="*/ 196850 h 319088"/>
                <a:gd name="connsiteX35" fmla="*/ 244475 w 338138"/>
                <a:gd name="connsiteY35" fmla="*/ 224632 h 319088"/>
                <a:gd name="connsiteX36" fmla="*/ 272257 w 338138"/>
                <a:gd name="connsiteY36" fmla="*/ 252414 h 319088"/>
                <a:gd name="connsiteX37" fmla="*/ 300039 w 338138"/>
                <a:gd name="connsiteY37" fmla="*/ 224632 h 319088"/>
                <a:gd name="connsiteX38" fmla="*/ 272257 w 338138"/>
                <a:gd name="connsiteY38" fmla="*/ 196850 h 319088"/>
                <a:gd name="connsiteX39" fmla="*/ 65882 w 338138"/>
                <a:gd name="connsiteY39" fmla="*/ 196850 h 319088"/>
                <a:gd name="connsiteX40" fmla="*/ 38100 w 338138"/>
                <a:gd name="connsiteY40" fmla="*/ 224632 h 319088"/>
                <a:gd name="connsiteX41" fmla="*/ 65882 w 338138"/>
                <a:gd name="connsiteY41" fmla="*/ 252414 h 319088"/>
                <a:gd name="connsiteX42" fmla="*/ 93664 w 338138"/>
                <a:gd name="connsiteY42" fmla="*/ 224632 h 319088"/>
                <a:gd name="connsiteX43" fmla="*/ 65882 w 338138"/>
                <a:gd name="connsiteY43" fmla="*/ 196850 h 319088"/>
                <a:gd name="connsiteX44" fmla="*/ 272257 w 338138"/>
                <a:gd name="connsiteY44" fmla="*/ 187325 h 319088"/>
                <a:gd name="connsiteX45" fmla="*/ 338138 w 338138"/>
                <a:gd name="connsiteY45" fmla="*/ 253322 h 319088"/>
                <a:gd name="connsiteX46" fmla="*/ 313103 w 338138"/>
                <a:gd name="connsiteY46" fmla="*/ 304800 h 319088"/>
                <a:gd name="connsiteX47" fmla="*/ 313103 w 338138"/>
                <a:gd name="connsiteY47" fmla="*/ 283681 h 319088"/>
                <a:gd name="connsiteX48" fmla="*/ 295974 w 338138"/>
                <a:gd name="connsiteY48" fmla="*/ 259922 h 319088"/>
                <a:gd name="connsiteX49" fmla="*/ 290704 w 338138"/>
                <a:gd name="connsiteY49" fmla="*/ 258602 h 319088"/>
                <a:gd name="connsiteX50" fmla="*/ 284115 w 338138"/>
                <a:gd name="connsiteY50" fmla="*/ 258602 h 319088"/>
                <a:gd name="connsiteX51" fmla="*/ 272257 w 338138"/>
                <a:gd name="connsiteY51" fmla="*/ 265202 h 319088"/>
                <a:gd name="connsiteX52" fmla="*/ 260398 w 338138"/>
                <a:gd name="connsiteY52" fmla="*/ 258602 h 319088"/>
                <a:gd name="connsiteX53" fmla="*/ 255128 w 338138"/>
                <a:gd name="connsiteY53" fmla="*/ 258602 h 319088"/>
                <a:gd name="connsiteX54" fmla="*/ 248539 w 338138"/>
                <a:gd name="connsiteY54" fmla="*/ 259922 h 319088"/>
                <a:gd name="connsiteX55" fmla="*/ 232728 w 338138"/>
                <a:gd name="connsiteY55" fmla="*/ 283681 h 319088"/>
                <a:gd name="connsiteX56" fmla="*/ 232728 w 338138"/>
                <a:gd name="connsiteY56" fmla="*/ 304800 h 319088"/>
                <a:gd name="connsiteX57" fmla="*/ 206375 w 338138"/>
                <a:gd name="connsiteY57" fmla="*/ 253322 h 319088"/>
                <a:gd name="connsiteX58" fmla="*/ 272257 w 338138"/>
                <a:gd name="connsiteY58" fmla="*/ 187325 h 319088"/>
                <a:gd name="connsiteX59" fmla="*/ 65881 w 338138"/>
                <a:gd name="connsiteY59" fmla="*/ 187325 h 319088"/>
                <a:gd name="connsiteX60" fmla="*/ 131763 w 338138"/>
                <a:gd name="connsiteY60" fmla="*/ 253322 h 319088"/>
                <a:gd name="connsiteX61" fmla="*/ 105410 w 338138"/>
                <a:gd name="connsiteY61" fmla="*/ 304800 h 319088"/>
                <a:gd name="connsiteX62" fmla="*/ 105410 w 338138"/>
                <a:gd name="connsiteY62" fmla="*/ 283681 h 319088"/>
                <a:gd name="connsiteX63" fmla="*/ 89599 w 338138"/>
                <a:gd name="connsiteY63" fmla="*/ 259922 h 319088"/>
                <a:gd name="connsiteX64" fmla="*/ 83010 w 338138"/>
                <a:gd name="connsiteY64" fmla="*/ 258602 h 319088"/>
                <a:gd name="connsiteX65" fmla="*/ 77740 w 338138"/>
                <a:gd name="connsiteY65" fmla="*/ 258602 h 319088"/>
                <a:gd name="connsiteX66" fmla="*/ 65881 w 338138"/>
                <a:gd name="connsiteY66" fmla="*/ 265202 h 319088"/>
                <a:gd name="connsiteX67" fmla="*/ 54023 w 338138"/>
                <a:gd name="connsiteY67" fmla="*/ 258602 h 319088"/>
                <a:gd name="connsiteX68" fmla="*/ 47434 w 338138"/>
                <a:gd name="connsiteY68" fmla="*/ 258602 h 319088"/>
                <a:gd name="connsiteX69" fmla="*/ 42164 w 338138"/>
                <a:gd name="connsiteY69" fmla="*/ 259922 h 319088"/>
                <a:gd name="connsiteX70" fmla="*/ 25035 w 338138"/>
                <a:gd name="connsiteY70" fmla="*/ 283681 h 319088"/>
                <a:gd name="connsiteX71" fmla="*/ 25035 w 338138"/>
                <a:gd name="connsiteY71" fmla="*/ 304800 h 319088"/>
                <a:gd name="connsiteX72" fmla="*/ 0 w 338138"/>
                <a:gd name="connsiteY72" fmla="*/ 253322 h 319088"/>
                <a:gd name="connsiteX73" fmla="*/ 65881 w 338138"/>
                <a:gd name="connsiteY73" fmla="*/ 187325 h 319088"/>
                <a:gd name="connsiteX74" fmla="*/ 159754 w 338138"/>
                <a:gd name="connsiteY74" fmla="*/ 149225 h 319088"/>
                <a:gd name="connsiteX75" fmla="*/ 169069 w 338138"/>
                <a:gd name="connsiteY75" fmla="*/ 149225 h 319088"/>
                <a:gd name="connsiteX76" fmla="*/ 178384 w 338138"/>
                <a:gd name="connsiteY76" fmla="*/ 149225 h 319088"/>
                <a:gd name="connsiteX77" fmla="*/ 178384 w 338138"/>
                <a:gd name="connsiteY77" fmla="*/ 175331 h 319088"/>
                <a:gd name="connsiteX78" fmla="*/ 214313 w 338138"/>
                <a:gd name="connsiteY78" fmla="*/ 193605 h 319088"/>
                <a:gd name="connsiteX79" fmla="*/ 202337 w 338138"/>
                <a:gd name="connsiteY79" fmla="*/ 207963 h 319088"/>
                <a:gd name="connsiteX80" fmla="*/ 169069 w 338138"/>
                <a:gd name="connsiteY80" fmla="*/ 190994 h 319088"/>
                <a:gd name="connsiteX81" fmla="*/ 135802 w 338138"/>
                <a:gd name="connsiteY81" fmla="*/ 207963 h 319088"/>
                <a:gd name="connsiteX82" fmla="*/ 123825 w 338138"/>
                <a:gd name="connsiteY82" fmla="*/ 193605 h 319088"/>
                <a:gd name="connsiteX83" fmla="*/ 159754 w 338138"/>
                <a:gd name="connsiteY83" fmla="*/ 175331 h 319088"/>
                <a:gd name="connsiteX84" fmla="*/ 159754 w 338138"/>
                <a:gd name="connsiteY84" fmla="*/ 149225 h 319088"/>
                <a:gd name="connsiteX85" fmla="*/ 154175 w 338138"/>
                <a:gd name="connsiteY85" fmla="*/ 88900 h 319088"/>
                <a:gd name="connsiteX86" fmla="*/ 165941 w 338138"/>
                <a:gd name="connsiteY86" fmla="*/ 95394 h 319088"/>
                <a:gd name="connsiteX87" fmla="*/ 173785 w 338138"/>
                <a:gd name="connsiteY87" fmla="*/ 95394 h 319088"/>
                <a:gd name="connsiteX88" fmla="*/ 185551 w 338138"/>
                <a:gd name="connsiteY88" fmla="*/ 88900 h 319088"/>
                <a:gd name="connsiteX89" fmla="*/ 188166 w 338138"/>
                <a:gd name="connsiteY89" fmla="*/ 90199 h 319088"/>
                <a:gd name="connsiteX90" fmla="*/ 192088 w 338138"/>
                <a:gd name="connsiteY90" fmla="*/ 96693 h 319088"/>
                <a:gd name="connsiteX91" fmla="*/ 192088 w 338138"/>
                <a:gd name="connsiteY91" fmla="*/ 126567 h 319088"/>
                <a:gd name="connsiteX92" fmla="*/ 169863 w 338138"/>
                <a:gd name="connsiteY92" fmla="*/ 131763 h 319088"/>
                <a:gd name="connsiteX93" fmla="*/ 147638 w 338138"/>
                <a:gd name="connsiteY93" fmla="*/ 126567 h 319088"/>
                <a:gd name="connsiteX94" fmla="*/ 147638 w 338138"/>
                <a:gd name="connsiteY94" fmla="*/ 96693 h 319088"/>
                <a:gd name="connsiteX95" fmla="*/ 151560 w 338138"/>
                <a:gd name="connsiteY95" fmla="*/ 90199 h 319088"/>
                <a:gd name="connsiteX96" fmla="*/ 154175 w 338138"/>
                <a:gd name="connsiteY96" fmla="*/ 88900 h 319088"/>
                <a:gd name="connsiteX97" fmla="*/ 169069 w 338138"/>
                <a:gd name="connsiteY97" fmla="*/ 26988 h 319088"/>
                <a:gd name="connsiteX98" fmla="*/ 179388 w 338138"/>
                <a:gd name="connsiteY98" fmla="*/ 36513 h 319088"/>
                <a:gd name="connsiteX99" fmla="*/ 169069 w 338138"/>
                <a:gd name="connsiteY99" fmla="*/ 46038 h 319088"/>
                <a:gd name="connsiteX100" fmla="*/ 158750 w 338138"/>
                <a:gd name="connsiteY100" fmla="*/ 36513 h 319088"/>
                <a:gd name="connsiteX101" fmla="*/ 169069 w 338138"/>
                <a:gd name="connsiteY101" fmla="*/ 26988 h 319088"/>
                <a:gd name="connsiteX102" fmla="*/ 169070 w 338138"/>
                <a:gd name="connsiteY102" fmla="*/ 9525 h 319088"/>
                <a:gd name="connsiteX103" fmla="*/ 141288 w 338138"/>
                <a:gd name="connsiteY103" fmla="*/ 37307 h 319088"/>
                <a:gd name="connsiteX104" fmla="*/ 169070 w 338138"/>
                <a:gd name="connsiteY104" fmla="*/ 65089 h 319088"/>
                <a:gd name="connsiteX105" fmla="*/ 196852 w 338138"/>
                <a:gd name="connsiteY105" fmla="*/ 37307 h 319088"/>
                <a:gd name="connsiteX106" fmla="*/ 169070 w 338138"/>
                <a:gd name="connsiteY106" fmla="*/ 9525 h 319088"/>
                <a:gd name="connsiteX107" fmla="*/ 169070 w 338138"/>
                <a:gd name="connsiteY107" fmla="*/ 0 h 319088"/>
                <a:gd name="connsiteX108" fmla="*/ 234951 w 338138"/>
                <a:gd name="connsiteY108" fmla="*/ 65997 h 319088"/>
                <a:gd name="connsiteX109" fmla="*/ 209916 w 338138"/>
                <a:gd name="connsiteY109" fmla="*/ 117475 h 319088"/>
                <a:gd name="connsiteX110" fmla="*/ 209916 w 338138"/>
                <a:gd name="connsiteY110" fmla="*/ 96356 h 319088"/>
                <a:gd name="connsiteX111" fmla="*/ 192787 w 338138"/>
                <a:gd name="connsiteY111" fmla="*/ 72597 h 319088"/>
                <a:gd name="connsiteX112" fmla="*/ 187517 w 338138"/>
                <a:gd name="connsiteY112" fmla="*/ 71277 h 319088"/>
                <a:gd name="connsiteX113" fmla="*/ 180928 w 338138"/>
                <a:gd name="connsiteY113" fmla="*/ 71277 h 319088"/>
                <a:gd name="connsiteX114" fmla="*/ 169070 w 338138"/>
                <a:gd name="connsiteY114" fmla="*/ 76557 h 319088"/>
                <a:gd name="connsiteX115" fmla="*/ 157211 w 338138"/>
                <a:gd name="connsiteY115" fmla="*/ 71277 h 319088"/>
                <a:gd name="connsiteX116" fmla="*/ 150623 w 338138"/>
                <a:gd name="connsiteY116" fmla="*/ 71277 h 319088"/>
                <a:gd name="connsiteX117" fmla="*/ 145352 w 338138"/>
                <a:gd name="connsiteY117" fmla="*/ 72597 h 319088"/>
                <a:gd name="connsiteX118" fmla="*/ 128223 w 338138"/>
                <a:gd name="connsiteY118" fmla="*/ 96356 h 319088"/>
                <a:gd name="connsiteX119" fmla="*/ 128223 w 338138"/>
                <a:gd name="connsiteY119" fmla="*/ 117475 h 319088"/>
                <a:gd name="connsiteX120" fmla="*/ 103188 w 338138"/>
                <a:gd name="connsiteY120" fmla="*/ 65997 h 319088"/>
                <a:gd name="connsiteX121" fmla="*/ 169070 w 338138"/>
                <a:gd name="connsiteY121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8138" h="319088">
                  <a:moveTo>
                    <a:pt x="255815" y="276225"/>
                  </a:moveTo>
                  <a:cubicBezTo>
                    <a:pt x="255815" y="276225"/>
                    <a:pt x="255815" y="276225"/>
                    <a:pt x="267653" y="282720"/>
                  </a:cubicBezTo>
                  <a:cubicBezTo>
                    <a:pt x="270284" y="284018"/>
                    <a:pt x="272915" y="284018"/>
                    <a:pt x="275546" y="282720"/>
                  </a:cubicBezTo>
                  <a:cubicBezTo>
                    <a:pt x="275546" y="282720"/>
                    <a:pt x="275546" y="282720"/>
                    <a:pt x="287384" y="276225"/>
                  </a:cubicBezTo>
                  <a:cubicBezTo>
                    <a:pt x="287384" y="276225"/>
                    <a:pt x="287384" y="276225"/>
                    <a:pt x="290015" y="277524"/>
                  </a:cubicBezTo>
                  <a:cubicBezTo>
                    <a:pt x="292646" y="278823"/>
                    <a:pt x="295276" y="281421"/>
                    <a:pt x="295276" y="284018"/>
                  </a:cubicBezTo>
                  <a:cubicBezTo>
                    <a:pt x="295276" y="284018"/>
                    <a:pt x="295276" y="284018"/>
                    <a:pt x="295276" y="315191"/>
                  </a:cubicBezTo>
                  <a:cubicBezTo>
                    <a:pt x="287384" y="317789"/>
                    <a:pt x="279492" y="319088"/>
                    <a:pt x="271600" y="319088"/>
                  </a:cubicBezTo>
                  <a:cubicBezTo>
                    <a:pt x="263707" y="319088"/>
                    <a:pt x="255815" y="317789"/>
                    <a:pt x="249238" y="315191"/>
                  </a:cubicBezTo>
                  <a:cubicBezTo>
                    <a:pt x="249238" y="315191"/>
                    <a:pt x="249238" y="315191"/>
                    <a:pt x="249238" y="284018"/>
                  </a:cubicBezTo>
                  <a:cubicBezTo>
                    <a:pt x="249238" y="281421"/>
                    <a:pt x="250554" y="278823"/>
                    <a:pt x="253184" y="277524"/>
                  </a:cubicBezTo>
                  <a:cubicBezTo>
                    <a:pt x="253184" y="277524"/>
                    <a:pt x="253184" y="277524"/>
                    <a:pt x="255815" y="276225"/>
                  </a:cubicBezTo>
                  <a:close/>
                  <a:moveTo>
                    <a:pt x="50755" y="276225"/>
                  </a:moveTo>
                  <a:cubicBezTo>
                    <a:pt x="50755" y="276225"/>
                    <a:pt x="50755" y="276225"/>
                    <a:pt x="62593" y="282720"/>
                  </a:cubicBezTo>
                  <a:cubicBezTo>
                    <a:pt x="65224" y="284018"/>
                    <a:pt x="67855" y="284018"/>
                    <a:pt x="70486" y="282720"/>
                  </a:cubicBezTo>
                  <a:cubicBezTo>
                    <a:pt x="70486" y="282720"/>
                    <a:pt x="70486" y="282720"/>
                    <a:pt x="82324" y="276225"/>
                  </a:cubicBezTo>
                  <a:cubicBezTo>
                    <a:pt x="82324" y="276225"/>
                    <a:pt x="82324" y="276225"/>
                    <a:pt x="84955" y="277524"/>
                  </a:cubicBezTo>
                  <a:cubicBezTo>
                    <a:pt x="87585" y="278823"/>
                    <a:pt x="88901" y="281421"/>
                    <a:pt x="88901" y="284018"/>
                  </a:cubicBezTo>
                  <a:cubicBezTo>
                    <a:pt x="88901" y="284018"/>
                    <a:pt x="88901" y="284018"/>
                    <a:pt x="88901" y="315191"/>
                  </a:cubicBezTo>
                  <a:cubicBezTo>
                    <a:pt x="82324" y="317789"/>
                    <a:pt x="74432" y="319088"/>
                    <a:pt x="66539" y="319088"/>
                  </a:cubicBezTo>
                  <a:cubicBezTo>
                    <a:pt x="58647" y="319088"/>
                    <a:pt x="50755" y="317789"/>
                    <a:pt x="42863" y="315191"/>
                  </a:cubicBezTo>
                  <a:cubicBezTo>
                    <a:pt x="42863" y="315191"/>
                    <a:pt x="42863" y="315191"/>
                    <a:pt x="42863" y="284018"/>
                  </a:cubicBezTo>
                  <a:cubicBezTo>
                    <a:pt x="42863" y="281421"/>
                    <a:pt x="45493" y="278823"/>
                    <a:pt x="48124" y="277524"/>
                  </a:cubicBezTo>
                  <a:cubicBezTo>
                    <a:pt x="48124" y="277524"/>
                    <a:pt x="48124" y="277524"/>
                    <a:pt x="50755" y="276225"/>
                  </a:cubicBezTo>
                  <a:close/>
                  <a:moveTo>
                    <a:pt x="273050" y="214313"/>
                  </a:moveTo>
                  <a:cubicBezTo>
                    <a:pt x="278311" y="214313"/>
                    <a:pt x="282575" y="218933"/>
                    <a:pt x="282575" y="224632"/>
                  </a:cubicBezTo>
                  <a:cubicBezTo>
                    <a:pt x="282575" y="230331"/>
                    <a:pt x="278311" y="234951"/>
                    <a:pt x="273050" y="234951"/>
                  </a:cubicBezTo>
                  <a:cubicBezTo>
                    <a:pt x="267789" y="234951"/>
                    <a:pt x="263525" y="230331"/>
                    <a:pt x="263525" y="224632"/>
                  </a:cubicBezTo>
                  <a:cubicBezTo>
                    <a:pt x="263525" y="218933"/>
                    <a:pt x="267789" y="214313"/>
                    <a:pt x="273050" y="214313"/>
                  </a:cubicBezTo>
                  <a:close/>
                  <a:moveTo>
                    <a:pt x="65882" y="214313"/>
                  </a:moveTo>
                  <a:cubicBezTo>
                    <a:pt x="71581" y="214313"/>
                    <a:pt x="76201" y="218933"/>
                    <a:pt x="76201" y="224632"/>
                  </a:cubicBezTo>
                  <a:cubicBezTo>
                    <a:pt x="76201" y="230331"/>
                    <a:pt x="71581" y="234951"/>
                    <a:pt x="65882" y="234951"/>
                  </a:cubicBezTo>
                  <a:cubicBezTo>
                    <a:pt x="60183" y="234951"/>
                    <a:pt x="55563" y="230331"/>
                    <a:pt x="55563" y="224632"/>
                  </a:cubicBezTo>
                  <a:cubicBezTo>
                    <a:pt x="55563" y="218933"/>
                    <a:pt x="60183" y="214313"/>
                    <a:pt x="65882" y="214313"/>
                  </a:cubicBezTo>
                  <a:close/>
                  <a:moveTo>
                    <a:pt x="272257" y="196850"/>
                  </a:moveTo>
                  <a:cubicBezTo>
                    <a:pt x="256913" y="196850"/>
                    <a:pt x="244475" y="209288"/>
                    <a:pt x="244475" y="224632"/>
                  </a:cubicBezTo>
                  <a:cubicBezTo>
                    <a:pt x="244475" y="239976"/>
                    <a:pt x="256913" y="252414"/>
                    <a:pt x="272257" y="252414"/>
                  </a:cubicBezTo>
                  <a:cubicBezTo>
                    <a:pt x="287601" y="252414"/>
                    <a:pt x="300039" y="239976"/>
                    <a:pt x="300039" y="224632"/>
                  </a:cubicBezTo>
                  <a:cubicBezTo>
                    <a:pt x="300039" y="209288"/>
                    <a:pt x="287601" y="196850"/>
                    <a:pt x="272257" y="196850"/>
                  </a:cubicBezTo>
                  <a:close/>
                  <a:moveTo>
                    <a:pt x="65882" y="196850"/>
                  </a:moveTo>
                  <a:cubicBezTo>
                    <a:pt x="50538" y="196850"/>
                    <a:pt x="38100" y="209288"/>
                    <a:pt x="38100" y="224632"/>
                  </a:cubicBezTo>
                  <a:cubicBezTo>
                    <a:pt x="38100" y="239976"/>
                    <a:pt x="50538" y="252414"/>
                    <a:pt x="65882" y="252414"/>
                  </a:cubicBezTo>
                  <a:cubicBezTo>
                    <a:pt x="81226" y="252414"/>
                    <a:pt x="93664" y="239976"/>
                    <a:pt x="93664" y="224632"/>
                  </a:cubicBezTo>
                  <a:cubicBezTo>
                    <a:pt x="93664" y="209288"/>
                    <a:pt x="81226" y="196850"/>
                    <a:pt x="65882" y="196850"/>
                  </a:cubicBezTo>
                  <a:close/>
                  <a:moveTo>
                    <a:pt x="272257" y="187325"/>
                  </a:moveTo>
                  <a:cubicBezTo>
                    <a:pt x="309150" y="187325"/>
                    <a:pt x="338138" y="217684"/>
                    <a:pt x="338138" y="253322"/>
                  </a:cubicBezTo>
                  <a:cubicBezTo>
                    <a:pt x="338138" y="274441"/>
                    <a:pt x="328915" y="292921"/>
                    <a:pt x="313103" y="304800"/>
                  </a:cubicBezTo>
                  <a:cubicBezTo>
                    <a:pt x="313103" y="304800"/>
                    <a:pt x="313103" y="304800"/>
                    <a:pt x="313103" y="283681"/>
                  </a:cubicBezTo>
                  <a:cubicBezTo>
                    <a:pt x="313103" y="273121"/>
                    <a:pt x="306515" y="263882"/>
                    <a:pt x="295974" y="259922"/>
                  </a:cubicBezTo>
                  <a:cubicBezTo>
                    <a:pt x="295974" y="259922"/>
                    <a:pt x="290704" y="258602"/>
                    <a:pt x="290704" y="258602"/>
                  </a:cubicBezTo>
                  <a:cubicBezTo>
                    <a:pt x="288068" y="257282"/>
                    <a:pt x="286751" y="258602"/>
                    <a:pt x="284115" y="258602"/>
                  </a:cubicBezTo>
                  <a:cubicBezTo>
                    <a:pt x="284115" y="258602"/>
                    <a:pt x="284115" y="258602"/>
                    <a:pt x="272257" y="265202"/>
                  </a:cubicBezTo>
                  <a:cubicBezTo>
                    <a:pt x="272257" y="265202"/>
                    <a:pt x="272257" y="265202"/>
                    <a:pt x="260398" y="258602"/>
                  </a:cubicBezTo>
                  <a:cubicBezTo>
                    <a:pt x="259080" y="258602"/>
                    <a:pt x="256445" y="257282"/>
                    <a:pt x="255128" y="258602"/>
                  </a:cubicBezTo>
                  <a:cubicBezTo>
                    <a:pt x="255128" y="258602"/>
                    <a:pt x="248539" y="259922"/>
                    <a:pt x="248539" y="259922"/>
                  </a:cubicBezTo>
                  <a:cubicBezTo>
                    <a:pt x="239316" y="263882"/>
                    <a:pt x="232728" y="273121"/>
                    <a:pt x="232728" y="283681"/>
                  </a:cubicBezTo>
                  <a:cubicBezTo>
                    <a:pt x="232728" y="283681"/>
                    <a:pt x="232728" y="283681"/>
                    <a:pt x="232728" y="304800"/>
                  </a:cubicBezTo>
                  <a:cubicBezTo>
                    <a:pt x="216916" y="292921"/>
                    <a:pt x="206375" y="274441"/>
                    <a:pt x="206375" y="253322"/>
                  </a:cubicBezTo>
                  <a:cubicBezTo>
                    <a:pt x="206375" y="217684"/>
                    <a:pt x="236681" y="187325"/>
                    <a:pt x="272257" y="187325"/>
                  </a:cubicBezTo>
                  <a:close/>
                  <a:moveTo>
                    <a:pt x="65881" y="187325"/>
                  </a:moveTo>
                  <a:cubicBezTo>
                    <a:pt x="101457" y="187325"/>
                    <a:pt x="131763" y="217684"/>
                    <a:pt x="131763" y="253322"/>
                  </a:cubicBezTo>
                  <a:cubicBezTo>
                    <a:pt x="131763" y="274441"/>
                    <a:pt x="121222" y="292921"/>
                    <a:pt x="105410" y="304800"/>
                  </a:cubicBezTo>
                  <a:cubicBezTo>
                    <a:pt x="105410" y="304800"/>
                    <a:pt x="105410" y="304800"/>
                    <a:pt x="105410" y="283681"/>
                  </a:cubicBezTo>
                  <a:cubicBezTo>
                    <a:pt x="105410" y="273121"/>
                    <a:pt x="98822" y="263882"/>
                    <a:pt x="89599" y="259922"/>
                  </a:cubicBezTo>
                  <a:cubicBezTo>
                    <a:pt x="89599" y="259922"/>
                    <a:pt x="83010" y="258602"/>
                    <a:pt x="83010" y="258602"/>
                  </a:cubicBezTo>
                  <a:cubicBezTo>
                    <a:pt x="81693" y="257282"/>
                    <a:pt x="79058" y="258602"/>
                    <a:pt x="77740" y="258602"/>
                  </a:cubicBezTo>
                  <a:cubicBezTo>
                    <a:pt x="77740" y="258602"/>
                    <a:pt x="77740" y="258602"/>
                    <a:pt x="65881" y="265202"/>
                  </a:cubicBezTo>
                  <a:cubicBezTo>
                    <a:pt x="65881" y="265202"/>
                    <a:pt x="65881" y="265202"/>
                    <a:pt x="54023" y="258602"/>
                  </a:cubicBezTo>
                  <a:cubicBezTo>
                    <a:pt x="51387" y="258602"/>
                    <a:pt x="50070" y="257282"/>
                    <a:pt x="47434" y="258602"/>
                  </a:cubicBezTo>
                  <a:cubicBezTo>
                    <a:pt x="47434" y="258602"/>
                    <a:pt x="42164" y="259922"/>
                    <a:pt x="42164" y="259922"/>
                  </a:cubicBezTo>
                  <a:cubicBezTo>
                    <a:pt x="31623" y="263882"/>
                    <a:pt x="25035" y="273121"/>
                    <a:pt x="25035" y="283681"/>
                  </a:cubicBezTo>
                  <a:cubicBezTo>
                    <a:pt x="25035" y="283681"/>
                    <a:pt x="25035" y="283681"/>
                    <a:pt x="25035" y="304800"/>
                  </a:cubicBezTo>
                  <a:cubicBezTo>
                    <a:pt x="9223" y="292921"/>
                    <a:pt x="0" y="274441"/>
                    <a:pt x="0" y="253322"/>
                  </a:cubicBezTo>
                  <a:cubicBezTo>
                    <a:pt x="0" y="217684"/>
                    <a:pt x="28988" y="187325"/>
                    <a:pt x="65881" y="187325"/>
                  </a:cubicBezTo>
                  <a:close/>
                  <a:moveTo>
                    <a:pt x="159754" y="149225"/>
                  </a:moveTo>
                  <a:cubicBezTo>
                    <a:pt x="163746" y="149225"/>
                    <a:pt x="166408" y="149225"/>
                    <a:pt x="169069" y="149225"/>
                  </a:cubicBezTo>
                  <a:cubicBezTo>
                    <a:pt x="171731" y="149225"/>
                    <a:pt x="174392" y="149225"/>
                    <a:pt x="178384" y="149225"/>
                  </a:cubicBezTo>
                  <a:cubicBezTo>
                    <a:pt x="178384" y="149225"/>
                    <a:pt x="178384" y="149225"/>
                    <a:pt x="178384" y="175331"/>
                  </a:cubicBezTo>
                  <a:lnTo>
                    <a:pt x="214313" y="193605"/>
                  </a:lnTo>
                  <a:cubicBezTo>
                    <a:pt x="210321" y="197521"/>
                    <a:pt x="206329" y="202742"/>
                    <a:pt x="202337" y="207963"/>
                  </a:cubicBezTo>
                  <a:cubicBezTo>
                    <a:pt x="202337" y="207963"/>
                    <a:pt x="202337" y="207963"/>
                    <a:pt x="169069" y="190994"/>
                  </a:cubicBezTo>
                  <a:cubicBezTo>
                    <a:pt x="169069" y="190994"/>
                    <a:pt x="169069" y="190994"/>
                    <a:pt x="135802" y="207963"/>
                  </a:cubicBezTo>
                  <a:cubicBezTo>
                    <a:pt x="131809" y="202742"/>
                    <a:pt x="127817" y="197521"/>
                    <a:pt x="123825" y="193605"/>
                  </a:cubicBezTo>
                  <a:cubicBezTo>
                    <a:pt x="123825" y="193605"/>
                    <a:pt x="123825" y="193605"/>
                    <a:pt x="159754" y="175331"/>
                  </a:cubicBezTo>
                  <a:cubicBezTo>
                    <a:pt x="159754" y="175331"/>
                    <a:pt x="159754" y="175331"/>
                    <a:pt x="159754" y="149225"/>
                  </a:cubicBezTo>
                  <a:close/>
                  <a:moveTo>
                    <a:pt x="154175" y="88900"/>
                  </a:moveTo>
                  <a:cubicBezTo>
                    <a:pt x="154175" y="88900"/>
                    <a:pt x="154175" y="88900"/>
                    <a:pt x="165941" y="95394"/>
                  </a:cubicBezTo>
                  <a:cubicBezTo>
                    <a:pt x="168556" y="95394"/>
                    <a:pt x="171171" y="95394"/>
                    <a:pt x="173785" y="95394"/>
                  </a:cubicBezTo>
                  <a:cubicBezTo>
                    <a:pt x="173785" y="95394"/>
                    <a:pt x="173785" y="95394"/>
                    <a:pt x="185551" y="88900"/>
                  </a:cubicBezTo>
                  <a:lnTo>
                    <a:pt x="188166" y="90199"/>
                  </a:lnTo>
                  <a:cubicBezTo>
                    <a:pt x="190781" y="90199"/>
                    <a:pt x="192088" y="92797"/>
                    <a:pt x="192088" y="96693"/>
                  </a:cubicBezTo>
                  <a:cubicBezTo>
                    <a:pt x="192088" y="96693"/>
                    <a:pt x="192088" y="96693"/>
                    <a:pt x="192088" y="126567"/>
                  </a:cubicBezTo>
                  <a:cubicBezTo>
                    <a:pt x="185551" y="129165"/>
                    <a:pt x="177707" y="131763"/>
                    <a:pt x="169863" y="131763"/>
                  </a:cubicBezTo>
                  <a:cubicBezTo>
                    <a:pt x="162019" y="131763"/>
                    <a:pt x="154175" y="129165"/>
                    <a:pt x="147638" y="126567"/>
                  </a:cubicBezTo>
                  <a:cubicBezTo>
                    <a:pt x="147638" y="126567"/>
                    <a:pt x="147638" y="126567"/>
                    <a:pt x="147638" y="96693"/>
                  </a:cubicBezTo>
                  <a:cubicBezTo>
                    <a:pt x="147638" y="92797"/>
                    <a:pt x="148946" y="90199"/>
                    <a:pt x="151560" y="90199"/>
                  </a:cubicBezTo>
                  <a:cubicBezTo>
                    <a:pt x="151560" y="90199"/>
                    <a:pt x="151560" y="90199"/>
                    <a:pt x="154175" y="88900"/>
                  </a:cubicBezTo>
                  <a:close/>
                  <a:moveTo>
                    <a:pt x="169069" y="26988"/>
                  </a:moveTo>
                  <a:cubicBezTo>
                    <a:pt x="174768" y="26988"/>
                    <a:pt x="179388" y="31252"/>
                    <a:pt x="179388" y="36513"/>
                  </a:cubicBezTo>
                  <a:cubicBezTo>
                    <a:pt x="179388" y="41774"/>
                    <a:pt x="174768" y="46038"/>
                    <a:pt x="169069" y="46038"/>
                  </a:cubicBezTo>
                  <a:cubicBezTo>
                    <a:pt x="163370" y="46038"/>
                    <a:pt x="158750" y="41774"/>
                    <a:pt x="158750" y="36513"/>
                  </a:cubicBezTo>
                  <a:cubicBezTo>
                    <a:pt x="158750" y="31252"/>
                    <a:pt x="163370" y="26988"/>
                    <a:pt x="169069" y="26988"/>
                  </a:cubicBezTo>
                  <a:close/>
                  <a:moveTo>
                    <a:pt x="169070" y="9525"/>
                  </a:moveTo>
                  <a:cubicBezTo>
                    <a:pt x="153726" y="9525"/>
                    <a:pt x="141288" y="21963"/>
                    <a:pt x="141288" y="37307"/>
                  </a:cubicBezTo>
                  <a:cubicBezTo>
                    <a:pt x="141288" y="52651"/>
                    <a:pt x="153726" y="65089"/>
                    <a:pt x="169070" y="65089"/>
                  </a:cubicBezTo>
                  <a:cubicBezTo>
                    <a:pt x="184414" y="65089"/>
                    <a:pt x="196852" y="52651"/>
                    <a:pt x="196852" y="37307"/>
                  </a:cubicBezTo>
                  <a:cubicBezTo>
                    <a:pt x="196852" y="21963"/>
                    <a:pt x="184414" y="9525"/>
                    <a:pt x="169070" y="9525"/>
                  </a:cubicBezTo>
                  <a:close/>
                  <a:moveTo>
                    <a:pt x="169070" y="0"/>
                  </a:moveTo>
                  <a:cubicBezTo>
                    <a:pt x="204646" y="0"/>
                    <a:pt x="234951" y="29039"/>
                    <a:pt x="234951" y="65997"/>
                  </a:cubicBezTo>
                  <a:cubicBezTo>
                    <a:pt x="234951" y="87116"/>
                    <a:pt x="224410" y="105595"/>
                    <a:pt x="209916" y="117475"/>
                  </a:cubicBezTo>
                  <a:cubicBezTo>
                    <a:pt x="209916" y="117475"/>
                    <a:pt x="209916" y="117475"/>
                    <a:pt x="209916" y="96356"/>
                  </a:cubicBezTo>
                  <a:cubicBezTo>
                    <a:pt x="209916" y="85796"/>
                    <a:pt x="203328" y="75237"/>
                    <a:pt x="192787" y="72597"/>
                  </a:cubicBezTo>
                  <a:cubicBezTo>
                    <a:pt x="192787" y="72597"/>
                    <a:pt x="187517" y="71277"/>
                    <a:pt x="187517" y="71277"/>
                  </a:cubicBezTo>
                  <a:cubicBezTo>
                    <a:pt x="184881" y="69957"/>
                    <a:pt x="182246" y="69957"/>
                    <a:pt x="180928" y="71277"/>
                  </a:cubicBezTo>
                  <a:cubicBezTo>
                    <a:pt x="180928" y="71277"/>
                    <a:pt x="180928" y="71277"/>
                    <a:pt x="169070" y="76557"/>
                  </a:cubicBezTo>
                  <a:cubicBezTo>
                    <a:pt x="169070" y="76557"/>
                    <a:pt x="169070" y="76557"/>
                    <a:pt x="157211" y="71277"/>
                  </a:cubicBezTo>
                  <a:cubicBezTo>
                    <a:pt x="155893" y="69957"/>
                    <a:pt x="153258" y="69957"/>
                    <a:pt x="150623" y="71277"/>
                  </a:cubicBezTo>
                  <a:cubicBezTo>
                    <a:pt x="150623" y="71277"/>
                    <a:pt x="145352" y="72597"/>
                    <a:pt x="145352" y="72597"/>
                  </a:cubicBezTo>
                  <a:cubicBezTo>
                    <a:pt x="134811" y="75237"/>
                    <a:pt x="128223" y="85796"/>
                    <a:pt x="128223" y="96356"/>
                  </a:cubicBezTo>
                  <a:cubicBezTo>
                    <a:pt x="128223" y="96356"/>
                    <a:pt x="128223" y="96356"/>
                    <a:pt x="128223" y="117475"/>
                  </a:cubicBezTo>
                  <a:cubicBezTo>
                    <a:pt x="113729" y="105595"/>
                    <a:pt x="103188" y="87116"/>
                    <a:pt x="103188" y="65997"/>
                  </a:cubicBezTo>
                  <a:cubicBezTo>
                    <a:pt x="103188" y="29039"/>
                    <a:pt x="133494" y="0"/>
                    <a:pt x="169070" y="0"/>
                  </a:cubicBezTo>
                  <a:close/>
                </a:path>
              </a:pathLst>
            </a:cu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TextBox 19"/>
            <p:cNvSpPr txBox="1"/>
            <p:nvPr/>
          </p:nvSpPr>
          <p:spPr>
            <a:xfrm>
              <a:off x="6701422" y="5310366"/>
              <a:ext cx="188262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数据管理</a:t>
              </a:r>
              <a:endParaRPr 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2F5B827D-F70B-4A6E-A162-CCA33C0D0BAA}"/>
              </a:ext>
            </a:extLst>
          </p:cNvPr>
          <p:cNvSpPr txBox="1"/>
          <p:nvPr/>
        </p:nvSpPr>
        <p:spPr>
          <a:xfrm>
            <a:off x="2035933" y="2166940"/>
            <a:ext cx="1803229" cy="3231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1500" b="1" dirty="0">
                <a:latin typeface="+mn-ea"/>
              </a:rPr>
              <a:t>后端云</a:t>
            </a:r>
            <a:r>
              <a:rPr lang="en-US" altLang="zh-CN" sz="1500" b="1" dirty="0" err="1">
                <a:latin typeface="+mn-ea"/>
              </a:rPr>
              <a:t>Bmob</a:t>
            </a:r>
            <a:endParaRPr lang="en-US" sz="15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49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后端云</a:t>
              </a:r>
              <a:r>
                <a:rPr lang="en-US" altLang="zh-CN" sz="18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Bmob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A1CA0E-34A8-4670-9532-07E991F3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1" y="926781"/>
            <a:ext cx="7520430" cy="28299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F7E0C4-61BA-416A-B90A-69B72D546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01" y="3129407"/>
            <a:ext cx="7520736" cy="1756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763830" y="418578"/>
            <a:ext cx="3603567" cy="369332"/>
            <a:chOff x="3456709" y="686364"/>
            <a:chExt cx="4804756" cy="492442"/>
          </a:xfrm>
        </p:grpSpPr>
        <p:sp>
          <p:nvSpPr>
            <p:cNvPr id="48" name="文本框 2"/>
            <p:cNvSpPr txBox="1"/>
            <p:nvPr/>
          </p:nvSpPr>
          <p:spPr>
            <a:xfrm>
              <a:off x="4785977" y="686364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功能实现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121B65-4404-491B-8835-86DD2BF99148}"/>
              </a:ext>
            </a:extLst>
          </p:cNvPr>
          <p:cNvSpPr txBox="1"/>
          <p:nvPr/>
        </p:nvSpPr>
        <p:spPr>
          <a:xfrm>
            <a:off x="751367" y="1553357"/>
            <a:ext cx="349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发布任务：读取数据上传</a:t>
            </a:r>
            <a:r>
              <a:rPr lang="en-US" altLang="zh-CN" dirty="0" err="1"/>
              <a:t>Bmob</a:t>
            </a:r>
            <a:r>
              <a:rPr lang="zh-CN" altLang="en-US" dirty="0"/>
              <a:t>任务信息表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9945414-46C3-4690-8F3D-7E3E17741BAF}"/>
              </a:ext>
            </a:extLst>
          </p:cNvPr>
          <p:cNvSpPr txBox="1"/>
          <p:nvPr/>
        </p:nvSpPr>
        <p:spPr>
          <a:xfrm>
            <a:off x="751367" y="3030222"/>
            <a:ext cx="4070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承接任务：查询</a:t>
            </a:r>
            <a:r>
              <a:rPr lang="en-US" altLang="zh-CN" dirty="0" err="1"/>
              <a:t>Bmob</a:t>
            </a:r>
            <a:r>
              <a:rPr lang="zh-CN" altLang="en-US" dirty="0"/>
              <a:t>任务信息表，修改承接标志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D49310E-ED12-40C0-890F-4A0641EAA439}"/>
              </a:ext>
            </a:extLst>
          </p:cNvPr>
          <p:cNvSpPr txBox="1"/>
          <p:nvPr/>
        </p:nvSpPr>
        <p:spPr>
          <a:xfrm>
            <a:off x="751367" y="3768455"/>
            <a:ext cx="6925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完成任务：承接者完成任务，发布者确认完成，查询</a:t>
            </a:r>
            <a:r>
              <a:rPr lang="en-US" altLang="zh-CN" dirty="0" err="1"/>
              <a:t>Bmob</a:t>
            </a:r>
            <a:r>
              <a:rPr lang="zh-CN" altLang="en-US" dirty="0"/>
              <a:t>任务信息表，修改完成标志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BD86681-732F-40F0-A91E-022949F51A6C}"/>
              </a:ext>
            </a:extLst>
          </p:cNvPr>
          <p:cNvSpPr txBox="1"/>
          <p:nvPr/>
        </p:nvSpPr>
        <p:spPr>
          <a:xfrm>
            <a:off x="751367" y="2291723"/>
            <a:ext cx="549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查看任务详情：点击</a:t>
            </a:r>
            <a:r>
              <a:rPr lang="en-US" altLang="zh-CN" dirty="0"/>
              <a:t>list</a:t>
            </a:r>
            <a:r>
              <a:rPr lang="zh-CN" altLang="en-US" dirty="0"/>
              <a:t>按钮，查询</a:t>
            </a:r>
            <a:r>
              <a:rPr lang="en-US" altLang="zh-CN" dirty="0" err="1"/>
              <a:t>Bmob</a:t>
            </a:r>
            <a:r>
              <a:rPr lang="zh-CN" altLang="en-US" dirty="0"/>
              <a:t>任务信息表，显示任务内容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push/>
      </p:transition>
    </mc:Choice>
    <mc:Fallback xmlns="">
      <p:transition spd="med" advTm="3000"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工作汇报总结述职报告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2C2E32"/>
      </a:accent2>
      <a:accent3>
        <a:srgbClr val="D4270B"/>
      </a:accent3>
      <a:accent4>
        <a:srgbClr val="2C2E32"/>
      </a:accent4>
      <a:accent5>
        <a:srgbClr val="D4270B"/>
      </a:accent5>
      <a:accent6>
        <a:srgbClr val="2C2E32"/>
      </a:accent6>
      <a:hlink>
        <a:srgbClr val="F45137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912</Words>
  <Application>Microsoft Office PowerPoint</Application>
  <PresentationFormat>全屏显示(16:9)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EngraversGothic BT</vt:lpstr>
      <vt:lpstr>LiHei Pro</vt:lpstr>
      <vt:lpstr>等线</vt:lpstr>
      <vt:lpstr>华文细黑</vt:lpstr>
      <vt:lpstr>微软雅黑</vt:lpstr>
      <vt:lpstr>Agency FB</vt:lpstr>
      <vt:lpstr>Arial</vt:lpstr>
      <vt:lpstr>Calibri</vt:lpstr>
      <vt:lpstr>Century Gothic</vt:lpstr>
      <vt:lpstr>Impact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简约工作汇报总结述职报告ppt模板</dc:title>
  <dc:creator>Office</dc:creator>
  <cp:lastModifiedBy>俊炜 柯</cp:lastModifiedBy>
  <cp:revision>63</cp:revision>
  <dcterms:created xsi:type="dcterms:W3CDTF">2017-11-24T13:19:00Z</dcterms:created>
  <dcterms:modified xsi:type="dcterms:W3CDTF">2020-12-29T13:45:34Z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