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258" r:id="rId7"/>
    <p:sldId id="302" r:id="rId8"/>
    <p:sldId id="312" r:id="rId9"/>
    <p:sldId id="259" r:id="rId10"/>
    <p:sldId id="260" r:id="rId11"/>
    <p:sldId id="299" r:id="rId12"/>
    <p:sldId id="265" r:id="rId13"/>
    <p:sldId id="300" r:id="rId14"/>
    <p:sldId id="282" r:id="rId15"/>
    <p:sldId id="262" r:id="rId16"/>
    <p:sldId id="268" r:id="rId17"/>
    <p:sldId id="29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用户" initials="微软用户"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8161D"/>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788F8D-94BC-43CD-A0DF-0660451385C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788F8D-94BC-43CD-A0DF-0660451385C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C8A9CF0-91C9-42F9-83C2-B72FF9A18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F1AA27-B7A4-475F-8430-0E6442A33CF0}"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8A9CF0-91C9-42F9-83C2-B72FF9A18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F1AA27-B7A4-475F-8430-0E6442A33CF0}"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C8A9CF0-91C9-42F9-83C2-B72FF9A18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F1AA27-B7A4-475F-8430-0E6442A33CF0}"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12800" y="1600201"/>
            <a:ext cx="721571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8231718" y="1600201"/>
            <a:ext cx="72157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C8A9CF0-91C9-42F9-83C2-B72FF9A18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F1AA27-B7A4-475F-8430-0E6442A33CF0}"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4" cy="63976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C8A9CF0-91C9-42F9-83C2-B72FF9A18B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7F1AA27-B7A4-475F-8430-0E6442A33CF0}"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C8A9CF0-91C9-42F9-83C2-B72FF9A18B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F1AA27-B7A4-475F-8430-0E6442A33CF0}"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8A9CF0-91C9-42F9-83C2-B72FF9A18B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7F1AA27-B7A4-475F-8430-0E6442A33CF0}"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1"/>
            <a:ext cx="4011084" cy="4691063"/>
          </a:xfrm>
        </p:spPr>
        <p:txBody>
          <a:bodyPr/>
          <a:lstStyle>
            <a:lvl1pPr marL="0" indent="0">
              <a:buNone/>
              <a:defRPr sz="14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8A9CF0-91C9-42F9-83C2-B72FF9A18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F1AA27-B7A4-475F-8430-0E6442A33CF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8" y="612775"/>
            <a:ext cx="7315200" cy="4114800"/>
          </a:xfrm>
        </p:spPr>
        <p:txBody>
          <a:bodyPr/>
          <a:lstStyle>
            <a:lvl1pPr marL="0" indent="0">
              <a:buNone/>
              <a:defRPr sz="3200"/>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zh-CN" altLang="en-US"/>
          </a:p>
        </p:txBody>
      </p:sp>
      <p:sp>
        <p:nvSpPr>
          <p:cNvPr id="4" name="文本占位符 3"/>
          <p:cNvSpPr>
            <a:spLocks noGrp="1"/>
          </p:cNvSpPr>
          <p:nvPr>
            <p:ph type="body" sz="half" idx="2"/>
          </p:nvPr>
        </p:nvSpPr>
        <p:spPr>
          <a:xfrm>
            <a:off x="2389718" y="5367338"/>
            <a:ext cx="7315200" cy="804862"/>
          </a:xfrm>
        </p:spPr>
        <p:txBody>
          <a:bodyPr/>
          <a:lstStyle>
            <a:lvl1pPr marL="0" indent="0">
              <a:buNone/>
              <a:defRPr sz="14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8A9CF0-91C9-42F9-83C2-B72FF9A18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F1AA27-B7A4-475F-8430-0E6442A33CF0}"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8A9CF0-91C9-42F9-83C2-B72FF9A18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F1AA27-B7A4-475F-8430-0E6442A33CF0}"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9833" y="274639"/>
            <a:ext cx="36576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274639"/>
            <a:ext cx="10773833"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8A9CF0-91C9-42F9-83C2-B72FF9A18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F1AA27-B7A4-475F-8430-0E6442A33CF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99000">
              <a:schemeClr val="bg1">
                <a:lumMod val="85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8A9CF0-91C9-42F9-83C2-B72FF9A18BA5}"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1AA27-B7A4-475F-8430-0E6442A33CF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4" Type="http://schemas.openxmlformats.org/officeDocument/2006/relationships/slideLayout" Target="../slideLayouts/slideLayout18.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4383923" y="2324374"/>
            <a:ext cx="2518631" cy="2648497"/>
          </a:xfrm>
          <a:prstGeom prst="rect">
            <a:avLst/>
          </a:prstGeom>
          <a:solidFill>
            <a:srgbClr val="C30D23"/>
          </a:solidFill>
          <a:ln>
            <a:noFill/>
          </a:ln>
          <a:effectLst>
            <a:outerShdw blurRad="330200" dist="203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p:cNvSpPr/>
          <p:nvPr/>
        </p:nvSpPr>
        <p:spPr>
          <a:xfrm>
            <a:off x="8086139" y="3781677"/>
            <a:ext cx="791882" cy="791882"/>
          </a:xfrm>
          <a:prstGeom prst="rect">
            <a:avLst/>
          </a:prstGeom>
          <a:solidFill>
            <a:srgbClr val="C30D23"/>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矩形 62"/>
          <p:cNvSpPr/>
          <p:nvPr/>
        </p:nvSpPr>
        <p:spPr>
          <a:xfrm>
            <a:off x="7401965" y="4377626"/>
            <a:ext cx="899867" cy="899867"/>
          </a:xfrm>
          <a:prstGeom prst="rect">
            <a:avLst/>
          </a:prstGeom>
          <a:solidFill>
            <a:srgbClr val="C30D23"/>
          </a:solidFill>
          <a:ln>
            <a:noFill/>
          </a:ln>
          <a:effectLst>
            <a:outerShdw blurRad="330200" dist="203200" dir="27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矩形 63"/>
          <p:cNvSpPr/>
          <p:nvPr/>
        </p:nvSpPr>
        <p:spPr>
          <a:xfrm>
            <a:off x="8257114" y="3016425"/>
            <a:ext cx="449933" cy="449933"/>
          </a:xfrm>
          <a:prstGeom prst="rect">
            <a:avLst/>
          </a:prstGeom>
          <a:solidFill>
            <a:srgbClr val="C30D23"/>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矩形 65"/>
          <p:cNvSpPr/>
          <p:nvPr/>
        </p:nvSpPr>
        <p:spPr>
          <a:xfrm>
            <a:off x="6731918" y="1472994"/>
            <a:ext cx="1710746" cy="1716484"/>
          </a:xfrm>
          <a:prstGeom prst="rect">
            <a:avLst/>
          </a:prstGeom>
          <a:noFill/>
          <a:ln>
            <a:solidFill>
              <a:srgbClr val="C30D2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a:off x="4009975" y="4505936"/>
            <a:ext cx="931247" cy="917682"/>
          </a:xfrm>
          <a:prstGeom prst="rect">
            <a:avLst/>
          </a:prstGeom>
          <a:noFill/>
          <a:ln>
            <a:solidFill>
              <a:srgbClr val="C30D2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a:off x="6789721" y="4772501"/>
            <a:ext cx="539919" cy="539919"/>
          </a:xfrm>
          <a:prstGeom prst="rect">
            <a:avLst/>
          </a:prstGeom>
          <a:noFill/>
          <a:ln>
            <a:solidFill>
              <a:srgbClr val="C30D2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a:off x="4941222" y="1876370"/>
            <a:ext cx="224966" cy="224966"/>
          </a:xfrm>
          <a:prstGeom prst="rect">
            <a:avLst/>
          </a:prstGeom>
          <a:solidFill>
            <a:srgbClr val="C30D23"/>
          </a:solidFill>
          <a:ln>
            <a:solidFill>
              <a:srgbClr val="C30D23"/>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flipH="1">
            <a:off x="3674170" y="4845071"/>
            <a:ext cx="190647" cy="190647"/>
          </a:xfrm>
          <a:prstGeom prst="rect">
            <a:avLst/>
          </a:prstGeom>
          <a:solidFill>
            <a:srgbClr val="C30D23"/>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a:off x="3379705" y="3458574"/>
            <a:ext cx="451837" cy="451837"/>
          </a:xfrm>
          <a:prstGeom prst="rect">
            <a:avLst/>
          </a:prstGeom>
          <a:noFill/>
          <a:ln>
            <a:solidFill>
              <a:srgbClr val="C30D2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 name="矩形 4"/>
          <p:cNvSpPr>
            <a:spLocks noChangeArrowheads="1"/>
          </p:cNvSpPr>
          <p:nvPr/>
        </p:nvSpPr>
        <p:spPr bwMode="auto">
          <a:xfrm>
            <a:off x="4094996" y="3016556"/>
            <a:ext cx="309553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200" b="1" dirty="0">
                <a:solidFill>
                  <a:schemeClr val="bg1"/>
                </a:solidFill>
                <a:cs typeface="+mn-ea"/>
                <a:sym typeface="+mn-lt"/>
              </a:rPr>
              <a:t>UBook</a:t>
            </a:r>
            <a:endParaRPr lang="zh-CN" altLang="en-US" sz="3200" b="1" dirty="0">
              <a:solidFill>
                <a:schemeClr val="bg1"/>
              </a:solidFill>
              <a:cs typeface="+mn-ea"/>
              <a:sym typeface="+mn-lt"/>
            </a:endParaRPr>
          </a:p>
          <a:p>
            <a:pPr algn="ctr"/>
            <a:r>
              <a:rPr lang="zh-CN" altLang="en-US" sz="3200" b="1" dirty="0">
                <a:solidFill>
                  <a:schemeClr val="bg1"/>
                </a:solidFill>
                <a:cs typeface="+mn-ea"/>
                <a:sym typeface="+mn-lt"/>
              </a:rPr>
              <a:t>第三次汇报</a:t>
            </a:r>
            <a:endParaRPr lang="zh-CN" altLang="en-US" sz="3200" b="1" dirty="0">
              <a:solidFill>
                <a:schemeClr val="bg1"/>
              </a:solidFill>
              <a:cs typeface="+mn-ea"/>
              <a:sym typeface="+mn-lt"/>
            </a:endParaRPr>
          </a:p>
        </p:txBody>
      </p:sp>
      <p:sp>
        <p:nvSpPr>
          <p:cNvPr id="75" name="矩形 74"/>
          <p:cNvSpPr/>
          <p:nvPr/>
        </p:nvSpPr>
        <p:spPr>
          <a:xfrm>
            <a:off x="3400418" y="1979191"/>
            <a:ext cx="1079840" cy="1079840"/>
          </a:xfrm>
          <a:prstGeom prst="rect">
            <a:avLst/>
          </a:prstGeom>
          <a:noFill/>
          <a:ln>
            <a:solidFill>
              <a:srgbClr val="C30D2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a:off x="3117605" y="2726453"/>
            <a:ext cx="488019" cy="488019"/>
          </a:xfrm>
          <a:prstGeom prst="rect">
            <a:avLst/>
          </a:prstGeom>
          <a:solidFill>
            <a:srgbClr val="C30D23"/>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矩形 64"/>
          <p:cNvSpPr/>
          <p:nvPr/>
        </p:nvSpPr>
        <p:spPr>
          <a:xfrm>
            <a:off x="3873053" y="1651403"/>
            <a:ext cx="449933" cy="449933"/>
          </a:xfrm>
          <a:prstGeom prst="rect">
            <a:avLst/>
          </a:prstGeom>
          <a:solidFill>
            <a:srgbClr val="C30D23"/>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1500"/>
                                  </p:stCondLst>
                                  <p:childTnLst>
                                    <p:set>
                                      <p:cBhvr>
                                        <p:cTn id="6" dur="1" fill="hold">
                                          <p:stCondLst>
                                            <p:cond delay="0"/>
                                          </p:stCondLst>
                                        </p:cTn>
                                        <p:tgtEl>
                                          <p:spTgt spid="46"/>
                                        </p:tgtEl>
                                        <p:attrNameLst>
                                          <p:attrName>style.visibility</p:attrName>
                                        </p:attrNameLst>
                                      </p:cBhvr>
                                      <p:to>
                                        <p:strVal val="visible"/>
                                      </p:to>
                                    </p:set>
                                    <p:anim calcmode="lin" valueType="num">
                                      <p:cBhvr>
                                        <p:cTn id="7" dur="1000" fill="hold"/>
                                        <p:tgtEl>
                                          <p:spTgt spid="46"/>
                                        </p:tgtEl>
                                        <p:attrNameLst>
                                          <p:attrName>ppt_w</p:attrName>
                                        </p:attrNameLst>
                                      </p:cBhvr>
                                      <p:tavLst>
                                        <p:tav tm="0">
                                          <p:val>
                                            <p:fltVal val="0"/>
                                          </p:val>
                                        </p:tav>
                                        <p:tav tm="100000">
                                          <p:val>
                                            <p:strVal val="#ppt_w"/>
                                          </p:val>
                                        </p:tav>
                                      </p:tavLst>
                                    </p:anim>
                                    <p:anim calcmode="lin" valueType="num">
                                      <p:cBhvr>
                                        <p:cTn id="8" dur="1000" fill="hold"/>
                                        <p:tgtEl>
                                          <p:spTgt spid="46"/>
                                        </p:tgtEl>
                                        <p:attrNameLst>
                                          <p:attrName>ppt_h</p:attrName>
                                        </p:attrNameLst>
                                      </p:cBhvr>
                                      <p:tavLst>
                                        <p:tav tm="0">
                                          <p:val>
                                            <p:fltVal val="0"/>
                                          </p:val>
                                        </p:tav>
                                        <p:tav tm="100000">
                                          <p:val>
                                            <p:strVal val="#ppt_h"/>
                                          </p:val>
                                        </p:tav>
                                      </p:tavLst>
                                    </p:anim>
                                    <p:anim calcmode="lin" valueType="num">
                                      <p:cBhvr>
                                        <p:cTn id="9" dur="1000" fill="hold"/>
                                        <p:tgtEl>
                                          <p:spTgt spid="46"/>
                                        </p:tgtEl>
                                        <p:attrNameLst>
                                          <p:attrName>style.rotation</p:attrName>
                                        </p:attrNameLst>
                                      </p:cBhvr>
                                      <p:tavLst>
                                        <p:tav tm="0">
                                          <p:val>
                                            <p:fltVal val="90"/>
                                          </p:val>
                                        </p:tav>
                                        <p:tav tm="100000">
                                          <p:val>
                                            <p:fltVal val="0"/>
                                          </p:val>
                                        </p:tav>
                                      </p:tavLst>
                                    </p:anim>
                                    <p:animEffect transition="in" filter="fade">
                                      <p:cBhvr>
                                        <p:cTn id="10" dur="1000"/>
                                        <p:tgtEl>
                                          <p:spTgt spid="46"/>
                                        </p:tgtEl>
                                      </p:cBhvr>
                                    </p:animEffect>
                                  </p:childTnLst>
                                </p:cTn>
                              </p:par>
                              <p:par>
                                <p:cTn id="11" presetID="31" presetClass="entr" presetSubtype="0" fill="hold" grpId="0" nodeType="withEffect">
                                  <p:stCondLst>
                                    <p:cond delay="1500"/>
                                  </p:stCondLst>
                                  <p:childTnLst>
                                    <p:set>
                                      <p:cBhvr>
                                        <p:cTn id="12" dur="1" fill="hold">
                                          <p:stCondLst>
                                            <p:cond delay="0"/>
                                          </p:stCondLst>
                                        </p:cTn>
                                        <p:tgtEl>
                                          <p:spTgt spid="48"/>
                                        </p:tgtEl>
                                        <p:attrNameLst>
                                          <p:attrName>style.visibility</p:attrName>
                                        </p:attrNameLst>
                                      </p:cBhvr>
                                      <p:to>
                                        <p:strVal val="visible"/>
                                      </p:to>
                                    </p:set>
                                    <p:anim calcmode="lin" valueType="num">
                                      <p:cBhvr>
                                        <p:cTn id="13" dur="1000" fill="hold"/>
                                        <p:tgtEl>
                                          <p:spTgt spid="48"/>
                                        </p:tgtEl>
                                        <p:attrNameLst>
                                          <p:attrName>ppt_w</p:attrName>
                                        </p:attrNameLst>
                                      </p:cBhvr>
                                      <p:tavLst>
                                        <p:tav tm="0">
                                          <p:val>
                                            <p:fltVal val="0"/>
                                          </p:val>
                                        </p:tav>
                                        <p:tav tm="100000">
                                          <p:val>
                                            <p:strVal val="#ppt_w"/>
                                          </p:val>
                                        </p:tav>
                                      </p:tavLst>
                                    </p:anim>
                                    <p:anim calcmode="lin" valueType="num">
                                      <p:cBhvr>
                                        <p:cTn id="14" dur="1000" fill="hold"/>
                                        <p:tgtEl>
                                          <p:spTgt spid="48"/>
                                        </p:tgtEl>
                                        <p:attrNameLst>
                                          <p:attrName>ppt_h</p:attrName>
                                        </p:attrNameLst>
                                      </p:cBhvr>
                                      <p:tavLst>
                                        <p:tav tm="0">
                                          <p:val>
                                            <p:fltVal val="0"/>
                                          </p:val>
                                        </p:tav>
                                        <p:tav tm="100000">
                                          <p:val>
                                            <p:strVal val="#ppt_h"/>
                                          </p:val>
                                        </p:tav>
                                      </p:tavLst>
                                    </p:anim>
                                    <p:anim calcmode="lin" valueType="num">
                                      <p:cBhvr>
                                        <p:cTn id="15" dur="1000" fill="hold"/>
                                        <p:tgtEl>
                                          <p:spTgt spid="48"/>
                                        </p:tgtEl>
                                        <p:attrNameLst>
                                          <p:attrName>style.rotation</p:attrName>
                                        </p:attrNameLst>
                                      </p:cBhvr>
                                      <p:tavLst>
                                        <p:tav tm="0">
                                          <p:val>
                                            <p:fltVal val="90"/>
                                          </p:val>
                                        </p:tav>
                                        <p:tav tm="100000">
                                          <p:val>
                                            <p:fltVal val="0"/>
                                          </p:val>
                                        </p:tav>
                                      </p:tavLst>
                                    </p:anim>
                                    <p:animEffect transition="in" filter="fade">
                                      <p:cBhvr>
                                        <p:cTn id="16" dur="1000"/>
                                        <p:tgtEl>
                                          <p:spTgt spid="48"/>
                                        </p:tgtEl>
                                      </p:cBhvr>
                                    </p:animEffect>
                                  </p:childTnLst>
                                </p:cTn>
                              </p:par>
                              <p:par>
                                <p:cTn id="17" presetID="31" presetClass="entr" presetSubtype="0" fill="hold" grpId="0" nodeType="withEffect">
                                  <p:stCondLst>
                                    <p:cond delay="1500"/>
                                  </p:stCondLst>
                                  <p:childTnLst>
                                    <p:set>
                                      <p:cBhvr>
                                        <p:cTn id="18" dur="1" fill="hold">
                                          <p:stCondLst>
                                            <p:cond delay="0"/>
                                          </p:stCondLst>
                                        </p:cTn>
                                        <p:tgtEl>
                                          <p:spTgt spid="63"/>
                                        </p:tgtEl>
                                        <p:attrNameLst>
                                          <p:attrName>style.visibility</p:attrName>
                                        </p:attrNameLst>
                                      </p:cBhvr>
                                      <p:to>
                                        <p:strVal val="visible"/>
                                      </p:to>
                                    </p:set>
                                    <p:anim calcmode="lin" valueType="num">
                                      <p:cBhvr>
                                        <p:cTn id="19" dur="1000" fill="hold"/>
                                        <p:tgtEl>
                                          <p:spTgt spid="63"/>
                                        </p:tgtEl>
                                        <p:attrNameLst>
                                          <p:attrName>ppt_w</p:attrName>
                                        </p:attrNameLst>
                                      </p:cBhvr>
                                      <p:tavLst>
                                        <p:tav tm="0">
                                          <p:val>
                                            <p:fltVal val="0"/>
                                          </p:val>
                                        </p:tav>
                                        <p:tav tm="100000">
                                          <p:val>
                                            <p:strVal val="#ppt_w"/>
                                          </p:val>
                                        </p:tav>
                                      </p:tavLst>
                                    </p:anim>
                                    <p:anim calcmode="lin" valueType="num">
                                      <p:cBhvr>
                                        <p:cTn id="20" dur="1000" fill="hold"/>
                                        <p:tgtEl>
                                          <p:spTgt spid="63"/>
                                        </p:tgtEl>
                                        <p:attrNameLst>
                                          <p:attrName>ppt_h</p:attrName>
                                        </p:attrNameLst>
                                      </p:cBhvr>
                                      <p:tavLst>
                                        <p:tav tm="0">
                                          <p:val>
                                            <p:fltVal val="0"/>
                                          </p:val>
                                        </p:tav>
                                        <p:tav tm="100000">
                                          <p:val>
                                            <p:strVal val="#ppt_h"/>
                                          </p:val>
                                        </p:tav>
                                      </p:tavLst>
                                    </p:anim>
                                    <p:anim calcmode="lin" valueType="num">
                                      <p:cBhvr>
                                        <p:cTn id="21" dur="1000" fill="hold"/>
                                        <p:tgtEl>
                                          <p:spTgt spid="63"/>
                                        </p:tgtEl>
                                        <p:attrNameLst>
                                          <p:attrName>style.rotation</p:attrName>
                                        </p:attrNameLst>
                                      </p:cBhvr>
                                      <p:tavLst>
                                        <p:tav tm="0">
                                          <p:val>
                                            <p:fltVal val="90"/>
                                          </p:val>
                                        </p:tav>
                                        <p:tav tm="100000">
                                          <p:val>
                                            <p:fltVal val="0"/>
                                          </p:val>
                                        </p:tav>
                                      </p:tavLst>
                                    </p:anim>
                                    <p:animEffect transition="in" filter="fade">
                                      <p:cBhvr>
                                        <p:cTn id="22" dur="1000"/>
                                        <p:tgtEl>
                                          <p:spTgt spid="63"/>
                                        </p:tgtEl>
                                      </p:cBhvr>
                                    </p:animEffect>
                                  </p:childTnLst>
                                </p:cTn>
                              </p:par>
                              <p:par>
                                <p:cTn id="23" presetID="31" presetClass="entr" presetSubtype="0" fill="hold" grpId="0" nodeType="withEffect">
                                  <p:stCondLst>
                                    <p:cond delay="1500"/>
                                  </p:stCondLst>
                                  <p:childTnLst>
                                    <p:set>
                                      <p:cBhvr>
                                        <p:cTn id="24" dur="1" fill="hold">
                                          <p:stCondLst>
                                            <p:cond delay="0"/>
                                          </p:stCondLst>
                                        </p:cTn>
                                        <p:tgtEl>
                                          <p:spTgt spid="64"/>
                                        </p:tgtEl>
                                        <p:attrNameLst>
                                          <p:attrName>style.visibility</p:attrName>
                                        </p:attrNameLst>
                                      </p:cBhvr>
                                      <p:to>
                                        <p:strVal val="visible"/>
                                      </p:to>
                                    </p:set>
                                    <p:anim calcmode="lin" valueType="num">
                                      <p:cBhvr>
                                        <p:cTn id="25" dur="1000" fill="hold"/>
                                        <p:tgtEl>
                                          <p:spTgt spid="64"/>
                                        </p:tgtEl>
                                        <p:attrNameLst>
                                          <p:attrName>ppt_w</p:attrName>
                                        </p:attrNameLst>
                                      </p:cBhvr>
                                      <p:tavLst>
                                        <p:tav tm="0">
                                          <p:val>
                                            <p:fltVal val="0"/>
                                          </p:val>
                                        </p:tav>
                                        <p:tav tm="100000">
                                          <p:val>
                                            <p:strVal val="#ppt_w"/>
                                          </p:val>
                                        </p:tav>
                                      </p:tavLst>
                                    </p:anim>
                                    <p:anim calcmode="lin" valueType="num">
                                      <p:cBhvr>
                                        <p:cTn id="26" dur="1000" fill="hold"/>
                                        <p:tgtEl>
                                          <p:spTgt spid="64"/>
                                        </p:tgtEl>
                                        <p:attrNameLst>
                                          <p:attrName>ppt_h</p:attrName>
                                        </p:attrNameLst>
                                      </p:cBhvr>
                                      <p:tavLst>
                                        <p:tav tm="0">
                                          <p:val>
                                            <p:fltVal val="0"/>
                                          </p:val>
                                        </p:tav>
                                        <p:tav tm="100000">
                                          <p:val>
                                            <p:strVal val="#ppt_h"/>
                                          </p:val>
                                        </p:tav>
                                      </p:tavLst>
                                    </p:anim>
                                    <p:anim calcmode="lin" valueType="num">
                                      <p:cBhvr>
                                        <p:cTn id="27" dur="1000" fill="hold"/>
                                        <p:tgtEl>
                                          <p:spTgt spid="64"/>
                                        </p:tgtEl>
                                        <p:attrNameLst>
                                          <p:attrName>style.rotation</p:attrName>
                                        </p:attrNameLst>
                                      </p:cBhvr>
                                      <p:tavLst>
                                        <p:tav tm="0">
                                          <p:val>
                                            <p:fltVal val="90"/>
                                          </p:val>
                                        </p:tav>
                                        <p:tav tm="100000">
                                          <p:val>
                                            <p:fltVal val="0"/>
                                          </p:val>
                                        </p:tav>
                                      </p:tavLst>
                                    </p:anim>
                                    <p:animEffect transition="in" filter="fade">
                                      <p:cBhvr>
                                        <p:cTn id="28" dur="1000"/>
                                        <p:tgtEl>
                                          <p:spTgt spid="64"/>
                                        </p:tgtEl>
                                      </p:cBhvr>
                                    </p:animEffect>
                                  </p:childTnLst>
                                </p:cTn>
                              </p:par>
                              <p:par>
                                <p:cTn id="29" presetID="31" presetClass="entr" presetSubtype="0" fill="hold" grpId="0" nodeType="withEffect">
                                  <p:stCondLst>
                                    <p:cond delay="1500"/>
                                  </p:stCondLst>
                                  <p:childTnLst>
                                    <p:set>
                                      <p:cBhvr>
                                        <p:cTn id="30" dur="1" fill="hold">
                                          <p:stCondLst>
                                            <p:cond delay="0"/>
                                          </p:stCondLst>
                                        </p:cTn>
                                        <p:tgtEl>
                                          <p:spTgt spid="65"/>
                                        </p:tgtEl>
                                        <p:attrNameLst>
                                          <p:attrName>style.visibility</p:attrName>
                                        </p:attrNameLst>
                                      </p:cBhvr>
                                      <p:to>
                                        <p:strVal val="visible"/>
                                      </p:to>
                                    </p:set>
                                    <p:anim calcmode="lin" valueType="num">
                                      <p:cBhvr>
                                        <p:cTn id="31" dur="1000" fill="hold"/>
                                        <p:tgtEl>
                                          <p:spTgt spid="65"/>
                                        </p:tgtEl>
                                        <p:attrNameLst>
                                          <p:attrName>ppt_w</p:attrName>
                                        </p:attrNameLst>
                                      </p:cBhvr>
                                      <p:tavLst>
                                        <p:tav tm="0">
                                          <p:val>
                                            <p:fltVal val="0"/>
                                          </p:val>
                                        </p:tav>
                                        <p:tav tm="100000">
                                          <p:val>
                                            <p:strVal val="#ppt_w"/>
                                          </p:val>
                                        </p:tav>
                                      </p:tavLst>
                                    </p:anim>
                                    <p:anim calcmode="lin" valueType="num">
                                      <p:cBhvr>
                                        <p:cTn id="32" dur="1000" fill="hold"/>
                                        <p:tgtEl>
                                          <p:spTgt spid="65"/>
                                        </p:tgtEl>
                                        <p:attrNameLst>
                                          <p:attrName>ppt_h</p:attrName>
                                        </p:attrNameLst>
                                      </p:cBhvr>
                                      <p:tavLst>
                                        <p:tav tm="0">
                                          <p:val>
                                            <p:fltVal val="0"/>
                                          </p:val>
                                        </p:tav>
                                        <p:tav tm="100000">
                                          <p:val>
                                            <p:strVal val="#ppt_h"/>
                                          </p:val>
                                        </p:tav>
                                      </p:tavLst>
                                    </p:anim>
                                    <p:anim calcmode="lin" valueType="num">
                                      <p:cBhvr>
                                        <p:cTn id="33" dur="1000" fill="hold"/>
                                        <p:tgtEl>
                                          <p:spTgt spid="65"/>
                                        </p:tgtEl>
                                        <p:attrNameLst>
                                          <p:attrName>style.rotation</p:attrName>
                                        </p:attrNameLst>
                                      </p:cBhvr>
                                      <p:tavLst>
                                        <p:tav tm="0">
                                          <p:val>
                                            <p:fltVal val="90"/>
                                          </p:val>
                                        </p:tav>
                                        <p:tav tm="100000">
                                          <p:val>
                                            <p:fltVal val="0"/>
                                          </p:val>
                                        </p:tav>
                                      </p:tavLst>
                                    </p:anim>
                                    <p:animEffect transition="in" filter="fade">
                                      <p:cBhvr>
                                        <p:cTn id="34" dur="1000"/>
                                        <p:tgtEl>
                                          <p:spTgt spid="65"/>
                                        </p:tgtEl>
                                      </p:cBhvr>
                                    </p:animEffect>
                                  </p:childTnLst>
                                </p:cTn>
                              </p:par>
                              <p:par>
                                <p:cTn id="35" presetID="31" presetClass="entr" presetSubtype="0" fill="hold" grpId="0" nodeType="withEffect">
                                  <p:stCondLst>
                                    <p:cond delay="1500"/>
                                  </p:stCondLst>
                                  <p:childTnLst>
                                    <p:set>
                                      <p:cBhvr>
                                        <p:cTn id="36" dur="1" fill="hold">
                                          <p:stCondLst>
                                            <p:cond delay="0"/>
                                          </p:stCondLst>
                                        </p:cTn>
                                        <p:tgtEl>
                                          <p:spTgt spid="66"/>
                                        </p:tgtEl>
                                        <p:attrNameLst>
                                          <p:attrName>style.visibility</p:attrName>
                                        </p:attrNameLst>
                                      </p:cBhvr>
                                      <p:to>
                                        <p:strVal val="visible"/>
                                      </p:to>
                                    </p:set>
                                    <p:anim calcmode="lin" valueType="num">
                                      <p:cBhvr>
                                        <p:cTn id="37" dur="1000" fill="hold"/>
                                        <p:tgtEl>
                                          <p:spTgt spid="66"/>
                                        </p:tgtEl>
                                        <p:attrNameLst>
                                          <p:attrName>ppt_w</p:attrName>
                                        </p:attrNameLst>
                                      </p:cBhvr>
                                      <p:tavLst>
                                        <p:tav tm="0">
                                          <p:val>
                                            <p:fltVal val="0"/>
                                          </p:val>
                                        </p:tav>
                                        <p:tav tm="100000">
                                          <p:val>
                                            <p:strVal val="#ppt_w"/>
                                          </p:val>
                                        </p:tav>
                                      </p:tavLst>
                                    </p:anim>
                                    <p:anim calcmode="lin" valueType="num">
                                      <p:cBhvr>
                                        <p:cTn id="38" dur="1000" fill="hold"/>
                                        <p:tgtEl>
                                          <p:spTgt spid="66"/>
                                        </p:tgtEl>
                                        <p:attrNameLst>
                                          <p:attrName>ppt_h</p:attrName>
                                        </p:attrNameLst>
                                      </p:cBhvr>
                                      <p:tavLst>
                                        <p:tav tm="0">
                                          <p:val>
                                            <p:fltVal val="0"/>
                                          </p:val>
                                        </p:tav>
                                        <p:tav tm="100000">
                                          <p:val>
                                            <p:strVal val="#ppt_h"/>
                                          </p:val>
                                        </p:tav>
                                      </p:tavLst>
                                    </p:anim>
                                    <p:anim calcmode="lin" valueType="num">
                                      <p:cBhvr>
                                        <p:cTn id="39" dur="1000" fill="hold"/>
                                        <p:tgtEl>
                                          <p:spTgt spid="66"/>
                                        </p:tgtEl>
                                        <p:attrNameLst>
                                          <p:attrName>style.rotation</p:attrName>
                                        </p:attrNameLst>
                                      </p:cBhvr>
                                      <p:tavLst>
                                        <p:tav tm="0">
                                          <p:val>
                                            <p:fltVal val="90"/>
                                          </p:val>
                                        </p:tav>
                                        <p:tav tm="100000">
                                          <p:val>
                                            <p:fltVal val="0"/>
                                          </p:val>
                                        </p:tav>
                                      </p:tavLst>
                                    </p:anim>
                                    <p:animEffect transition="in" filter="fade">
                                      <p:cBhvr>
                                        <p:cTn id="40" dur="1000"/>
                                        <p:tgtEl>
                                          <p:spTgt spid="66"/>
                                        </p:tgtEl>
                                      </p:cBhvr>
                                    </p:animEffect>
                                  </p:childTnLst>
                                </p:cTn>
                              </p:par>
                              <p:par>
                                <p:cTn id="41" presetID="31" presetClass="entr" presetSubtype="0" fill="hold" grpId="0" nodeType="withEffect">
                                  <p:stCondLst>
                                    <p:cond delay="1500"/>
                                  </p:stCondLst>
                                  <p:childTnLst>
                                    <p:set>
                                      <p:cBhvr>
                                        <p:cTn id="42" dur="1" fill="hold">
                                          <p:stCondLst>
                                            <p:cond delay="0"/>
                                          </p:stCondLst>
                                        </p:cTn>
                                        <p:tgtEl>
                                          <p:spTgt spid="67"/>
                                        </p:tgtEl>
                                        <p:attrNameLst>
                                          <p:attrName>style.visibility</p:attrName>
                                        </p:attrNameLst>
                                      </p:cBhvr>
                                      <p:to>
                                        <p:strVal val="visible"/>
                                      </p:to>
                                    </p:set>
                                    <p:anim calcmode="lin" valueType="num">
                                      <p:cBhvr>
                                        <p:cTn id="43" dur="1000" fill="hold"/>
                                        <p:tgtEl>
                                          <p:spTgt spid="67"/>
                                        </p:tgtEl>
                                        <p:attrNameLst>
                                          <p:attrName>ppt_w</p:attrName>
                                        </p:attrNameLst>
                                      </p:cBhvr>
                                      <p:tavLst>
                                        <p:tav tm="0">
                                          <p:val>
                                            <p:fltVal val="0"/>
                                          </p:val>
                                        </p:tav>
                                        <p:tav tm="100000">
                                          <p:val>
                                            <p:strVal val="#ppt_w"/>
                                          </p:val>
                                        </p:tav>
                                      </p:tavLst>
                                    </p:anim>
                                    <p:anim calcmode="lin" valueType="num">
                                      <p:cBhvr>
                                        <p:cTn id="44" dur="1000" fill="hold"/>
                                        <p:tgtEl>
                                          <p:spTgt spid="67"/>
                                        </p:tgtEl>
                                        <p:attrNameLst>
                                          <p:attrName>ppt_h</p:attrName>
                                        </p:attrNameLst>
                                      </p:cBhvr>
                                      <p:tavLst>
                                        <p:tav tm="0">
                                          <p:val>
                                            <p:fltVal val="0"/>
                                          </p:val>
                                        </p:tav>
                                        <p:tav tm="100000">
                                          <p:val>
                                            <p:strVal val="#ppt_h"/>
                                          </p:val>
                                        </p:tav>
                                      </p:tavLst>
                                    </p:anim>
                                    <p:anim calcmode="lin" valueType="num">
                                      <p:cBhvr>
                                        <p:cTn id="45" dur="1000" fill="hold"/>
                                        <p:tgtEl>
                                          <p:spTgt spid="67"/>
                                        </p:tgtEl>
                                        <p:attrNameLst>
                                          <p:attrName>style.rotation</p:attrName>
                                        </p:attrNameLst>
                                      </p:cBhvr>
                                      <p:tavLst>
                                        <p:tav tm="0">
                                          <p:val>
                                            <p:fltVal val="90"/>
                                          </p:val>
                                        </p:tav>
                                        <p:tav tm="100000">
                                          <p:val>
                                            <p:fltVal val="0"/>
                                          </p:val>
                                        </p:tav>
                                      </p:tavLst>
                                    </p:anim>
                                    <p:animEffect transition="in" filter="fade">
                                      <p:cBhvr>
                                        <p:cTn id="46" dur="1000"/>
                                        <p:tgtEl>
                                          <p:spTgt spid="67"/>
                                        </p:tgtEl>
                                      </p:cBhvr>
                                    </p:animEffect>
                                  </p:childTnLst>
                                </p:cTn>
                              </p:par>
                              <p:par>
                                <p:cTn id="47" presetID="31" presetClass="entr" presetSubtype="0" fill="hold" grpId="0" nodeType="withEffect">
                                  <p:stCondLst>
                                    <p:cond delay="1500"/>
                                  </p:stCondLst>
                                  <p:childTnLst>
                                    <p:set>
                                      <p:cBhvr>
                                        <p:cTn id="48" dur="1" fill="hold">
                                          <p:stCondLst>
                                            <p:cond delay="0"/>
                                          </p:stCondLst>
                                        </p:cTn>
                                        <p:tgtEl>
                                          <p:spTgt spid="68"/>
                                        </p:tgtEl>
                                        <p:attrNameLst>
                                          <p:attrName>style.visibility</p:attrName>
                                        </p:attrNameLst>
                                      </p:cBhvr>
                                      <p:to>
                                        <p:strVal val="visible"/>
                                      </p:to>
                                    </p:set>
                                    <p:anim calcmode="lin" valueType="num">
                                      <p:cBhvr>
                                        <p:cTn id="49" dur="1000" fill="hold"/>
                                        <p:tgtEl>
                                          <p:spTgt spid="68"/>
                                        </p:tgtEl>
                                        <p:attrNameLst>
                                          <p:attrName>ppt_w</p:attrName>
                                        </p:attrNameLst>
                                      </p:cBhvr>
                                      <p:tavLst>
                                        <p:tav tm="0">
                                          <p:val>
                                            <p:fltVal val="0"/>
                                          </p:val>
                                        </p:tav>
                                        <p:tav tm="100000">
                                          <p:val>
                                            <p:strVal val="#ppt_w"/>
                                          </p:val>
                                        </p:tav>
                                      </p:tavLst>
                                    </p:anim>
                                    <p:anim calcmode="lin" valueType="num">
                                      <p:cBhvr>
                                        <p:cTn id="50" dur="1000" fill="hold"/>
                                        <p:tgtEl>
                                          <p:spTgt spid="68"/>
                                        </p:tgtEl>
                                        <p:attrNameLst>
                                          <p:attrName>ppt_h</p:attrName>
                                        </p:attrNameLst>
                                      </p:cBhvr>
                                      <p:tavLst>
                                        <p:tav tm="0">
                                          <p:val>
                                            <p:fltVal val="0"/>
                                          </p:val>
                                        </p:tav>
                                        <p:tav tm="100000">
                                          <p:val>
                                            <p:strVal val="#ppt_h"/>
                                          </p:val>
                                        </p:tav>
                                      </p:tavLst>
                                    </p:anim>
                                    <p:anim calcmode="lin" valueType="num">
                                      <p:cBhvr>
                                        <p:cTn id="51" dur="1000" fill="hold"/>
                                        <p:tgtEl>
                                          <p:spTgt spid="68"/>
                                        </p:tgtEl>
                                        <p:attrNameLst>
                                          <p:attrName>style.rotation</p:attrName>
                                        </p:attrNameLst>
                                      </p:cBhvr>
                                      <p:tavLst>
                                        <p:tav tm="0">
                                          <p:val>
                                            <p:fltVal val="90"/>
                                          </p:val>
                                        </p:tav>
                                        <p:tav tm="100000">
                                          <p:val>
                                            <p:fltVal val="0"/>
                                          </p:val>
                                        </p:tav>
                                      </p:tavLst>
                                    </p:anim>
                                    <p:animEffect transition="in" filter="fade">
                                      <p:cBhvr>
                                        <p:cTn id="52" dur="1000"/>
                                        <p:tgtEl>
                                          <p:spTgt spid="68"/>
                                        </p:tgtEl>
                                      </p:cBhvr>
                                    </p:animEffect>
                                  </p:childTnLst>
                                </p:cTn>
                              </p:par>
                              <p:par>
                                <p:cTn id="53" presetID="31" presetClass="entr" presetSubtype="0" fill="hold" grpId="0" nodeType="withEffect">
                                  <p:stCondLst>
                                    <p:cond delay="1500"/>
                                  </p:stCondLst>
                                  <p:childTnLst>
                                    <p:set>
                                      <p:cBhvr>
                                        <p:cTn id="54" dur="1" fill="hold">
                                          <p:stCondLst>
                                            <p:cond delay="0"/>
                                          </p:stCondLst>
                                        </p:cTn>
                                        <p:tgtEl>
                                          <p:spTgt spid="69"/>
                                        </p:tgtEl>
                                        <p:attrNameLst>
                                          <p:attrName>style.visibility</p:attrName>
                                        </p:attrNameLst>
                                      </p:cBhvr>
                                      <p:to>
                                        <p:strVal val="visible"/>
                                      </p:to>
                                    </p:set>
                                    <p:anim calcmode="lin" valueType="num">
                                      <p:cBhvr>
                                        <p:cTn id="55" dur="1000" fill="hold"/>
                                        <p:tgtEl>
                                          <p:spTgt spid="69"/>
                                        </p:tgtEl>
                                        <p:attrNameLst>
                                          <p:attrName>ppt_w</p:attrName>
                                        </p:attrNameLst>
                                      </p:cBhvr>
                                      <p:tavLst>
                                        <p:tav tm="0">
                                          <p:val>
                                            <p:fltVal val="0"/>
                                          </p:val>
                                        </p:tav>
                                        <p:tav tm="100000">
                                          <p:val>
                                            <p:strVal val="#ppt_w"/>
                                          </p:val>
                                        </p:tav>
                                      </p:tavLst>
                                    </p:anim>
                                    <p:anim calcmode="lin" valueType="num">
                                      <p:cBhvr>
                                        <p:cTn id="56" dur="1000" fill="hold"/>
                                        <p:tgtEl>
                                          <p:spTgt spid="69"/>
                                        </p:tgtEl>
                                        <p:attrNameLst>
                                          <p:attrName>ppt_h</p:attrName>
                                        </p:attrNameLst>
                                      </p:cBhvr>
                                      <p:tavLst>
                                        <p:tav tm="0">
                                          <p:val>
                                            <p:fltVal val="0"/>
                                          </p:val>
                                        </p:tav>
                                        <p:tav tm="100000">
                                          <p:val>
                                            <p:strVal val="#ppt_h"/>
                                          </p:val>
                                        </p:tav>
                                      </p:tavLst>
                                    </p:anim>
                                    <p:anim calcmode="lin" valueType="num">
                                      <p:cBhvr>
                                        <p:cTn id="57" dur="1000" fill="hold"/>
                                        <p:tgtEl>
                                          <p:spTgt spid="69"/>
                                        </p:tgtEl>
                                        <p:attrNameLst>
                                          <p:attrName>style.rotation</p:attrName>
                                        </p:attrNameLst>
                                      </p:cBhvr>
                                      <p:tavLst>
                                        <p:tav tm="0">
                                          <p:val>
                                            <p:fltVal val="90"/>
                                          </p:val>
                                        </p:tav>
                                        <p:tav tm="100000">
                                          <p:val>
                                            <p:fltVal val="0"/>
                                          </p:val>
                                        </p:tav>
                                      </p:tavLst>
                                    </p:anim>
                                    <p:animEffect transition="in" filter="fade">
                                      <p:cBhvr>
                                        <p:cTn id="58" dur="1000"/>
                                        <p:tgtEl>
                                          <p:spTgt spid="69"/>
                                        </p:tgtEl>
                                      </p:cBhvr>
                                    </p:animEffect>
                                  </p:childTnLst>
                                </p:cTn>
                              </p:par>
                              <p:par>
                                <p:cTn id="59" presetID="31" presetClass="entr" presetSubtype="0" fill="hold" grpId="0" nodeType="withEffect">
                                  <p:stCondLst>
                                    <p:cond delay="1500"/>
                                  </p:stCondLst>
                                  <p:childTnLst>
                                    <p:set>
                                      <p:cBhvr>
                                        <p:cTn id="60" dur="1" fill="hold">
                                          <p:stCondLst>
                                            <p:cond delay="0"/>
                                          </p:stCondLst>
                                        </p:cTn>
                                        <p:tgtEl>
                                          <p:spTgt spid="70"/>
                                        </p:tgtEl>
                                        <p:attrNameLst>
                                          <p:attrName>style.visibility</p:attrName>
                                        </p:attrNameLst>
                                      </p:cBhvr>
                                      <p:to>
                                        <p:strVal val="visible"/>
                                      </p:to>
                                    </p:set>
                                    <p:anim calcmode="lin" valueType="num">
                                      <p:cBhvr>
                                        <p:cTn id="61" dur="1000" fill="hold"/>
                                        <p:tgtEl>
                                          <p:spTgt spid="70"/>
                                        </p:tgtEl>
                                        <p:attrNameLst>
                                          <p:attrName>ppt_w</p:attrName>
                                        </p:attrNameLst>
                                      </p:cBhvr>
                                      <p:tavLst>
                                        <p:tav tm="0">
                                          <p:val>
                                            <p:fltVal val="0"/>
                                          </p:val>
                                        </p:tav>
                                        <p:tav tm="100000">
                                          <p:val>
                                            <p:strVal val="#ppt_w"/>
                                          </p:val>
                                        </p:tav>
                                      </p:tavLst>
                                    </p:anim>
                                    <p:anim calcmode="lin" valueType="num">
                                      <p:cBhvr>
                                        <p:cTn id="62" dur="1000" fill="hold"/>
                                        <p:tgtEl>
                                          <p:spTgt spid="70"/>
                                        </p:tgtEl>
                                        <p:attrNameLst>
                                          <p:attrName>ppt_h</p:attrName>
                                        </p:attrNameLst>
                                      </p:cBhvr>
                                      <p:tavLst>
                                        <p:tav tm="0">
                                          <p:val>
                                            <p:fltVal val="0"/>
                                          </p:val>
                                        </p:tav>
                                        <p:tav tm="100000">
                                          <p:val>
                                            <p:strVal val="#ppt_h"/>
                                          </p:val>
                                        </p:tav>
                                      </p:tavLst>
                                    </p:anim>
                                    <p:anim calcmode="lin" valueType="num">
                                      <p:cBhvr>
                                        <p:cTn id="63" dur="1000" fill="hold"/>
                                        <p:tgtEl>
                                          <p:spTgt spid="70"/>
                                        </p:tgtEl>
                                        <p:attrNameLst>
                                          <p:attrName>style.rotation</p:attrName>
                                        </p:attrNameLst>
                                      </p:cBhvr>
                                      <p:tavLst>
                                        <p:tav tm="0">
                                          <p:val>
                                            <p:fltVal val="90"/>
                                          </p:val>
                                        </p:tav>
                                        <p:tav tm="100000">
                                          <p:val>
                                            <p:fltVal val="0"/>
                                          </p:val>
                                        </p:tav>
                                      </p:tavLst>
                                    </p:anim>
                                    <p:animEffect transition="in" filter="fade">
                                      <p:cBhvr>
                                        <p:cTn id="64" dur="1000"/>
                                        <p:tgtEl>
                                          <p:spTgt spid="70"/>
                                        </p:tgtEl>
                                      </p:cBhvr>
                                    </p:animEffect>
                                  </p:childTnLst>
                                </p:cTn>
                              </p:par>
                              <p:par>
                                <p:cTn id="65" presetID="31" presetClass="entr" presetSubtype="0" fill="hold" grpId="0" nodeType="withEffect">
                                  <p:stCondLst>
                                    <p:cond delay="1500"/>
                                  </p:stCondLst>
                                  <p:childTnLst>
                                    <p:set>
                                      <p:cBhvr>
                                        <p:cTn id="66" dur="1" fill="hold">
                                          <p:stCondLst>
                                            <p:cond delay="0"/>
                                          </p:stCondLst>
                                        </p:cTn>
                                        <p:tgtEl>
                                          <p:spTgt spid="75"/>
                                        </p:tgtEl>
                                        <p:attrNameLst>
                                          <p:attrName>style.visibility</p:attrName>
                                        </p:attrNameLst>
                                      </p:cBhvr>
                                      <p:to>
                                        <p:strVal val="visible"/>
                                      </p:to>
                                    </p:set>
                                    <p:anim calcmode="lin" valueType="num">
                                      <p:cBhvr>
                                        <p:cTn id="67" dur="1000" fill="hold"/>
                                        <p:tgtEl>
                                          <p:spTgt spid="75"/>
                                        </p:tgtEl>
                                        <p:attrNameLst>
                                          <p:attrName>ppt_w</p:attrName>
                                        </p:attrNameLst>
                                      </p:cBhvr>
                                      <p:tavLst>
                                        <p:tav tm="0">
                                          <p:val>
                                            <p:fltVal val="0"/>
                                          </p:val>
                                        </p:tav>
                                        <p:tav tm="100000">
                                          <p:val>
                                            <p:strVal val="#ppt_w"/>
                                          </p:val>
                                        </p:tav>
                                      </p:tavLst>
                                    </p:anim>
                                    <p:anim calcmode="lin" valueType="num">
                                      <p:cBhvr>
                                        <p:cTn id="68" dur="1000" fill="hold"/>
                                        <p:tgtEl>
                                          <p:spTgt spid="75"/>
                                        </p:tgtEl>
                                        <p:attrNameLst>
                                          <p:attrName>ppt_h</p:attrName>
                                        </p:attrNameLst>
                                      </p:cBhvr>
                                      <p:tavLst>
                                        <p:tav tm="0">
                                          <p:val>
                                            <p:fltVal val="0"/>
                                          </p:val>
                                        </p:tav>
                                        <p:tav tm="100000">
                                          <p:val>
                                            <p:strVal val="#ppt_h"/>
                                          </p:val>
                                        </p:tav>
                                      </p:tavLst>
                                    </p:anim>
                                    <p:anim calcmode="lin" valueType="num">
                                      <p:cBhvr>
                                        <p:cTn id="69" dur="1000" fill="hold"/>
                                        <p:tgtEl>
                                          <p:spTgt spid="75"/>
                                        </p:tgtEl>
                                        <p:attrNameLst>
                                          <p:attrName>style.rotation</p:attrName>
                                        </p:attrNameLst>
                                      </p:cBhvr>
                                      <p:tavLst>
                                        <p:tav tm="0">
                                          <p:val>
                                            <p:fltVal val="90"/>
                                          </p:val>
                                        </p:tav>
                                        <p:tav tm="100000">
                                          <p:val>
                                            <p:fltVal val="0"/>
                                          </p:val>
                                        </p:tav>
                                      </p:tavLst>
                                    </p:anim>
                                    <p:animEffect transition="in" filter="fade">
                                      <p:cBhvr>
                                        <p:cTn id="70" dur="1000"/>
                                        <p:tgtEl>
                                          <p:spTgt spid="75"/>
                                        </p:tgtEl>
                                      </p:cBhvr>
                                    </p:animEffect>
                                  </p:childTnLst>
                                </p:cTn>
                              </p:par>
                              <p:par>
                                <p:cTn id="71" presetID="31" presetClass="entr" presetSubtype="0" fill="hold" grpId="0" nodeType="withEffect">
                                  <p:stCondLst>
                                    <p:cond delay="1500"/>
                                  </p:stCondLst>
                                  <p:childTnLst>
                                    <p:set>
                                      <p:cBhvr>
                                        <p:cTn id="72" dur="1" fill="hold">
                                          <p:stCondLst>
                                            <p:cond delay="0"/>
                                          </p:stCondLst>
                                        </p:cTn>
                                        <p:tgtEl>
                                          <p:spTgt spid="71"/>
                                        </p:tgtEl>
                                        <p:attrNameLst>
                                          <p:attrName>style.visibility</p:attrName>
                                        </p:attrNameLst>
                                      </p:cBhvr>
                                      <p:to>
                                        <p:strVal val="visible"/>
                                      </p:to>
                                    </p:set>
                                    <p:anim calcmode="lin" valueType="num">
                                      <p:cBhvr>
                                        <p:cTn id="73" dur="1000" fill="hold"/>
                                        <p:tgtEl>
                                          <p:spTgt spid="71"/>
                                        </p:tgtEl>
                                        <p:attrNameLst>
                                          <p:attrName>ppt_w</p:attrName>
                                        </p:attrNameLst>
                                      </p:cBhvr>
                                      <p:tavLst>
                                        <p:tav tm="0">
                                          <p:val>
                                            <p:fltVal val="0"/>
                                          </p:val>
                                        </p:tav>
                                        <p:tav tm="100000">
                                          <p:val>
                                            <p:strVal val="#ppt_w"/>
                                          </p:val>
                                        </p:tav>
                                      </p:tavLst>
                                    </p:anim>
                                    <p:anim calcmode="lin" valueType="num">
                                      <p:cBhvr>
                                        <p:cTn id="74" dur="1000" fill="hold"/>
                                        <p:tgtEl>
                                          <p:spTgt spid="71"/>
                                        </p:tgtEl>
                                        <p:attrNameLst>
                                          <p:attrName>ppt_h</p:attrName>
                                        </p:attrNameLst>
                                      </p:cBhvr>
                                      <p:tavLst>
                                        <p:tav tm="0">
                                          <p:val>
                                            <p:fltVal val="0"/>
                                          </p:val>
                                        </p:tav>
                                        <p:tav tm="100000">
                                          <p:val>
                                            <p:strVal val="#ppt_h"/>
                                          </p:val>
                                        </p:tav>
                                      </p:tavLst>
                                    </p:anim>
                                    <p:anim calcmode="lin" valueType="num">
                                      <p:cBhvr>
                                        <p:cTn id="75" dur="1000" fill="hold"/>
                                        <p:tgtEl>
                                          <p:spTgt spid="71"/>
                                        </p:tgtEl>
                                        <p:attrNameLst>
                                          <p:attrName>style.rotation</p:attrName>
                                        </p:attrNameLst>
                                      </p:cBhvr>
                                      <p:tavLst>
                                        <p:tav tm="0">
                                          <p:val>
                                            <p:fltVal val="90"/>
                                          </p:val>
                                        </p:tav>
                                        <p:tav tm="100000">
                                          <p:val>
                                            <p:fltVal val="0"/>
                                          </p:val>
                                        </p:tav>
                                      </p:tavLst>
                                    </p:anim>
                                    <p:animEffect transition="in" filter="fade">
                                      <p:cBhvr>
                                        <p:cTn id="76" dur="1000"/>
                                        <p:tgtEl>
                                          <p:spTgt spid="71"/>
                                        </p:tgtEl>
                                      </p:cBhvr>
                                    </p:animEffect>
                                  </p:childTnLst>
                                </p:cTn>
                              </p:par>
                              <p:par>
                                <p:cTn id="77" presetID="31" presetClass="entr" presetSubtype="0" fill="hold" grpId="0" nodeType="withEffect">
                                  <p:stCondLst>
                                    <p:cond delay="1500"/>
                                  </p:stCondLst>
                                  <p:childTnLst>
                                    <p:set>
                                      <p:cBhvr>
                                        <p:cTn id="78" dur="1" fill="hold">
                                          <p:stCondLst>
                                            <p:cond delay="0"/>
                                          </p:stCondLst>
                                        </p:cTn>
                                        <p:tgtEl>
                                          <p:spTgt spid="72"/>
                                        </p:tgtEl>
                                        <p:attrNameLst>
                                          <p:attrName>style.visibility</p:attrName>
                                        </p:attrNameLst>
                                      </p:cBhvr>
                                      <p:to>
                                        <p:strVal val="visible"/>
                                      </p:to>
                                    </p:set>
                                    <p:anim calcmode="lin" valueType="num">
                                      <p:cBhvr>
                                        <p:cTn id="79" dur="1000" fill="hold"/>
                                        <p:tgtEl>
                                          <p:spTgt spid="72"/>
                                        </p:tgtEl>
                                        <p:attrNameLst>
                                          <p:attrName>ppt_w</p:attrName>
                                        </p:attrNameLst>
                                      </p:cBhvr>
                                      <p:tavLst>
                                        <p:tav tm="0">
                                          <p:val>
                                            <p:fltVal val="0"/>
                                          </p:val>
                                        </p:tav>
                                        <p:tav tm="100000">
                                          <p:val>
                                            <p:strVal val="#ppt_w"/>
                                          </p:val>
                                        </p:tav>
                                      </p:tavLst>
                                    </p:anim>
                                    <p:anim calcmode="lin" valueType="num">
                                      <p:cBhvr>
                                        <p:cTn id="80" dur="1000" fill="hold"/>
                                        <p:tgtEl>
                                          <p:spTgt spid="72"/>
                                        </p:tgtEl>
                                        <p:attrNameLst>
                                          <p:attrName>ppt_h</p:attrName>
                                        </p:attrNameLst>
                                      </p:cBhvr>
                                      <p:tavLst>
                                        <p:tav tm="0">
                                          <p:val>
                                            <p:fltVal val="0"/>
                                          </p:val>
                                        </p:tav>
                                        <p:tav tm="100000">
                                          <p:val>
                                            <p:strVal val="#ppt_h"/>
                                          </p:val>
                                        </p:tav>
                                      </p:tavLst>
                                    </p:anim>
                                    <p:anim calcmode="lin" valueType="num">
                                      <p:cBhvr>
                                        <p:cTn id="81" dur="1000" fill="hold"/>
                                        <p:tgtEl>
                                          <p:spTgt spid="72"/>
                                        </p:tgtEl>
                                        <p:attrNameLst>
                                          <p:attrName>style.rotation</p:attrName>
                                        </p:attrNameLst>
                                      </p:cBhvr>
                                      <p:tavLst>
                                        <p:tav tm="0">
                                          <p:val>
                                            <p:fltVal val="90"/>
                                          </p:val>
                                        </p:tav>
                                        <p:tav tm="100000">
                                          <p:val>
                                            <p:fltVal val="0"/>
                                          </p:val>
                                        </p:tav>
                                      </p:tavLst>
                                    </p:anim>
                                    <p:animEffect transition="in" filter="fade">
                                      <p:cBhvr>
                                        <p:cTn id="82" dur="1000"/>
                                        <p:tgtEl>
                                          <p:spTgt spid="72"/>
                                        </p:tgtEl>
                                      </p:cBhvr>
                                    </p:animEffect>
                                  </p:childTnLst>
                                </p:cTn>
                              </p:par>
                            </p:childTnLst>
                          </p:cTn>
                        </p:par>
                        <p:par>
                          <p:cTn id="83" fill="hold">
                            <p:stCondLst>
                              <p:cond delay="2500"/>
                            </p:stCondLst>
                            <p:childTnLst>
                              <p:par>
                                <p:cTn id="84" presetID="23" presetClass="entr" presetSubtype="32" fill="hold" grpId="0" nodeType="afterEffect">
                                  <p:stCondLst>
                                    <p:cond delay="0"/>
                                  </p:stCondLst>
                                  <p:iterate type="lt">
                                    <p:tmPct val="4000"/>
                                  </p:iterate>
                                  <p:childTnLst>
                                    <p:set>
                                      <p:cBhvr>
                                        <p:cTn id="85" dur="1" fill="hold">
                                          <p:stCondLst>
                                            <p:cond delay="0"/>
                                          </p:stCondLst>
                                        </p:cTn>
                                        <p:tgtEl>
                                          <p:spTgt spid="74"/>
                                        </p:tgtEl>
                                        <p:attrNameLst>
                                          <p:attrName>style.visibility</p:attrName>
                                        </p:attrNameLst>
                                      </p:cBhvr>
                                      <p:to>
                                        <p:strVal val="visible"/>
                                      </p:to>
                                    </p:set>
                                    <p:anim calcmode="lin" valueType="num">
                                      <p:cBhvr>
                                        <p:cTn id="86" dur="1000" fill="hold"/>
                                        <p:tgtEl>
                                          <p:spTgt spid="74"/>
                                        </p:tgtEl>
                                        <p:attrNameLst>
                                          <p:attrName>ppt_w</p:attrName>
                                        </p:attrNameLst>
                                      </p:cBhvr>
                                      <p:tavLst>
                                        <p:tav tm="0">
                                          <p:val>
                                            <p:strVal val="4*#ppt_w"/>
                                          </p:val>
                                        </p:tav>
                                        <p:tav tm="100000">
                                          <p:val>
                                            <p:strVal val="#ppt_w"/>
                                          </p:val>
                                        </p:tav>
                                      </p:tavLst>
                                    </p:anim>
                                    <p:anim calcmode="lin" valueType="num">
                                      <p:cBhvr>
                                        <p:cTn id="87" dur="1000" fill="hold"/>
                                        <p:tgtEl>
                                          <p:spTgt spid="7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8" grpId="0" bldLvl="0" animBg="1"/>
      <p:bldP spid="63" grpId="0" bldLvl="0" animBg="1"/>
      <p:bldP spid="64" grpId="0" bldLvl="0" animBg="1"/>
      <p:bldP spid="66" grpId="0" bldLvl="0" animBg="1"/>
      <p:bldP spid="67" grpId="0" bldLvl="0" animBg="1"/>
      <p:bldP spid="68" grpId="0" bldLvl="0" animBg="1"/>
      <p:bldP spid="69" grpId="0" bldLvl="0" animBg="1"/>
      <p:bldP spid="70" grpId="0" bldLvl="0" animBg="1"/>
      <p:bldP spid="72" grpId="0" bldLvl="0" animBg="1"/>
      <p:bldP spid="74" grpId="0" bldLvl="0" autoUpdateAnimBg="0"/>
      <p:bldP spid="75" grpId="0" bldLvl="0" animBg="1"/>
      <p:bldP spid="71" grpId="0" bldLvl="0" animBg="1"/>
      <p:bldP spid="65"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895849" y="2236822"/>
            <a:ext cx="2117134" cy="2117134"/>
          </a:xfrm>
          <a:prstGeom prst="ellipse">
            <a:avLst/>
          </a:prstGeom>
          <a:solidFill>
            <a:srgbClr val="C30D23"/>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sym typeface="+mn-lt"/>
            </a:endParaRPr>
          </a:p>
        </p:txBody>
      </p:sp>
      <p:sp>
        <p:nvSpPr>
          <p:cNvPr id="9" name="Freeform 10"/>
          <p:cNvSpPr>
            <a:spLocks noEditPoints="1"/>
          </p:cNvSpPr>
          <p:nvPr/>
        </p:nvSpPr>
        <p:spPr bwMode="auto">
          <a:xfrm>
            <a:off x="2508975" y="2850232"/>
            <a:ext cx="892151" cy="860624"/>
          </a:xfrm>
          <a:custGeom>
            <a:avLst/>
            <a:gdLst>
              <a:gd name="T0" fmla="*/ 760 w 1139"/>
              <a:gd name="T1" fmla="*/ 420 h 1088"/>
              <a:gd name="T2" fmla="*/ 745 w 1139"/>
              <a:gd name="T3" fmla="*/ 452 h 1088"/>
              <a:gd name="T4" fmla="*/ 741 w 1139"/>
              <a:gd name="T5" fmla="*/ 473 h 1088"/>
              <a:gd name="T6" fmla="*/ 742 w 1139"/>
              <a:gd name="T7" fmla="*/ 513 h 1088"/>
              <a:gd name="T8" fmla="*/ 756 w 1139"/>
              <a:gd name="T9" fmla="*/ 552 h 1088"/>
              <a:gd name="T10" fmla="*/ 769 w 1139"/>
              <a:gd name="T11" fmla="*/ 571 h 1088"/>
              <a:gd name="T12" fmla="*/ 801 w 1139"/>
              <a:gd name="T13" fmla="*/ 598 h 1088"/>
              <a:gd name="T14" fmla="*/ 822 w 1139"/>
              <a:gd name="T15" fmla="*/ 608 h 1088"/>
              <a:gd name="T16" fmla="*/ 866 w 1139"/>
              <a:gd name="T17" fmla="*/ 363 h 1088"/>
              <a:gd name="T18" fmla="*/ 814 w 1139"/>
              <a:gd name="T19" fmla="*/ 374 h 1088"/>
              <a:gd name="T20" fmla="*/ 785 w 1139"/>
              <a:gd name="T21" fmla="*/ 392 h 1088"/>
              <a:gd name="T22" fmla="*/ 771 w 1139"/>
              <a:gd name="T23" fmla="*/ 406 h 1088"/>
              <a:gd name="T24" fmla="*/ 696 w 1139"/>
              <a:gd name="T25" fmla="*/ 127 h 1088"/>
              <a:gd name="T26" fmla="*/ 570 w 1139"/>
              <a:gd name="T27" fmla="*/ 253 h 1088"/>
              <a:gd name="T28" fmla="*/ 688 w 1139"/>
              <a:gd name="T29" fmla="*/ 513 h 1088"/>
              <a:gd name="T30" fmla="*/ 688 w 1139"/>
              <a:gd name="T31" fmla="*/ 461 h 1088"/>
              <a:gd name="T32" fmla="*/ 651 w 1139"/>
              <a:gd name="T33" fmla="*/ 279 h 1088"/>
              <a:gd name="T34" fmla="*/ 453 w 1139"/>
              <a:gd name="T35" fmla="*/ 490 h 1088"/>
              <a:gd name="T36" fmla="*/ 570 w 1139"/>
              <a:gd name="T37" fmla="*/ 718 h 1088"/>
              <a:gd name="T38" fmla="*/ 512 w 1139"/>
              <a:gd name="T39" fmla="*/ 725 h 1088"/>
              <a:gd name="T40" fmla="*/ 484 w 1139"/>
              <a:gd name="T41" fmla="*/ 693 h 1088"/>
              <a:gd name="T42" fmla="*/ 466 w 1139"/>
              <a:gd name="T43" fmla="*/ 678 h 1088"/>
              <a:gd name="T44" fmla="*/ 388 w 1139"/>
              <a:gd name="T45" fmla="*/ 645 h 1088"/>
              <a:gd name="T46" fmla="*/ 355 w 1139"/>
              <a:gd name="T47" fmla="*/ 642 h 1088"/>
              <a:gd name="T48" fmla="*/ 0 w 1139"/>
              <a:gd name="T49" fmla="*/ 1088 h 1088"/>
              <a:gd name="T50" fmla="*/ 151 w 1139"/>
              <a:gd name="T51" fmla="*/ 824 h 1088"/>
              <a:gd name="T52" fmla="*/ 391 w 1139"/>
              <a:gd name="T53" fmla="*/ 824 h 1088"/>
              <a:gd name="T54" fmla="*/ 546 w 1139"/>
              <a:gd name="T55" fmla="*/ 1088 h 1088"/>
              <a:gd name="T56" fmla="*/ 512 w 1139"/>
              <a:gd name="T57" fmla="*/ 725 h 1088"/>
              <a:gd name="T58" fmla="*/ 785 w 1139"/>
              <a:gd name="T59" fmla="*/ 642 h 1088"/>
              <a:gd name="T60" fmla="*/ 750 w 1139"/>
              <a:gd name="T61" fmla="*/ 646 h 1088"/>
              <a:gd name="T62" fmla="*/ 655 w 1139"/>
              <a:gd name="T63" fmla="*/ 693 h 1088"/>
              <a:gd name="T64" fmla="*/ 639 w 1139"/>
              <a:gd name="T65" fmla="*/ 709 h 1088"/>
              <a:gd name="T66" fmla="*/ 705 w 1139"/>
              <a:gd name="T67" fmla="*/ 1088 h 1088"/>
              <a:gd name="T68" fmla="*/ 744 w 1139"/>
              <a:gd name="T69" fmla="*/ 1088 h 1088"/>
              <a:gd name="T70" fmla="*/ 1024 w 1139"/>
              <a:gd name="T71" fmla="*/ 824 h 1088"/>
              <a:gd name="T72" fmla="*/ 1139 w 1139"/>
              <a:gd name="T73" fmla="*/ 833 h 1088"/>
              <a:gd name="T74" fmla="*/ 273 w 1139"/>
              <a:gd name="T75" fmla="*/ 616 h 1088"/>
              <a:gd name="T76" fmla="*/ 337 w 1139"/>
              <a:gd name="T77" fmla="*/ 599 h 1088"/>
              <a:gd name="T78" fmla="*/ 355 w 1139"/>
              <a:gd name="T79" fmla="*/ 586 h 1088"/>
              <a:gd name="T80" fmla="*/ 391 w 1139"/>
              <a:gd name="T81" fmla="*/ 535 h 1088"/>
              <a:gd name="T82" fmla="*/ 398 w 1139"/>
              <a:gd name="T83" fmla="*/ 510 h 1088"/>
              <a:gd name="T84" fmla="*/ 398 w 1139"/>
              <a:gd name="T85" fmla="*/ 468 h 1088"/>
              <a:gd name="T86" fmla="*/ 388 w 1139"/>
              <a:gd name="T87" fmla="*/ 437 h 1088"/>
              <a:gd name="T88" fmla="*/ 378 w 1139"/>
              <a:gd name="T89" fmla="*/ 419 h 1088"/>
              <a:gd name="T90" fmla="*/ 354 w 1139"/>
              <a:gd name="T91" fmla="*/ 393 h 1088"/>
              <a:gd name="T92" fmla="*/ 338 w 1139"/>
              <a:gd name="T93" fmla="*/ 381 h 1088"/>
              <a:gd name="T94" fmla="*/ 273 w 1139"/>
              <a:gd name="T95" fmla="*/ 363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39" h="1088">
                <a:moveTo>
                  <a:pt x="771" y="406"/>
                </a:moveTo>
                <a:cubicBezTo>
                  <a:pt x="767" y="411"/>
                  <a:pt x="764" y="415"/>
                  <a:pt x="761" y="419"/>
                </a:cubicBezTo>
                <a:cubicBezTo>
                  <a:pt x="761" y="420"/>
                  <a:pt x="761" y="420"/>
                  <a:pt x="760" y="420"/>
                </a:cubicBezTo>
                <a:cubicBezTo>
                  <a:pt x="758" y="424"/>
                  <a:pt x="755" y="429"/>
                  <a:pt x="753" y="433"/>
                </a:cubicBezTo>
                <a:cubicBezTo>
                  <a:pt x="752" y="435"/>
                  <a:pt x="752" y="436"/>
                  <a:pt x="751" y="437"/>
                </a:cubicBezTo>
                <a:cubicBezTo>
                  <a:pt x="749" y="442"/>
                  <a:pt x="747" y="447"/>
                  <a:pt x="745" y="452"/>
                </a:cubicBezTo>
                <a:cubicBezTo>
                  <a:pt x="745" y="452"/>
                  <a:pt x="745" y="453"/>
                  <a:pt x="745" y="453"/>
                </a:cubicBezTo>
                <a:cubicBezTo>
                  <a:pt x="744" y="458"/>
                  <a:pt x="742" y="463"/>
                  <a:pt x="741" y="468"/>
                </a:cubicBezTo>
                <a:cubicBezTo>
                  <a:pt x="741" y="470"/>
                  <a:pt x="741" y="471"/>
                  <a:pt x="741" y="473"/>
                </a:cubicBezTo>
                <a:cubicBezTo>
                  <a:pt x="740" y="478"/>
                  <a:pt x="740" y="484"/>
                  <a:pt x="740" y="490"/>
                </a:cubicBezTo>
                <a:cubicBezTo>
                  <a:pt x="740" y="497"/>
                  <a:pt x="740" y="504"/>
                  <a:pt x="741" y="510"/>
                </a:cubicBezTo>
                <a:cubicBezTo>
                  <a:pt x="742" y="511"/>
                  <a:pt x="742" y="512"/>
                  <a:pt x="742" y="513"/>
                </a:cubicBezTo>
                <a:cubicBezTo>
                  <a:pt x="743" y="520"/>
                  <a:pt x="745" y="526"/>
                  <a:pt x="747" y="532"/>
                </a:cubicBezTo>
                <a:cubicBezTo>
                  <a:pt x="747" y="533"/>
                  <a:pt x="748" y="534"/>
                  <a:pt x="748" y="535"/>
                </a:cubicBezTo>
                <a:cubicBezTo>
                  <a:pt x="750" y="541"/>
                  <a:pt x="753" y="547"/>
                  <a:pt x="756" y="552"/>
                </a:cubicBezTo>
                <a:cubicBezTo>
                  <a:pt x="757" y="553"/>
                  <a:pt x="757" y="554"/>
                  <a:pt x="758" y="555"/>
                </a:cubicBezTo>
                <a:cubicBezTo>
                  <a:pt x="761" y="560"/>
                  <a:pt x="765" y="566"/>
                  <a:pt x="769" y="571"/>
                </a:cubicBezTo>
                <a:cubicBezTo>
                  <a:pt x="769" y="571"/>
                  <a:pt x="769" y="571"/>
                  <a:pt x="769" y="571"/>
                </a:cubicBezTo>
                <a:cubicBezTo>
                  <a:pt x="774" y="576"/>
                  <a:pt x="778" y="581"/>
                  <a:pt x="783" y="585"/>
                </a:cubicBezTo>
                <a:cubicBezTo>
                  <a:pt x="784" y="586"/>
                  <a:pt x="784" y="586"/>
                  <a:pt x="784" y="586"/>
                </a:cubicBezTo>
                <a:cubicBezTo>
                  <a:pt x="789" y="591"/>
                  <a:pt x="795" y="594"/>
                  <a:pt x="801" y="598"/>
                </a:cubicBezTo>
                <a:cubicBezTo>
                  <a:pt x="801" y="598"/>
                  <a:pt x="802" y="599"/>
                  <a:pt x="802" y="599"/>
                </a:cubicBezTo>
                <a:cubicBezTo>
                  <a:pt x="808" y="602"/>
                  <a:pt x="814" y="605"/>
                  <a:pt x="820" y="608"/>
                </a:cubicBezTo>
                <a:cubicBezTo>
                  <a:pt x="821" y="608"/>
                  <a:pt x="821" y="608"/>
                  <a:pt x="822" y="608"/>
                </a:cubicBezTo>
                <a:cubicBezTo>
                  <a:pt x="836" y="613"/>
                  <a:pt x="851" y="616"/>
                  <a:pt x="866" y="616"/>
                </a:cubicBezTo>
                <a:cubicBezTo>
                  <a:pt x="936" y="616"/>
                  <a:pt x="993" y="559"/>
                  <a:pt x="993" y="490"/>
                </a:cubicBezTo>
                <a:cubicBezTo>
                  <a:pt x="993" y="420"/>
                  <a:pt x="936" y="363"/>
                  <a:pt x="866" y="363"/>
                </a:cubicBezTo>
                <a:cubicBezTo>
                  <a:pt x="848" y="363"/>
                  <a:pt x="831" y="367"/>
                  <a:pt x="816" y="374"/>
                </a:cubicBezTo>
                <a:cubicBezTo>
                  <a:pt x="816" y="374"/>
                  <a:pt x="816" y="374"/>
                  <a:pt x="816" y="374"/>
                </a:cubicBezTo>
                <a:cubicBezTo>
                  <a:pt x="815" y="374"/>
                  <a:pt x="815" y="374"/>
                  <a:pt x="814" y="374"/>
                </a:cubicBezTo>
                <a:cubicBezTo>
                  <a:pt x="810" y="376"/>
                  <a:pt x="806" y="379"/>
                  <a:pt x="802" y="381"/>
                </a:cubicBezTo>
                <a:cubicBezTo>
                  <a:pt x="800" y="382"/>
                  <a:pt x="799" y="382"/>
                  <a:pt x="798" y="383"/>
                </a:cubicBezTo>
                <a:cubicBezTo>
                  <a:pt x="794" y="386"/>
                  <a:pt x="789" y="389"/>
                  <a:pt x="785" y="392"/>
                </a:cubicBezTo>
                <a:cubicBezTo>
                  <a:pt x="785" y="393"/>
                  <a:pt x="784" y="393"/>
                  <a:pt x="784" y="393"/>
                </a:cubicBezTo>
                <a:cubicBezTo>
                  <a:pt x="780" y="397"/>
                  <a:pt x="777" y="400"/>
                  <a:pt x="773" y="404"/>
                </a:cubicBezTo>
                <a:cubicBezTo>
                  <a:pt x="773" y="405"/>
                  <a:pt x="772" y="406"/>
                  <a:pt x="771" y="406"/>
                </a:cubicBezTo>
                <a:close/>
                <a:moveTo>
                  <a:pt x="570" y="253"/>
                </a:moveTo>
                <a:lnTo>
                  <a:pt x="570" y="253"/>
                </a:lnTo>
                <a:cubicBezTo>
                  <a:pt x="639" y="253"/>
                  <a:pt x="696" y="196"/>
                  <a:pt x="696" y="127"/>
                </a:cubicBezTo>
                <a:cubicBezTo>
                  <a:pt x="696" y="57"/>
                  <a:pt x="639" y="0"/>
                  <a:pt x="570" y="0"/>
                </a:cubicBezTo>
                <a:cubicBezTo>
                  <a:pt x="500" y="0"/>
                  <a:pt x="443" y="57"/>
                  <a:pt x="443" y="127"/>
                </a:cubicBezTo>
                <a:cubicBezTo>
                  <a:pt x="443" y="196"/>
                  <a:pt x="500" y="253"/>
                  <a:pt x="570" y="253"/>
                </a:cubicBezTo>
                <a:close/>
                <a:moveTo>
                  <a:pt x="688" y="609"/>
                </a:moveTo>
                <a:lnTo>
                  <a:pt x="688" y="609"/>
                </a:lnTo>
                <a:lnTo>
                  <a:pt x="688" y="513"/>
                </a:lnTo>
                <a:cubicBezTo>
                  <a:pt x="687" y="505"/>
                  <a:pt x="686" y="497"/>
                  <a:pt x="686" y="490"/>
                </a:cubicBezTo>
                <a:cubicBezTo>
                  <a:pt x="686" y="482"/>
                  <a:pt x="687" y="474"/>
                  <a:pt x="688" y="467"/>
                </a:cubicBezTo>
                <a:lnTo>
                  <a:pt x="688" y="461"/>
                </a:lnTo>
                <a:lnTo>
                  <a:pt x="689" y="461"/>
                </a:lnTo>
                <a:cubicBezTo>
                  <a:pt x="698" y="405"/>
                  <a:pt x="733" y="357"/>
                  <a:pt x="782" y="331"/>
                </a:cubicBezTo>
                <a:cubicBezTo>
                  <a:pt x="748" y="299"/>
                  <a:pt x="702" y="279"/>
                  <a:pt x="651" y="279"/>
                </a:cubicBezTo>
                <a:lnTo>
                  <a:pt x="488" y="279"/>
                </a:lnTo>
                <a:cubicBezTo>
                  <a:pt x="437" y="279"/>
                  <a:pt x="391" y="299"/>
                  <a:pt x="357" y="331"/>
                </a:cubicBezTo>
                <a:cubicBezTo>
                  <a:pt x="414" y="361"/>
                  <a:pt x="453" y="421"/>
                  <a:pt x="453" y="490"/>
                </a:cubicBezTo>
                <a:cubicBezTo>
                  <a:pt x="453" y="504"/>
                  <a:pt x="451" y="518"/>
                  <a:pt x="448" y="531"/>
                </a:cubicBezTo>
                <a:lnTo>
                  <a:pt x="448" y="608"/>
                </a:lnTo>
                <a:cubicBezTo>
                  <a:pt x="500" y="629"/>
                  <a:pt x="543" y="668"/>
                  <a:pt x="570" y="718"/>
                </a:cubicBezTo>
                <a:cubicBezTo>
                  <a:pt x="595" y="669"/>
                  <a:pt x="638" y="631"/>
                  <a:pt x="688" y="609"/>
                </a:cubicBezTo>
                <a:close/>
                <a:moveTo>
                  <a:pt x="512" y="725"/>
                </a:moveTo>
                <a:lnTo>
                  <a:pt x="512" y="725"/>
                </a:lnTo>
                <a:cubicBezTo>
                  <a:pt x="508" y="719"/>
                  <a:pt x="504" y="714"/>
                  <a:pt x="499" y="709"/>
                </a:cubicBezTo>
                <a:cubicBezTo>
                  <a:pt x="499" y="708"/>
                  <a:pt x="498" y="707"/>
                  <a:pt x="497" y="707"/>
                </a:cubicBezTo>
                <a:cubicBezTo>
                  <a:pt x="493" y="702"/>
                  <a:pt x="489" y="698"/>
                  <a:pt x="484" y="693"/>
                </a:cubicBezTo>
                <a:cubicBezTo>
                  <a:pt x="484" y="693"/>
                  <a:pt x="483" y="692"/>
                  <a:pt x="482" y="691"/>
                </a:cubicBezTo>
                <a:cubicBezTo>
                  <a:pt x="477" y="687"/>
                  <a:pt x="473" y="683"/>
                  <a:pt x="467" y="679"/>
                </a:cubicBezTo>
                <a:cubicBezTo>
                  <a:pt x="467" y="679"/>
                  <a:pt x="466" y="679"/>
                  <a:pt x="466" y="678"/>
                </a:cubicBezTo>
                <a:cubicBezTo>
                  <a:pt x="449" y="666"/>
                  <a:pt x="429" y="656"/>
                  <a:pt x="409" y="650"/>
                </a:cubicBezTo>
                <a:cubicBezTo>
                  <a:pt x="404" y="649"/>
                  <a:pt x="400" y="648"/>
                  <a:pt x="395" y="647"/>
                </a:cubicBezTo>
                <a:cubicBezTo>
                  <a:pt x="393" y="646"/>
                  <a:pt x="390" y="646"/>
                  <a:pt x="388" y="645"/>
                </a:cubicBezTo>
                <a:cubicBezTo>
                  <a:pt x="385" y="645"/>
                  <a:pt x="381" y="644"/>
                  <a:pt x="378" y="644"/>
                </a:cubicBezTo>
                <a:cubicBezTo>
                  <a:pt x="376" y="644"/>
                  <a:pt x="374" y="643"/>
                  <a:pt x="372" y="643"/>
                </a:cubicBezTo>
                <a:cubicBezTo>
                  <a:pt x="366" y="643"/>
                  <a:pt x="360" y="642"/>
                  <a:pt x="355" y="642"/>
                </a:cubicBezTo>
                <a:lnTo>
                  <a:pt x="191" y="642"/>
                </a:lnTo>
                <a:cubicBezTo>
                  <a:pt x="86" y="642"/>
                  <a:pt x="0" y="728"/>
                  <a:pt x="0" y="833"/>
                </a:cubicBezTo>
                <a:lnTo>
                  <a:pt x="0" y="1088"/>
                </a:lnTo>
                <a:lnTo>
                  <a:pt x="112" y="1088"/>
                </a:lnTo>
                <a:lnTo>
                  <a:pt x="112" y="824"/>
                </a:lnTo>
                <a:lnTo>
                  <a:pt x="151" y="824"/>
                </a:lnTo>
                <a:lnTo>
                  <a:pt x="151" y="1088"/>
                </a:lnTo>
                <a:lnTo>
                  <a:pt x="391" y="1088"/>
                </a:lnTo>
                <a:lnTo>
                  <a:pt x="391" y="824"/>
                </a:lnTo>
                <a:lnTo>
                  <a:pt x="430" y="824"/>
                </a:lnTo>
                <a:lnTo>
                  <a:pt x="430" y="1088"/>
                </a:lnTo>
                <a:lnTo>
                  <a:pt x="546" y="1088"/>
                </a:lnTo>
                <a:lnTo>
                  <a:pt x="546" y="833"/>
                </a:lnTo>
                <a:cubicBezTo>
                  <a:pt x="546" y="793"/>
                  <a:pt x="533" y="756"/>
                  <a:pt x="512" y="725"/>
                </a:cubicBezTo>
                <a:cubicBezTo>
                  <a:pt x="512" y="725"/>
                  <a:pt x="512" y="725"/>
                  <a:pt x="512" y="725"/>
                </a:cubicBezTo>
                <a:close/>
                <a:moveTo>
                  <a:pt x="948" y="642"/>
                </a:moveTo>
                <a:lnTo>
                  <a:pt x="948" y="642"/>
                </a:lnTo>
                <a:lnTo>
                  <a:pt x="785" y="642"/>
                </a:lnTo>
                <a:cubicBezTo>
                  <a:pt x="779" y="642"/>
                  <a:pt x="773" y="643"/>
                  <a:pt x="767" y="643"/>
                </a:cubicBezTo>
                <a:cubicBezTo>
                  <a:pt x="765" y="643"/>
                  <a:pt x="763" y="644"/>
                  <a:pt x="761" y="644"/>
                </a:cubicBezTo>
                <a:cubicBezTo>
                  <a:pt x="758" y="644"/>
                  <a:pt x="754" y="645"/>
                  <a:pt x="750" y="646"/>
                </a:cubicBezTo>
                <a:cubicBezTo>
                  <a:pt x="748" y="646"/>
                  <a:pt x="746" y="646"/>
                  <a:pt x="743" y="647"/>
                </a:cubicBezTo>
                <a:cubicBezTo>
                  <a:pt x="739" y="648"/>
                  <a:pt x="735" y="649"/>
                  <a:pt x="731" y="650"/>
                </a:cubicBezTo>
                <a:cubicBezTo>
                  <a:pt x="703" y="658"/>
                  <a:pt x="676" y="673"/>
                  <a:pt x="655" y="693"/>
                </a:cubicBezTo>
                <a:cubicBezTo>
                  <a:pt x="655" y="694"/>
                  <a:pt x="654" y="694"/>
                  <a:pt x="654" y="694"/>
                </a:cubicBezTo>
                <a:cubicBezTo>
                  <a:pt x="649" y="698"/>
                  <a:pt x="645" y="703"/>
                  <a:pt x="641" y="708"/>
                </a:cubicBezTo>
                <a:cubicBezTo>
                  <a:pt x="640" y="708"/>
                  <a:pt x="640" y="709"/>
                  <a:pt x="639" y="709"/>
                </a:cubicBezTo>
                <a:cubicBezTo>
                  <a:pt x="611" y="743"/>
                  <a:pt x="593" y="786"/>
                  <a:pt x="593" y="833"/>
                </a:cubicBezTo>
                <a:lnTo>
                  <a:pt x="593" y="1088"/>
                </a:lnTo>
                <a:lnTo>
                  <a:pt x="705" y="1088"/>
                </a:lnTo>
                <a:lnTo>
                  <a:pt x="705" y="824"/>
                </a:lnTo>
                <a:lnTo>
                  <a:pt x="744" y="824"/>
                </a:lnTo>
                <a:lnTo>
                  <a:pt x="744" y="1088"/>
                </a:lnTo>
                <a:lnTo>
                  <a:pt x="985" y="1088"/>
                </a:lnTo>
                <a:lnTo>
                  <a:pt x="985" y="824"/>
                </a:lnTo>
                <a:lnTo>
                  <a:pt x="1024" y="824"/>
                </a:lnTo>
                <a:lnTo>
                  <a:pt x="1024" y="1088"/>
                </a:lnTo>
                <a:lnTo>
                  <a:pt x="1139" y="1088"/>
                </a:lnTo>
                <a:lnTo>
                  <a:pt x="1139" y="833"/>
                </a:lnTo>
                <a:cubicBezTo>
                  <a:pt x="1139" y="728"/>
                  <a:pt x="1053" y="642"/>
                  <a:pt x="948" y="642"/>
                </a:cubicBezTo>
                <a:close/>
                <a:moveTo>
                  <a:pt x="273" y="616"/>
                </a:moveTo>
                <a:lnTo>
                  <a:pt x="273" y="616"/>
                </a:lnTo>
                <a:cubicBezTo>
                  <a:pt x="289" y="616"/>
                  <a:pt x="304" y="613"/>
                  <a:pt x="317" y="608"/>
                </a:cubicBezTo>
                <a:cubicBezTo>
                  <a:pt x="318" y="608"/>
                  <a:pt x="318" y="608"/>
                  <a:pt x="318" y="608"/>
                </a:cubicBezTo>
                <a:cubicBezTo>
                  <a:pt x="325" y="605"/>
                  <a:pt x="331" y="602"/>
                  <a:pt x="337" y="599"/>
                </a:cubicBezTo>
                <a:cubicBezTo>
                  <a:pt x="337" y="599"/>
                  <a:pt x="338" y="598"/>
                  <a:pt x="338" y="598"/>
                </a:cubicBezTo>
                <a:cubicBezTo>
                  <a:pt x="344" y="594"/>
                  <a:pt x="350" y="591"/>
                  <a:pt x="355" y="586"/>
                </a:cubicBezTo>
                <a:cubicBezTo>
                  <a:pt x="355" y="586"/>
                  <a:pt x="355" y="586"/>
                  <a:pt x="355" y="586"/>
                </a:cubicBezTo>
                <a:cubicBezTo>
                  <a:pt x="366" y="577"/>
                  <a:pt x="374" y="566"/>
                  <a:pt x="381" y="554"/>
                </a:cubicBezTo>
                <a:cubicBezTo>
                  <a:pt x="382" y="554"/>
                  <a:pt x="382" y="553"/>
                  <a:pt x="383" y="552"/>
                </a:cubicBezTo>
                <a:cubicBezTo>
                  <a:pt x="386" y="547"/>
                  <a:pt x="389" y="541"/>
                  <a:pt x="391" y="535"/>
                </a:cubicBezTo>
                <a:cubicBezTo>
                  <a:pt x="391" y="534"/>
                  <a:pt x="392" y="533"/>
                  <a:pt x="392" y="532"/>
                </a:cubicBezTo>
                <a:cubicBezTo>
                  <a:pt x="394" y="526"/>
                  <a:pt x="396" y="520"/>
                  <a:pt x="397" y="513"/>
                </a:cubicBezTo>
                <a:cubicBezTo>
                  <a:pt x="397" y="512"/>
                  <a:pt x="398" y="511"/>
                  <a:pt x="398" y="510"/>
                </a:cubicBezTo>
                <a:cubicBezTo>
                  <a:pt x="399" y="504"/>
                  <a:pt x="399" y="497"/>
                  <a:pt x="399" y="490"/>
                </a:cubicBezTo>
                <a:cubicBezTo>
                  <a:pt x="399" y="484"/>
                  <a:pt x="399" y="478"/>
                  <a:pt x="398" y="472"/>
                </a:cubicBezTo>
                <a:cubicBezTo>
                  <a:pt x="398" y="471"/>
                  <a:pt x="398" y="470"/>
                  <a:pt x="398" y="468"/>
                </a:cubicBezTo>
                <a:cubicBezTo>
                  <a:pt x="397" y="463"/>
                  <a:pt x="395" y="458"/>
                  <a:pt x="394" y="453"/>
                </a:cubicBezTo>
                <a:cubicBezTo>
                  <a:pt x="394" y="452"/>
                  <a:pt x="394" y="452"/>
                  <a:pt x="394" y="452"/>
                </a:cubicBezTo>
                <a:cubicBezTo>
                  <a:pt x="392" y="447"/>
                  <a:pt x="390" y="442"/>
                  <a:pt x="388" y="437"/>
                </a:cubicBezTo>
                <a:cubicBezTo>
                  <a:pt x="387" y="436"/>
                  <a:pt x="387" y="435"/>
                  <a:pt x="386" y="434"/>
                </a:cubicBezTo>
                <a:cubicBezTo>
                  <a:pt x="384" y="429"/>
                  <a:pt x="381" y="424"/>
                  <a:pt x="378" y="419"/>
                </a:cubicBezTo>
                <a:lnTo>
                  <a:pt x="378" y="419"/>
                </a:lnTo>
                <a:cubicBezTo>
                  <a:pt x="375" y="415"/>
                  <a:pt x="372" y="410"/>
                  <a:pt x="368" y="406"/>
                </a:cubicBezTo>
                <a:cubicBezTo>
                  <a:pt x="367" y="405"/>
                  <a:pt x="367" y="405"/>
                  <a:pt x="366" y="404"/>
                </a:cubicBezTo>
                <a:cubicBezTo>
                  <a:pt x="362" y="400"/>
                  <a:pt x="358" y="396"/>
                  <a:pt x="354" y="393"/>
                </a:cubicBezTo>
                <a:cubicBezTo>
                  <a:pt x="354" y="393"/>
                  <a:pt x="354" y="393"/>
                  <a:pt x="354" y="393"/>
                </a:cubicBezTo>
                <a:cubicBezTo>
                  <a:pt x="350" y="389"/>
                  <a:pt x="345" y="386"/>
                  <a:pt x="341" y="383"/>
                </a:cubicBezTo>
                <a:cubicBezTo>
                  <a:pt x="340" y="382"/>
                  <a:pt x="339" y="382"/>
                  <a:pt x="338" y="381"/>
                </a:cubicBezTo>
                <a:cubicBezTo>
                  <a:pt x="334" y="379"/>
                  <a:pt x="329" y="376"/>
                  <a:pt x="324" y="374"/>
                </a:cubicBezTo>
                <a:cubicBezTo>
                  <a:pt x="324" y="374"/>
                  <a:pt x="324" y="374"/>
                  <a:pt x="323" y="374"/>
                </a:cubicBezTo>
                <a:cubicBezTo>
                  <a:pt x="308" y="367"/>
                  <a:pt x="291" y="363"/>
                  <a:pt x="273" y="363"/>
                </a:cubicBezTo>
                <a:cubicBezTo>
                  <a:pt x="203" y="363"/>
                  <a:pt x="146" y="420"/>
                  <a:pt x="146" y="490"/>
                </a:cubicBezTo>
                <a:cubicBezTo>
                  <a:pt x="146" y="559"/>
                  <a:pt x="203" y="616"/>
                  <a:pt x="273" y="616"/>
                </a:cubicBezTo>
                <a:close/>
              </a:path>
            </a:pathLst>
          </a:custGeom>
          <a:solidFill>
            <a:schemeClr val="bg1"/>
          </a:solidFill>
          <a:ln>
            <a:noFill/>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E4C874"/>
              </a:solidFill>
              <a:effectLst/>
              <a:uLnTx/>
              <a:uFillTx/>
              <a:latin typeface="Arial" panose="020B0604020202020204"/>
              <a:ea typeface="微软雅黑" panose="020B0503020204020204" charset="-122"/>
              <a:cs typeface="+mn-ea"/>
              <a:sym typeface="+mn-lt"/>
            </a:endParaRPr>
          </a:p>
        </p:txBody>
      </p:sp>
      <p:sp>
        <p:nvSpPr>
          <p:cNvPr id="3" name="矩形 2"/>
          <p:cNvSpPr/>
          <p:nvPr/>
        </p:nvSpPr>
        <p:spPr>
          <a:xfrm>
            <a:off x="4128090" y="2879890"/>
            <a:ext cx="5724644" cy="83099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rgbClr val="C30D23"/>
                </a:solidFill>
                <a:effectLst/>
                <a:uLnTx/>
                <a:uFillTx/>
                <a:latin typeface="Arial" panose="020B0604020202020204"/>
                <a:ea typeface="微软雅黑" panose="020B0503020204020204" charset="-122"/>
                <a:cs typeface="+mn-ea"/>
                <a:sym typeface="+mn-lt"/>
              </a:rPr>
              <a:t>用户体验和改进效果</a:t>
            </a:r>
            <a:endParaRPr kumimoji="0" lang="zh-CN" altLang="en-US" sz="4800" b="1" i="0" u="none" strike="noStrike" kern="1200" cap="none" spc="0" normalizeH="0" baseline="0" noProof="0" dirty="0">
              <a:ln>
                <a:noFill/>
              </a:ln>
              <a:solidFill>
                <a:srgbClr val="C30D23"/>
              </a:solidFill>
              <a:effectLst/>
              <a:uLnTx/>
              <a:uFillTx/>
              <a:latin typeface="Arial" panose="020B0604020202020204"/>
              <a:ea typeface="微软雅黑" panose="020B0503020204020204" charset="-122"/>
              <a:cs typeface="+mn-ea"/>
              <a:sym typeface="+mn-lt"/>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61727" y="353085"/>
            <a:ext cx="81481" cy="579422"/>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43208" y="435527"/>
            <a:ext cx="3877985"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C30D23"/>
                </a:solidFill>
                <a:effectLst/>
                <a:uLnTx/>
                <a:uFillTx/>
                <a:latin typeface="Arial" panose="020B0604020202020204"/>
                <a:ea typeface="微软雅黑" panose="020B0503020204020204" charset="-122"/>
                <a:cs typeface="+mn-ea"/>
                <a:sym typeface="+mn-lt"/>
              </a:rPr>
              <a:t>用户体验和改进效果</a:t>
            </a:r>
            <a:endParaRPr kumimoji="0" lang="zh-CN" altLang="en-US" sz="3200" b="1" i="0" u="none" strike="noStrike" kern="1200" cap="none" spc="0" normalizeH="0" baseline="0" noProof="0" dirty="0">
              <a:ln>
                <a:noFill/>
              </a:ln>
              <a:solidFill>
                <a:srgbClr val="C30D23"/>
              </a:solidFill>
              <a:effectLst/>
              <a:uLnTx/>
              <a:uFillTx/>
              <a:latin typeface="Arial" panose="020B0604020202020204"/>
              <a:ea typeface="微软雅黑" panose="020B0503020204020204" charset="-122"/>
              <a:cs typeface="+mn-ea"/>
              <a:sym typeface="+mn-lt"/>
            </a:endParaRPr>
          </a:p>
        </p:txBody>
      </p:sp>
      <p:sp>
        <p:nvSpPr>
          <p:cNvPr id="115" name="圆角矩形 114"/>
          <p:cNvSpPr/>
          <p:nvPr/>
        </p:nvSpPr>
        <p:spPr>
          <a:xfrm rot="2760000">
            <a:off x="4130896" y="2210926"/>
            <a:ext cx="2584156" cy="1779850"/>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16" name="Freeform 5"/>
          <p:cNvSpPr/>
          <p:nvPr/>
        </p:nvSpPr>
        <p:spPr bwMode="auto">
          <a:xfrm rot="10800000">
            <a:off x="4321151" y="2001806"/>
            <a:ext cx="1466316" cy="129911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25400">
            <a:gradFill flip="none" rotWithShape="1">
              <a:gsLst>
                <a:gs pos="29000">
                  <a:srgbClr val="E0E0E0"/>
                </a:gs>
                <a:gs pos="0">
                  <a:srgbClr val="999999"/>
                </a:gs>
                <a:gs pos="83000">
                  <a:sysClr val="window" lastClr="FFFFFF"/>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Arial" panose="020B0604020202020204"/>
              <a:ea typeface="微软雅黑" panose="020B0503020204020204" charset="-122"/>
            </a:endParaRPr>
          </a:p>
        </p:txBody>
      </p:sp>
      <p:sp>
        <p:nvSpPr>
          <p:cNvPr id="117" name="圆角矩形 116"/>
          <p:cNvSpPr/>
          <p:nvPr/>
        </p:nvSpPr>
        <p:spPr>
          <a:xfrm rot="2760000">
            <a:off x="4356367" y="2328427"/>
            <a:ext cx="2191946" cy="143791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18" name="Freeform 5"/>
          <p:cNvSpPr/>
          <p:nvPr/>
        </p:nvSpPr>
        <p:spPr bwMode="auto">
          <a:xfrm rot="10800000">
            <a:off x="4483968" y="2146057"/>
            <a:ext cx="1140682" cy="101061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C8161D"/>
          </a:solidFill>
          <a:ln w="25400">
            <a:solidFill>
              <a:srgbClr val="C8161D"/>
            </a:soli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Arial" panose="020B0604020202020204"/>
              <a:ea typeface="微软雅黑" panose="020B0503020204020204" charset="-122"/>
            </a:endParaRPr>
          </a:p>
        </p:txBody>
      </p:sp>
      <p:sp>
        <p:nvSpPr>
          <p:cNvPr id="113" name="文本框 26"/>
          <p:cNvSpPr txBox="1"/>
          <p:nvPr/>
        </p:nvSpPr>
        <p:spPr>
          <a:xfrm>
            <a:off x="4653060" y="2278340"/>
            <a:ext cx="773679" cy="645160"/>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a:ln>
                  <a:noFill/>
                </a:ln>
                <a:solidFill>
                  <a:prstClr val="white"/>
                </a:solidFill>
                <a:effectLst/>
                <a:uLnTx/>
                <a:uFillTx/>
                <a:latin typeface="Impact" panose="020B0806030902050204" pitchFamily="34" charset="0"/>
                <a:ea typeface="微软雅黑" panose="020B0503020204020204" charset="-122"/>
              </a:rPr>
              <a:t>01</a:t>
            </a:r>
            <a:endParaRPr kumimoji="0" lang="zh-CN" altLang="en-US" sz="3600" b="0" i="0" u="none" strike="noStrike" kern="0" cap="none" spc="0" normalizeH="0" baseline="0" noProof="0" dirty="0">
              <a:ln>
                <a:noFill/>
              </a:ln>
              <a:solidFill>
                <a:prstClr val="white"/>
              </a:solidFill>
              <a:effectLst/>
              <a:uLnTx/>
              <a:uFillTx/>
              <a:latin typeface="Impact" panose="020B0806030902050204" pitchFamily="34" charset="0"/>
              <a:ea typeface="微软雅黑" panose="020B0503020204020204" charset="-122"/>
            </a:endParaRPr>
          </a:p>
        </p:txBody>
      </p:sp>
      <p:sp>
        <p:nvSpPr>
          <p:cNvPr id="114" name="文本框 27"/>
          <p:cNvSpPr txBox="1"/>
          <p:nvPr/>
        </p:nvSpPr>
        <p:spPr>
          <a:xfrm>
            <a:off x="4673536" y="2739339"/>
            <a:ext cx="780897" cy="247650"/>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en-US" altLang="zh-CN" sz="1015" b="0" i="0" u="none" strike="noStrike" kern="0" cap="none" spc="0" normalizeH="0" baseline="0" noProof="0" dirty="0">
                <a:ln>
                  <a:noFill/>
                </a:ln>
                <a:solidFill>
                  <a:prstClr val="white"/>
                </a:solidFill>
                <a:effectLst/>
                <a:uLnTx/>
                <a:uFillTx/>
                <a:latin typeface="时尚中黑简体" panose="01010104010101010101" pitchFamily="2" charset="-122"/>
                <a:ea typeface="时尚中黑简体" panose="01010104010101010101" pitchFamily="2" charset="-122"/>
              </a:rPr>
              <a:t>STEP</a:t>
            </a:r>
            <a:endParaRPr kumimoji="0" lang="zh-CN" altLang="en-US" sz="1015" b="0" i="0" u="none" strike="noStrike" kern="0" cap="none" spc="0" normalizeH="0" baseline="0" noProof="0" dirty="0">
              <a:ln>
                <a:noFill/>
              </a:ln>
              <a:solidFill>
                <a:prstClr val="white"/>
              </a:solidFill>
              <a:effectLst/>
              <a:uLnTx/>
              <a:uFillTx/>
              <a:latin typeface="时尚中黑简体" panose="01010104010101010101" pitchFamily="2" charset="-122"/>
              <a:ea typeface="时尚中黑简体" panose="01010104010101010101" pitchFamily="2" charset="-122"/>
            </a:endParaRPr>
          </a:p>
        </p:txBody>
      </p:sp>
      <p:sp>
        <p:nvSpPr>
          <p:cNvPr id="124" name="圆角矩形 123"/>
          <p:cNvSpPr/>
          <p:nvPr/>
        </p:nvSpPr>
        <p:spPr>
          <a:xfrm rot="2760000">
            <a:off x="5028549" y="3732679"/>
            <a:ext cx="2584156" cy="177985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25" name="Freeform 5"/>
          <p:cNvSpPr/>
          <p:nvPr/>
        </p:nvSpPr>
        <p:spPr bwMode="auto">
          <a:xfrm rot="10800000">
            <a:off x="5279128" y="3538224"/>
            <a:ext cx="1466316" cy="129911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25400">
            <a:gradFill flip="none" rotWithShape="1">
              <a:gsLst>
                <a:gs pos="29000">
                  <a:srgbClr val="E0E0E0"/>
                </a:gs>
                <a:gs pos="0">
                  <a:srgbClr val="999999"/>
                </a:gs>
                <a:gs pos="83000">
                  <a:sysClr val="window" lastClr="FFFFFF"/>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Arial" panose="020B0604020202020204"/>
              <a:ea typeface="微软雅黑" panose="020B0503020204020204" charset="-122"/>
            </a:endParaRPr>
          </a:p>
        </p:txBody>
      </p:sp>
      <p:sp>
        <p:nvSpPr>
          <p:cNvPr id="126" name="圆角矩形 125"/>
          <p:cNvSpPr/>
          <p:nvPr/>
        </p:nvSpPr>
        <p:spPr>
          <a:xfrm rot="2760000">
            <a:off x="5247151" y="3882556"/>
            <a:ext cx="2191946" cy="143791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27" name="Freeform 5"/>
          <p:cNvSpPr/>
          <p:nvPr/>
        </p:nvSpPr>
        <p:spPr bwMode="auto">
          <a:xfrm rot="10800000">
            <a:off x="5441945" y="3682475"/>
            <a:ext cx="1140682" cy="101061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C8161D"/>
          </a:solidFill>
          <a:ln w="25400">
            <a:solidFill>
              <a:srgbClr val="C8161D"/>
            </a:soli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Arial" panose="020B0604020202020204"/>
              <a:ea typeface="微软雅黑" panose="020B0503020204020204" charset="-122"/>
            </a:endParaRPr>
          </a:p>
        </p:txBody>
      </p:sp>
      <p:grpSp>
        <p:nvGrpSpPr>
          <p:cNvPr id="121" name="组合 120"/>
          <p:cNvGrpSpPr/>
          <p:nvPr/>
        </p:nvGrpSpPr>
        <p:grpSpPr>
          <a:xfrm>
            <a:off x="5628948" y="3818815"/>
            <a:ext cx="784226" cy="708649"/>
            <a:chOff x="2734379" y="4342226"/>
            <a:chExt cx="1045498" cy="945084"/>
          </a:xfrm>
        </p:grpSpPr>
        <p:sp>
          <p:nvSpPr>
            <p:cNvPr id="122" name="文本框 32"/>
            <p:cNvSpPr txBox="1"/>
            <p:nvPr/>
          </p:nvSpPr>
          <p:spPr>
            <a:xfrm>
              <a:off x="2734379" y="4342226"/>
              <a:ext cx="1031437" cy="860412"/>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a:ln>
                    <a:noFill/>
                  </a:ln>
                  <a:solidFill>
                    <a:prstClr val="white"/>
                  </a:solidFill>
                  <a:effectLst/>
                  <a:uLnTx/>
                  <a:uFillTx/>
                  <a:latin typeface="Impact" panose="020B0806030902050204" pitchFamily="34" charset="0"/>
                  <a:ea typeface="微软雅黑" panose="020B0503020204020204" charset="-122"/>
                </a:rPr>
                <a:t>03</a:t>
              </a:r>
              <a:endParaRPr kumimoji="0" lang="zh-CN" altLang="en-US" sz="3600" b="0" i="0" u="none" strike="noStrike" kern="0" cap="none" spc="0" normalizeH="0" baseline="0" noProof="0" dirty="0">
                <a:ln>
                  <a:noFill/>
                </a:ln>
                <a:solidFill>
                  <a:prstClr val="white"/>
                </a:solidFill>
                <a:effectLst/>
                <a:uLnTx/>
                <a:uFillTx/>
                <a:latin typeface="Impact" panose="020B0806030902050204" pitchFamily="34" charset="0"/>
                <a:ea typeface="微软雅黑" panose="020B0503020204020204" charset="-122"/>
              </a:endParaRPr>
            </a:p>
          </p:txBody>
        </p:sp>
        <p:sp>
          <p:nvSpPr>
            <p:cNvPr id="123" name="文本框 33"/>
            <p:cNvSpPr txBox="1"/>
            <p:nvPr/>
          </p:nvSpPr>
          <p:spPr>
            <a:xfrm>
              <a:off x="2738817" y="4957034"/>
              <a:ext cx="1041060" cy="330276"/>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en-US" altLang="zh-CN" sz="1015" b="0" i="0" u="none" strike="noStrike" kern="0" cap="none" spc="0" normalizeH="0" baseline="0" noProof="0" dirty="0">
                  <a:ln>
                    <a:noFill/>
                  </a:ln>
                  <a:solidFill>
                    <a:prstClr val="white"/>
                  </a:solidFill>
                  <a:effectLst/>
                  <a:uLnTx/>
                  <a:uFillTx/>
                  <a:latin typeface="时尚中黑简体" panose="01010104010101010101" pitchFamily="2" charset="-122"/>
                  <a:ea typeface="时尚中黑简体" panose="01010104010101010101" pitchFamily="2" charset="-122"/>
                </a:rPr>
                <a:t>STEP</a:t>
              </a:r>
              <a:endParaRPr kumimoji="0" lang="zh-CN" altLang="en-US" sz="1015" b="0" i="0" u="none" strike="noStrike" kern="0" cap="none" spc="0" normalizeH="0" baseline="0" noProof="0" dirty="0">
                <a:ln>
                  <a:noFill/>
                </a:ln>
                <a:solidFill>
                  <a:prstClr val="white"/>
                </a:solidFill>
                <a:effectLst/>
                <a:uLnTx/>
                <a:uFillTx/>
                <a:latin typeface="时尚中黑简体" panose="01010104010101010101" pitchFamily="2" charset="-122"/>
                <a:ea typeface="时尚中黑简体" panose="01010104010101010101" pitchFamily="2" charset="-122"/>
              </a:endParaRPr>
            </a:p>
          </p:txBody>
        </p:sp>
      </p:grpSp>
      <p:grpSp>
        <p:nvGrpSpPr>
          <p:cNvPr id="129" name="组合 128"/>
          <p:cNvGrpSpPr/>
          <p:nvPr/>
        </p:nvGrpSpPr>
        <p:grpSpPr>
          <a:xfrm>
            <a:off x="6237850" y="1795916"/>
            <a:ext cx="2066086" cy="2584156"/>
            <a:chOff x="3295850" y="1895995"/>
            <a:chExt cx="3725149" cy="4660916"/>
          </a:xfrm>
        </p:grpSpPr>
        <p:sp>
          <p:nvSpPr>
            <p:cNvPr id="133" name="圆角矩形 132"/>
            <p:cNvSpPr/>
            <p:nvPr/>
          </p:nvSpPr>
          <p:spPr>
            <a:xfrm rot="2760000">
              <a:off x="3086007" y="2621919"/>
              <a:ext cx="4660916" cy="3209068"/>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34"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25400">
              <a:gradFill flip="none" rotWithShape="1">
                <a:gsLst>
                  <a:gs pos="29000">
                    <a:srgbClr val="E0E0E0"/>
                  </a:gs>
                  <a:gs pos="0">
                    <a:srgbClr val="999999"/>
                  </a:gs>
                  <a:gs pos="83000">
                    <a:sysClr val="window" lastClr="FFFFFF"/>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Arial" panose="020B0604020202020204"/>
                <a:ea typeface="微软雅黑" panose="020B0503020204020204" charset="-122"/>
              </a:endParaRPr>
            </a:p>
          </p:txBody>
        </p:sp>
        <p:sp>
          <p:nvSpPr>
            <p:cNvPr id="135" name="圆角矩形 134"/>
            <p:cNvSpPr/>
            <p:nvPr/>
          </p:nvSpPr>
          <p:spPr>
            <a:xfrm rot="2760000">
              <a:off x="3371510" y="2878566"/>
              <a:ext cx="3953505"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36"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C8161D"/>
            </a:solidFill>
            <a:ln w="25400">
              <a:solidFill>
                <a:srgbClr val="C8161D"/>
              </a:soli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Arial" panose="020B0604020202020204"/>
                <a:ea typeface="微软雅黑" panose="020B0503020204020204" charset="-122"/>
              </a:endParaRPr>
            </a:p>
          </p:txBody>
        </p:sp>
      </p:grpSp>
      <p:grpSp>
        <p:nvGrpSpPr>
          <p:cNvPr id="130" name="组合 129"/>
          <p:cNvGrpSpPr/>
          <p:nvPr/>
        </p:nvGrpSpPr>
        <p:grpSpPr>
          <a:xfrm>
            <a:off x="6574135" y="2280108"/>
            <a:ext cx="784226" cy="708649"/>
            <a:chOff x="2734379" y="4342226"/>
            <a:chExt cx="1045498" cy="945084"/>
          </a:xfrm>
        </p:grpSpPr>
        <p:sp>
          <p:nvSpPr>
            <p:cNvPr id="131" name="文本框 35"/>
            <p:cNvSpPr txBox="1"/>
            <p:nvPr/>
          </p:nvSpPr>
          <p:spPr>
            <a:xfrm>
              <a:off x="2734379" y="4342226"/>
              <a:ext cx="1031437" cy="860412"/>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a:ln>
                    <a:noFill/>
                  </a:ln>
                  <a:solidFill>
                    <a:prstClr val="white"/>
                  </a:solidFill>
                  <a:effectLst/>
                  <a:uLnTx/>
                  <a:uFillTx/>
                  <a:latin typeface="Impact" panose="020B0806030902050204" pitchFamily="34" charset="0"/>
                  <a:ea typeface="微软雅黑" panose="020B0503020204020204" charset="-122"/>
                </a:rPr>
                <a:t>02</a:t>
              </a:r>
              <a:endParaRPr kumimoji="0" lang="zh-CN" altLang="en-US" sz="3600" b="0" i="0" u="none" strike="noStrike" kern="0" cap="none" spc="0" normalizeH="0" baseline="0" noProof="0" dirty="0">
                <a:ln>
                  <a:noFill/>
                </a:ln>
                <a:solidFill>
                  <a:prstClr val="white"/>
                </a:solidFill>
                <a:effectLst/>
                <a:uLnTx/>
                <a:uFillTx/>
                <a:latin typeface="Impact" panose="020B0806030902050204" pitchFamily="34" charset="0"/>
                <a:ea typeface="微软雅黑" panose="020B0503020204020204" charset="-122"/>
              </a:endParaRPr>
            </a:p>
          </p:txBody>
        </p:sp>
        <p:sp>
          <p:nvSpPr>
            <p:cNvPr id="132" name="文本框 36"/>
            <p:cNvSpPr txBox="1"/>
            <p:nvPr/>
          </p:nvSpPr>
          <p:spPr>
            <a:xfrm>
              <a:off x="2738817" y="4957034"/>
              <a:ext cx="1041060" cy="330276"/>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en-US" altLang="zh-CN" sz="1015" b="0" i="0" u="none" strike="noStrike" kern="0" cap="none" spc="0" normalizeH="0" baseline="0" noProof="0" dirty="0">
                  <a:ln>
                    <a:noFill/>
                  </a:ln>
                  <a:solidFill>
                    <a:prstClr val="white"/>
                  </a:solidFill>
                  <a:effectLst/>
                  <a:uLnTx/>
                  <a:uFillTx/>
                  <a:latin typeface="时尚中黑简体" panose="01010104010101010101" pitchFamily="2" charset="-122"/>
                  <a:ea typeface="时尚中黑简体" panose="01010104010101010101" pitchFamily="2" charset="-122"/>
                </a:rPr>
                <a:t>STEP</a:t>
              </a:r>
              <a:endParaRPr kumimoji="0" lang="zh-CN" altLang="en-US" sz="1015" b="0" i="0" u="none" strike="noStrike" kern="0" cap="none" spc="0" normalizeH="0" baseline="0" noProof="0" dirty="0">
                <a:ln>
                  <a:noFill/>
                </a:ln>
                <a:solidFill>
                  <a:prstClr val="white"/>
                </a:solidFill>
                <a:effectLst/>
                <a:uLnTx/>
                <a:uFillTx/>
                <a:latin typeface="时尚中黑简体" panose="01010104010101010101" pitchFamily="2" charset="-122"/>
                <a:ea typeface="时尚中黑简体" panose="01010104010101010101" pitchFamily="2" charset="-122"/>
              </a:endParaRPr>
            </a:p>
          </p:txBody>
        </p:sp>
      </p:grpSp>
      <p:sp>
        <p:nvSpPr>
          <p:cNvPr id="147" name="椭圆 146"/>
          <p:cNvSpPr/>
          <p:nvPr/>
        </p:nvSpPr>
        <p:spPr>
          <a:xfrm flipV="1">
            <a:off x="7597364" y="2600499"/>
            <a:ext cx="88979" cy="88947"/>
          </a:xfrm>
          <a:prstGeom prst="ellipse">
            <a:avLst/>
          </a:prstGeom>
          <a:solidFill>
            <a:srgbClr val="C8161D"/>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48" name="任意多边形 147"/>
          <p:cNvSpPr/>
          <p:nvPr/>
        </p:nvSpPr>
        <p:spPr>
          <a:xfrm flipV="1">
            <a:off x="7664216" y="2140216"/>
            <a:ext cx="1762401" cy="478860"/>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cap="flat" cmpd="sng" algn="ctr">
            <a:solidFill>
              <a:srgbClr val="C8161D"/>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50" name="椭圆 149"/>
          <p:cNvSpPr/>
          <p:nvPr/>
        </p:nvSpPr>
        <p:spPr>
          <a:xfrm flipH="1" flipV="1">
            <a:off x="4335043" y="2603621"/>
            <a:ext cx="88979" cy="88947"/>
          </a:xfrm>
          <a:prstGeom prst="ellipse">
            <a:avLst/>
          </a:prstGeom>
          <a:solidFill>
            <a:srgbClr val="C8161D"/>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51" name="任意多边形 150"/>
          <p:cNvSpPr/>
          <p:nvPr/>
        </p:nvSpPr>
        <p:spPr>
          <a:xfrm flipH="1" flipV="1">
            <a:off x="2594769" y="2143338"/>
            <a:ext cx="1762401" cy="478860"/>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cap="flat" cmpd="sng" algn="ctr">
            <a:solidFill>
              <a:srgbClr val="C8161D"/>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98" name="Text Placeholder 2"/>
          <p:cNvSpPr txBox="1"/>
          <p:nvPr/>
        </p:nvSpPr>
        <p:spPr>
          <a:xfrm>
            <a:off x="8066004" y="2782639"/>
            <a:ext cx="3294100" cy="1107440"/>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solidFill>
                  <a:schemeClr val="tx1"/>
                </a:solidFill>
                <a:latin typeface="+mn-lt"/>
                <a:cs typeface="+mn-ea"/>
                <a:sym typeface="+mn-lt"/>
              </a:rPr>
              <a:t>阅读页面不可做笔记等标注，没有目录等索引，没有夜间阅读模式（已增加</a:t>
            </a:r>
            <a:r>
              <a:rPr lang="zh-CN" altLang="en-US" sz="2000" dirty="0">
                <a:solidFill>
                  <a:schemeClr val="tx1"/>
                </a:solidFill>
                <a:latin typeface="+mn-lt"/>
                <a:cs typeface="+mn-ea"/>
                <a:sym typeface="+mn-lt"/>
              </a:rPr>
              <a:t>）</a:t>
            </a:r>
            <a:endParaRPr lang="zh-CN" altLang="en-US" sz="2000" dirty="0">
              <a:solidFill>
                <a:schemeClr val="tx1"/>
              </a:solidFill>
              <a:latin typeface="+mn-lt"/>
              <a:cs typeface="+mn-ea"/>
              <a:sym typeface="+mn-lt"/>
            </a:endParaRPr>
          </a:p>
        </p:txBody>
      </p:sp>
      <p:sp>
        <p:nvSpPr>
          <p:cNvPr id="199" name="文本框 36"/>
          <p:cNvSpPr txBox="1"/>
          <p:nvPr/>
        </p:nvSpPr>
        <p:spPr>
          <a:xfrm>
            <a:off x="7976404" y="2215008"/>
            <a:ext cx="276362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30D23"/>
                </a:solidFill>
                <a:cs typeface="+mn-ea"/>
                <a:sym typeface="+mn-lt"/>
              </a:rPr>
              <a:t>  用户体验②</a:t>
            </a:r>
            <a:endParaRPr lang="zh-CN" altLang="en-US" sz="2000" b="1" dirty="0">
              <a:solidFill>
                <a:srgbClr val="C30D23"/>
              </a:solidFill>
              <a:cs typeface="+mn-ea"/>
              <a:sym typeface="+mn-lt"/>
            </a:endParaRPr>
          </a:p>
        </p:txBody>
      </p:sp>
      <p:sp>
        <p:nvSpPr>
          <p:cNvPr id="205" name="任意多边形 204"/>
          <p:cNvSpPr/>
          <p:nvPr/>
        </p:nvSpPr>
        <p:spPr>
          <a:xfrm rot="10800000" flipH="1" flipV="1">
            <a:off x="6044899" y="4816279"/>
            <a:ext cx="1762401" cy="478860"/>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cap="flat" cmpd="sng" algn="ctr">
            <a:solidFill>
              <a:srgbClr val="C8161D"/>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06" name="Text Placeholder 2"/>
          <p:cNvSpPr txBox="1"/>
          <p:nvPr/>
        </p:nvSpPr>
        <p:spPr>
          <a:xfrm>
            <a:off x="6413716" y="5750546"/>
            <a:ext cx="3294100" cy="1107440"/>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solidFill>
                  <a:schemeClr val="tx1"/>
                </a:solidFill>
                <a:latin typeface="+mn-lt"/>
                <a:cs typeface="+mn-ea"/>
                <a:sym typeface="+mn-lt"/>
              </a:rPr>
              <a:t>后续会更新</a:t>
            </a:r>
            <a:r>
              <a:rPr lang="en-US" altLang="zh-CN" sz="2000" dirty="0">
                <a:solidFill>
                  <a:schemeClr val="tx1"/>
                </a:solidFill>
                <a:latin typeface="+mn-lt"/>
                <a:cs typeface="+mn-ea"/>
                <a:sym typeface="+mn-lt"/>
              </a:rPr>
              <a:t>app</a:t>
            </a:r>
            <a:r>
              <a:rPr lang="zh-CN" altLang="en-US" sz="2000" dirty="0">
                <a:solidFill>
                  <a:schemeClr val="tx1"/>
                </a:solidFill>
                <a:latin typeface="+mn-lt"/>
                <a:cs typeface="+mn-ea"/>
                <a:sym typeface="+mn-lt"/>
              </a:rPr>
              <a:t>的进入动画，索引方面目前有阅读的进度条，后续会添加书籍的目录</a:t>
            </a:r>
            <a:endParaRPr lang="zh-CN" altLang="en-US" sz="2000" dirty="0">
              <a:solidFill>
                <a:schemeClr val="tx1"/>
              </a:solidFill>
              <a:latin typeface="+mn-lt"/>
              <a:cs typeface="+mn-ea"/>
              <a:sym typeface="+mn-lt"/>
            </a:endParaRPr>
          </a:p>
        </p:txBody>
      </p:sp>
      <p:sp>
        <p:nvSpPr>
          <p:cNvPr id="207" name="文本框 36"/>
          <p:cNvSpPr txBox="1"/>
          <p:nvPr/>
        </p:nvSpPr>
        <p:spPr>
          <a:xfrm>
            <a:off x="6411878" y="5433162"/>
            <a:ext cx="276362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30D23"/>
                </a:solidFill>
                <a:cs typeface="+mn-ea"/>
                <a:sym typeface="+mn-lt"/>
              </a:rPr>
              <a:t> 改进方案</a:t>
            </a:r>
            <a:endParaRPr lang="zh-CN" altLang="en-US" sz="2000" b="1" dirty="0">
              <a:solidFill>
                <a:srgbClr val="C30D23"/>
              </a:solidFill>
              <a:cs typeface="+mn-ea"/>
              <a:sym typeface="+mn-lt"/>
            </a:endParaRPr>
          </a:p>
        </p:txBody>
      </p:sp>
      <p:sp>
        <p:nvSpPr>
          <p:cNvPr id="208" name="Text Placeholder 2"/>
          <p:cNvSpPr txBox="1"/>
          <p:nvPr/>
        </p:nvSpPr>
        <p:spPr>
          <a:xfrm>
            <a:off x="837900" y="2644972"/>
            <a:ext cx="3294100" cy="1107440"/>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solidFill>
                  <a:schemeClr val="tx1"/>
                </a:solidFill>
                <a:latin typeface="+mn-lt"/>
                <a:cs typeface="+mn-ea"/>
                <a:sym typeface="+mn-lt"/>
              </a:rPr>
              <a:t>没有软件进入动画，进入过程不够好看，书架页面也没有书籍封面</a:t>
            </a:r>
            <a:endParaRPr lang="zh-CN" altLang="en-US" sz="2000" dirty="0">
              <a:solidFill>
                <a:schemeClr val="tx1"/>
              </a:solidFill>
              <a:latin typeface="+mn-lt"/>
              <a:cs typeface="+mn-ea"/>
              <a:sym typeface="+mn-lt"/>
            </a:endParaRPr>
          </a:p>
        </p:txBody>
      </p:sp>
      <p:sp>
        <p:nvSpPr>
          <p:cNvPr id="209" name="文本框 36"/>
          <p:cNvSpPr txBox="1"/>
          <p:nvPr/>
        </p:nvSpPr>
        <p:spPr>
          <a:xfrm>
            <a:off x="2323962" y="2218966"/>
            <a:ext cx="1683851"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30D23"/>
                </a:solidFill>
                <a:cs typeface="+mn-ea"/>
                <a:sym typeface="+mn-lt"/>
              </a:rPr>
              <a:t> 用户体验①</a:t>
            </a:r>
            <a:endParaRPr lang="zh-CN" altLang="en-US" sz="2000" b="1" dirty="0">
              <a:solidFill>
                <a:srgbClr val="C30D23"/>
              </a:solidFill>
              <a:cs typeface="+mn-ea"/>
              <a:sym typeface="+mn-lt"/>
            </a:endParaRPr>
          </a:p>
        </p:txBody>
      </p:sp>
      <p:sp>
        <p:nvSpPr>
          <p:cNvPr id="49" name="椭圆 48"/>
          <p:cNvSpPr/>
          <p:nvPr/>
        </p:nvSpPr>
        <p:spPr>
          <a:xfrm flipV="1">
            <a:off x="6012285" y="4768358"/>
            <a:ext cx="88979" cy="88947"/>
          </a:xfrm>
          <a:prstGeom prst="ellipse">
            <a:avLst/>
          </a:prstGeom>
          <a:solidFill>
            <a:srgbClr val="C8161D"/>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p:nvPr/>
        </p:nvSpPr>
        <p:spPr bwMode="auto">
          <a:xfrm rot="5400000">
            <a:off x="964678" y="1673918"/>
            <a:ext cx="3418723" cy="308236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8161D"/>
          </a:solidFill>
          <a:ln w="9525" cap="flat">
            <a:noFill/>
            <a:prstDash val="solid"/>
            <a:miter lim="800000"/>
          </a:ln>
        </p:spPr>
        <p:txBody>
          <a:bodyPr vert="horz" wrap="square" lIns="91423" tIns="45711" rIns="91423" bIns="4571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ysClr val="windowText" lastClr="000000"/>
              </a:solidFill>
              <a:effectLst/>
              <a:uLnTx/>
              <a:uFillTx/>
            </a:endParaRPr>
          </a:p>
        </p:txBody>
      </p:sp>
      <p:sp>
        <p:nvSpPr>
          <p:cNvPr id="4" name="TextBox 11"/>
          <p:cNvSpPr txBox="1"/>
          <p:nvPr/>
        </p:nvSpPr>
        <p:spPr>
          <a:xfrm>
            <a:off x="1894836" y="2557835"/>
            <a:ext cx="1558409" cy="1353819"/>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4400"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rPr>
              <a:t>分工情况</a:t>
            </a:r>
            <a:endParaRPr kumimoji="0" lang="zh-CN" altLang="en-US" sz="4400"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endParaRPr>
          </a:p>
        </p:txBody>
      </p:sp>
      <p:sp>
        <p:nvSpPr>
          <p:cNvPr id="5" name="Freeform 5"/>
          <p:cNvSpPr/>
          <p:nvPr/>
        </p:nvSpPr>
        <p:spPr bwMode="auto">
          <a:xfrm rot="5400000">
            <a:off x="798668" y="1541739"/>
            <a:ext cx="3750744" cy="334671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8161D"/>
            </a:solidFill>
            <a:prstDash val="solid"/>
            <a:miter lim="800000"/>
          </a:ln>
        </p:spPr>
        <p:txBody>
          <a:bodyPr vert="horz" wrap="square" lIns="91423" tIns="45711" rIns="91423" bIns="4571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ysClr val="windowText" lastClr="000000"/>
              </a:solidFill>
              <a:effectLst/>
              <a:uLnTx/>
              <a:uFillTx/>
            </a:endParaRPr>
          </a:p>
        </p:txBody>
      </p:sp>
      <p:sp>
        <p:nvSpPr>
          <p:cNvPr id="6" name="椭圆 5"/>
          <p:cNvSpPr/>
          <p:nvPr/>
        </p:nvSpPr>
        <p:spPr>
          <a:xfrm>
            <a:off x="3315466" y="1386357"/>
            <a:ext cx="635660" cy="635660"/>
          </a:xfrm>
          <a:prstGeom prst="ellipse">
            <a:avLst/>
          </a:prstGeom>
          <a:solidFill>
            <a:srgbClr val="C8161D"/>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cs"/>
              </a:rPr>
              <a:t>1</a:t>
            </a:r>
            <a:endParaRPr kumimoji="0" lang="zh-CN" altLang="en-US" sz="3200"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7" name="椭圆 6"/>
          <p:cNvSpPr/>
          <p:nvPr/>
        </p:nvSpPr>
        <p:spPr>
          <a:xfrm>
            <a:off x="4124645" y="2897268"/>
            <a:ext cx="635660" cy="635660"/>
          </a:xfrm>
          <a:prstGeom prst="ellipse">
            <a:avLst/>
          </a:prstGeom>
          <a:solidFill>
            <a:srgbClr val="C8161D"/>
          </a:solidFill>
          <a:ln w="25400" cap="flat" cmpd="sng" algn="ctr">
            <a:solidFill>
              <a:srgbClr val="C816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cs"/>
              </a:rPr>
              <a:t>2</a:t>
            </a:r>
            <a:endParaRPr kumimoji="0" lang="zh-CN" altLang="en-US" sz="3200"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8" name="椭圆 7"/>
          <p:cNvSpPr/>
          <p:nvPr/>
        </p:nvSpPr>
        <p:spPr>
          <a:xfrm>
            <a:off x="3315466" y="4399235"/>
            <a:ext cx="635660" cy="635660"/>
          </a:xfrm>
          <a:prstGeom prst="ellipse">
            <a:avLst/>
          </a:prstGeom>
          <a:solidFill>
            <a:srgbClr val="C8161D"/>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cs"/>
              </a:rPr>
              <a:t>3</a:t>
            </a:r>
            <a:endParaRPr kumimoji="0" lang="zh-CN" altLang="en-US" sz="3200" b="1"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cs"/>
            </a:endParaRPr>
          </a:p>
        </p:txBody>
      </p:sp>
      <p:grpSp>
        <p:nvGrpSpPr>
          <p:cNvPr id="9" name="组合 8"/>
          <p:cNvGrpSpPr/>
          <p:nvPr/>
        </p:nvGrpSpPr>
        <p:grpSpPr>
          <a:xfrm>
            <a:off x="3951126" y="1440736"/>
            <a:ext cx="1562694" cy="526903"/>
            <a:chOff x="3513818" y="1963801"/>
            <a:chExt cx="1051729" cy="354618"/>
          </a:xfrm>
        </p:grpSpPr>
        <p:cxnSp>
          <p:nvCxnSpPr>
            <p:cNvPr id="16" name="直接连接符 15"/>
            <p:cNvCxnSpPr/>
            <p:nvPr/>
          </p:nvCxnSpPr>
          <p:spPr>
            <a:xfrm>
              <a:off x="3513818" y="2141110"/>
              <a:ext cx="1051729" cy="0"/>
            </a:xfrm>
            <a:prstGeom prst="line">
              <a:avLst/>
            </a:prstGeom>
            <a:noFill/>
            <a:ln w="9525" cap="flat" cmpd="sng" algn="ctr">
              <a:solidFill>
                <a:srgbClr val="C8161D"/>
              </a:solidFill>
              <a:prstDash val="dash"/>
              <a:tailEnd type="oval"/>
            </a:ln>
            <a:effectLst/>
          </p:spPr>
        </p:cxnSp>
        <p:cxnSp>
          <p:nvCxnSpPr>
            <p:cNvPr id="17" name="直接连接符 16"/>
            <p:cNvCxnSpPr/>
            <p:nvPr/>
          </p:nvCxnSpPr>
          <p:spPr>
            <a:xfrm>
              <a:off x="4565547" y="1963801"/>
              <a:ext cx="0" cy="354618"/>
            </a:xfrm>
            <a:prstGeom prst="line">
              <a:avLst/>
            </a:prstGeom>
            <a:noFill/>
            <a:ln w="9525" cap="flat" cmpd="sng" algn="ctr">
              <a:solidFill>
                <a:srgbClr val="C8161D"/>
              </a:solidFill>
              <a:prstDash val="solid"/>
            </a:ln>
            <a:effectLst/>
          </p:spPr>
        </p:cxnSp>
      </p:grpSp>
      <p:grpSp>
        <p:nvGrpSpPr>
          <p:cNvPr id="10" name="组合 9"/>
          <p:cNvGrpSpPr/>
          <p:nvPr/>
        </p:nvGrpSpPr>
        <p:grpSpPr>
          <a:xfrm>
            <a:off x="4767101" y="2951645"/>
            <a:ext cx="1562694" cy="526903"/>
            <a:chOff x="3513818" y="1963801"/>
            <a:chExt cx="1051729" cy="354618"/>
          </a:xfrm>
        </p:grpSpPr>
        <p:cxnSp>
          <p:nvCxnSpPr>
            <p:cNvPr id="14" name="直接连接符 13"/>
            <p:cNvCxnSpPr/>
            <p:nvPr/>
          </p:nvCxnSpPr>
          <p:spPr>
            <a:xfrm>
              <a:off x="3513818" y="2141110"/>
              <a:ext cx="1051729" cy="0"/>
            </a:xfrm>
            <a:prstGeom prst="line">
              <a:avLst/>
            </a:prstGeom>
            <a:noFill/>
            <a:ln w="9525" cap="flat" cmpd="sng" algn="ctr">
              <a:solidFill>
                <a:srgbClr val="C8161D"/>
              </a:solidFill>
              <a:prstDash val="dash"/>
              <a:tailEnd type="oval"/>
            </a:ln>
            <a:effectLst/>
          </p:spPr>
        </p:cxnSp>
        <p:cxnSp>
          <p:nvCxnSpPr>
            <p:cNvPr id="15" name="直接连接符 14"/>
            <p:cNvCxnSpPr/>
            <p:nvPr/>
          </p:nvCxnSpPr>
          <p:spPr>
            <a:xfrm>
              <a:off x="4565547" y="1963801"/>
              <a:ext cx="0" cy="354618"/>
            </a:xfrm>
            <a:prstGeom prst="line">
              <a:avLst/>
            </a:prstGeom>
            <a:noFill/>
            <a:ln w="9525" cap="flat" cmpd="sng" algn="ctr">
              <a:solidFill>
                <a:srgbClr val="C8161D"/>
              </a:solidFill>
              <a:prstDash val="solid"/>
            </a:ln>
            <a:effectLst/>
          </p:spPr>
        </p:cxnSp>
      </p:grpSp>
      <p:grpSp>
        <p:nvGrpSpPr>
          <p:cNvPr id="11" name="组合 10"/>
          <p:cNvGrpSpPr/>
          <p:nvPr/>
        </p:nvGrpSpPr>
        <p:grpSpPr>
          <a:xfrm>
            <a:off x="3951126" y="4453612"/>
            <a:ext cx="1562694" cy="526903"/>
            <a:chOff x="3513818" y="1963801"/>
            <a:chExt cx="1051729" cy="354618"/>
          </a:xfrm>
        </p:grpSpPr>
        <p:cxnSp>
          <p:nvCxnSpPr>
            <p:cNvPr id="12" name="直接连接符 11"/>
            <p:cNvCxnSpPr/>
            <p:nvPr/>
          </p:nvCxnSpPr>
          <p:spPr>
            <a:xfrm>
              <a:off x="3513818" y="2141110"/>
              <a:ext cx="1051729" cy="0"/>
            </a:xfrm>
            <a:prstGeom prst="line">
              <a:avLst/>
            </a:prstGeom>
            <a:noFill/>
            <a:ln w="9525" cap="flat" cmpd="sng" algn="ctr">
              <a:solidFill>
                <a:srgbClr val="C8161D"/>
              </a:solidFill>
              <a:prstDash val="dash"/>
              <a:tailEnd type="oval"/>
            </a:ln>
            <a:effectLst/>
          </p:spPr>
        </p:cxnSp>
        <p:cxnSp>
          <p:nvCxnSpPr>
            <p:cNvPr id="13" name="直接连接符 12"/>
            <p:cNvCxnSpPr/>
            <p:nvPr/>
          </p:nvCxnSpPr>
          <p:spPr>
            <a:xfrm>
              <a:off x="4565547" y="1963801"/>
              <a:ext cx="0" cy="354618"/>
            </a:xfrm>
            <a:prstGeom prst="line">
              <a:avLst/>
            </a:prstGeom>
            <a:noFill/>
            <a:ln w="9525" cap="flat" cmpd="sng" algn="ctr">
              <a:solidFill>
                <a:srgbClr val="C8161D"/>
              </a:solidFill>
              <a:prstDash val="solid"/>
            </a:ln>
            <a:effectLst/>
          </p:spPr>
        </p:cxnSp>
      </p:grpSp>
      <p:sp>
        <p:nvSpPr>
          <p:cNvPr id="18" name="矩形 17"/>
          <p:cNvSpPr/>
          <p:nvPr/>
        </p:nvSpPr>
        <p:spPr>
          <a:xfrm>
            <a:off x="461727" y="353085"/>
            <a:ext cx="81481" cy="579422"/>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33742" y="435527"/>
            <a:ext cx="1826141" cy="584775"/>
          </a:xfrm>
          <a:prstGeom prst="rect">
            <a:avLst/>
          </a:prstGeom>
        </p:spPr>
        <p:txBody>
          <a:bodyPr wrap="none">
            <a:spAutoFit/>
          </a:bodyPr>
          <a:lstStyle/>
          <a:p>
            <a:r>
              <a:rPr lang="zh-CN" altLang="en-US" sz="3200" b="1" dirty="0">
                <a:solidFill>
                  <a:srgbClr val="C30D23"/>
                </a:solidFill>
                <a:cs typeface="+mn-ea"/>
                <a:sym typeface="+mn-lt"/>
              </a:rPr>
              <a:t>分工情况</a:t>
            </a:r>
            <a:endParaRPr lang="zh-CN" altLang="en-US" sz="3200" b="1" dirty="0">
              <a:solidFill>
                <a:srgbClr val="C30D23"/>
              </a:solidFill>
              <a:cs typeface="+mn-ea"/>
              <a:sym typeface="+mn-lt"/>
            </a:endParaRPr>
          </a:p>
        </p:txBody>
      </p:sp>
      <p:sp>
        <p:nvSpPr>
          <p:cNvPr id="20" name="Text Placeholder 2"/>
          <p:cNvSpPr txBox="1"/>
          <p:nvPr/>
        </p:nvSpPr>
        <p:spPr>
          <a:xfrm>
            <a:off x="5738182" y="1505447"/>
            <a:ext cx="4663714" cy="664210"/>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0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主界面绘制，阅读界面，</a:t>
            </a:r>
            <a:r>
              <a:rPr lang="en-US" altLang="zh-CN" sz="20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UI</a:t>
            </a:r>
            <a:r>
              <a:rPr lang="zh-CN" altLang="zh-CN" sz="20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测试</a:t>
            </a:r>
            <a:endParaRPr lang="zh-CN" altLang="zh-CN" sz="20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800" dirty="0">
                <a:solidFill>
                  <a:schemeClr val="bg1">
                    <a:lumMod val="65000"/>
                  </a:schemeClr>
                </a:solidFill>
                <a:cs typeface="+mn-ea"/>
                <a:sym typeface="+mn-lt"/>
              </a:rPr>
              <a:t>.</a:t>
            </a:r>
            <a:endParaRPr lang="en-US" altLang="zh-CN" sz="800" dirty="0">
              <a:solidFill>
                <a:schemeClr val="bg1">
                  <a:lumMod val="65000"/>
                </a:schemeClr>
              </a:solidFill>
              <a:cs typeface="+mn-ea"/>
              <a:sym typeface="+mn-lt"/>
            </a:endParaRPr>
          </a:p>
          <a:p>
            <a:endParaRPr lang="en-US" altLang="zh-CN" sz="800" dirty="0">
              <a:solidFill>
                <a:schemeClr val="bg1">
                  <a:lumMod val="65000"/>
                </a:schemeClr>
              </a:solidFill>
              <a:latin typeface="+mn-lt"/>
              <a:cs typeface="+mn-ea"/>
              <a:sym typeface="+mn-lt"/>
            </a:endParaRPr>
          </a:p>
        </p:txBody>
      </p:sp>
      <p:sp>
        <p:nvSpPr>
          <p:cNvPr id="22" name="Text Placeholder 2"/>
          <p:cNvSpPr txBox="1"/>
          <p:nvPr/>
        </p:nvSpPr>
        <p:spPr>
          <a:xfrm>
            <a:off x="6637084" y="3029970"/>
            <a:ext cx="4663714" cy="368935"/>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000" dirty="0">
                <a:solidFill>
                  <a:schemeClr val="tx1"/>
                </a:solidFill>
                <a:effectLst/>
                <a:ea typeface="等线" panose="02010600030101010101" pitchFamily="2" charset="-122"/>
                <a:cs typeface="Times New Roman" panose="02020603050405020304" pitchFamily="18" charset="0"/>
              </a:rPr>
              <a:t>爬虫技术，历史记录功能的实现</a:t>
            </a:r>
            <a:endParaRPr lang="zh-CN" altLang="zh-CN" sz="2000" dirty="0">
              <a:solidFill>
                <a:schemeClr val="tx1"/>
              </a:solidFill>
              <a:effectLst/>
              <a:latin typeface="+mn-lt"/>
              <a:ea typeface="等线" panose="02010600030101010101" pitchFamily="2" charset="-122"/>
              <a:cs typeface="Times New Roman" panose="02020603050405020304" pitchFamily="18" charset="0"/>
              <a:sym typeface="+mn-lt"/>
            </a:endParaRPr>
          </a:p>
        </p:txBody>
      </p:sp>
      <p:sp>
        <p:nvSpPr>
          <p:cNvPr id="24" name="Text Placeholder 2"/>
          <p:cNvSpPr txBox="1"/>
          <p:nvPr/>
        </p:nvSpPr>
        <p:spPr>
          <a:xfrm>
            <a:off x="5913107" y="4453805"/>
            <a:ext cx="4663714" cy="738505"/>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000" dirty="0">
                <a:solidFill>
                  <a:schemeClr val="tx1"/>
                </a:solidFill>
                <a:effectLst/>
                <a:latin typeface="等线" panose="02010600030101010101" pitchFamily="2" charset="-122"/>
                <a:ea typeface="等线" panose="02010600030101010101" pitchFamily="2" charset="-122"/>
                <a:cs typeface="等线" panose="02010600030101010101" pitchFamily="2" charset="-122"/>
              </a:rPr>
              <a:t>个人信息、阅读的个性化设置、收集用户体验及反馈</a:t>
            </a:r>
            <a:endParaRPr lang="zh-CN" altLang="en-US" sz="2000" dirty="0">
              <a:solidFill>
                <a:schemeClr val="tx1"/>
              </a:solidFill>
              <a:effectLst/>
              <a:latin typeface="等线" panose="02010600030101010101" pitchFamily="2" charset="-122"/>
              <a:ea typeface="等线" panose="02010600030101010101" pitchFamily="2" charset="-122"/>
              <a:cs typeface="等线" panose="02010600030101010101" pitchFamily="2" charset="-122"/>
              <a:sym typeface="+mn-lt"/>
            </a:endParaRPr>
          </a:p>
        </p:txBody>
      </p:sp>
      <p:sp>
        <p:nvSpPr>
          <p:cNvPr id="26" name="Text Placeholder 2"/>
          <p:cNvSpPr txBox="1"/>
          <p:nvPr/>
        </p:nvSpPr>
        <p:spPr>
          <a:xfrm>
            <a:off x="2468944" y="5871511"/>
            <a:ext cx="8486085" cy="414601"/>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各人负责不同方向的工作，分工大大减少了工作进行的难度</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1727" y="353085"/>
            <a:ext cx="81481" cy="579422"/>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43208" y="435527"/>
            <a:ext cx="1939955" cy="584775"/>
          </a:xfrm>
          <a:prstGeom prst="rect">
            <a:avLst/>
          </a:prstGeom>
        </p:spPr>
        <p:txBody>
          <a:bodyPr wrap="none">
            <a:spAutoFit/>
          </a:bodyPr>
          <a:lstStyle/>
          <a:p>
            <a:r>
              <a:rPr lang="zh-CN" altLang="en-US" sz="3200" b="1" dirty="0">
                <a:solidFill>
                  <a:srgbClr val="C30D23"/>
                </a:solidFill>
                <a:cs typeface="+mn-ea"/>
                <a:sym typeface="+mn-lt"/>
              </a:rPr>
              <a:t> 未来展望</a:t>
            </a:r>
            <a:endParaRPr lang="zh-CN" altLang="en-US" sz="3200" b="1" dirty="0">
              <a:solidFill>
                <a:srgbClr val="C30D23"/>
              </a:solidFill>
              <a:cs typeface="+mn-ea"/>
              <a:sym typeface="+mn-lt"/>
            </a:endParaRPr>
          </a:p>
        </p:txBody>
      </p:sp>
      <p:sp>
        <p:nvSpPr>
          <p:cNvPr id="24" name="Text Placeholder 2"/>
          <p:cNvSpPr txBox="1"/>
          <p:nvPr/>
        </p:nvSpPr>
        <p:spPr>
          <a:xfrm>
            <a:off x="5382541" y="2794000"/>
            <a:ext cx="3977438" cy="1772285"/>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olidFill>
                  <a:schemeClr val="tx1"/>
                </a:solidFill>
                <a:latin typeface="+mn-lt"/>
                <a:cs typeface="+mn-ea"/>
                <a:sym typeface="+mn-lt"/>
              </a:rPr>
              <a:t>进一步完善数据库，为用户提供更丰富的书籍选择，可增加推荐书籍以及关键词联想等功能</a:t>
            </a:r>
            <a:endParaRPr lang="zh-CN" altLang="en-US" sz="2400" dirty="0">
              <a:solidFill>
                <a:schemeClr val="tx1"/>
              </a:solidFill>
              <a:latin typeface="+mn-lt"/>
              <a:cs typeface="+mn-ea"/>
              <a:sym typeface="+mn-lt"/>
            </a:endParaRPr>
          </a:p>
        </p:txBody>
      </p:sp>
      <p:sp>
        <p:nvSpPr>
          <p:cNvPr id="26" name="Text Placeholder 2"/>
          <p:cNvSpPr txBox="1"/>
          <p:nvPr/>
        </p:nvSpPr>
        <p:spPr>
          <a:xfrm>
            <a:off x="4748581" y="1309392"/>
            <a:ext cx="4611398" cy="885825"/>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olidFill>
                  <a:schemeClr val="tx1"/>
                </a:solidFill>
                <a:latin typeface="+mn-lt"/>
                <a:cs typeface="+mn-ea"/>
                <a:sym typeface="+mn-lt"/>
              </a:rPr>
              <a:t>进一步完善美工，进行软件进入画面的绘制以及</a:t>
            </a:r>
            <a:r>
              <a:rPr lang="en-US" altLang="zh-CN" sz="2400" dirty="0" err="1">
                <a:solidFill>
                  <a:schemeClr val="tx1"/>
                </a:solidFill>
                <a:latin typeface="+mn-lt"/>
                <a:cs typeface="+mn-ea"/>
                <a:sym typeface="+mn-lt"/>
              </a:rPr>
              <a:t>ui</a:t>
            </a:r>
            <a:r>
              <a:rPr lang="zh-CN" altLang="en-US" sz="2400" dirty="0">
                <a:solidFill>
                  <a:schemeClr val="tx1"/>
                </a:solidFill>
                <a:latin typeface="+mn-lt"/>
                <a:cs typeface="+mn-ea"/>
                <a:sym typeface="+mn-lt"/>
              </a:rPr>
              <a:t>的更新</a:t>
            </a:r>
            <a:endParaRPr lang="zh-CN" altLang="en-US" sz="2400" dirty="0">
              <a:solidFill>
                <a:schemeClr val="tx1"/>
              </a:solidFill>
              <a:latin typeface="+mn-lt"/>
              <a:cs typeface="+mn-ea"/>
              <a:sym typeface="+mn-lt"/>
            </a:endParaRPr>
          </a:p>
        </p:txBody>
      </p:sp>
      <p:sp>
        <p:nvSpPr>
          <p:cNvPr id="30" name="Text Placeholder 2"/>
          <p:cNvSpPr txBox="1"/>
          <p:nvPr/>
        </p:nvSpPr>
        <p:spPr>
          <a:xfrm>
            <a:off x="4632897" y="5087132"/>
            <a:ext cx="4611398" cy="885825"/>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olidFill>
                  <a:schemeClr val="tx1"/>
                </a:solidFill>
                <a:latin typeface="+mn-lt"/>
                <a:cs typeface="+mn-ea"/>
                <a:sym typeface="+mn-lt"/>
              </a:rPr>
              <a:t>进一步完善阅读界面，为用户提供更加多的个性化定制选择</a:t>
            </a:r>
            <a:endParaRPr lang="en-US" altLang="zh-CN" sz="2400" dirty="0">
              <a:solidFill>
                <a:schemeClr val="tx1"/>
              </a:solidFill>
              <a:cs typeface="+mn-ea"/>
              <a:sym typeface="+mn-lt"/>
            </a:endParaRPr>
          </a:p>
        </p:txBody>
      </p:sp>
      <p:sp>
        <p:nvSpPr>
          <p:cNvPr id="34" name="椭圆 33"/>
          <p:cNvSpPr/>
          <p:nvPr/>
        </p:nvSpPr>
        <p:spPr>
          <a:xfrm>
            <a:off x="648805" y="2195031"/>
            <a:ext cx="2704847" cy="2704847"/>
          </a:xfrm>
          <a:prstGeom prst="ellipse">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8" tIns="45709" rIns="91418" bIns="45709" numCol="1" spcCol="0" rtlCol="0" fromWordArt="0" anchor="ctr" anchorCtr="0" forceAA="0" compatLnSpc="1">
            <a:noAutofit/>
          </a:body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en-US" sz="60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endParaRPr>
          </a:p>
        </p:txBody>
      </p:sp>
      <p:sp>
        <p:nvSpPr>
          <p:cNvPr id="36" name="椭圆 35"/>
          <p:cNvSpPr/>
          <p:nvPr/>
        </p:nvSpPr>
        <p:spPr>
          <a:xfrm>
            <a:off x="838763" y="2317926"/>
            <a:ext cx="2370931" cy="2398328"/>
          </a:xfrm>
          <a:prstGeom prst="ellipse">
            <a:avLst/>
          </a:prstGeom>
          <a:gradFill flip="none" rotWithShape="1">
            <a:gsLst>
              <a:gs pos="33000">
                <a:sysClr val="window" lastClr="FFFFFF">
                  <a:lumMod val="75000"/>
                  <a:shade val="30000"/>
                  <a:satMod val="115000"/>
                </a:sysClr>
              </a:gs>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微软雅黑" panose="020B0503020204020204" charset="-122"/>
              <a:cs typeface="+mn-ea"/>
            </a:endParaRPr>
          </a:p>
        </p:txBody>
      </p:sp>
      <p:sp>
        <p:nvSpPr>
          <p:cNvPr id="37" name="矩形 4"/>
          <p:cNvSpPr/>
          <p:nvPr/>
        </p:nvSpPr>
        <p:spPr>
          <a:xfrm rot="13415964">
            <a:off x="671756" y="3258722"/>
            <a:ext cx="4222010" cy="2061470"/>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gradFill flip="none" rotWithShape="1">
            <a:gsLst>
              <a:gs pos="0">
                <a:srgbClr val="E6E6E6"/>
              </a:gs>
              <a:gs pos="100000">
                <a:sysClr val="window" lastClr="FFFFFF"/>
              </a:gs>
            </a:gsLst>
            <a:path path="circle">
              <a:fillToRect r="100000" b="100000"/>
            </a:path>
            <a:tileRect l="-100000" t="-100000"/>
          </a:gradFill>
          <a:ln w="25400" cap="flat" cmpd="sng" algn="ctr">
            <a:solidFill>
              <a:sysClr val="window" lastClr="FFFFFF"/>
            </a:solid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微软雅黑" panose="020B0503020204020204" charset="-122"/>
              <a:cs typeface="+mn-ea"/>
            </a:endParaRPr>
          </a:p>
        </p:txBody>
      </p:sp>
      <p:sp>
        <p:nvSpPr>
          <p:cNvPr id="45" name="矩形 4"/>
          <p:cNvSpPr/>
          <p:nvPr/>
        </p:nvSpPr>
        <p:spPr>
          <a:xfrm rot="7861719">
            <a:off x="576476" y="1696382"/>
            <a:ext cx="4222010" cy="2061470"/>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gradFill flip="none" rotWithShape="1">
            <a:gsLst>
              <a:gs pos="0">
                <a:srgbClr val="E6E6E6"/>
              </a:gs>
              <a:gs pos="100000">
                <a:sysClr val="window" lastClr="FFFFFF"/>
              </a:gs>
            </a:gsLst>
            <a:path path="circle">
              <a:fillToRect r="100000" b="100000"/>
            </a:path>
            <a:tileRect l="-100000" t="-100000"/>
          </a:gradFill>
          <a:ln w="25400" cap="flat" cmpd="sng" algn="ctr">
            <a:solidFill>
              <a:sysClr val="window" lastClr="FFFFFF"/>
            </a:solid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微软雅黑" panose="020B0503020204020204" charset="-122"/>
              <a:cs typeface="+mn-ea"/>
            </a:endParaRPr>
          </a:p>
        </p:txBody>
      </p:sp>
      <p:sp>
        <p:nvSpPr>
          <p:cNvPr id="46" name="矩形 4"/>
          <p:cNvSpPr/>
          <p:nvPr/>
        </p:nvSpPr>
        <p:spPr>
          <a:xfrm rot="10800000">
            <a:off x="938351" y="2504902"/>
            <a:ext cx="4222010" cy="2061470"/>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gradFill flip="none" rotWithShape="1">
            <a:gsLst>
              <a:gs pos="0">
                <a:srgbClr val="E6E6E6"/>
              </a:gs>
              <a:gs pos="100000">
                <a:sysClr val="window" lastClr="FFFFFF"/>
              </a:gs>
            </a:gsLst>
            <a:path path="circle">
              <a:fillToRect r="100000" b="100000"/>
            </a:path>
            <a:tileRect l="-100000" t="-100000"/>
          </a:gradFill>
          <a:ln w="25400" cap="flat" cmpd="sng" algn="ctr">
            <a:solidFill>
              <a:sysClr val="window" lastClr="FFFFFF"/>
            </a:solid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微软雅黑" panose="020B0503020204020204" charset="-122"/>
              <a:cs typeface="+mn-ea"/>
            </a:endParaRPr>
          </a:p>
        </p:txBody>
      </p:sp>
      <p:sp>
        <p:nvSpPr>
          <p:cNvPr id="44" name="文本框 5"/>
          <p:cNvSpPr txBox="1"/>
          <p:nvPr/>
        </p:nvSpPr>
        <p:spPr>
          <a:xfrm>
            <a:off x="1186178" y="2929294"/>
            <a:ext cx="1512289" cy="1323439"/>
          </a:xfrm>
          <a:prstGeom prst="rect">
            <a:avLst/>
          </a:prstGeom>
          <a:noFill/>
        </p:spPr>
        <p:txBody>
          <a:bodyPr wrap="square" rtlCol="0">
            <a:spAutoFit/>
          </a:bodyPr>
          <a:lstStyle>
            <a:defPPr>
              <a:defRPr lang="zh-CN"/>
            </a:defPPr>
            <a:lvl1pPr algn="ctr">
              <a:defRPr sz="4000">
                <a:solidFill>
                  <a:srgbClr val="0066CC"/>
                </a:solidFill>
                <a:effectLst>
                  <a:innerShdw blurRad="63500" dist="38100" dir="13500000">
                    <a:prstClr val="black">
                      <a:alpha val="50000"/>
                    </a:prstClr>
                  </a:innerShdw>
                </a:effectLst>
                <a:latin typeface="微软雅黑" panose="020B0503020204020204" charset="-122"/>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srgbClr val="C00000"/>
                </a:solidFill>
                <a:effectLst>
                  <a:innerShdw blurRad="63500" dist="38100" dir="13500000">
                    <a:prstClr val="black">
                      <a:alpha val="50000"/>
                    </a:prstClr>
                  </a:innerShdw>
                </a:effectLst>
                <a:uLnTx/>
                <a:uFillTx/>
                <a:latin typeface="微软雅黑" panose="020B0503020204020204" charset="-122"/>
                <a:ea typeface="微软雅黑" panose="020B0503020204020204" charset="-122"/>
                <a:cs typeface="+mn-ea"/>
              </a:rPr>
              <a:t>未来展望</a:t>
            </a:r>
            <a:endParaRPr kumimoji="0" lang="zh-CN" altLang="zh-CN" sz="4000" b="1" i="0" u="none" strike="noStrike" kern="1200" cap="none" spc="0" normalizeH="0" baseline="0" noProof="0" dirty="0">
              <a:ln>
                <a:noFill/>
              </a:ln>
              <a:solidFill>
                <a:srgbClr val="C00000"/>
              </a:solidFill>
              <a:effectLst>
                <a:innerShdw blurRad="63500" dist="38100" dir="13500000">
                  <a:prstClr val="black">
                    <a:alpha val="50000"/>
                  </a:prstClr>
                </a:innerShdw>
              </a:effectLst>
              <a:uLnTx/>
              <a:uFillTx/>
              <a:latin typeface="微软雅黑" panose="020B0503020204020204" charset="-122"/>
              <a:ea typeface="微软雅黑" panose="020B0503020204020204" charset="-122"/>
              <a:cs typeface="+mn-ea"/>
            </a:endParaRPr>
          </a:p>
        </p:txBody>
      </p:sp>
      <p:sp>
        <p:nvSpPr>
          <p:cNvPr id="20" name="文本框 19"/>
          <p:cNvSpPr txBox="1"/>
          <p:nvPr/>
        </p:nvSpPr>
        <p:spPr>
          <a:xfrm>
            <a:off x="3464344" y="1585291"/>
            <a:ext cx="51639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C00000"/>
                </a:solidFill>
                <a:effectLst>
                  <a:innerShdw blurRad="63500" dist="38100" dir="13500000">
                    <a:prstClr val="black">
                      <a:alpha val="50000"/>
                    </a:prstClr>
                  </a:innerShdw>
                </a:effectLst>
                <a:latin typeface="微软雅黑" panose="020B0503020204020204" charset="-122"/>
                <a:ea typeface="微软雅黑" panose="020B0503020204020204" charset="-122"/>
                <a:cs typeface="+mn-ea"/>
              </a:rPr>
              <a:t>01</a:t>
            </a:r>
            <a:endParaRPr kumimoji="0" lang="zh-CN" altLang="zh-CN" sz="2000" b="1" i="0" u="none" strike="noStrike" kern="1200" cap="none" spc="0" normalizeH="0" baseline="0" noProof="0" dirty="0">
              <a:ln>
                <a:noFill/>
              </a:ln>
              <a:solidFill>
                <a:srgbClr val="C00000"/>
              </a:solidFill>
              <a:effectLst>
                <a:innerShdw blurRad="63500" dist="38100" dir="13500000">
                  <a:prstClr val="black">
                    <a:alpha val="50000"/>
                  </a:prstClr>
                </a:innerShdw>
              </a:effectLst>
              <a:uLnTx/>
              <a:uFillTx/>
              <a:latin typeface="微软雅黑" panose="020B0503020204020204" charset="-122"/>
              <a:ea typeface="微软雅黑" panose="020B0503020204020204" charset="-122"/>
              <a:cs typeface="+mn-ea"/>
            </a:endParaRPr>
          </a:p>
        </p:txBody>
      </p:sp>
      <p:sp>
        <p:nvSpPr>
          <p:cNvPr id="47" name="文本框 46"/>
          <p:cNvSpPr txBox="1"/>
          <p:nvPr/>
        </p:nvSpPr>
        <p:spPr>
          <a:xfrm>
            <a:off x="3464344" y="5217785"/>
            <a:ext cx="51639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C00000"/>
                </a:solidFill>
                <a:effectLst>
                  <a:innerShdw blurRad="63500" dist="38100" dir="13500000">
                    <a:prstClr val="black">
                      <a:alpha val="50000"/>
                    </a:prstClr>
                  </a:innerShdw>
                </a:effectLst>
                <a:latin typeface="微软雅黑" panose="020B0503020204020204" charset="-122"/>
                <a:ea typeface="微软雅黑" panose="020B0503020204020204" charset="-122"/>
                <a:cs typeface="+mn-ea"/>
              </a:rPr>
              <a:t>03</a:t>
            </a:r>
            <a:endParaRPr kumimoji="0" lang="zh-CN" altLang="zh-CN" sz="2000" b="1" i="0" u="none" strike="noStrike" kern="1200" cap="none" spc="0" normalizeH="0" baseline="0" noProof="0" dirty="0">
              <a:ln>
                <a:noFill/>
              </a:ln>
              <a:solidFill>
                <a:srgbClr val="C00000"/>
              </a:solidFill>
              <a:effectLst>
                <a:innerShdw blurRad="63500" dist="38100" dir="13500000">
                  <a:prstClr val="black">
                    <a:alpha val="50000"/>
                  </a:prstClr>
                </a:innerShdw>
              </a:effectLst>
              <a:uLnTx/>
              <a:uFillTx/>
              <a:latin typeface="微软雅黑" panose="020B0503020204020204" charset="-122"/>
              <a:ea typeface="微软雅黑" panose="020B0503020204020204" charset="-122"/>
              <a:cs typeface="+mn-ea"/>
            </a:endParaRPr>
          </a:p>
        </p:txBody>
      </p:sp>
      <p:sp>
        <p:nvSpPr>
          <p:cNvPr id="48" name="文本框 47"/>
          <p:cNvSpPr txBox="1"/>
          <p:nvPr/>
        </p:nvSpPr>
        <p:spPr>
          <a:xfrm>
            <a:off x="4237147" y="3474816"/>
            <a:ext cx="51639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C00000"/>
                </a:solidFill>
                <a:effectLst>
                  <a:innerShdw blurRad="63500" dist="38100" dir="13500000">
                    <a:prstClr val="black">
                      <a:alpha val="50000"/>
                    </a:prstClr>
                  </a:innerShdw>
                </a:effectLst>
                <a:latin typeface="微软雅黑" panose="020B0503020204020204" charset="-122"/>
                <a:ea typeface="微软雅黑" panose="020B0503020204020204" charset="-122"/>
                <a:cs typeface="+mn-ea"/>
              </a:rPr>
              <a:t>02</a:t>
            </a:r>
            <a:endParaRPr kumimoji="0" lang="zh-CN" altLang="zh-CN" sz="2000" b="1" i="0" u="none" strike="noStrike" kern="1200" cap="none" spc="0" normalizeH="0" baseline="0" noProof="0" dirty="0">
              <a:ln>
                <a:noFill/>
              </a:ln>
              <a:solidFill>
                <a:srgbClr val="C00000"/>
              </a:solidFill>
              <a:effectLst>
                <a:innerShdw blurRad="63500" dist="38100" dir="13500000">
                  <a:prstClr val="black">
                    <a:alpha val="50000"/>
                  </a:prstClr>
                </a:innerShdw>
              </a:effectLst>
              <a:uLnTx/>
              <a:uFillTx/>
              <a:latin typeface="微软雅黑" panose="020B0503020204020204" charset="-122"/>
              <a:ea typeface="微软雅黑" panose="020B0503020204020204" charset="-122"/>
              <a:cs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616794" y="1746923"/>
            <a:ext cx="2047401" cy="2047395"/>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ysClr val="windowText" lastClr="000000"/>
                </a:solidFill>
                <a:effectLst/>
                <a:uLnTx/>
                <a:uFillTx/>
                <a:cs typeface="+mn-ea"/>
                <a:sym typeface="+mn-lt"/>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ysClr val="window" lastClr="FFFFFF"/>
                </a:solidFill>
                <a:effectLst/>
                <a:uLnTx/>
                <a:uFillTx/>
                <a:cs typeface="+mn-ea"/>
                <a:sym typeface="+mn-lt"/>
              </a:endParaRPr>
            </a:p>
          </p:txBody>
        </p:sp>
      </p:grpSp>
      <p:grpSp>
        <p:nvGrpSpPr>
          <p:cNvPr id="3" name="组合 2"/>
          <p:cNvGrpSpPr/>
          <p:nvPr/>
        </p:nvGrpSpPr>
        <p:grpSpPr>
          <a:xfrm>
            <a:off x="4412995" y="2864523"/>
            <a:ext cx="2047401" cy="2047395"/>
            <a:chOff x="304800" y="673100"/>
            <a:chExt cx="4000500" cy="4000500"/>
          </a:xfrm>
          <a:effectLst>
            <a:outerShdw blurRad="444500" dist="254000" dir="8100000" algn="tr" rotWithShape="0">
              <a:prstClr val="black">
                <a:alpha val="50000"/>
              </a:prstClr>
            </a:outerShdw>
          </a:effectLst>
        </p:grpSpPr>
        <p:sp>
          <p:nvSpPr>
            <p:cNvPr id="36" name="同心圆 3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rgbClr val="C30D23"/>
                </a:solidFill>
                <a:effectLst/>
                <a:uLnTx/>
                <a:uFillTx/>
                <a:cs typeface="+mn-ea"/>
                <a:sym typeface="+mn-lt"/>
              </a:endParaRPr>
            </a:p>
          </p:txBody>
        </p:sp>
        <p:sp>
          <p:nvSpPr>
            <p:cNvPr id="37" name="椭圆 3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rgbClr val="C30D23"/>
                </a:solidFill>
                <a:effectLst/>
                <a:uLnTx/>
                <a:uFillTx/>
                <a:cs typeface="+mn-ea"/>
                <a:sym typeface="+mn-lt"/>
              </a:endParaRPr>
            </a:p>
          </p:txBody>
        </p:sp>
      </p:grpSp>
      <p:grpSp>
        <p:nvGrpSpPr>
          <p:cNvPr id="4" name="组合 3"/>
          <p:cNvGrpSpPr/>
          <p:nvPr/>
        </p:nvGrpSpPr>
        <p:grpSpPr>
          <a:xfrm>
            <a:off x="3178394" y="1863918"/>
            <a:ext cx="2047401" cy="2047395"/>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ysClr val="windowText" lastClr="000000"/>
                </a:solidFill>
                <a:effectLst/>
                <a:uLnTx/>
                <a:uFillTx/>
                <a:cs typeface="+mn-ea"/>
                <a:sym typeface="+mn-lt"/>
              </a:endParaRPr>
            </a:p>
          </p:txBody>
        </p:sp>
        <p:sp>
          <p:nvSpPr>
            <p:cNvPr id="35" name="椭圆 3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ysClr val="window" lastClr="FFFFFF"/>
                </a:solidFill>
                <a:effectLst/>
                <a:uLnTx/>
                <a:uFillTx/>
                <a:cs typeface="+mn-ea"/>
                <a:sym typeface="+mn-lt"/>
              </a:endParaRPr>
            </a:p>
          </p:txBody>
        </p:sp>
      </p:grpSp>
      <p:grpSp>
        <p:nvGrpSpPr>
          <p:cNvPr id="5" name="组合 4"/>
          <p:cNvGrpSpPr/>
          <p:nvPr/>
        </p:nvGrpSpPr>
        <p:grpSpPr>
          <a:xfrm>
            <a:off x="7156195" y="2371918"/>
            <a:ext cx="2047401" cy="2047395"/>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rgbClr val="C30D23"/>
                </a:solidFill>
                <a:effectLst/>
                <a:uLnTx/>
                <a:uFillTx/>
                <a:cs typeface="+mn-ea"/>
                <a:sym typeface="+mn-lt"/>
              </a:endParaRPr>
            </a:p>
          </p:txBody>
        </p:sp>
        <p:sp>
          <p:nvSpPr>
            <p:cNvPr id="33" name="椭圆 3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rgbClr val="C30D23"/>
                </a:solidFill>
                <a:effectLst/>
                <a:uLnTx/>
                <a:uFillTx/>
                <a:cs typeface="+mn-ea"/>
                <a:sym typeface="+mn-lt"/>
              </a:endParaRPr>
            </a:p>
          </p:txBody>
        </p:sp>
      </p:grpSp>
      <p:sp>
        <p:nvSpPr>
          <p:cNvPr id="6" name="矩形 5"/>
          <p:cNvSpPr/>
          <p:nvPr/>
        </p:nvSpPr>
        <p:spPr>
          <a:xfrm>
            <a:off x="3591682" y="2218547"/>
            <a:ext cx="1115060" cy="1220470"/>
          </a:xfrm>
          <a:prstGeom prst="rect">
            <a:avLst/>
          </a:prstGeom>
        </p:spPr>
        <p:txBody>
          <a:bodyPr wrap="none">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fontAlgn="base">
              <a:spcBef>
                <a:spcPct val="0"/>
              </a:spcBef>
              <a:spcAft>
                <a:spcPct val="0"/>
              </a:spcAft>
            </a:pPr>
            <a:r>
              <a:rPr lang="zh-CN" altLang="en-US" sz="7335" b="1" dirty="0">
                <a:solidFill>
                  <a:srgbClr val="C30D23"/>
                </a:solidFill>
                <a:cs typeface="+mn-ea"/>
                <a:sym typeface="+mn-lt"/>
              </a:rPr>
              <a:t>谢</a:t>
            </a:r>
            <a:endParaRPr lang="zh-CN" altLang="en-US" sz="7335" b="1" dirty="0">
              <a:solidFill>
                <a:srgbClr val="C30D23"/>
              </a:solidFill>
              <a:cs typeface="+mn-ea"/>
              <a:sym typeface="+mn-lt"/>
            </a:endParaRPr>
          </a:p>
        </p:txBody>
      </p:sp>
      <p:sp>
        <p:nvSpPr>
          <p:cNvPr id="7" name="矩形 6"/>
          <p:cNvSpPr/>
          <p:nvPr/>
        </p:nvSpPr>
        <p:spPr>
          <a:xfrm>
            <a:off x="4848554" y="3253893"/>
            <a:ext cx="1115060" cy="1220470"/>
          </a:xfrm>
          <a:prstGeom prst="rect">
            <a:avLst/>
          </a:prstGeom>
        </p:spPr>
        <p:txBody>
          <a:bodyPr wrap="none">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fontAlgn="base">
              <a:spcBef>
                <a:spcPct val="0"/>
              </a:spcBef>
              <a:spcAft>
                <a:spcPct val="0"/>
              </a:spcAft>
            </a:pPr>
            <a:r>
              <a:rPr lang="zh-CN" altLang="en-US" sz="7335" b="1" dirty="0">
                <a:solidFill>
                  <a:srgbClr val="C30D23"/>
                </a:solidFill>
                <a:cs typeface="+mn-ea"/>
                <a:sym typeface="+mn-lt"/>
              </a:rPr>
              <a:t>谢</a:t>
            </a:r>
            <a:endParaRPr lang="zh-CN" altLang="en-US" sz="7335" b="1" dirty="0">
              <a:solidFill>
                <a:srgbClr val="C30D23"/>
              </a:solidFill>
              <a:cs typeface="+mn-ea"/>
              <a:sym typeface="+mn-lt"/>
            </a:endParaRPr>
          </a:p>
        </p:txBody>
      </p:sp>
      <p:sp>
        <p:nvSpPr>
          <p:cNvPr id="8" name="矩形 7"/>
          <p:cNvSpPr/>
          <p:nvPr/>
        </p:nvSpPr>
        <p:spPr>
          <a:xfrm>
            <a:off x="6040959" y="2136293"/>
            <a:ext cx="1115060" cy="1220470"/>
          </a:xfrm>
          <a:prstGeom prst="rect">
            <a:avLst/>
          </a:prstGeom>
        </p:spPr>
        <p:txBody>
          <a:bodyPr wrap="none">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fontAlgn="base">
              <a:spcBef>
                <a:spcPct val="0"/>
              </a:spcBef>
              <a:spcAft>
                <a:spcPct val="0"/>
              </a:spcAft>
            </a:pPr>
            <a:r>
              <a:rPr lang="zh-CN" altLang="en-US" sz="7335" b="1" dirty="0">
                <a:solidFill>
                  <a:srgbClr val="C30D23"/>
                </a:solidFill>
                <a:cs typeface="+mn-ea"/>
                <a:sym typeface="+mn-lt"/>
              </a:rPr>
              <a:t>观</a:t>
            </a:r>
            <a:endParaRPr lang="zh-CN" altLang="en-US" sz="7335" b="1" dirty="0">
              <a:solidFill>
                <a:srgbClr val="C30D23"/>
              </a:solidFill>
              <a:cs typeface="+mn-ea"/>
              <a:sym typeface="+mn-lt"/>
            </a:endParaRPr>
          </a:p>
        </p:txBody>
      </p:sp>
      <p:sp>
        <p:nvSpPr>
          <p:cNvPr id="9" name="矩形 8"/>
          <p:cNvSpPr/>
          <p:nvPr/>
        </p:nvSpPr>
        <p:spPr>
          <a:xfrm>
            <a:off x="7595146" y="2764075"/>
            <a:ext cx="1115060" cy="1220470"/>
          </a:xfrm>
          <a:prstGeom prst="rect">
            <a:avLst/>
          </a:prstGeom>
        </p:spPr>
        <p:txBody>
          <a:bodyPr wrap="none">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fontAlgn="base">
              <a:spcBef>
                <a:spcPct val="0"/>
              </a:spcBef>
              <a:spcAft>
                <a:spcPct val="0"/>
              </a:spcAft>
            </a:pPr>
            <a:r>
              <a:rPr lang="zh-CN" altLang="en-US" sz="7335" b="1" dirty="0">
                <a:solidFill>
                  <a:srgbClr val="C30D23"/>
                </a:solidFill>
                <a:cs typeface="+mn-ea"/>
                <a:sym typeface="+mn-lt"/>
              </a:rPr>
              <a:t>看</a:t>
            </a:r>
            <a:endParaRPr lang="zh-CN" altLang="en-US" sz="7335" b="1" dirty="0">
              <a:solidFill>
                <a:srgbClr val="C30D23"/>
              </a:solidFill>
              <a:cs typeface="+mn-ea"/>
              <a:sym typeface="+mn-lt"/>
            </a:endParaRPr>
          </a:p>
        </p:txBody>
      </p:sp>
      <p:sp>
        <p:nvSpPr>
          <p:cNvPr id="10" name="椭圆 9"/>
          <p:cNvSpPr/>
          <p:nvPr/>
        </p:nvSpPr>
        <p:spPr>
          <a:xfrm>
            <a:off x="6244803" y="4435222"/>
            <a:ext cx="667877" cy="667877"/>
          </a:xfrm>
          <a:prstGeom prst="ellipse">
            <a:avLst/>
          </a:prstGeom>
          <a:solidFill>
            <a:srgbClr val="C30D23"/>
          </a:solidFill>
          <a:ln w="25400" cap="flat" cmpd="sng" algn="ctr">
            <a:noFill/>
            <a:prstDash val="solid"/>
          </a:ln>
          <a:effectLst>
            <a:outerShdw blurRad="317500" dist="190500" dir="8100000" algn="tr" rotWithShape="0">
              <a:prstClr val="black">
                <a:alpha val="50000"/>
              </a:prstClr>
            </a:outerShdw>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prstClr val="white"/>
              </a:solidFill>
              <a:effectLst/>
              <a:uLnTx/>
              <a:uFillTx/>
              <a:cs typeface="+mn-ea"/>
              <a:sym typeface="+mn-lt"/>
            </a:endParaRPr>
          </a:p>
        </p:txBody>
      </p:sp>
      <p:sp>
        <p:nvSpPr>
          <p:cNvPr id="11" name="椭圆 10"/>
          <p:cNvSpPr/>
          <p:nvPr/>
        </p:nvSpPr>
        <p:spPr>
          <a:xfrm>
            <a:off x="7767910" y="4734303"/>
            <a:ext cx="366369" cy="366369"/>
          </a:xfrm>
          <a:prstGeom prst="ellipse">
            <a:avLst/>
          </a:prstGeom>
          <a:solidFill>
            <a:srgbClr val="C30D23"/>
          </a:solidFill>
          <a:ln w="25400" cap="flat" cmpd="sng" algn="ctr">
            <a:noFill/>
            <a:prstDash val="solid"/>
          </a:ln>
          <a:effectLst>
            <a:outerShdw blurRad="254000" dist="127000" dir="8100000" algn="tr" rotWithShape="0">
              <a:prstClr val="black">
                <a:alpha val="60000"/>
              </a:prstClr>
            </a:outerShdw>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prstClr val="white"/>
              </a:solidFill>
              <a:effectLst/>
              <a:uLnTx/>
              <a:uFillTx/>
              <a:cs typeface="+mn-ea"/>
              <a:sym typeface="+mn-lt"/>
            </a:endParaRPr>
          </a:p>
        </p:txBody>
      </p:sp>
      <p:sp>
        <p:nvSpPr>
          <p:cNvPr id="12" name="椭圆 11"/>
          <p:cNvSpPr/>
          <p:nvPr/>
        </p:nvSpPr>
        <p:spPr>
          <a:xfrm>
            <a:off x="3547754" y="4734782"/>
            <a:ext cx="366369" cy="366369"/>
          </a:xfrm>
          <a:prstGeom prst="ellipse">
            <a:avLst/>
          </a:prstGeom>
          <a:solidFill>
            <a:srgbClr val="C30D23"/>
          </a:solidFill>
          <a:ln w="25400" cap="flat" cmpd="sng" algn="ctr">
            <a:noFill/>
            <a:prstDash val="solid"/>
          </a:ln>
          <a:effectLst>
            <a:outerShdw blurRad="254000" dist="127000" dir="8100000" algn="tr" rotWithShape="0">
              <a:prstClr val="black">
                <a:alpha val="60000"/>
              </a:prstClr>
            </a:outerShdw>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prstClr val="white"/>
              </a:solidFill>
              <a:effectLst/>
              <a:uLnTx/>
              <a:uFillTx/>
              <a:cs typeface="+mn-ea"/>
              <a:sym typeface="+mn-lt"/>
            </a:endParaRPr>
          </a:p>
        </p:txBody>
      </p:sp>
      <p:sp>
        <p:nvSpPr>
          <p:cNvPr id="13" name="椭圆 12"/>
          <p:cNvSpPr/>
          <p:nvPr/>
        </p:nvSpPr>
        <p:spPr>
          <a:xfrm>
            <a:off x="3152642" y="4892567"/>
            <a:ext cx="183185" cy="183185"/>
          </a:xfrm>
          <a:prstGeom prst="ellipse">
            <a:avLst/>
          </a:prstGeom>
          <a:solidFill>
            <a:srgbClr val="C30D23"/>
          </a:solidFill>
          <a:ln w="25400" cap="flat" cmpd="sng" algn="ctr">
            <a:noFill/>
            <a:prstDash val="solid"/>
          </a:ln>
          <a:effectLst>
            <a:outerShdw blurRad="254000" dist="127000" dir="8100000" algn="tr" rotWithShape="0">
              <a:prstClr val="black">
                <a:alpha val="60000"/>
              </a:prstClr>
            </a:outerShdw>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prstClr val="white"/>
              </a:solidFill>
              <a:effectLst/>
              <a:uLnTx/>
              <a:uFillTx/>
              <a:cs typeface="+mn-ea"/>
              <a:sym typeface="+mn-lt"/>
            </a:endParaRPr>
          </a:p>
        </p:txBody>
      </p:sp>
      <p:sp>
        <p:nvSpPr>
          <p:cNvPr id="14" name="椭圆 13"/>
          <p:cNvSpPr/>
          <p:nvPr/>
        </p:nvSpPr>
        <p:spPr>
          <a:xfrm>
            <a:off x="8378761" y="4740995"/>
            <a:ext cx="366369" cy="366369"/>
          </a:xfrm>
          <a:prstGeom prst="ellipse">
            <a:avLst/>
          </a:prstGeom>
          <a:solidFill>
            <a:srgbClr val="C30D23"/>
          </a:solidFill>
          <a:ln w="25400" cap="flat" cmpd="sng" algn="ctr">
            <a:noFill/>
            <a:prstDash val="solid"/>
          </a:ln>
          <a:effectLst>
            <a:outerShdw blurRad="254000" dist="127000" dir="8100000" algn="tr" rotWithShape="0">
              <a:prstClr val="black">
                <a:alpha val="60000"/>
              </a:prstClr>
            </a:outerShdw>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prstClr val="white"/>
              </a:solidFill>
              <a:effectLst/>
              <a:uLnTx/>
              <a:uFillTx/>
              <a:cs typeface="+mn-ea"/>
              <a:sym typeface="+mn-lt"/>
            </a:endParaRPr>
          </a:p>
        </p:txBody>
      </p:sp>
      <p:sp>
        <p:nvSpPr>
          <p:cNvPr id="15" name="椭圆 14"/>
          <p:cNvSpPr/>
          <p:nvPr/>
        </p:nvSpPr>
        <p:spPr>
          <a:xfrm>
            <a:off x="4227729" y="4730989"/>
            <a:ext cx="183185" cy="183185"/>
          </a:xfrm>
          <a:prstGeom prst="ellipse">
            <a:avLst/>
          </a:prstGeom>
          <a:solidFill>
            <a:srgbClr val="C30D23"/>
          </a:solidFill>
          <a:ln w="25400" cap="flat" cmpd="sng" algn="ctr">
            <a:noFill/>
            <a:prstDash val="solid"/>
          </a:ln>
          <a:effectLst>
            <a:outerShdw blurRad="254000" dist="127000" dir="8100000" algn="tr" rotWithShape="0">
              <a:prstClr val="black">
                <a:alpha val="60000"/>
              </a:prstClr>
            </a:outerShdw>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srgbClr val="C30D23"/>
              </a:solidFill>
              <a:effectLst/>
              <a:uLnTx/>
              <a:uFillTx/>
              <a:cs typeface="+mn-ea"/>
              <a:sym typeface="+mn-lt"/>
            </a:endParaRPr>
          </a:p>
        </p:txBody>
      </p:sp>
      <p:sp>
        <p:nvSpPr>
          <p:cNvPr id="16" name="椭圆 15"/>
          <p:cNvSpPr/>
          <p:nvPr/>
        </p:nvSpPr>
        <p:spPr>
          <a:xfrm>
            <a:off x="8882441" y="4906198"/>
            <a:ext cx="183185" cy="183185"/>
          </a:xfrm>
          <a:prstGeom prst="ellipse">
            <a:avLst/>
          </a:prstGeom>
          <a:solidFill>
            <a:srgbClr val="C30D23"/>
          </a:solidFill>
          <a:ln w="25400" cap="flat" cmpd="sng" algn="ctr">
            <a:noFill/>
            <a:prstDash val="solid"/>
          </a:ln>
          <a:effectLst>
            <a:outerShdw blurRad="254000" dist="127000" dir="8100000" algn="tr" rotWithShape="0">
              <a:prstClr val="black">
                <a:alpha val="60000"/>
              </a:prstClr>
            </a:outerShdw>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prstClr val="white"/>
              </a:solidFill>
              <a:effectLst/>
              <a:uLnTx/>
              <a:uFillTx/>
              <a:cs typeface="+mn-ea"/>
              <a:sym typeface="+mn-lt"/>
            </a:endParaRPr>
          </a:p>
        </p:txBody>
      </p:sp>
      <p:sp>
        <p:nvSpPr>
          <p:cNvPr id="17" name="椭圆 16"/>
          <p:cNvSpPr/>
          <p:nvPr/>
        </p:nvSpPr>
        <p:spPr>
          <a:xfrm>
            <a:off x="5278514" y="4777137"/>
            <a:ext cx="333939" cy="333939"/>
          </a:xfrm>
          <a:prstGeom prst="ellipse">
            <a:avLst/>
          </a:prstGeom>
          <a:solidFill>
            <a:srgbClr val="C30D23"/>
          </a:solidFill>
          <a:ln w="25400" cap="flat" cmpd="sng" algn="ctr">
            <a:noFill/>
            <a:prstDash val="solid"/>
          </a:ln>
          <a:effectLst>
            <a:outerShdw blurRad="317500" dist="190500" dir="8100000" algn="tr" rotWithShape="0">
              <a:prstClr val="black">
                <a:alpha val="50000"/>
              </a:prstClr>
            </a:outerShdw>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prstClr val="white"/>
              </a:solidFill>
              <a:effectLst/>
              <a:uLnTx/>
              <a:uFillTx/>
              <a:cs typeface="+mn-ea"/>
              <a:sym typeface="+mn-lt"/>
            </a:endParaRPr>
          </a:p>
        </p:txBody>
      </p:sp>
      <p:sp>
        <p:nvSpPr>
          <p:cNvPr id="18" name="椭圆 17"/>
          <p:cNvSpPr/>
          <p:nvPr/>
        </p:nvSpPr>
        <p:spPr>
          <a:xfrm>
            <a:off x="9114045" y="4732594"/>
            <a:ext cx="366369" cy="366369"/>
          </a:xfrm>
          <a:prstGeom prst="ellipse">
            <a:avLst/>
          </a:prstGeom>
          <a:solidFill>
            <a:srgbClr val="C30D23"/>
          </a:solidFill>
          <a:ln w="25400" cap="flat" cmpd="sng" algn="ctr">
            <a:noFill/>
            <a:prstDash val="solid"/>
          </a:ln>
          <a:effectLst>
            <a:outerShdw blurRad="254000" dist="127000" dir="8100000" algn="tr" rotWithShape="0">
              <a:prstClr val="black">
                <a:alpha val="60000"/>
              </a:prstClr>
            </a:outerShdw>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prstClr val="white"/>
              </a:solidFill>
              <a:effectLst/>
              <a:uLnTx/>
              <a:uFillTx/>
              <a:cs typeface="+mn-ea"/>
              <a:sym typeface="+mn-lt"/>
            </a:endParaRPr>
          </a:p>
        </p:txBody>
      </p:sp>
      <p:sp>
        <p:nvSpPr>
          <p:cNvPr id="19" name="椭圆 18"/>
          <p:cNvSpPr/>
          <p:nvPr/>
        </p:nvSpPr>
        <p:spPr>
          <a:xfrm>
            <a:off x="5680145" y="4743334"/>
            <a:ext cx="366369" cy="366369"/>
          </a:xfrm>
          <a:prstGeom prst="ellipse">
            <a:avLst/>
          </a:prstGeom>
          <a:solidFill>
            <a:srgbClr val="C30D23"/>
          </a:solidFill>
          <a:ln w="25400" cap="flat" cmpd="sng" algn="ctr">
            <a:noFill/>
            <a:prstDash val="solid"/>
          </a:ln>
          <a:effectLst>
            <a:outerShdw blurRad="254000" dist="127000" dir="8100000" algn="tr" rotWithShape="0">
              <a:prstClr val="black">
                <a:alpha val="60000"/>
              </a:prstClr>
            </a:outerShdw>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prstClr val="white"/>
              </a:solidFill>
              <a:effectLst/>
              <a:uLnTx/>
              <a:uFillTx/>
              <a:cs typeface="+mn-ea"/>
              <a:sym typeface="+mn-lt"/>
            </a:endParaRPr>
          </a:p>
        </p:txBody>
      </p:sp>
      <p:sp>
        <p:nvSpPr>
          <p:cNvPr id="20" name="椭圆 19"/>
          <p:cNvSpPr/>
          <p:nvPr/>
        </p:nvSpPr>
        <p:spPr>
          <a:xfrm>
            <a:off x="9957726" y="4808849"/>
            <a:ext cx="183185" cy="183185"/>
          </a:xfrm>
          <a:prstGeom prst="ellipse">
            <a:avLst/>
          </a:prstGeom>
          <a:solidFill>
            <a:srgbClr val="C30D23"/>
          </a:solidFill>
          <a:ln w="25400" cap="flat" cmpd="sng" algn="ctr">
            <a:noFill/>
            <a:prstDash val="solid"/>
          </a:ln>
          <a:effectLst>
            <a:outerShdw blurRad="254000" dist="127000" dir="8100000" algn="tr" rotWithShape="0">
              <a:prstClr val="black">
                <a:alpha val="60000"/>
              </a:prstClr>
            </a:outerShdw>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srgbClr val="C30D23"/>
              </a:solidFill>
              <a:effectLst/>
              <a:uLnTx/>
              <a:uFillTx/>
              <a:cs typeface="+mn-ea"/>
              <a:sym typeface="+mn-lt"/>
            </a:endParaRPr>
          </a:p>
        </p:txBody>
      </p:sp>
      <p:sp>
        <p:nvSpPr>
          <p:cNvPr id="21" name="椭圆 20"/>
          <p:cNvSpPr/>
          <p:nvPr/>
        </p:nvSpPr>
        <p:spPr>
          <a:xfrm>
            <a:off x="8012391" y="4489257"/>
            <a:ext cx="366369" cy="366369"/>
          </a:xfrm>
          <a:prstGeom prst="ellipse">
            <a:avLst/>
          </a:prstGeom>
          <a:solidFill>
            <a:srgbClr val="C30D23"/>
          </a:solidFill>
          <a:ln w="25400" cap="flat" cmpd="sng" algn="ctr">
            <a:noFill/>
            <a:prstDash val="solid"/>
          </a:ln>
          <a:effectLst>
            <a:outerShdw blurRad="254000" dist="127000" dir="8100000" algn="tr" rotWithShape="0">
              <a:prstClr val="black">
                <a:alpha val="60000"/>
              </a:prstClr>
            </a:outerShdw>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srgbClr val="C30D23"/>
              </a:solidFill>
              <a:effectLst/>
              <a:uLnTx/>
              <a:uFillTx/>
              <a:cs typeface="+mn-ea"/>
              <a:sym typeface="+mn-lt"/>
            </a:endParaRPr>
          </a:p>
        </p:txBody>
      </p:sp>
      <p:sp>
        <p:nvSpPr>
          <p:cNvPr id="22" name="椭圆 21"/>
          <p:cNvSpPr/>
          <p:nvPr/>
        </p:nvSpPr>
        <p:spPr>
          <a:xfrm>
            <a:off x="2905215" y="4906577"/>
            <a:ext cx="183185" cy="183185"/>
          </a:xfrm>
          <a:prstGeom prst="ellipse">
            <a:avLst/>
          </a:prstGeom>
          <a:solidFill>
            <a:srgbClr val="C30D23"/>
          </a:solidFill>
          <a:ln w="25400" cap="flat" cmpd="sng" algn="ctr">
            <a:noFill/>
            <a:prstDash val="solid"/>
          </a:ln>
          <a:effectLst>
            <a:outerShdw blurRad="254000" dist="127000" dir="8100000" algn="tr" rotWithShape="0">
              <a:prstClr val="black">
                <a:alpha val="60000"/>
              </a:prstClr>
            </a:outerShdw>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prstClr val="white"/>
              </a:solidFill>
              <a:effectLst/>
              <a:uLnTx/>
              <a:uFillTx/>
              <a:cs typeface="+mn-ea"/>
              <a:sym typeface="+mn-lt"/>
            </a:endParaRPr>
          </a:p>
        </p:txBody>
      </p:sp>
      <p:sp>
        <p:nvSpPr>
          <p:cNvPr id="23" name="椭圆 22"/>
          <p:cNvSpPr/>
          <p:nvPr/>
        </p:nvSpPr>
        <p:spPr>
          <a:xfrm>
            <a:off x="6153210" y="4537386"/>
            <a:ext cx="183185" cy="183185"/>
          </a:xfrm>
          <a:prstGeom prst="ellipse">
            <a:avLst/>
          </a:prstGeom>
          <a:solidFill>
            <a:srgbClr val="C30D23"/>
          </a:solidFill>
          <a:ln w="25400" cap="flat" cmpd="sng" algn="ctr">
            <a:noFill/>
            <a:prstDash val="solid"/>
          </a:ln>
          <a:effectLst>
            <a:outerShdw blurRad="254000" dist="127000" dir="8100000" algn="tr" rotWithShape="0">
              <a:prstClr val="black">
                <a:alpha val="60000"/>
              </a:prstClr>
            </a:outerShdw>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srgbClr val="C30D23"/>
              </a:solidFill>
              <a:effectLst/>
              <a:uLnTx/>
              <a:uFillTx/>
              <a:cs typeface="+mn-ea"/>
              <a:sym typeface="+mn-lt"/>
            </a:endParaRPr>
          </a:p>
        </p:txBody>
      </p:sp>
      <p:sp>
        <p:nvSpPr>
          <p:cNvPr id="24" name="椭圆 23"/>
          <p:cNvSpPr/>
          <p:nvPr/>
        </p:nvSpPr>
        <p:spPr>
          <a:xfrm>
            <a:off x="4419445" y="4659849"/>
            <a:ext cx="429535" cy="429535"/>
          </a:xfrm>
          <a:prstGeom prst="ellipse">
            <a:avLst/>
          </a:prstGeom>
          <a:solidFill>
            <a:srgbClr val="C30D23"/>
          </a:solidFill>
          <a:ln w="25400" cap="flat" cmpd="sng" algn="ctr">
            <a:noFill/>
            <a:prstDash val="solid"/>
          </a:ln>
          <a:effectLst>
            <a:outerShdw blurRad="317500" dist="190500" dir="8100000" algn="tr" rotWithShape="0">
              <a:prstClr val="black">
                <a:alpha val="50000"/>
              </a:prstClr>
            </a:outerShdw>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prstClr val="white"/>
              </a:solidFill>
              <a:effectLst/>
              <a:uLnTx/>
              <a:uFillTx/>
              <a:cs typeface="+mn-ea"/>
              <a:sym typeface="+mn-lt"/>
            </a:endParaRPr>
          </a:p>
        </p:txBody>
      </p:sp>
      <p:sp>
        <p:nvSpPr>
          <p:cNvPr id="25" name="椭圆 24"/>
          <p:cNvSpPr/>
          <p:nvPr/>
        </p:nvSpPr>
        <p:spPr>
          <a:xfrm>
            <a:off x="6912681" y="4730165"/>
            <a:ext cx="366369" cy="366369"/>
          </a:xfrm>
          <a:prstGeom prst="ellipse">
            <a:avLst/>
          </a:prstGeom>
          <a:solidFill>
            <a:srgbClr val="C30D23"/>
          </a:solidFill>
          <a:ln w="25400" cap="flat" cmpd="sng" algn="ctr">
            <a:noFill/>
            <a:prstDash val="solid"/>
          </a:ln>
          <a:effectLst>
            <a:outerShdw blurRad="254000" dist="127000" dir="8100000" algn="tr" rotWithShape="0">
              <a:prstClr val="black">
                <a:alpha val="60000"/>
              </a:prstClr>
            </a:outerShdw>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prstClr val="white"/>
              </a:solidFill>
              <a:effectLst/>
              <a:uLnTx/>
              <a:uFillTx/>
              <a:cs typeface="+mn-ea"/>
              <a:sym typeface="+mn-lt"/>
            </a:endParaRPr>
          </a:p>
        </p:txBody>
      </p:sp>
      <p:sp>
        <p:nvSpPr>
          <p:cNvPr id="26" name="椭圆 25"/>
          <p:cNvSpPr/>
          <p:nvPr/>
        </p:nvSpPr>
        <p:spPr>
          <a:xfrm>
            <a:off x="1753893" y="4734609"/>
            <a:ext cx="366369" cy="366369"/>
          </a:xfrm>
          <a:prstGeom prst="ellipse">
            <a:avLst/>
          </a:prstGeom>
          <a:solidFill>
            <a:srgbClr val="C30D23"/>
          </a:solidFill>
          <a:ln w="25400" cap="flat" cmpd="sng" algn="ctr">
            <a:noFill/>
            <a:prstDash val="solid"/>
          </a:ln>
          <a:effectLst>
            <a:outerShdw blurRad="254000" dist="127000" dir="8100000" algn="tr" rotWithShape="0">
              <a:prstClr val="black">
                <a:alpha val="60000"/>
              </a:prstClr>
            </a:outerShdw>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prstClr val="white"/>
              </a:solidFill>
              <a:effectLst/>
              <a:uLnTx/>
              <a:uFillTx/>
              <a:cs typeface="+mn-ea"/>
              <a:sym typeface="+mn-lt"/>
            </a:endParaRPr>
          </a:p>
        </p:txBody>
      </p:sp>
      <p:sp>
        <p:nvSpPr>
          <p:cNvPr id="27" name="椭圆 26"/>
          <p:cNvSpPr/>
          <p:nvPr/>
        </p:nvSpPr>
        <p:spPr>
          <a:xfrm>
            <a:off x="1373613" y="4909585"/>
            <a:ext cx="183185" cy="183185"/>
          </a:xfrm>
          <a:prstGeom prst="ellipse">
            <a:avLst/>
          </a:prstGeom>
          <a:solidFill>
            <a:srgbClr val="C30D23"/>
          </a:solidFill>
          <a:ln w="25400" cap="flat" cmpd="sng" algn="ctr">
            <a:noFill/>
            <a:prstDash val="solid"/>
          </a:ln>
          <a:effectLst>
            <a:outerShdw blurRad="254000" dist="127000" dir="8100000" algn="tr" rotWithShape="0">
              <a:prstClr val="black">
                <a:alpha val="60000"/>
              </a:prstClr>
            </a:outerShdw>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prstClr val="white"/>
              </a:solidFill>
              <a:effectLst/>
              <a:uLnTx/>
              <a:uFillTx/>
              <a:cs typeface="+mn-ea"/>
              <a:sym typeface="+mn-lt"/>
            </a:endParaRPr>
          </a:p>
        </p:txBody>
      </p:sp>
      <p:sp>
        <p:nvSpPr>
          <p:cNvPr id="28" name="椭圆 27"/>
          <p:cNvSpPr/>
          <p:nvPr/>
        </p:nvSpPr>
        <p:spPr>
          <a:xfrm>
            <a:off x="3841202" y="4490247"/>
            <a:ext cx="366369" cy="366369"/>
          </a:xfrm>
          <a:prstGeom prst="ellipse">
            <a:avLst/>
          </a:prstGeom>
          <a:solidFill>
            <a:srgbClr val="C30D23"/>
          </a:solidFill>
          <a:ln w="25400" cap="flat" cmpd="sng" algn="ctr">
            <a:noFill/>
            <a:prstDash val="solid"/>
          </a:ln>
          <a:effectLst>
            <a:outerShdw blurRad="254000" dist="127000" dir="8100000" algn="tr" rotWithShape="0">
              <a:prstClr val="black">
                <a:alpha val="60000"/>
              </a:prstClr>
            </a:outerShdw>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srgbClr val="C30D23"/>
              </a:solidFill>
              <a:effectLst/>
              <a:uLnTx/>
              <a:uFillTx/>
              <a:cs typeface="+mn-ea"/>
              <a:sym typeface="+mn-lt"/>
            </a:endParaRPr>
          </a:p>
        </p:txBody>
      </p:sp>
      <p:sp>
        <p:nvSpPr>
          <p:cNvPr id="29" name="椭圆 28"/>
          <p:cNvSpPr/>
          <p:nvPr/>
        </p:nvSpPr>
        <p:spPr>
          <a:xfrm>
            <a:off x="2398929" y="4805359"/>
            <a:ext cx="183185" cy="183185"/>
          </a:xfrm>
          <a:prstGeom prst="ellipse">
            <a:avLst/>
          </a:prstGeom>
          <a:solidFill>
            <a:srgbClr val="C30D23"/>
          </a:solidFill>
          <a:ln w="25400" cap="flat" cmpd="sng" algn="ctr">
            <a:noFill/>
            <a:prstDash val="solid"/>
          </a:ln>
          <a:effectLst>
            <a:outerShdw blurRad="254000" dist="127000" dir="8100000" algn="tr" rotWithShape="0">
              <a:prstClr val="black">
                <a:alpha val="60000"/>
              </a:prstClr>
            </a:outerShdw>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srgbClr val="C30D23"/>
              </a:solidFill>
              <a:effectLst/>
              <a:uLnTx/>
              <a:uFillTx/>
              <a:cs typeface="+mn-ea"/>
              <a:sym typeface="+mn-lt"/>
            </a:endParaRPr>
          </a:p>
        </p:txBody>
      </p:sp>
      <p:sp>
        <p:nvSpPr>
          <p:cNvPr id="30" name="椭圆 29"/>
          <p:cNvSpPr/>
          <p:nvPr/>
        </p:nvSpPr>
        <p:spPr>
          <a:xfrm>
            <a:off x="8402723" y="4546979"/>
            <a:ext cx="183185" cy="183185"/>
          </a:xfrm>
          <a:prstGeom prst="ellipse">
            <a:avLst/>
          </a:prstGeom>
          <a:solidFill>
            <a:srgbClr val="C30D23"/>
          </a:solidFill>
          <a:ln w="25400" cap="flat" cmpd="sng" algn="ctr">
            <a:noFill/>
            <a:prstDash val="solid"/>
          </a:ln>
          <a:effectLst>
            <a:outerShdw blurRad="254000" dist="127000" dir="8100000" algn="tr" rotWithShape="0">
              <a:prstClr val="black">
                <a:alpha val="60000"/>
              </a:prstClr>
            </a:outerShdw>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srgbClr val="C30D23"/>
              </a:solidFill>
              <a:effectLst/>
              <a:uLnTx/>
              <a:uFillTx/>
              <a:cs typeface="+mn-ea"/>
              <a:sym typeface="+mn-lt"/>
            </a:endParaRPr>
          </a:p>
        </p:txBody>
      </p:sp>
      <p:sp>
        <p:nvSpPr>
          <p:cNvPr id="31" name="椭圆 30"/>
          <p:cNvSpPr/>
          <p:nvPr/>
        </p:nvSpPr>
        <p:spPr>
          <a:xfrm>
            <a:off x="10452017" y="4722217"/>
            <a:ext cx="366369" cy="366369"/>
          </a:xfrm>
          <a:prstGeom prst="ellipse">
            <a:avLst/>
          </a:prstGeom>
          <a:solidFill>
            <a:srgbClr val="C30D23"/>
          </a:solidFill>
          <a:ln w="25400" cap="flat" cmpd="sng" algn="ctr">
            <a:noFill/>
            <a:prstDash val="solid"/>
          </a:ln>
          <a:effectLst>
            <a:outerShdw blurRad="254000" dist="127000" dir="8100000" algn="tr" rotWithShape="0">
              <a:prstClr val="black">
                <a:alpha val="60000"/>
              </a:prstClr>
            </a:outerShdw>
          </a:effectLst>
        </p:spPr>
        <p:txBody>
          <a:bodyPr rtlCol="0" anchor="ct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prstClr val="white"/>
              </a:solidFill>
              <a:effectLst/>
              <a:uLnTx/>
              <a:uFillTx/>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椭圆 40"/>
          <p:cNvSpPr/>
          <p:nvPr/>
        </p:nvSpPr>
        <p:spPr>
          <a:xfrm>
            <a:off x="1668660" y="2108036"/>
            <a:ext cx="2483629" cy="2483629"/>
          </a:xfrm>
          <a:prstGeom prst="ellipse">
            <a:avLst/>
          </a:prstGeom>
          <a:solidFill>
            <a:srgbClr val="C30D23"/>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p:cNvGrpSpPr/>
          <p:nvPr/>
        </p:nvGrpSpPr>
        <p:grpSpPr>
          <a:xfrm>
            <a:off x="2732745" y="2693817"/>
            <a:ext cx="355110" cy="342954"/>
            <a:chOff x="5512720" y="2152017"/>
            <a:chExt cx="583915" cy="496874"/>
          </a:xfrm>
          <a:solidFill>
            <a:schemeClr val="bg1"/>
          </a:solidFill>
        </p:grpSpPr>
        <p:sp>
          <p:nvSpPr>
            <p:cNvPr id="43" name="Freeform 159"/>
            <p:cNvSpPr/>
            <p:nvPr/>
          </p:nvSpPr>
          <p:spPr bwMode="auto">
            <a:xfrm>
              <a:off x="5574376" y="2246314"/>
              <a:ext cx="460603" cy="402577"/>
            </a:xfrm>
            <a:custGeom>
              <a:avLst/>
              <a:gdLst>
                <a:gd name="T0" fmla="*/ 29 w 54"/>
                <a:gd name="T1" fmla="*/ 1 h 47"/>
                <a:gd name="T2" fmla="*/ 24 w 54"/>
                <a:gd name="T3" fmla="*/ 1 h 47"/>
                <a:gd name="T4" fmla="*/ 2 w 54"/>
                <a:gd name="T5" fmla="*/ 15 h 47"/>
                <a:gd name="T6" fmla="*/ 0 w 54"/>
                <a:gd name="T7" fmla="*/ 20 h 47"/>
                <a:gd name="T8" fmla="*/ 0 w 54"/>
                <a:gd name="T9" fmla="*/ 44 h 47"/>
                <a:gd name="T10" fmla="*/ 3 w 54"/>
                <a:gd name="T11" fmla="*/ 47 h 47"/>
                <a:gd name="T12" fmla="*/ 13 w 54"/>
                <a:gd name="T13" fmla="*/ 47 h 47"/>
                <a:gd name="T14" fmla="*/ 16 w 54"/>
                <a:gd name="T15" fmla="*/ 44 h 47"/>
                <a:gd name="T16" fmla="*/ 16 w 54"/>
                <a:gd name="T17" fmla="*/ 27 h 47"/>
                <a:gd name="T18" fmla="*/ 19 w 54"/>
                <a:gd name="T19" fmla="*/ 24 h 47"/>
                <a:gd name="T20" fmla="*/ 35 w 54"/>
                <a:gd name="T21" fmla="*/ 24 h 47"/>
                <a:gd name="T22" fmla="*/ 38 w 54"/>
                <a:gd name="T23" fmla="*/ 27 h 47"/>
                <a:gd name="T24" fmla="*/ 38 w 54"/>
                <a:gd name="T25" fmla="*/ 44 h 47"/>
                <a:gd name="T26" fmla="*/ 41 w 54"/>
                <a:gd name="T27" fmla="*/ 47 h 47"/>
                <a:gd name="T28" fmla="*/ 51 w 54"/>
                <a:gd name="T29" fmla="*/ 47 h 47"/>
                <a:gd name="T30" fmla="*/ 54 w 54"/>
                <a:gd name="T31" fmla="*/ 44 h 47"/>
                <a:gd name="T32" fmla="*/ 54 w 54"/>
                <a:gd name="T33" fmla="*/ 20 h 47"/>
                <a:gd name="T34" fmla="*/ 52 w 54"/>
                <a:gd name="T35" fmla="*/ 16 h 47"/>
                <a:gd name="T36" fmla="*/ 29 w 5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90">
                <a:cs typeface="+mn-ea"/>
                <a:sym typeface="+mn-lt"/>
              </a:endParaRPr>
            </a:p>
          </p:txBody>
        </p:sp>
        <p:sp>
          <p:nvSpPr>
            <p:cNvPr id="44" name="Freeform 160"/>
            <p:cNvSpPr/>
            <p:nvPr/>
          </p:nvSpPr>
          <p:spPr bwMode="auto">
            <a:xfrm>
              <a:off x="5512720" y="2152017"/>
              <a:ext cx="583915" cy="224863"/>
            </a:xfrm>
            <a:custGeom>
              <a:avLst/>
              <a:gdLst>
                <a:gd name="T0" fmla="*/ 64 w 68"/>
                <a:gd name="T1" fmla="*/ 20 h 26"/>
                <a:gd name="T2" fmla="*/ 61 w 68"/>
                <a:gd name="T3" fmla="*/ 15 h 26"/>
                <a:gd name="T4" fmla="*/ 61 w 68"/>
                <a:gd name="T5" fmla="*/ 10 h 26"/>
                <a:gd name="T6" fmla="*/ 58 w 68"/>
                <a:gd name="T7" fmla="*/ 7 h 26"/>
                <a:gd name="T8" fmla="*/ 57 w 68"/>
                <a:gd name="T9" fmla="*/ 7 h 26"/>
                <a:gd name="T10" fmla="*/ 54 w 68"/>
                <a:gd name="T11" fmla="*/ 10 h 26"/>
                <a:gd name="T12" fmla="*/ 54 w 68"/>
                <a:gd name="T13" fmla="*/ 10 h 26"/>
                <a:gd name="T14" fmla="*/ 52 w 68"/>
                <a:gd name="T15" fmla="*/ 12 h 26"/>
                <a:gd name="T16" fmla="*/ 36 w 68"/>
                <a:gd name="T17" fmla="*/ 1 h 26"/>
                <a:gd name="T18" fmla="*/ 33 w 68"/>
                <a:gd name="T19" fmla="*/ 0 h 26"/>
                <a:gd name="T20" fmla="*/ 30 w 68"/>
                <a:gd name="T21" fmla="*/ 1 h 26"/>
                <a:gd name="T22" fmla="*/ 2 w 68"/>
                <a:gd name="T23" fmla="*/ 20 h 26"/>
                <a:gd name="T24" fmla="*/ 1 w 68"/>
                <a:gd name="T25" fmla="*/ 24 h 26"/>
                <a:gd name="T26" fmla="*/ 5 w 68"/>
                <a:gd name="T27" fmla="*/ 24 h 26"/>
                <a:gd name="T28" fmla="*/ 31 w 68"/>
                <a:gd name="T29" fmla="*/ 7 h 26"/>
                <a:gd name="T30" fmla="*/ 36 w 68"/>
                <a:gd name="T31" fmla="*/ 7 h 26"/>
                <a:gd name="T32" fmla="*/ 63 w 68"/>
                <a:gd name="T33" fmla="*/ 25 h 26"/>
                <a:gd name="T34" fmla="*/ 67 w 68"/>
                <a:gd name="T35" fmla="*/ 25 h 26"/>
                <a:gd name="T36" fmla="*/ 66 w 68"/>
                <a:gd name="T37" fmla="*/ 21 h 26"/>
                <a:gd name="T38" fmla="*/ 64 w 68"/>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90">
                <a:cs typeface="+mn-ea"/>
                <a:sym typeface="+mn-lt"/>
              </a:endParaRPr>
            </a:p>
          </p:txBody>
        </p:sp>
      </p:grpSp>
      <p:sp>
        <p:nvSpPr>
          <p:cNvPr id="45" name="标题 4"/>
          <p:cNvSpPr txBox="1"/>
          <p:nvPr/>
        </p:nvSpPr>
        <p:spPr>
          <a:xfrm>
            <a:off x="2166481" y="3080294"/>
            <a:ext cx="1803801" cy="839430"/>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b="1" dirty="0">
                <a:solidFill>
                  <a:schemeClr val="bg1"/>
                </a:solidFill>
                <a:latin typeface="+mn-lt"/>
                <a:ea typeface="+mn-ea"/>
                <a:cs typeface="+mn-ea"/>
                <a:sym typeface="+mn-lt"/>
              </a:rPr>
              <a:t>目  录</a:t>
            </a:r>
            <a:endParaRPr lang="en-US" altLang="zh-CN" sz="4000" b="1" dirty="0">
              <a:solidFill>
                <a:schemeClr val="bg1"/>
              </a:solidFill>
              <a:latin typeface="+mn-lt"/>
              <a:ea typeface="+mn-ea"/>
              <a:cs typeface="+mn-ea"/>
              <a:sym typeface="+mn-lt"/>
            </a:endParaRPr>
          </a:p>
        </p:txBody>
      </p:sp>
      <p:sp>
        <p:nvSpPr>
          <p:cNvPr id="46" name="椭圆 45"/>
          <p:cNvSpPr/>
          <p:nvPr/>
        </p:nvSpPr>
        <p:spPr>
          <a:xfrm>
            <a:off x="1812639" y="2252363"/>
            <a:ext cx="2195323" cy="2195323"/>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圆角矩形 46"/>
          <p:cNvSpPr/>
          <p:nvPr/>
        </p:nvSpPr>
        <p:spPr>
          <a:xfrm>
            <a:off x="5189682" y="2107974"/>
            <a:ext cx="5116401" cy="480564"/>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cs typeface="+mn-ea"/>
              <a:sym typeface="+mn-lt"/>
            </a:endParaRPr>
          </a:p>
        </p:txBody>
      </p:sp>
      <p:sp>
        <p:nvSpPr>
          <p:cNvPr id="48" name="椭圆 47"/>
          <p:cNvSpPr/>
          <p:nvPr/>
        </p:nvSpPr>
        <p:spPr>
          <a:xfrm>
            <a:off x="4847023" y="2011600"/>
            <a:ext cx="647903" cy="647903"/>
          </a:xfrm>
          <a:prstGeom prst="ellipse">
            <a:avLst/>
          </a:prstGeom>
          <a:solidFill>
            <a:srgbClr val="C30D2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cs typeface="+mn-ea"/>
                <a:sym typeface="+mn-lt"/>
              </a:rPr>
              <a:t>1</a:t>
            </a:r>
            <a:endParaRPr lang="zh-CN" altLang="en-US" sz="3200" b="1" dirty="0">
              <a:solidFill>
                <a:schemeClr val="bg1"/>
              </a:solidFill>
              <a:cs typeface="+mn-ea"/>
              <a:sym typeface="+mn-lt"/>
            </a:endParaRPr>
          </a:p>
        </p:txBody>
      </p:sp>
      <p:sp>
        <p:nvSpPr>
          <p:cNvPr id="50" name="标题 4"/>
          <p:cNvSpPr txBox="1"/>
          <p:nvPr/>
        </p:nvSpPr>
        <p:spPr>
          <a:xfrm>
            <a:off x="5515505" y="2193432"/>
            <a:ext cx="3599463" cy="473361"/>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latin typeface="+mn-lt"/>
                <a:ea typeface="+mn-ea"/>
                <a:cs typeface="+mn-ea"/>
                <a:sym typeface="+mn-lt"/>
              </a:rPr>
              <a:t>    </a:t>
            </a:r>
            <a:r>
              <a:rPr lang="en-US" altLang="zh-CN" sz="2400" b="1" dirty="0">
                <a:latin typeface="+mn-lt"/>
                <a:ea typeface="+mn-ea"/>
                <a:cs typeface="+mn-ea"/>
                <a:sym typeface="+mn-lt"/>
              </a:rPr>
              <a:t>app</a:t>
            </a:r>
            <a:r>
              <a:rPr lang="zh-CN" altLang="en-US" sz="2400" b="1" dirty="0">
                <a:latin typeface="+mn-lt"/>
                <a:ea typeface="+mn-ea"/>
                <a:cs typeface="+mn-ea"/>
                <a:sym typeface="+mn-lt"/>
              </a:rPr>
              <a:t>界面设计和开发</a:t>
            </a:r>
            <a:endParaRPr lang="zh-CN" altLang="en-US" sz="1050" b="1" dirty="0">
              <a:latin typeface="+mn-lt"/>
              <a:ea typeface="+mn-ea"/>
              <a:cs typeface="+mn-ea"/>
              <a:sym typeface="+mn-lt"/>
            </a:endParaRPr>
          </a:p>
          <a:p>
            <a:pPr algn="l"/>
            <a:endParaRPr lang="en-US" altLang="zh-CN" sz="1200" b="1" dirty="0">
              <a:latin typeface="+mn-lt"/>
              <a:ea typeface="+mn-ea"/>
              <a:cs typeface="+mn-ea"/>
              <a:sym typeface="+mn-lt"/>
            </a:endParaRPr>
          </a:p>
        </p:txBody>
      </p:sp>
      <p:sp>
        <p:nvSpPr>
          <p:cNvPr id="114" name="圆角矩形 113"/>
          <p:cNvSpPr/>
          <p:nvPr/>
        </p:nvSpPr>
        <p:spPr>
          <a:xfrm>
            <a:off x="5583820" y="3064827"/>
            <a:ext cx="4396508" cy="480564"/>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15" name="椭圆 114"/>
          <p:cNvSpPr/>
          <p:nvPr/>
        </p:nvSpPr>
        <p:spPr>
          <a:xfrm>
            <a:off x="5250219" y="2999618"/>
            <a:ext cx="678735" cy="678735"/>
          </a:xfrm>
          <a:prstGeom prst="ellipse">
            <a:avLst/>
          </a:prstGeom>
          <a:solidFill>
            <a:srgbClr val="C30D2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bg1"/>
                </a:solidFill>
                <a:cs typeface="+mn-ea"/>
                <a:sym typeface="+mn-lt"/>
              </a:rPr>
              <a:t>2</a:t>
            </a:r>
            <a:endParaRPr lang="en-US" altLang="zh-CN" sz="3200" b="1" dirty="0">
              <a:solidFill>
                <a:schemeClr val="bg1"/>
              </a:solidFill>
              <a:cs typeface="+mn-ea"/>
              <a:sym typeface="+mn-lt"/>
            </a:endParaRPr>
          </a:p>
        </p:txBody>
      </p:sp>
      <p:sp>
        <p:nvSpPr>
          <p:cNvPr id="116" name="标题 4"/>
          <p:cNvSpPr txBox="1"/>
          <p:nvPr/>
        </p:nvSpPr>
        <p:spPr>
          <a:xfrm>
            <a:off x="5333728" y="3299567"/>
            <a:ext cx="439727" cy="379990"/>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altLang="zh-CN" sz="2800" b="1" dirty="0">
              <a:solidFill>
                <a:schemeClr val="bg1"/>
              </a:solidFill>
              <a:latin typeface="+mn-lt"/>
              <a:ea typeface="+mn-ea"/>
              <a:cs typeface="+mn-ea"/>
              <a:sym typeface="+mn-lt"/>
            </a:endParaRPr>
          </a:p>
        </p:txBody>
      </p:sp>
      <p:sp>
        <p:nvSpPr>
          <p:cNvPr id="117" name="标题 4"/>
          <p:cNvSpPr txBox="1"/>
          <p:nvPr/>
        </p:nvSpPr>
        <p:spPr>
          <a:xfrm>
            <a:off x="5928954" y="3113542"/>
            <a:ext cx="3599463" cy="473361"/>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latin typeface="+mn-lt"/>
                <a:ea typeface="+mn-ea"/>
                <a:cs typeface="+mn-ea"/>
                <a:sym typeface="+mn-lt"/>
              </a:rPr>
              <a:t>软件功能设计</a:t>
            </a:r>
            <a:endParaRPr lang="zh-CN" altLang="en-US" sz="2400" b="1" dirty="0">
              <a:latin typeface="+mn-lt"/>
              <a:ea typeface="+mn-ea"/>
              <a:cs typeface="+mn-ea"/>
              <a:sym typeface="+mn-lt"/>
            </a:endParaRPr>
          </a:p>
        </p:txBody>
      </p:sp>
      <p:sp>
        <p:nvSpPr>
          <p:cNvPr id="119" name="圆角矩形 118"/>
          <p:cNvSpPr/>
          <p:nvPr/>
        </p:nvSpPr>
        <p:spPr>
          <a:xfrm>
            <a:off x="5448096" y="4109272"/>
            <a:ext cx="4560423" cy="480564"/>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20" name="椭圆 119"/>
          <p:cNvSpPr/>
          <p:nvPr/>
        </p:nvSpPr>
        <p:spPr>
          <a:xfrm>
            <a:off x="5054026" y="3966981"/>
            <a:ext cx="647903" cy="647903"/>
          </a:xfrm>
          <a:prstGeom prst="ellipse">
            <a:avLst/>
          </a:prstGeom>
          <a:solidFill>
            <a:srgbClr val="C30D2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bg1"/>
                </a:solidFill>
                <a:cs typeface="+mn-ea"/>
                <a:sym typeface="+mn-lt"/>
              </a:rPr>
              <a:t>3</a:t>
            </a:r>
            <a:endParaRPr lang="en-US" altLang="zh-CN" sz="3200" b="1" dirty="0">
              <a:solidFill>
                <a:schemeClr val="bg1"/>
              </a:solidFill>
              <a:cs typeface="+mn-ea"/>
              <a:sym typeface="+mn-lt"/>
            </a:endParaRPr>
          </a:p>
        </p:txBody>
      </p:sp>
      <p:sp>
        <p:nvSpPr>
          <p:cNvPr id="121" name="标题 4"/>
          <p:cNvSpPr txBox="1"/>
          <p:nvPr/>
        </p:nvSpPr>
        <p:spPr>
          <a:xfrm>
            <a:off x="5198005" y="4344012"/>
            <a:ext cx="439727" cy="379990"/>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altLang="zh-CN" sz="3200" b="1" dirty="0">
              <a:solidFill>
                <a:schemeClr val="bg1"/>
              </a:solidFill>
              <a:latin typeface="+mn-lt"/>
              <a:ea typeface="+mn-ea"/>
              <a:cs typeface="+mn-ea"/>
              <a:sym typeface="+mn-lt"/>
            </a:endParaRPr>
          </a:p>
        </p:txBody>
      </p:sp>
      <p:sp>
        <p:nvSpPr>
          <p:cNvPr id="122" name="标题 4"/>
          <p:cNvSpPr txBox="1"/>
          <p:nvPr/>
        </p:nvSpPr>
        <p:spPr>
          <a:xfrm>
            <a:off x="5838874" y="4141523"/>
            <a:ext cx="3599463" cy="473361"/>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latin typeface="+mn-lt"/>
                <a:ea typeface="+mn-ea"/>
                <a:cs typeface="+mn-ea"/>
                <a:sym typeface="+mn-lt"/>
              </a:rPr>
              <a:t>用户体验和改进效果</a:t>
            </a:r>
            <a:endParaRPr lang="en-US" altLang="zh-CN" sz="1200" b="1" dirty="0">
              <a:latin typeface="+mn-lt"/>
              <a:ea typeface="+mn-ea"/>
              <a:cs typeface="+mn-ea"/>
              <a:sym typeface="+mn-lt"/>
            </a:endParaRPr>
          </a:p>
        </p:txBody>
      </p:sp>
      <p:sp>
        <p:nvSpPr>
          <p:cNvPr id="124" name="圆角矩形 123"/>
          <p:cNvSpPr/>
          <p:nvPr/>
        </p:nvSpPr>
        <p:spPr>
          <a:xfrm>
            <a:off x="4847016" y="5155831"/>
            <a:ext cx="5044412" cy="480564"/>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cs typeface="+mn-ea"/>
              <a:sym typeface="+mn-lt"/>
            </a:endParaRPr>
          </a:p>
        </p:txBody>
      </p:sp>
      <p:sp>
        <p:nvSpPr>
          <p:cNvPr id="125" name="椭圆 124"/>
          <p:cNvSpPr/>
          <p:nvPr/>
        </p:nvSpPr>
        <p:spPr>
          <a:xfrm>
            <a:off x="4541847" y="5013539"/>
            <a:ext cx="647903" cy="647903"/>
          </a:xfrm>
          <a:prstGeom prst="ellipse">
            <a:avLst/>
          </a:prstGeom>
          <a:solidFill>
            <a:srgbClr val="C30D2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bg1"/>
                </a:solidFill>
                <a:cs typeface="+mn-ea"/>
                <a:sym typeface="+mn-lt"/>
              </a:rPr>
              <a:t>4</a:t>
            </a:r>
            <a:endParaRPr lang="en-US" altLang="zh-CN" sz="3200" b="1" dirty="0">
              <a:solidFill>
                <a:schemeClr val="bg1"/>
              </a:solidFill>
              <a:cs typeface="+mn-ea"/>
              <a:sym typeface="+mn-lt"/>
            </a:endParaRPr>
          </a:p>
        </p:txBody>
      </p:sp>
      <p:sp>
        <p:nvSpPr>
          <p:cNvPr id="126" name="标题 4"/>
          <p:cNvSpPr txBox="1"/>
          <p:nvPr/>
        </p:nvSpPr>
        <p:spPr>
          <a:xfrm>
            <a:off x="3087855" y="5256598"/>
            <a:ext cx="439727" cy="379990"/>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altLang="zh-CN" sz="2800" b="1" dirty="0">
              <a:solidFill>
                <a:schemeClr val="bg1"/>
              </a:solidFill>
              <a:latin typeface="+mn-lt"/>
              <a:ea typeface="+mn-ea"/>
              <a:cs typeface="+mn-ea"/>
              <a:sym typeface="+mn-lt"/>
            </a:endParaRPr>
          </a:p>
        </p:txBody>
      </p:sp>
      <p:sp>
        <p:nvSpPr>
          <p:cNvPr id="127" name="标题 4"/>
          <p:cNvSpPr txBox="1"/>
          <p:nvPr/>
        </p:nvSpPr>
        <p:spPr>
          <a:xfrm>
            <a:off x="5198325" y="5203047"/>
            <a:ext cx="4175377" cy="473361"/>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latin typeface="+mn-lt"/>
                <a:ea typeface="+mn-ea"/>
                <a:cs typeface="+mn-ea"/>
                <a:sym typeface="+mn-lt"/>
              </a:rPr>
              <a:t>团队分工的合理性和合作效果</a:t>
            </a:r>
            <a:endParaRPr lang="en-US" altLang="zh-CN" sz="1200" b="1" dirty="0">
              <a:latin typeface="+mn-lt"/>
              <a:ea typeface="+mn-ea"/>
              <a:cs typeface="+mn-ea"/>
              <a:sym typeface="+mn-lt"/>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1" fill="hold" grpId="0" nodeType="after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heel(1)">
                                      <p:cBhvr>
                                        <p:cTn id="12" dur="2000"/>
                                        <p:tgtEl>
                                          <p:spTgt spid="46"/>
                                        </p:tgtEl>
                                      </p:cBhvr>
                                    </p:animEffect>
                                  </p:childTnLst>
                                </p:cTn>
                              </p:par>
                            </p:childTnLst>
                          </p:cTn>
                        </p:par>
                        <p:par>
                          <p:cTn id="13" fill="hold">
                            <p:stCondLst>
                              <p:cond delay="2500"/>
                            </p:stCondLst>
                            <p:childTnLst>
                              <p:par>
                                <p:cTn id="14" presetID="53" presetClass="entr" presetSubtype="16" fill="hold" nodeType="after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p:cTn id="16" dur="500" fill="hold"/>
                                        <p:tgtEl>
                                          <p:spTgt spid="42"/>
                                        </p:tgtEl>
                                        <p:attrNameLst>
                                          <p:attrName>ppt_w</p:attrName>
                                        </p:attrNameLst>
                                      </p:cBhvr>
                                      <p:tavLst>
                                        <p:tav tm="0">
                                          <p:val>
                                            <p:fltVal val="0"/>
                                          </p:val>
                                        </p:tav>
                                        <p:tav tm="100000">
                                          <p:val>
                                            <p:strVal val="#ppt_w"/>
                                          </p:val>
                                        </p:tav>
                                      </p:tavLst>
                                    </p:anim>
                                    <p:anim calcmode="lin" valueType="num">
                                      <p:cBhvr>
                                        <p:cTn id="17" dur="500" fill="hold"/>
                                        <p:tgtEl>
                                          <p:spTgt spid="42"/>
                                        </p:tgtEl>
                                        <p:attrNameLst>
                                          <p:attrName>ppt_h</p:attrName>
                                        </p:attrNameLst>
                                      </p:cBhvr>
                                      <p:tavLst>
                                        <p:tav tm="0">
                                          <p:val>
                                            <p:fltVal val="0"/>
                                          </p:val>
                                        </p:tav>
                                        <p:tav tm="100000">
                                          <p:val>
                                            <p:strVal val="#ppt_h"/>
                                          </p:val>
                                        </p:tav>
                                      </p:tavLst>
                                    </p:anim>
                                    <p:animEffect transition="in" filter="fade">
                                      <p:cBhvr>
                                        <p:cTn id="18" dur="500"/>
                                        <p:tgtEl>
                                          <p:spTgt spid="42"/>
                                        </p:tgtEl>
                                      </p:cBhvr>
                                    </p:animEffect>
                                  </p:childTnLst>
                                </p:cTn>
                              </p:par>
                            </p:childTnLst>
                          </p:cTn>
                        </p:par>
                        <p:par>
                          <p:cTn id="19" fill="hold">
                            <p:stCondLst>
                              <p:cond delay="30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45"/>
                                        </p:tgtEl>
                                        <p:attrNameLst>
                                          <p:attrName>ppt_y</p:attrName>
                                        </p:attrNameLst>
                                      </p:cBhvr>
                                      <p:tavLst>
                                        <p:tav tm="0">
                                          <p:val>
                                            <p:strVal val="#ppt_y"/>
                                          </p:val>
                                        </p:tav>
                                        <p:tav tm="100000">
                                          <p:val>
                                            <p:strVal val="#ppt_y"/>
                                          </p:val>
                                        </p:tav>
                                      </p:tavLst>
                                    </p:anim>
                                    <p:anim calcmode="lin" valueType="num">
                                      <p:cBhvr>
                                        <p:cTn id="24"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45"/>
                                        </p:tgtEl>
                                      </p:cBhvr>
                                    </p:animEffect>
                                  </p:childTnLst>
                                </p:cTn>
                              </p:par>
                              <p:par>
                                <p:cTn id="27" presetID="2" presetClass="entr" presetSubtype="4"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additive="base">
                                        <p:cTn id="29" dur="500" fill="hold"/>
                                        <p:tgtEl>
                                          <p:spTgt spid="47"/>
                                        </p:tgtEl>
                                        <p:attrNameLst>
                                          <p:attrName>ppt_x</p:attrName>
                                        </p:attrNameLst>
                                      </p:cBhvr>
                                      <p:tavLst>
                                        <p:tav tm="0">
                                          <p:val>
                                            <p:strVal val="#ppt_x"/>
                                          </p:val>
                                        </p:tav>
                                        <p:tav tm="100000">
                                          <p:val>
                                            <p:strVal val="#ppt_x"/>
                                          </p:val>
                                        </p:tav>
                                      </p:tavLst>
                                    </p:anim>
                                    <p:anim calcmode="lin" valueType="num">
                                      <p:cBhvr additive="base">
                                        <p:cTn id="30" dur="500" fill="hold"/>
                                        <p:tgtEl>
                                          <p:spTgt spid="4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additive="base">
                                        <p:cTn id="33" dur="500" fill="hold"/>
                                        <p:tgtEl>
                                          <p:spTgt spid="48"/>
                                        </p:tgtEl>
                                        <p:attrNameLst>
                                          <p:attrName>ppt_x</p:attrName>
                                        </p:attrNameLst>
                                      </p:cBhvr>
                                      <p:tavLst>
                                        <p:tav tm="0">
                                          <p:val>
                                            <p:strVal val="#ppt_x"/>
                                          </p:val>
                                        </p:tav>
                                        <p:tav tm="100000">
                                          <p:val>
                                            <p:strVal val="#ppt_x"/>
                                          </p:val>
                                        </p:tav>
                                      </p:tavLst>
                                    </p:anim>
                                    <p:anim calcmode="lin" valueType="num">
                                      <p:cBhvr additive="base">
                                        <p:cTn id="34" dur="500" fill="hold"/>
                                        <p:tgtEl>
                                          <p:spTgt spid="4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additive="base">
                                        <p:cTn id="37" dur="500" fill="hold"/>
                                        <p:tgtEl>
                                          <p:spTgt spid="50"/>
                                        </p:tgtEl>
                                        <p:attrNameLst>
                                          <p:attrName>ppt_x</p:attrName>
                                        </p:attrNameLst>
                                      </p:cBhvr>
                                      <p:tavLst>
                                        <p:tav tm="0">
                                          <p:val>
                                            <p:strVal val="#ppt_x"/>
                                          </p:val>
                                        </p:tav>
                                        <p:tav tm="100000">
                                          <p:val>
                                            <p:strVal val="#ppt_x"/>
                                          </p:val>
                                        </p:tav>
                                      </p:tavLst>
                                    </p:anim>
                                    <p:anim calcmode="lin" valueType="num">
                                      <p:cBhvr additive="base">
                                        <p:cTn id="38" dur="500" fill="hold"/>
                                        <p:tgtEl>
                                          <p:spTgt spid="5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1000"/>
                                  </p:stCondLst>
                                  <p:childTnLst>
                                    <p:set>
                                      <p:cBhvr>
                                        <p:cTn id="40" dur="1" fill="hold">
                                          <p:stCondLst>
                                            <p:cond delay="0"/>
                                          </p:stCondLst>
                                        </p:cTn>
                                        <p:tgtEl>
                                          <p:spTgt spid="114"/>
                                        </p:tgtEl>
                                        <p:attrNameLst>
                                          <p:attrName>style.visibility</p:attrName>
                                        </p:attrNameLst>
                                      </p:cBhvr>
                                      <p:to>
                                        <p:strVal val="visible"/>
                                      </p:to>
                                    </p:set>
                                    <p:anim calcmode="lin" valueType="num">
                                      <p:cBhvr additive="base">
                                        <p:cTn id="41" dur="500" fill="hold"/>
                                        <p:tgtEl>
                                          <p:spTgt spid="114"/>
                                        </p:tgtEl>
                                        <p:attrNameLst>
                                          <p:attrName>ppt_x</p:attrName>
                                        </p:attrNameLst>
                                      </p:cBhvr>
                                      <p:tavLst>
                                        <p:tav tm="0">
                                          <p:val>
                                            <p:strVal val="#ppt_x"/>
                                          </p:val>
                                        </p:tav>
                                        <p:tav tm="100000">
                                          <p:val>
                                            <p:strVal val="#ppt_x"/>
                                          </p:val>
                                        </p:tav>
                                      </p:tavLst>
                                    </p:anim>
                                    <p:anim calcmode="lin" valueType="num">
                                      <p:cBhvr additive="base">
                                        <p:cTn id="42" dur="500" fill="hold"/>
                                        <p:tgtEl>
                                          <p:spTgt spid="1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1000"/>
                                  </p:stCondLst>
                                  <p:childTnLst>
                                    <p:set>
                                      <p:cBhvr>
                                        <p:cTn id="44" dur="1" fill="hold">
                                          <p:stCondLst>
                                            <p:cond delay="0"/>
                                          </p:stCondLst>
                                        </p:cTn>
                                        <p:tgtEl>
                                          <p:spTgt spid="115"/>
                                        </p:tgtEl>
                                        <p:attrNameLst>
                                          <p:attrName>style.visibility</p:attrName>
                                        </p:attrNameLst>
                                      </p:cBhvr>
                                      <p:to>
                                        <p:strVal val="visible"/>
                                      </p:to>
                                    </p:set>
                                    <p:anim calcmode="lin" valueType="num">
                                      <p:cBhvr additive="base">
                                        <p:cTn id="45" dur="500" fill="hold"/>
                                        <p:tgtEl>
                                          <p:spTgt spid="115"/>
                                        </p:tgtEl>
                                        <p:attrNameLst>
                                          <p:attrName>ppt_x</p:attrName>
                                        </p:attrNameLst>
                                      </p:cBhvr>
                                      <p:tavLst>
                                        <p:tav tm="0">
                                          <p:val>
                                            <p:strVal val="#ppt_x"/>
                                          </p:val>
                                        </p:tav>
                                        <p:tav tm="100000">
                                          <p:val>
                                            <p:strVal val="#ppt_x"/>
                                          </p:val>
                                        </p:tav>
                                      </p:tavLst>
                                    </p:anim>
                                    <p:anim calcmode="lin" valueType="num">
                                      <p:cBhvr additive="base">
                                        <p:cTn id="46" dur="500" fill="hold"/>
                                        <p:tgtEl>
                                          <p:spTgt spid="11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nodePh="1">
                                  <p:stCondLst>
                                    <p:cond delay="1000"/>
                                  </p:stCondLst>
                                  <p:endCondLst>
                                    <p:cond evt="begin" delay="0">
                                      <p:tn val="47"/>
                                    </p:cond>
                                  </p:endCondLst>
                                  <p:childTnLst>
                                    <p:set>
                                      <p:cBhvr>
                                        <p:cTn id="48" dur="1" fill="hold">
                                          <p:stCondLst>
                                            <p:cond delay="0"/>
                                          </p:stCondLst>
                                        </p:cTn>
                                        <p:tgtEl>
                                          <p:spTgt spid="116"/>
                                        </p:tgtEl>
                                        <p:attrNameLst>
                                          <p:attrName>style.visibility</p:attrName>
                                        </p:attrNameLst>
                                      </p:cBhvr>
                                      <p:to>
                                        <p:strVal val="visible"/>
                                      </p:to>
                                    </p:set>
                                    <p:anim calcmode="lin" valueType="num">
                                      <p:cBhvr additive="base">
                                        <p:cTn id="49" dur="500" fill="hold"/>
                                        <p:tgtEl>
                                          <p:spTgt spid="116"/>
                                        </p:tgtEl>
                                        <p:attrNameLst>
                                          <p:attrName>ppt_x</p:attrName>
                                        </p:attrNameLst>
                                      </p:cBhvr>
                                      <p:tavLst>
                                        <p:tav tm="0">
                                          <p:val>
                                            <p:strVal val="#ppt_x"/>
                                          </p:val>
                                        </p:tav>
                                        <p:tav tm="100000">
                                          <p:val>
                                            <p:strVal val="#ppt_x"/>
                                          </p:val>
                                        </p:tav>
                                      </p:tavLst>
                                    </p:anim>
                                    <p:anim calcmode="lin" valueType="num">
                                      <p:cBhvr additive="base">
                                        <p:cTn id="50" dur="500" fill="hold"/>
                                        <p:tgtEl>
                                          <p:spTgt spid="1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1000"/>
                                  </p:stCondLst>
                                  <p:childTnLst>
                                    <p:set>
                                      <p:cBhvr>
                                        <p:cTn id="52" dur="1" fill="hold">
                                          <p:stCondLst>
                                            <p:cond delay="0"/>
                                          </p:stCondLst>
                                        </p:cTn>
                                        <p:tgtEl>
                                          <p:spTgt spid="117"/>
                                        </p:tgtEl>
                                        <p:attrNameLst>
                                          <p:attrName>style.visibility</p:attrName>
                                        </p:attrNameLst>
                                      </p:cBhvr>
                                      <p:to>
                                        <p:strVal val="visible"/>
                                      </p:to>
                                    </p:set>
                                    <p:anim calcmode="lin" valueType="num">
                                      <p:cBhvr additive="base">
                                        <p:cTn id="53" dur="500" fill="hold"/>
                                        <p:tgtEl>
                                          <p:spTgt spid="117"/>
                                        </p:tgtEl>
                                        <p:attrNameLst>
                                          <p:attrName>ppt_x</p:attrName>
                                        </p:attrNameLst>
                                      </p:cBhvr>
                                      <p:tavLst>
                                        <p:tav tm="0">
                                          <p:val>
                                            <p:strVal val="#ppt_x"/>
                                          </p:val>
                                        </p:tav>
                                        <p:tav tm="100000">
                                          <p:val>
                                            <p:strVal val="#ppt_x"/>
                                          </p:val>
                                        </p:tav>
                                      </p:tavLst>
                                    </p:anim>
                                    <p:anim calcmode="lin" valueType="num">
                                      <p:cBhvr additive="base">
                                        <p:cTn id="54" dur="500" fill="hold"/>
                                        <p:tgtEl>
                                          <p:spTgt spid="11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1500"/>
                                  </p:stCondLst>
                                  <p:childTnLst>
                                    <p:set>
                                      <p:cBhvr>
                                        <p:cTn id="56" dur="1" fill="hold">
                                          <p:stCondLst>
                                            <p:cond delay="0"/>
                                          </p:stCondLst>
                                        </p:cTn>
                                        <p:tgtEl>
                                          <p:spTgt spid="119"/>
                                        </p:tgtEl>
                                        <p:attrNameLst>
                                          <p:attrName>style.visibility</p:attrName>
                                        </p:attrNameLst>
                                      </p:cBhvr>
                                      <p:to>
                                        <p:strVal val="visible"/>
                                      </p:to>
                                    </p:set>
                                    <p:anim calcmode="lin" valueType="num">
                                      <p:cBhvr additive="base">
                                        <p:cTn id="57" dur="500" fill="hold"/>
                                        <p:tgtEl>
                                          <p:spTgt spid="119"/>
                                        </p:tgtEl>
                                        <p:attrNameLst>
                                          <p:attrName>ppt_x</p:attrName>
                                        </p:attrNameLst>
                                      </p:cBhvr>
                                      <p:tavLst>
                                        <p:tav tm="0">
                                          <p:val>
                                            <p:strVal val="#ppt_x"/>
                                          </p:val>
                                        </p:tav>
                                        <p:tav tm="100000">
                                          <p:val>
                                            <p:strVal val="#ppt_x"/>
                                          </p:val>
                                        </p:tav>
                                      </p:tavLst>
                                    </p:anim>
                                    <p:anim calcmode="lin" valueType="num">
                                      <p:cBhvr additive="base">
                                        <p:cTn id="58" dur="500" fill="hold"/>
                                        <p:tgtEl>
                                          <p:spTgt spid="11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1500"/>
                                  </p:stCondLst>
                                  <p:childTnLst>
                                    <p:set>
                                      <p:cBhvr>
                                        <p:cTn id="60" dur="1" fill="hold">
                                          <p:stCondLst>
                                            <p:cond delay="0"/>
                                          </p:stCondLst>
                                        </p:cTn>
                                        <p:tgtEl>
                                          <p:spTgt spid="120"/>
                                        </p:tgtEl>
                                        <p:attrNameLst>
                                          <p:attrName>style.visibility</p:attrName>
                                        </p:attrNameLst>
                                      </p:cBhvr>
                                      <p:to>
                                        <p:strVal val="visible"/>
                                      </p:to>
                                    </p:set>
                                    <p:anim calcmode="lin" valueType="num">
                                      <p:cBhvr additive="base">
                                        <p:cTn id="61" dur="500" fill="hold"/>
                                        <p:tgtEl>
                                          <p:spTgt spid="120"/>
                                        </p:tgtEl>
                                        <p:attrNameLst>
                                          <p:attrName>ppt_x</p:attrName>
                                        </p:attrNameLst>
                                      </p:cBhvr>
                                      <p:tavLst>
                                        <p:tav tm="0">
                                          <p:val>
                                            <p:strVal val="#ppt_x"/>
                                          </p:val>
                                        </p:tav>
                                        <p:tav tm="100000">
                                          <p:val>
                                            <p:strVal val="#ppt_x"/>
                                          </p:val>
                                        </p:tav>
                                      </p:tavLst>
                                    </p:anim>
                                    <p:anim calcmode="lin" valueType="num">
                                      <p:cBhvr additive="base">
                                        <p:cTn id="62" dur="500" fill="hold"/>
                                        <p:tgtEl>
                                          <p:spTgt spid="12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nodePh="1">
                                  <p:stCondLst>
                                    <p:cond delay="1500"/>
                                  </p:stCondLst>
                                  <p:endCondLst>
                                    <p:cond evt="begin" delay="0">
                                      <p:tn val="63"/>
                                    </p:cond>
                                  </p:endCondLst>
                                  <p:childTnLst>
                                    <p:set>
                                      <p:cBhvr>
                                        <p:cTn id="64" dur="1" fill="hold">
                                          <p:stCondLst>
                                            <p:cond delay="0"/>
                                          </p:stCondLst>
                                        </p:cTn>
                                        <p:tgtEl>
                                          <p:spTgt spid="121"/>
                                        </p:tgtEl>
                                        <p:attrNameLst>
                                          <p:attrName>style.visibility</p:attrName>
                                        </p:attrNameLst>
                                      </p:cBhvr>
                                      <p:to>
                                        <p:strVal val="visible"/>
                                      </p:to>
                                    </p:set>
                                    <p:anim calcmode="lin" valueType="num">
                                      <p:cBhvr additive="base">
                                        <p:cTn id="65" dur="500" fill="hold"/>
                                        <p:tgtEl>
                                          <p:spTgt spid="121"/>
                                        </p:tgtEl>
                                        <p:attrNameLst>
                                          <p:attrName>ppt_x</p:attrName>
                                        </p:attrNameLst>
                                      </p:cBhvr>
                                      <p:tavLst>
                                        <p:tav tm="0">
                                          <p:val>
                                            <p:strVal val="#ppt_x"/>
                                          </p:val>
                                        </p:tav>
                                        <p:tav tm="100000">
                                          <p:val>
                                            <p:strVal val="#ppt_x"/>
                                          </p:val>
                                        </p:tav>
                                      </p:tavLst>
                                    </p:anim>
                                    <p:anim calcmode="lin" valueType="num">
                                      <p:cBhvr additive="base">
                                        <p:cTn id="66" dur="500" fill="hold"/>
                                        <p:tgtEl>
                                          <p:spTgt spid="12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1500"/>
                                  </p:stCondLst>
                                  <p:childTnLst>
                                    <p:set>
                                      <p:cBhvr>
                                        <p:cTn id="68" dur="1" fill="hold">
                                          <p:stCondLst>
                                            <p:cond delay="0"/>
                                          </p:stCondLst>
                                        </p:cTn>
                                        <p:tgtEl>
                                          <p:spTgt spid="122"/>
                                        </p:tgtEl>
                                        <p:attrNameLst>
                                          <p:attrName>style.visibility</p:attrName>
                                        </p:attrNameLst>
                                      </p:cBhvr>
                                      <p:to>
                                        <p:strVal val="visible"/>
                                      </p:to>
                                    </p:set>
                                    <p:anim calcmode="lin" valueType="num">
                                      <p:cBhvr additive="base">
                                        <p:cTn id="69" dur="500" fill="hold"/>
                                        <p:tgtEl>
                                          <p:spTgt spid="122"/>
                                        </p:tgtEl>
                                        <p:attrNameLst>
                                          <p:attrName>ppt_x</p:attrName>
                                        </p:attrNameLst>
                                      </p:cBhvr>
                                      <p:tavLst>
                                        <p:tav tm="0">
                                          <p:val>
                                            <p:strVal val="#ppt_x"/>
                                          </p:val>
                                        </p:tav>
                                        <p:tav tm="100000">
                                          <p:val>
                                            <p:strVal val="#ppt_x"/>
                                          </p:val>
                                        </p:tav>
                                      </p:tavLst>
                                    </p:anim>
                                    <p:anim calcmode="lin" valueType="num">
                                      <p:cBhvr additive="base">
                                        <p:cTn id="70" dur="500" fill="hold"/>
                                        <p:tgtEl>
                                          <p:spTgt spid="12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2000"/>
                                  </p:stCondLst>
                                  <p:childTnLst>
                                    <p:set>
                                      <p:cBhvr>
                                        <p:cTn id="72" dur="1" fill="hold">
                                          <p:stCondLst>
                                            <p:cond delay="0"/>
                                          </p:stCondLst>
                                        </p:cTn>
                                        <p:tgtEl>
                                          <p:spTgt spid="124"/>
                                        </p:tgtEl>
                                        <p:attrNameLst>
                                          <p:attrName>style.visibility</p:attrName>
                                        </p:attrNameLst>
                                      </p:cBhvr>
                                      <p:to>
                                        <p:strVal val="visible"/>
                                      </p:to>
                                    </p:set>
                                    <p:anim calcmode="lin" valueType="num">
                                      <p:cBhvr additive="base">
                                        <p:cTn id="73" dur="500" fill="hold"/>
                                        <p:tgtEl>
                                          <p:spTgt spid="124"/>
                                        </p:tgtEl>
                                        <p:attrNameLst>
                                          <p:attrName>ppt_x</p:attrName>
                                        </p:attrNameLst>
                                      </p:cBhvr>
                                      <p:tavLst>
                                        <p:tav tm="0">
                                          <p:val>
                                            <p:strVal val="#ppt_x"/>
                                          </p:val>
                                        </p:tav>
                                        <p:tav tm="100000">
                                          <p:val>
                                            <p:strVal val="#ppt_x"/>
                                          </p:val>
                                        </p:tav>
                                      </p:tavLst>
                                    </p:anim>
                                    <p:anim calcmode="lin" valueType="num">
                                      <p:cBhvr additive="base">
                                        <p:cTn id="74" dur="500" fill="hold"/>
                                        <p:tgtEl>
                                          <p:spTgt spid="12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2000"/>
                                  </p:stCondLst>
                                  <p:childTnLst>
                                    <p:set>
                                      <p:cBhvr>
                                        <p:cTn id="76" dur="1" fill="hold">
                                          <p:stCondLst>
                                            <p:cond delay="0"/>
                                          </p:stCondLst>
                                        </p:cTn>
                                        <p:tgtEl>
                                          <p:spTgt spid="125"/>
                                        </p:tgtEl>
                                        <p:attrNameLst>
                                          <p:attrName>style.visibility</p:attrName>
                                        </p:attrNameLst>
                                      </p:cBhvr>
                                      <p:to>
                                        <p:strVal val="visible"/>
                                      </p:to>
                                    </p:set>
                                    <p:anim calcmode="lin" valueType="num">
                                      <p:cBhvr additive="base">
                                        <p:cTn id="77" dur="500" fill="hold"/>
                                        <p:tgtEl>
                                          <p:spTgt spid="125"/>
                                        </p:tgtEl>
                                        <p:attrNameLst>
                                          <p:attrName>ppt_x</p:attrName>
                                        </p:attrNameLst>
                                      </p:cBhvr>
                                      <p:tavLst>
                                        <p:tav tm="0">
                                          <p:val>
                                            <p:strVal val="#ppt_x"/>
                                          </p:val>
                                        </p:tav>
                                        <p:tav tm="100000">
                                          <p:val>
                                            <p:strVal val="#ppt_x"/>
                                          </p:val>
                                        </p:tav>
                                      </p:tavLst>
                                    </p:anim>
                                    <p:anim calcmode="lin" valueType="num">
                                      <p:cBhvr additive="base">
                                        <p:cTn id="78" dur="500" fill="hold"/>
                                        <p:tgtEl>
                                          <p:spTgt spid="12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nodePh="1">
                                  <p:stCondLst>
                                    <p:cond delay="2000"/>
                                  </p:stCondLst>
                                  <p:endCondLst>
                                    <p:cond evt="begin" delay="0">
                                      <p:tn val="79"/>
                                    </p:cond>
                                  </p:endCondLst>
                                  <p:childTnLst>
                                    <p:set>
                                      <p:cBhvr>
                                        <p:cTn id="80" dur="1" fill="hold">
                                          <p:stCondLst>
                                            <p:cond delay="0"/>
                                          </p:stCondLst>
                                        </p:cTn>
                                        <p:tgtEl>
                                          <p:spTgt spid="126"/>
                                        </p:tgtEl>
                                        <p:attrNameLst>
                                          <p:attrName>style.visibility</p:attrName>
                                        </p:attrNameLst>
                                      </p:cBhvr>
                                      <p:to>
                                        <p:strVal val="visible"/>
                                      </p:to>
                                    </p:set>
                                    <p:anim calcmode="lin" valueType="num">
                                      <p:cBhvr additive="base">
                                        <p:cTn id="81" dur="500" fill="hold"/>
                                        <p:tgtEl>
                                          <p:spTgt spid="126"/>
                                        </p:tgtEl>
                                        <p:attrNameLst>
                                          <p:attrName>ppt_x</p:attrName>
                                        </p:attrNameLst>
                                      </p:cBhvr>
                                      <p:tavLst>
                                        <p:tav tm="0">
                                          <p:val>
                                            <p:strVal val="#ppt_x"/>
                                          </p:val>
                                        </p:tav>
                                        <p:tav tm="100000">
                                          <p:val>
                                            <p:strVal val="#ppt_x"/>
                                          </p:val>
                                        </p:tav>
                                      </p:tavLst>
                                    </p:anim>
                                    <p:anim calcmode="lin" valueType="num">
                                      <p:cBhvr additive="base">
                                        <p:cTn id="82" dur="500" fill="hold"/>
                                        <p:tgtEl>
                                          <p:spTgt spid="12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2000"/>
                                  </p:stCondLst>
                                  <p:childTnLst>
                                    <p:set>
                                      <p:cBhvr>
                                        <p:cTn id="84" dur="1" fill="hold">
                                          <p:stCondLst>
                                            <p:cond delay="0"/>
                                          </p:stCondLst>
                                        </p:cTn>
                                        <p:tgtEl>
                                          <p:spTgt spid="127"/>
                                        </p:tgtEl>
                                        <p:attrNameLst>
                                          <p:attrName>style.visibility</p:attrName>
                                        </p:attrNameLst>
                                      </p:cBhvr>
                                      <p:to>
                                        <p:strVal val="visible"/>
                                      </p:to>
                                    </p:set>
                                    <p:anim calcmode="lin" valueType="num">
                                      <p:cBhvr additive="base">
                                        <p:cTn id="85" dur="500" fill="hold"/>
                                        <p:tgtEl>
                                          <p:spTgt spid="127"/>
                                        </p:tgtEl>
                                        <p:attrNameLst>
                                          <p:attrName>ppt_x</p:attrName>
                                        </p:attrNameLst>
                                      </p:cBhvr>
                                      <p:tavLst>
                                        <p:tav tm="0">
                                          <p:val>
                                            <p:strVal val="#ppt_x"/>
                                          </p:val>
                                        </p:tav>
                                        <p:tav tm="100000">
                                          <p:val>
                                            <p:strVal val="#ppt_x"/>
                                          </p:val>
                                        </p:tav>
                                      </p:tavLst>
                                    </p:anim>
                                    <p:anim calcmode="lin" valueType="num">
                                      <p:cBhvr additive="base">
                                        <p:cTn id="86" dur="500" fill="hold"/>
                                        <p:tgtEl>
                                          <p:spTgt spid="1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45" grpId="0"/>
      <p:bldP spid="46" grpId="0" bldLvl="0" animBg="1"/>
      <p:bldP spid="47" grpId="0" bldLvl="0" animBg="1"/>
      <p:bldP spid="48" grpId="0" bldLvl="0" animBg="1"/>
      <p:bldP spid="50" grpId="0"/>
      <p:bldP spid="114" grpId="0" bldLvl="0" animBg="1"/>
      <p:bldP spid="115" grpId="0" bldLvl="0" animBg="1"/>
      <p:bldP spid="116" grpId="0"/>
      <p:bldP spid="117" grpId="0"/>
      <p:bldP spid="119" grpId="0" bldLvl="0" animBg="1"/>
      <p:bldP spid="120" grpId="0" bldLvl="0" animBg="1"/>
      <p:bldP spid="121" grpId="0"/>
      <p:bldP spid="122" grpId="0"/>
      <p:bldP spid="124" grpId="0" bldLvl="0" animBg="1"/>
      <p:bldP spid="125" grpId="0" bldLvl="0" animBg="1"/>
      <p:bldP spid="126" grpId="0"/>
      <p:bldP spid="1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895849" y="2236822"/>
            <a:ext cx="2117134" cy="2117134"/>
          </a:xfrm>
          <a:prstGeom prst="ellipse">
            <a:avLst/>
          </a:prstGeom>
          <a:solidFill>
            <a:srgbClr val="C30D23"/>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Freeform 10"/>
          <p:cNvSpPr>
            <a:spLocks noEditPoints="1"/>
          </p:cNvSpPr>
          <p:nvPr/>
        </p:nvSpPr>
        <p:spPr bwMode="auto">
          <a:xfrm>
            <a:off x="2508340" y="2848962"/>
            <a:ext cx="892151" cy="860624"/>
          </a:xfrm>
          <a:custGeom>
            <a:avLst/>
            <a:gdLst>
              <a:gd name="T0" fmla="*/ 760 w 1139"/>
              <a:gd name="T1" fmla="*/ 420 h 1088"/>
              <a:gd name="T2" fmla="*/ 745 w 1139"/>
              <a:gd name="T3" fmla="*/ 452 h 1088"/>
              <a:gd name="T4" fmla="*/ 741 w 1139"/>
              <a:gd name="T5" fmla="*/ 473 h 1088"/>
              <a:gd name="T6" fmla="*/ 742 w 1139"/>
              <a:gd name="T7" fmla="*/ 513 h 1088"/>
              <a:gd name="T8" fmla="*/ 756 w 1139"/>
              <a:gd name="T9" fmla="*/ 552 h 1088"/>
              <a:gd name="T10" fmla="*/ 769 w 1139"/>
              <a:gd name="T11" fmla="*/ 571 h 1088"/>
              <a:gd name="T12" fmla="*/ 801 w 1139"/>
              <a:gd name="T13" fmla="*/ 598 h 1088"/>
              <a:gd name="T14" fmla="*/ 822 w 1139"/>
              <a:gd name="T15" fmla="*/ 608 h 1088"/>
              <a:gd name="T16" fmla="*/ 866 w 1139"/>
              <a:gd name="T17" fmla="*/ 363 h 1088"/>
              <a:gd name="T18" fmla="*/ 814 w 1139"/>
              <a:gd name="T19" fmla="*/ 374 h 1088"/>
              <a:gd name="T20" fmla="*/ 785 w 1139"/>
              <a:gd name="T21" fmla="*/ 392 h 1088"/>
              <a:gd name="T22" fmla="*/ 771 w 1139"/>
              <a:gd name="T23" fmla="*/ 406 h 1088"/>
              <a:gd name="T24" fmla="*/ 696 w 1139"/>
              <a:gd name="T25" fmla="*/ 127 h 1088"/>
              <a:gd name="T26" fmla="*/ 570 w 1139"/>
              <a:gd name="T27" fmla="*/ 253 h 1088"/>
              <a:gd name="T28" fmla="*/ 688 w 1139"/>
              <a:gd name="T29" fmla="*/ 513 h 1088"/>
              <a:gd name="T30" fmla="*/ 688 w 1139"/>
              <a:gd name="T31" fmla="*/ 461 h 1088"/>
              <a:gd name="T32" fmla="*/ 651 w 1139"/>
              <a:gd name="T33" fmla="*/ 279 h 1088"/>
              <a:gd name="T34" fmla="*/ 453 w 1139"/>
              <a:gd name="T35" fmla="*/ 490 h 1088"/>
              <a:gd name="T36" fmla="*/ 570 w 1139"/>
              <a:gd name="T37" fmla="*/ 718 h 1088"/>
              <a:gd name="T38" fmla="*/ 512 w 1139"/>
              <a:gd name="T39" fmla="*/ 725 h 1088"/>
              <a:gd name="T40" fmla="*/ 484 w 1139"/>
              <a:gd name="T41" fmla="*/ 693 h 1088"/>
              <a:gd name="T42" fmla="*/ 466 w 1139"/>
              <a:gd name="T43" fmla="*/ 678 h 1088"/>
              <a:gd name="T44" fmla="*/ 388 w 1139"/>
              <a:gd name="T45" fmla="*/ 645 h 1088"/>
              <a:gd name="T46" fmla="*/ 355 w 1139"/>
              <a:gd name="T47" fmla="*/ 642 h 1088"/>
              <a:gd name="T48" fmla="*/ 0 w 1139"/>
              <a:gd name="T49" fmla="*/ 1088 h 1088"/>
              <a:gd name="T50" fmla="*/ 151 w 1139"/>
              <a:gd name="T51" fmla="*/ 824 h 1088"/>
              <a:gd name="T52" fmla="*/ 391 w 1139"/>
              <a:gd name="T53" fmla="*/ 824 h 1088"/>
              <a:gd name="T54" fmla="*/ 546 w 1139"/>
              <a:gd name="T55" fmla="*/ 1088 h 1088"/>
              <a:gd name="T56" fmla="*/ 512 w 1139"/>
              <a:gd name="T57" fmla="*/ 725 h 1088"/>
              <a:gd name="T58" fmla="*/ 785 w 1139"/>
              <a:gd name="T59" fmla="*/ 642 h 1088"/>
              <a:gd name="T60" fmla="*/ 750 w 1139"/>
              <a:gd name="T61" fmla="*/ 646 h 1088"/>
              <a:gd name="T62" fmla="*/ 655 w 1139"/>
              <a:gd name="T63" fmla="*/ 693 h 1088"/>
              <a:gd name="T64" fmla="*/ 639 w 1139"/>
              <a:gd name="T65" fmla="*/ 709 h 1088"/>
              <a:gd name="T66" fmla="*/ 705 w 1139"/>
              <a:gd name="T67" fmla="*/ 1088 h 1088"/>
              <a:gd name="T68" fmla="*/ 744 w 1139"/>
              <a:gd name="T69" fmla="*/ 1088 h 1088"/>
              <a:gd name="T70" fmla="*/ 1024 w 1139"/>
              <a:gd name="T71" fmla="*/ 824 h 1088"/>
              <a:gd name="T72" fmla="*/ 1139 w 1139"/>
              <a:gd name="T73" fmla="*/ 833 h 1088"/>
              <a:gd name="T74" fmla="*/ 273 w 1139"/>
              <a:gd name="T75" fmla="*/ 616 h 1088"/>
              <a:gd name="T76" fmla="*/ 337 w 1139"/>
              <a:gd name="T77" fmla="*/ 599 h 1088"/>
              <a:gd name="T78" fmla="*/ 355 w 1139"/>
              <a:gd name="T79" fmla="*/ 586 h 1088"/>
              <a:gd name="T80" fmla="*/ 391 w 1139"/>
              <a:gd name="T81" fmla="*/ 535 h 1088"/>
              <a:gd name="T82" fmla="*/ 398 w 1139"/>
              <a:gd name="T83" fmla="*/ 510 h 1088"/>
              <a:gd name="T84" fmla="*/ 398 w 1139"/>
              <a:gd name="T85" fmla="*/ 468 h 1088"/>
              <a:gd name="T86" fmla="*/ 388 w 1139"/>
              <a:gd name="T87" fmla="*/ 437 h 1088"/>
              <a:gd name="T88" fmla="*/ 378 w 1139"/>
              <a:gd name="T89" fmla="*/ 419 h 1088"/>
              <a:gd name="T90" fmla="*/ 354 w 1139"/>
              <a:gd name="T91" fmla="*/ 393 h 1088"/>
              <a:gd name="T92" fmla="*/ 338 w 1139"/>
              <a:gd name="T93" fmla="*/ 381 h 1088"/>
              <a:gd name="T94" fmla="*/ 273 w 1139"/>
              <a:gd name="T95" fmla="*/ 363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39" h="1088">
                <a:moveTo>
                  <a:pt x="771" y="406"/>
                </a:moveTo>
                <a:cubicBezTo>
                  <a:pt x="767" y="411"/>
                  <a:pt x="764" y="415"/>
                  <a:pt x="761" y="419"/>
                </a:cubicBezTo>
                <a:cubicBezTo>
                  <a:pt x="761" y="420"/>
                  <a:pt x="761" y="420"/>
                  <a:pt x="760" y="420"/>
                </a:cubicBezTo>
                <a:cubicBezTo>
                  <a:pt x="758" y="424"/>
                  <a:pt x="755" y="429"/>
                  <a:pt x="753" y="433"/>
                </a:cubicBezTo>
                <a:cubicBezTo>
                  <a:pt x="752" y="435"/>
                  <a:pt x="752" y="436"/>
                  <a:pt x="751" y="437"/>
                </a:cubicBezTo>
                <a:cubicBezTo>
                  <a:pt x="749" y="442"/>
                  <a:pt x="747" y="447"/>
                  <a:pt x="745" y="452"/>
                </a:cubicBezTo>
                <a:cubicBezTo>
                  <a:pt x="745" y="452"/>
                  <a:pt x="745" y="453"/>
                  <a:pt x="745" y="453"/>
                </a:cubicBezTo>
                <a:cubicBezTo>
                  <a:pt x="744" y="458"/>
                  <a:pt x="742" y="463"/>
                  <a:pt x="741" y="468"/>
                </a:cubicBezTo>
                <a:cubicBezTo>
                  <a:pt x="741" y="470"/>
                  <a:pt x="741" y="471"/>
                  <a:pt x="741" y="473"/>
                </a:cubicBezTo>
                <a:cubicBezTo>
                  <a:pt x="740" y="478"/>
                  <a:pt x="740" y="484"/>
                  <a:pt x="740" y="490"/>
                </a:cubicBezTo>
                <a:cubicBezTo>
                  <a:pt x="740" y="497"/>
                  <a:pt x="740" y="504"/>
                  <a:pt x="741" y="510"/>
                </a:cubicBezTo>
                <a:cubicBezTo>
                  <a:pt x="742" y="511"/>
                  <a:pt x="742" y="512"/>
                  <a:pt x="742" y="513"/>
                </a:cubicBezTo>
                <a:cubicBezTo>
                  <a:pt x="743" y="520"/>
                  <a:pt x="745" y="526"/>
                  <a:pt x="747" y="532"/>
                </a:cubicBezTo>
                <a:cubicBezTo>
                  <a:pt x="747" y="533"/>
                  <a:pt x="748" y="534"/>
                  <a:pt x="748" y="535"/>
                </a:cubicBezTo>
                <a:cubicBezTo>
                  <a:pt x="750" y="541"/>
                  <a:pt x="753" y="547"/>
                  <a:pt x="756" y="552"/>
                </a:cubicBezTo>
                <a:cubicBezTo>
                  <a:pt x="757" y="553"/>
                  <a:pt x="757" y="554"/>
                  <a:pt x="758" y="555"/>
                </a:cubicBezTo>
                <a:cubicBezTo>
                  <a:pt x="761" y="560"/>
                  <a:pt x="765" y="566"/>
                  <a:pt x="769" y="571"/>
                </a:cubicBezTo>
                <a:cubicBezTo>
                  <a:pt x="769" y="571"/>
                  <a:pt x="769" y="571"/>
                  <a:pt x="769" y="571"/>
                </a:cubicBezTo>
                <a:cubicBezTo>
                  <a:pt x="774" y="576"/>
                  <a:pt x="778" y="581"/>
                  <a:pt x="783" y="585"/>
                </a:cubicBezTo>
                <a:cubicBezTo>
                  <a:pt x="784" y="586"/>
                  <a:pt x="784" y="586"/>
                  <a:pt x="784" y="586"/>
                </a:cubicBezTo>
                <a:cubicBezTo>
                  <a:pt x="789" y="591"/>
                  <a:pt x="795" y="594"/>
                  <a:pt x="801" y="598"/>
                </a:cubicBezTo>
                <a:cubicBezTo>
                  <a:pt x="801" y="598"/>
                  <a:pt x="802" y="599"/>
                  <a:pt x="802" y="599"/>
                </a:cubicBezTo>
                <a:cubicBezTo>
                  <a:pt x="808" y="602"/>
                  <a:pt x="814" y="605"/>
                  <a:pt x="820" y="608"/>
                </a:cubicBezTo>
                <a:cubicBezTo>
                  <a:pt x="821" y="608"/>
                  <a:pt x="821" y="608"/>
                  <a:pt x="822" y="608"/>
                </a:cubicBezTo>
                <a:cubicBezTo>
                  <a:pt x="836" y="613"/>
                  <a:pt x="851" y="616"/>
                  <a:pt x="866" y="616"/>
                </a:cubicBezTo>
                <a:cubicBezTo>
                  <a:pt x="936" y="616"/>
                  <a:pt x="993" y="559"/>
                  <a:pt x="993" y="490"/>
                </a:cubicBezTo>
                <a:cubicBezTo>
                  <a:pt x="993" y="420"/>
                  <a:pt x="936" y="363"/>
                  <a:pt x="866" y="363"/>
                </a:cubicBezTo>
                <a:cubicBezTo>
                  <a:pt x="848" y="363"/>
                  <a:pt x="831" y="367"/>
                  <a:pt x="816" y="374"/>
                </a:cubicBezTo>
                <a:cubicBezTo>
                  <a:pt x="816" y="374"/>
                  <a:pt x="816" y="374"/>
                  <a:pt x="816" y="374"/>
                </a:cubicBezTo>
                <a:cubicBezTo>
                  <a:pt x="815" y="374"/>
                  <a:pt x="815" y="374"/>
                  <a:pt x="814" y="374"/>
                </a:cubicBezTo>
                <a:cubicBezTo>
                  <a:pt x="810" y="376"/>
                  <a:pt x="806" y="379"/>
                  <a:pt x="802" y="381"/>
                </a:cubicBezTo>
                <a:cubicBezTo>
                  <a:pt x="800" y="382"/>
                  <a:pt x="799" y="382"/>
                  <a:pt x="798" y="383"/>
                </a:cubicBezTo>
                <a:cubicBezTo>
                  <a:pt x="794" y="386"/>
                  <a:pt x="789" y="389"/>
                  <a:pt x="785" y="392"/>
                </a:cubicBezTo>
                <a:cubicBezTo>
                  <a:pt x="785" y="393"/>
                  <a:pt x="784" y="393"/>
                  <a:pt x="784" y="393"/>
                </a:cubicBezTo>
                <a:cubicBezTo>
                  <a:pt x="780" y="397"/>
                  <a:pt x="777" y="400"/>
                  <a:pt x="773" y="404"/>
                </a:cubicBezTo>
                <a:cubicBezTo>
                  <a:pt x="773" y="405"/>
                  <a:pt x="772" y="406"/>
                  <a:pt x="771" y="406"/>
                </a:cubicBezTo>
                <a:close/>
                <a:moveTo>
                  <a:pt x="570" y="253"/>
                </a:moveTo>
                <a:lnTo>
                  <a:pt x="570" y="253"/>
                </a:lnTo>
                <a:cubicBezTo>
                  <a:pt x="639" y="253"/>
                  <a:pt x="696" y="196"/>
                  <a:pt x="696" y="127"/>
                </a:cubicBezTo>
                <a:cubicBezTo>
                  <a:pt x="696" y="57"/>
                  <a:pt x="639" y="0"/>
                  <a:pt x="570" y="0"/>
                </a:cubicBezTo>
                <a:cubicBezTo>
                  <a:pt x="500" y="0"/>
                  <a:pt x="443" y="57"/>
                  <a:pt x="443" y="127"/>
                </a:cubicBezTo>
                <a:cubicBezTo>
                  <a:pt x="443" y="196"/>
                  <a:pt x="500" y="253"/>
                  <a:pt x="570" y="253"/>
                </a:cubicBezTo>
                <a:close/>
                <a:moveTo>
                  <a:pt x="688" y="609"/>
                </a:moveTo>
                <a:lnTo>
                  <a:pt x="688" y="609"/>
                </a:lnTo>
                <a:lnTo>
                  <a:pt x="688" y="513"/>
                </a:lnTo>
                <a:cubicBezTo>
                  <a:pt x="687" y="505"/>
                  <a:pt x="686" y="497"/>
                  <a:pt x="686" y="490"/>
                </a:cubicBezTo>
                <a:cubicBezTo>
                  <a:pt x="686" y="482"/>
                  <a:pt x="687" y="474"/>
                  <a:pt x="688" y="467"/>
                </a:cubicBezTo>
                <a:lnTo>
                  <a:pt x="688" y="461"/>
                </a:lnTo>
                <a:lnTo>
                  <a:pt x="689" y="461"/>
                </a:lnTo>
                <a:cubicBezTo>
                  <a:pt x="698" y="405"/>
                  <a:pt x="733" y="357"/>
                  <a:pt x="782" y="331"/>
                </a:cubicBezTo>
                <a:cubicBezTo>
                  <a:pt x="748" y="299"/>
                  <a:pt x="702" y="279"/>
                  <a:pt x="651" y="279"/>
                </a:cubicBezTo>
                <a:lnTo>
                  <a:pt x="488" y="279"/>
                </a:lnTo>
                <a:cubicBezTo>
                  <a:pt x="437" y="279"/>
                  <a:pt x="391" y="299"/>
                  <a:pt x="357" y="331"/>
                </a:cubicBezTo>
                <a:cubicBezTo>
                  <a:pt x="414" y="361"/>
                  <a:pt x="453" y="421"/>
                  <a:pt x="453" y="490"/>
                </a:cubicBezTo>
                <a:cubicBezTo>
                  <a:pt x="453" y="504"/>
                  <a:pt x="451" y="518"/>
                  <a:pt x="448" y="531"/>
                </a:cubicBezTo>
                <a:lnTo>
                  <a:pt x="448" y="608"/>
                </a:lnTo>
                <a:cubicBezTo>
                  <a:pt x="500" y="629"/>
                  <a:pt x="543" y="668"/>
                  <a:pt x="570" y="718"/>
                </a:cubicBezTo>
                <a:cubicBezTo>
                  <a:pt x="595" y="669"/>
                  <a:pt x="638" y="631"/>
                  <a:pt x="688" y="609"/>
                </a:cubicBezTo>
                <a:close/>
                <a:moveTo>
                  <a:pt x="512" y="725"/>
                </a:moveTo>
                <a:lnTo>
                  <a:pt x="512" y="725"/>
                </a:lnTo>
                <a:cubicBezTo>
                  <a:pt x="508" y="719"/>
                  <a:pt x="504" y="714"/>
                  <a:pt x="499" y="709"/>
                </a:cubicBezTo>
                <a:cubicBezTo>
                  <a:pt x="499" y="708"/>
                  <a:pt x="498" y="707"/>
                  <a:pt x="497" y="707"/>
                </a:cubicBezTo>
                <a:cubicBezTo>
                  <a:pt x="493" y="702"/>
                  <a:pt x="489" y="698"/>
                  <a:pt x="484" y="693"/>
                </a:cubicBezTo>
                <a:cubicBezTo>
                  <a:pt x="484" y="693"/>
                  <a:pt x="483" y="692"/>
                  <a:pt x="482" y="691"/>
                </a:cubicBezTo>
                <a:cubicBezTo>
                  <a:pt x="477" y="687"/>
                  <a:pt x="473" y="683"/>
                  <a:pt x="467" y="679"/>
                </a:cubicBezTo>
                <a:cubicBezTo>
                  <a:pt x="467" y="679"/>
                  <a:pt x="466" y="679"/>
                  <a:pt x="466" y="678"/>
                </a:cubicBezTo>
                <a:cubicBezTo>
                  <a:pt x="449" y="666"/>
                  <a:pt x="429" y="656"/>
                  <a:pt x="409" y="650"/>
                </a:cubicBezTo>
                <a:cubicBezTo>
                  <a:pt x="404" y="649"/>
                  <a:pt x="400" y="648"/>
                  <a:pt x="395" y="647"/>
                </a:cubicBezTo>
                <a:cubicBezTo>
                  <a:pt x="393" y="646"/>
                  <a:pt x="390" y="646"/>
                  <a:pt x="388" y="645"/>
                </a:cubicBezTo>
                <a:cubicBezTo>
                  <a:pt x="385" y="645"/>
                  <a:pt x="381" y="644"/>
                  <a:pt x="378" y="644"/>
                </a:cubicBezTo>
                <a:cubicBezTo>
                  <a:pt x="376" y="644"/>
                  <a:pt x="374" y="643"/>
                  <a:pt x="372" y="643"/>
                </a:cubicBezTo>
                <a:cubicBezTo>
                  <a:pt x="366" y="643"/>
                  <a:pt x="360" y="642"/>
                  <a:pt x="355" y="642"/>
                </a:cubicBezTo>
                <a:lnTo>
                  <a:pt x="191" y="642"/>
                </a:lnTo>
                <a:cubicBezTo>
                  <a:pt x="86" y="642"/>
                  <a:pt x="0" y="728"/>
                  <a:pt x="0" y="833"/>
                </a:cubicBezTo>
                <a:lnTo>
                  <a:pt x="0" y="1088"/>
                </a:lnTo>
                <a:lnTo>
                  <a:pt x="112" y="1088"/>
                </a:lnTo>
                <a:lnTo>
                  <a:pt x="112" y="824"/>
                </a:lnTo>
                <a:lnTo>
                  <a:pt x="151" y="824"/>
                </a:lnTo>
                <a:lnTo>
                  <a:pt x="151" y="1088"/>
                </a:lnTo>
                <a:lnTo>
                  <a:pt x="391" y="1088"/>
                </a:lnTo>
                <a:lnTo>
                  <a:pt x="391" y="824"/>
                </a:lnTo>
                <a:lnTo>
                  <a:pt x="430" y="824"/>
                </a:lnTo>
                <a:lnTo>
                  <a:pt x="430" y="1088"/>
                </a:lnTo>
                <a:lnTo>
                  <a:pt x="546" y="1088"/>
                </a:lnTo>
                <a:lnTo>
                  <a:pt x="546" y="833"/>
                </a:lnTo>
                <a:cubicBezTo>
                  <a:pt x="546" y="793"/>
                  <a:pt x="533" y="756"/>
                  <a:pt x="512" y="725"/>
                </a:cubicBezTo>
                <a:cubicBezTo>
                  <a:pt x="512" y="725"/>
                  <a:pt x="512" y="725"/>
                  <a:pt x="512" y="725"/>
                </a:cubicBezTo>
                <a:close/>
                <a:moveTo>
                  <a:pt x="948" y="642"/>
                </a:moveTo>
                <a:lnTo>
                  <a:pt x="948" y="642"/>
                </a:lnTo>
                <a:lnTo>
                  <a:pt x="785" y="642"/>
                </a:lnTo>
                <a:cubicBezTo>
                  <a:pt x="779" y="642"/>
                  <a:pt x="773" y="643"/>
                  <a:pt x="767" y="643"/>
                </a:cubicBezTo>
                <a:cubicBezTo>
                  <a:pt x="765" y="643"/>
                  <a:pt x="763" y="644"/>
                  <a:pt x="761" y="644"/>
                </a:cubicBezTo>
                <a:cubicBezTo>
                  <a:pt x="758" y="644"/>
                  <a:pt x="754" y="645"/>
                  <a:pt x="750" y="646"/>
                </a:cubicBezTo>
                <a:cubicBezTo>
                  <a:pt x="748" y="646"/>
                  <a:pt x="746" y="646"/>
                  <a:pt x="743" y="647"/>
                </a:cubicBezTo>
                <a:cubicBezTo>
                  <a:pt x="739" y="648"/>
                  <a:pt x="735" y="649"/>
                  <a:pt x="731" y="650"/>
                </a:cubicBezTo>
                <a:cubicBezTo>
                  <a:pt x="703" y="658"/>
                  <a:pt x="676" y="673"/>
                  <a:pt x="655" y="693"/>
                </a:cubicBezTo>
                <a:cubicBezTo>
                  <a:pt x="655" y="694"/>
                  <a:pt x="654" y="694"/>
                  <a:pt x="654" y="694"/>
                </a:cubicBezTo>
                <a:cubicBezTo>
                  <a:pt x="649" y="698"/>
                  <a:pt x="645" y="703"/>
                  <a:pt x="641" y="708"/>
                </a:cubicBezTo>
                <a:cubicBezTo>
                  <a:pt x="640" y="708"/>
                  <a:pt x="640" y="709"/>
                  <a:pt x="639" y="709"/>
                </a:cubicBezTo>
                <a:cubicBezTo>
                  <a:pt x="611" y="743"/>
                  <a:pt x="593" y="786"/>
                  <a:pt x="593" y="833"/>
                </a:cubicBezTo>
                <a:lnTo>
                  <a:pt x="593" y="1088"/>
                </a:lnTo>
                <a:lnTo>
                  <a:pt x="705" y="1088"/>
                </a:lnTo>
                <a:lnTo>
                  <a:pt x="705" y="824"/>
                </a:lnTo>
                <a:lnTo>
                  <a:pt x="744" y="824"/>
                </a:lnTo>
                <a:lnTo>
                  <a:pt x="744" y="1088"/>
                </a:lnTo>
                <a:lnTo>
                  <a:pt x="985" y="1088"/>
                </a:lnTo>
                <a:lnTo>
                  <a:pt x="985" y="824"/>
                </a:lnTo>
                <a:lnTo>
                  <a:pt x="1024" y="824"/>
                </a:lnTo>
                <a:lnTo>
                  <a:pt x="1024" y="1088"/>
                </a:lnTo>
                <a:lnTo>
                  <a:pt x="1139" y="1088"/>
                </a:lnTo>
                <a:lnTo>
                  <a:pt x="1139" y="833"/>
                </a:lnTo>
                <a:cubicBezTo>
                  <a:pt x="1139" y="728"/>
                  <a:pt x="1053" y="642"/>
                  <a:pt x="948" y="642"/>
                </a:cubicBezTo>
                <a:close/>
                <a:moveTo>
                  <a:pt x="273" y="616"/>
                </a:moveTo>
                <a:lnTo>
                  <a:pt x="273" y="616"/>
                </a:lnTo>
                <a:cubicBezTo>
                  <a:pt x="289" y="616"/>
                  <a:pt x="304" y="613"/>
                  <a:pt x="317" y="608"/>
                </a:cubicBezTo>
                <a:cubicBezTo>
                  <a:pt x="318" y="608"/>
                  <a:pt x="318" y="608"/>
                  <a:pt x="318" y="608"/>
                </a:cubicBezTo>
                <a:cubicBezTo>
                  <a:pt x="325" y="605"/>
                  <a:pt x="331" y="602"/>
                  <a:pt x="337" y="599"/>
                </a:cubicBezTo>
                <a:cubicBezTo>
                  <a:pt x="337" y="599"/>
                  <a:pt x="338" y="598"/>
                  <a:pt x="338" y="598"/>
                </a:cubicBezTo>
                <a:cubicBezTo>
                  <a:pt x="344" y="594"/>
                  <a:pt x="350" y="591"/>
                  <a:pt x="355" y="586"/>
                </a:cubicBezTo>
                <a:cubicBezTo>
                  <a:pt x="355" y="586"/>
                  <a:pt x="355" y="586"/>
                  <a:pt x="355" y="586"/>
                </a:cubicBezTo>
                <a:cubicBezTo>
                  <a:pt x="366" y="577"/>
                  <a:pt x="374" y="566"/>
                  <a:pt x="381" y="554"/>
                </a:cubicBezTo>
                <a:cubicBezTo>
                  <a:pt x="382" y="554"/>
                  <a:pt x="382" y="553"/>
                  <a:pt x="383" y="552"/>
                </a:cubicBezTo>
                <a:cubicBezTo>
                  <a:pt x="386" y="547"/>
                  <a:pt x="389" y="541"/>
                  <a:pt x="391" y="535"/>
                </a:cubicBezTo>
                <a:cubicBezTo>
                  <a:pt x="391" y="534"/>
                  <a:pt x="392" y="533"/>
                  <a:pt x="392" y="532"/>
                </a:cubicBezTo>
                <a:cubicBezTo>
                  <a:pt x="394" y="526"/>
                  <a:pt x="396" y="520"/>
                  <a:pt x="397" y="513"/>
                </a:cubicBezTo>
                <a:cubicBezTo>
                  <a:pt x="397" y="512"/>
                  <a:pt x="398" y="511"/>
                  <a:pt x="398" y="510"/>
                </a:cubicBezTo>
                <a:cubicBezTo>
                  <a:pt x="399" y="504"/>
                  <a:pt x="399" y="497"/>
                  <a:pt x="399" y="490"/>
                </a:cubicBezTo>
                <a:cubicBezTo>
                  <a:pt x="399" y="484"/>
                  <a:pt x="399" y="478"/>
                  <a:pt x="398" y="472"/>
                </a:cubicBezTo>
                <a:cubicBezTo>
                  <a:pt x="398" y="471"/>
                  <a:pt x="398" y="470"/>
                  <a:pt x="398" y="468"/>
                </a:cubicBezTo>
                <a:cubicBezTo>
                  <a:pt x="397" y="463"/>
                  <a:pt x="395" y="458"/>
                  <a:pt x="394" y="453"/>
                </a:cubicBezTo>
                <a:cubicBezTo>
                  <a:pt x="394" y="452"/>
                  <a:pt x="394" y="452"/>
                  <a:pt x="394" y="452"/>
                </a:cubicBezTo>
                <a:cubicBezTo>
                  <a:pt x="392" y="447"/>
                  <a:pt x="390" y="442"/>
                  <a:pt x="388" y="437"/>
                </a:cubicBezTo>
                <a:cubicBezTo>
                  <a:pt x="387" y="436"/>
                  <a:pt x="387" y="435"/>
                  <a:pt x="386" y="434"/>
                </a:cubicBezTo>
                <a:cubicBezTo>
                  <a:pt x="384" y="429"/>
                  <a:pt x="381" y="424"/>
                  <a:pt x="378" y="419"/>
                </a:cubicBezTo>
                <a:lnTo>
                  <a:pt x="378" y="419"/>
                </a:lnTo>
                <a:cubicBezTo>
                  <a:pt x="375" y="415"/>
                  <a:pt x="372" y="410"/>
                  <a:pt x="368" y="406"/>
                </a:cubicBezTo>
                <a:cubicBezTo>
                  <a:pt x="367" y="405"/>
                  <a:pt x="367" y="405"/>
                  <a:pt x="366" y="404"/>
                </a:cubicBezTo>
                <a:cubicBezTo>
                  <a:pt x="362" y="400"/>
                  <a:pt x="358" y="396"/>
                  <a:pt x="354" y="393"/>
                </a:cubicBezTo>
                <a:cubicBezTo>
                  <a:pt x="354" y="393"/>
                  <a:pt x="354" y="393"/>
                  <a:pt x="354" y="393"/>
                </a:cubicBezTo>
                <a:cubicBezTo>
                  <a:pt x="350" y="389"/>
                  <a:pt x="345" y="386"/>
                  <a:pt x="341" y="383"/>
                </a:cubicBezTo>
                <a:cubicBezTo>
                  <a:pt x="340" y="382"/>
                  <a:pt x="339" y="382"/>
                  <a:pt x="338" y="381"/>
                </a:cubicBezTo>
                <a:cubicBezTo>
                  <a:pt x="334" y="379"/>
                  <a:pt x="329" y="376"/>
                  <a:pt x="324" y="374"/>
                </a:cubicBezTo>
                <a:cubicBezTo>
                  <a:pt x="324" y="374"/>
                  <a:pt x="324" y="374"/>
                  <a:pt x="323" y="374"/>
                </a:cubicBezTo>
                <a:cubicBezTo>
                  <a:pt x="308" y="367"/>
                  <a:pt x="291" y="363"/>
                  <a:pt x="273" y="363"/>
                </a:cubicBezTo>
                <a:cubicBezTo>
                  <a:pt x="203" y="363"/>
                  <a:pt x="146" y="420"/>
                  <a:pt x="146" y="490"/>
                </a:cubicBezTo>
                <a:cubicBezTo>
                  <a:pt x="146" y="559"/>
                  <a:pt x="203" y="616"/>
                  <a:pt x="273" y="616"/>
                </a:cubicBezTo>
                <a:close/>
              </a:path>
            </a:pathLst>
          </a:custGeom>
          <a:solidFill>
            <a:schemeClr val="bg1"/>
          </a:solidFill>
          <a:ln>
            <a:noFill/>
          </a:ln>
        </p:spPr>
        <p:txBody>
          <a:bodyPr vert="horz" wrap="square" lIns="91416" tIns="45708" rIns="91416" bIns="45708" numCol="1" anchor="t" anchorCtr="0" compatLnSpc="1"/>
          <a:lstStyle/>
          <a:p>
            <a:endParaRPr lang="zh-CN" altLang="en-US">
              <a:solidFill>
                <a:srgbClr val="E4C874"/>
              </a:solidFill>
              <a:cs typeface="+mn-ea"/>
              <a:sym typeface="+mn-lt"/>
            </a:endParaRPr>
          </a:p>
        </p:txBody>
      </p:sp>
      <p:sp>
        <p:nvSpPr>
          <p:cNvPr id="3" name="矩形 2"/>
          <p:cNvSpPr/>
          <p:nvPr/>
        </p:nvSpPr>
        <p:spPr>
          <a:xfrm>
            <a:off x="4128090" y="2879890"/>
            <a:ext cx="3874135" cy="829945"/>
          </a:xfrm>
          <a:prstGeom prst="rect">
            <a:avLst/>
          </a:prstGeom>
        </p:spPr>
        <p:txBody>
          <a:bodyPr wrap="none">
            <a:spAutoFit/>
          </a:bodyPr>
          <a:lstStyle/>
          <a:p>
            <a:r>
              <a:rPr lang="zh-CN" altLang="en-US" sz="4800" b="1" dirty="0">
                <a:solidFill>
                  <a:srgbClr val="C30D23"/>
                </a:solidFill>
                <a:cs typeface="+mn-ea"/>
                <a:sym typeface="+mn-lt"/>
              </a:rPr>
              <a:t> </a:t>
            </a:r>
            <a:r>
              <a:rPr lang="en-US" altLang="zh-CN" sz="4800" b="1" dirty="0">
                <a:solidFill>
                  <a:srgbClr val="C30D23"/>
                </a:solidFill>
                <a:cs typeface="+mn-ea"/>
                <a:sym typeface="+mn-lt"/>
              </a:rPr>
              <a:t>app</a:t>
            </a:r>
            <a:r>
              <a:rPr lang="zh-CN" altLang="en-US" sz="4800" b="1" dirty="0">
                <a:solidFill>
                  <a:srgbClr val="C30D23"/>
                </a:solidFill>
                <a:cs typeface="+mn-ea"/>
                <a:sym typeface="+mn-lt"/>
              </a:rPr>
              <a:t>界面设计</a:t>
            </a:r>
            <a:endParaRPr lang="zh-CN" altLang="en-US" sz="4800" b="1" dirty="0">
              <a:solidFill>
                <a:srgbClr val="C30D23"/>
              </a:solidFill>
              <a:cs typeface="+mn-ea"/>
              <a:sym typeface="+mn-lt"/>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1727" y="353085"/>
            <a:ext cx="81481" cy="579422"/>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 name="矩形 2"/>
          <p:cNvSpPr/>
          <p:nvPr/>
        </p:nvSpPr>
        <p:spPr>
          <a:xfrm>
            <a:off x="543208" y="417420"/>
            <a:ext cx="1005403"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C30D23"/>
                </a:solidFill>
                <a:effectLst/>
                <a:uLnTx/>
                <a:uFillTx/>
                <a:latin typeface="Arial" panose="020B0604020202020204"/>
                <a:ea typeface="微软雅黑" panose="020B0503020204020204" charset="-122"/>
                <a:cs typeface="+mn-ea"/>
                <a:sym typeface="+mn-lt"/>
              </a:rPr>
              <a:t>设计</a:t>
            </a:r>
            <a:endParaRPr kumimoji="0" lang="zh-CN" altLang="en-US" sz="3200" b="1" i="0" u="none" strike="noStrike" kern="1200" cap="none" spc="0" normalizeH="0" baseline="0" noProof="0" dirty="0">
              <a:ln>
                <a:noFill/>
              </a:ln>
              <a:solidFill>
                <a:srgbClr val="C30D23"/>
              </a:solidFill>
              <a:effectLst/>
              <a:uLnTx/>
              <a:uFillTx/>
              <a:latin typeface="Arial" panose="020B0604020202020204"/>
              <a:ea typeface="微软雅黑" panose="020B0503020204020204" charset="-122"/>
              <a:cs typeface="+mn-ea"/>
              <a:sym typeface="+mn-lt"/>
            </a:endParaRPr>
          </a:p>
        </p:txBody>
      </p:sp>
      <p:sp>
        <p:nvSpPr>
          <p:cNvPr id="4" name="Freeform 508"/>
          <p:cNvSpPr/>
          <p:nvPr/>
        </p:nvSpPr>
        <p:spPr bwMode="auto">
          <a:xfrm>
            <a:off x="6957146" y="1194637"/>
            <a:ext cx="85705" cy="85705"/>
          </a:xfrm>
          <a:custGeom>
            <a:avLst/>
            <a:gdLst>
              <a:gd name="T0" fmla="*/ 0 w 54"/>
              <a:gd name="T1" fmla="*/ 54 h 54"/>
              <a:gd name="T2" fmla="*/ 54 w 54"/>
              <a:gd name="T3" fmla="*/ 0 h 54"/>
              <a:gd name="T4" fmla="*/ 0 w 54"/>
              <a:gd name="T5" fmla="*/ 54 h 54"/>
            </a:gdLst>
            <a:ahLst/>
            <a:cxnLst>
              <a:cxn ang="0">
                <a:pos x="T0" y="T1"/>
              </a:cxn>
              <a:cxn ang="0">
                <a:pos x="T2" y="T3"/>
              </a:cxn>
              <a:cxn ang="0">
                <a:pos x="T4" y="T5"/>
              </a:cxn>
            </a:cxnLst>
            <a:rect l="0" t="0" r="r" b="b"/>
            <a:pathLst>
              <a:path w="54" h="54">
                <a:moveTo>
                  <a:pt x="0" y="54"/>
                </a:moveTo>
                <a:lnTo>
                  <a:pt x="54" y="0"/>
                </a:lnTo>
                <a:lnTo>
                  <a:pt x="0" y="54"/>
                </a:lnTo>
                <a:close/>
              </a:path>
            </a:pathLst>
          </a:custGeom>
          <a:solidFill>
            <a:srgbClr val="D40F5A"/>
          </a:solidFill>
          <a:ln>
            <a:noFill/>
          </a:ln>
          <a:extLst>
            <a:ext uri="{91240B29-F687-4F45-9708-019B960494DF}">
              <a14:hiddenLine xmlns:a14="http://schemas.microsoft.com/office/drawing/2010/main" w="9525">
                <a:solidFill>
                  <a:srgbClr val="000000"/>
                </a:solidFill>
                <a:round/>
              </a14:hiddenLine>
            </a:ext>
          </a:extLst>
        </p:spPr>
        <p:txBody>
          <a:bodyPr vert="horz" wrap="square" lIns="91418" tIns="45709" rIns="91418" bIns="45709"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endParaRPr>
          </a:p>
        </p:txBody>
      </p:sp>
      <p:sp>
        <p:nvSpPr>
          <p:cNvPr id="5" name="Line 509"/>
          <p:cNvSpPr>
            <a:spLocks noChangeShapeType="1"/>
          </p:cNvSpPr>
          <p:nvPr/>
        </p:nvSpPr>
        <p:spPr bwMode="auto">
          <a:xfrm flipV="1">
            <a:off x="6957146" y="1194637"/>
            <a:ext cx="85705" cy="8570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18" tIns="45709" rIns="91418" bIns="45709"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endParaRPr>
          </a:p>
        </p:txBody>
      </p:sp>
      <p:sp>
        <p:nvSpPr>
          <p:cNvPr id="6" name="Line 510"/>
          <p:cNvSpPr>
            <a:spLocks noChangeShapeType="1"/>
          </p:cNvSpPr>
          <p:nvPr/>
        </p:nvSpPr>
        <p:spPr bwMode="auto">
          <a:xfrm>
            <a:off x="6957146" y="110893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18" tIns="45709" rIns="91418" bIns="45709"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endParaRPr>
          </a:p>
        </p:txBody>
      </p:sp>
      <p:sp>
        <p:nvSpPr>
          <p:cNvPr id="7" name="Line 511"/>
          <p:cNvSpPr>
            <a:spLocks noChangeShapeType="1"/>
          </p:cNvSpPr>
          <p:nvPr/>
        </p:nvSpPr>
        <p:spPr bwMode="auto">
          <a:xfrm>
            <a:off x="6957146" y="110893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18" tIns="45709" rIns="91418" bIns="45709"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ea"/>
            </a:endParaRPr>
          </a:p>
        </p:txBody>
      </p:sp>
      <p:sp>
        <p:nvSpPr>
          <p:cNvPr id="8" name="椭圆 7"/>
          <p:cNvSpPr/>
          <p:nvPr/>
        </p:nvSpPr>
        <p:spPr>
          <a:xfrm>
            <a:off x="229791" y="3975002"/>
            <a:ext cx="1962867" cy="1962867"/>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0" b="1"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endParaRPr>
          </a:p>
        </p:txBody>
      </p:sp>
      <p:sp>
        <p:nvSpPr>
          <p:cNvPr id="9" name="椭圆 8"/>
          <p:cNvSpPr/>
          <p:nvPr/>
        </p:nvSpPr>
        <p:spPr>
          <a:xfrm>
            <a:off x="4864790" y="5003188"/>
            <a:ext cx="1621629" cy="1622908"/>
          </a:xfrm>
          <a:prstGeom prst="ellipse">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8" tIns="45709" rIns="91418" bIns="45709" numCol="1" spcCol="0" rtlCol="0" fromWordArt="0" anchor="ctr" anchorCtr="0" forceAA="0" compatLnSpc="1">
            <a:noAutofit/>
          </a:body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en-US" sz="60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endParaRPr>
          </a:p>
        </p:txBody>
      </p:sp>
      <p:sp>
        <p:nvSpPr>
          <p:cNvPr id="10" name="椭圆 9"/>
          <p:cNvSpPr/>
          <p:nvPr/>
        </p:nvSpPr>
        <p:spPr>
          <a:xfrm>
            <a:off x="2612670" y="2650035"/>
            <a:ext cx="2704847" cy="2704847"/>
          </a:xfrm>
          <a:prstGeom prst="ellipse">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8" tIns="45709" rIns="91418" bIns="45709" numCol="1" spcCol="0" rtlCol="0" fromWordArt="0" anchor="ctr" anchorCtr="0" forceAA="0" compatLnSpc="1">
            <a:noAutofit/>
          </a:body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en-US" sz="60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endParaRPr>
          </a:p>
        </p:txBody>
      </p:sp>
      <p:sp>
        <p:nvSpPr>
          <p:cNvPr id="11" name="椭圆 10"/>
          <p:cNvSpPr/>
          <p:nvPr/>
        </p:nvSpPr>
        <p:spPr>
          <a:xfrm>
            <a:off x="6675695" y="4578597"/>
            <a:ext cx="1919610" cy="1919609"/>
          </a:xfrm>
          <a:prstGeom prst="ellipse">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8" tIns="45709" rIns="91418" bIns="45709" numCol="1" spcCol="0" rtlCol="0" fromWordArt="0" anchor="ctr" anchorCtr="0" forceAA="0" compatLnSpc="1">
            <a:noAutofit/>
          </a:body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en-US" sz="60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endParaRPr>
          </a:p>
        </p:txBody>
      </p:sp>
      <p:sp>
        <p:nvSpPr>
          <p:cNvPr id="12" name="矩形 4"/>
          <p:cNvSpPr/>
          <p:nvPr/>
        </p:nvSpPr>
        <p:spPr>
          <a:xfrm rot="20235757">
            <a:off x="339975" y="3294700"/>
            <a:ext cx="4904874" cy="2394889"/>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gradFill flip="none" rotWithShape="1">
            <a:gsLst>
              <a:gs pos="0">
                <a:srgbClr val="E6E6E6"/>
              </a:gs>
              <a:gs pos="100000">
                <a:sysClr val="window" lastClr="FFFFFF"/>
              </a:gs>
            </a:gsLst>
            <a:path path="circle">
              <a:fillToRect r="100000" b="100000"/>
            </a:path>
            <a:tileRect l="-100000" t="-100000"/>
          </a:gradFill>
          <a:ln w="25400" cap="flat" cmpd="sng" algn="ctr">
            <a:solidFill>
              <a:sysClr val="window" lastClr="FFFFFF"/>
            </a:solid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微软雅黑" panose="020B0503020204020204" charset="-122"/>
              <a:cs typeface="+mn-ea"/>
            </a:endParaRPr>
          </a:p>
        </p:txBody>
      </p:sp>
      <p:sp>
        <p:nvSpPr>
          <p:cNvPr id="13" name="椭圆 12"/>
          <p:cNvSpPr/>
          <p:nvPr/>
        </p:nvSpPr>
        <p:spPr>
          <a:xfrm>
            <a:off x="2772705" y="2802345"/>
            <a:ext cx="2370931" cy="2398328"/>
          </a:xfrm>
          <a:prstGeom prst="ellipse">
            <a:avLst/>
          </a:prstGeom>
          <a:gradFill flip="none" rotWithShape="1">
            <a:gsLst>
              <a:gs pos="33000">
                <a:sysClr val="window" lastClr="FFFFFF">
                  <a:lumMod val="75000"/>
                  <a:shade val="30000"/>
                  <a:satMod val="115000"/>
                </a:sysClr>
              </a:gs>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微软雅黑" panose="020B0503020204020204" charset="-122"/>
              <a:cs typeface="+mn-ea"/>
            </a:endParaRPr>
          </a:p>
        </p:txBody>
      </p:sp>
      <p:sp>
        <p:nvSpPr>
          <p:cNvPr id="14" name="矩形 4"/>
          <p:cNvSpPr/>
          <p:nvPr/>
        </p:nvSpPr>
        <p:spPr>
          <a:xfrm rot="13415964">
            <a:off x="2634478" y="3713925"/>
            <a:ext cx="4222010" cy="2061470"/>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gradFill flip="none" rotWithShape="1">
            <a:gsLst>
              <a:gs pos="0">
                <a:srgbClr val="E6E6E6"/>
              </a:gs>
              <a:gs pos="100000">
                <a:sysClr val="window" lastClr="FFFFFF"/>
              </a:gs>
            </a:gsLst>
            <a:path path="circle">
              <a:fillToRect r="100000" b="100000"/>
            </a:path>
            <a:tileRect l="-100000" t="-100000"/>
          </a:gradFill>
          <a:ln w="25400" cap="flat" cmpd="sng" algn="ctr">
            <a:solidFill>
              <a:sysClr val="window" lastClr="FFFFFF"/>
            </a:solid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微软雅黑" panose="020B0503020204020204" charset="-122"/>
              <a:cs typeface="+mn-ea"/>
            </a:endParaRPr>
          </a:p>
        </p:txBody>
      </p:sp>
      <p:sp>
        <p:nvSpPr>
          <p:cNvPr id="15" name="椭圆 14"/>
          <p:cNvSpPr/>
          <p:nvPr/>
        </p:nvSpPr>
        <p:spPr>
          <a:xfrm>
            <a:off x="4906968" y="5086068"/>
            <a:ext cx="1497572" cy="1454870"/>
          </a:xfrm>
          <a:prstGeom prst="ellipse">
            <a:avLst/>
          </a:prstGeom>
          <a:gradFill flip="none" rotWithShape="1">
            <a:gsLst>
              <a:gs pos="33000">
                <a:sysClr val="window" lastClr="FFFFFF">
                  <a:lumMod val="75000"/>
                  <a:shade val="30000"/>
                  <a:satMod val="115000"/>
                </a:sysClr>
              </a:gs>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微软雅黑" panose="020B0503020204020204" charset="-122"/>
              <a:cs typeface="+mn-ea"/>
            </a:endParaRPr>
          </a:p>
        </p:txBody>
      </p:sp>
      <p:sp>
        <p:nvSpPr>
          <p:cNvPr id="16" name="椭圆 15"/>
          <p:cNvSpPr/>
          <p:nvPr/>
        </p:nvSpPr>
        <p:spPr>
          <a:xfrm>
            <a:off x="6631672" y="4653764"/>
            <a:ext cx="1984869" cy="1952805"/>
          </a:xfrm>
          <a:prstGeom prst="ellipse">
            <a:avLst/>
          </a:prstGeom>
          <a:gradFill flip="none" rotWithShape="1">
            <a:gsLst>
              <a:gs pos="33000">
                <a:sysClr val="window" lastClr="FFFFFF">
                  <a:lumMod val="75000"/>
                  <a:shade val="30000"/>
                  <a:satMod val="115000"/>
                </a:sysClr>
              </a:gs>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微软雅黑" panose="020B0503020204020204" charset="-122"/>
              <a:cs typeface="+mn-ea"/>
            </a:endParaRPr>
          </a:p>
        </p:txBody>
      </p:sp>
      <p:sp>
        <p:nvSpPr>
          <p:cNvPr id="17" name="矩形 4"/>
          <p:cNvSpPr/>
          <p:nvPr/>
        </p:nvSpPr>
        <p:spPr>
          <a:xfrm rot="20885534">
            <a:off x="5056624" y="4870183"/>
            <a:ext cx="3426140" cy="1672785"/>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gradFill flip="none" rotWithShape="1">
            <a:gsLst>
              <a:gs pos="0">
                <a:srgbClr val="E6E6E6"/>
              </a:gs>
              <a:gs pos="100000">
                <a:sysClr val="window" lastClr="FFFFFF"/>
              </a:gs>
            </a:gsLst>
            <a:lin ang="13500000" scaled="1"/>
            <a:tileRect/>
          </a:gradFill>
          <a:ln w="25400" cap="flat" cmpd="sng" algn="ctr">
            <a:solidFill>
              <a:sysClr val="window" lastClr="FFFFFF"/>
            </a:solid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微软雅黑" panose="020B0503020204020204" charset="-122"/>
              <a:cs typeface="+mn-ea"/>
            </a:endParaRPr>
          </a:p>
        </p:txBody>
      </p:sp>
      <p:sp>
        <p:nvSpPr>
          <p:cNvPr id="18" name="TextBox 117"/>
          <p:cNvSpPr txBox="1"/>
          <p:nvPr/>
        </p:nvSpPr>
        <p:spPr>
          <a:xfrm>
            <a:off x="6096000" y="719009"/>
            <a:ext cx="5327358" cy="3415030"/>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charset="-122"/>
                <a:ea typeface="微软雅黑" panose="020B0503020204020204" charset="-122"/>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lumMod val="50000"/>
                    <a:lumOff val="50000"/>
                  </a:prstClr>
                </a:solidFill>
                <a:effectLst/>
                <a:uLnTx/>
                <a:uFillTx/>
                <a:latin typeface="微软雅黑" panose="020B0503020204020204" charset="-122"/>
                <a:ea typeface="微软雅黑" panose="020B0503020204020204" charset="-122"/>
                <a:cs typeface="+mn-cs"/>
              </a:rPr>
              <a:t>	</a:t>
            </a:r>
            <a:r>
              <a:rPr kumimoji="0" lang="zh-CN" altLang="zh-CN"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整体采用拟物化设计，设计界面模拟真实物体，可降低学习成本，消除用户的“陌生感”，提高新手用户对于这款产品的接受度。</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lvl="0"/>
            <a:r>
              <a:rPr lang="en-US" altLang="zh-CN" dirty="0">
                <a:solidFill>
                  <a:schemeClr val="tx1"/>
                </a:solidFill>
              </a:rPr>
              <a:t>	</a:t>
            </a:r>
            <a:r>
              <a:rPr lang="zh-CN" altLang="en-US" dirty="0">
                <a:solidFill>
                  <a:schemeClr val="tx1"/>
                </a:solidFill>
              </a:rPr>
              <a:t>并且</a:t>
            </a:r>
            <a:r>
              <a:rPr lang="en-US" altLang="zh-CN" dirty="0">
                <a:solidFill>
                  <a:schemeClr val="tx1"/>
                </a:solidFill>
              </a:rPr>
              <a:t>app</a:t>
            </a:r>
            <a:r>
              <a:rPr lang="zh-CN" altLang="zh-CN" dirty="0">
                <a:solidFill>
                  <a:schemeClr val="tx1"/>
                </a:solidFill>
              </a:rPr>
              <a:t>设计了白天黑夜两种模式并且可跟随系统自动更换，以及多种护眼背景色可供选择，除此之外还可变换字体大小以及提供了预设的多种字体可供更换，可满足绝大多数的用户需求，后续还可提供更多的字体。</a:t>
            </a:r>
            <a:endParaRPr kumimoji="0" lang="zh-CN" altLang="zh-CN"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0" name="文本框 5"/>
          <p:cNvSpPr txBox="1"/>
          <p:nvPr/>
        </p:nvSpPr>
        <p:spPr>
          <a:xfrm>
            <a:off x="304832" y="4602493"/>
            <a:ext cx="180922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srgbClr val="C00000"/>
                </a:solidFill>
                <a:effectLst>
                  <a:innerShdw blurRad="63500" dist="38100" dir="13500000">
                    <a:prstClr val="black">
                      <a:alpha val="50000"/>
                    </a:prstClr>
                  </a:innerShdw>
                </a:effectLst>
                <a:uLnTx/>
                <a:uFillTx/>
                <a:latin typeface="微软雅黑" panose="020B0503020204020204" charset="-122"/>
                <a:ea typeface="微软雅黑" panose="020B0503020204020204" charset="-122"/>
                <a:cs typeface="+mn-ea"/>
              </a:rPr>
              <a:t>拟物化</a:t>
            </a:r>
            <a:endParaRPr kumimoji="0" lang="zh-CN" altLang="en-US" sz="4000" b="1" i="0" u="none" strike="noStrike" kern="1200" cap="none" spc="0" normalizeH="0" baseline="0" noProof="0" dirty="0">
              <a:ln>
                <a:noFill/>
              </a:ln>
              <a:solidFill>
                <a:srgbClr val="C00000"/>
              </a:solidFill>
              <a:effectLst>
                <a:innerShdw blurRad="63500" dist="38100" dir="13500000">
                  <a:prstClr val="black">
                    <a:alpha val="50000"/>
                  </a:prstClr>
                </a:innerShdw>
              </a:effectLst>
              <a:uLnTx/>
              <a:uFillTx/>
              <a:latin typeface="微软雅黑" panose="020B0503020204020204" charset="-122"/>
              <a:ea typeface="微软雅黑" panose="020B0503020204020204" charset="-122"/>
              <a:cs typeface="+mn-ea"/>
            </a:endParaRPr>
          </a:p>
        </p:txBody>
      </p:sp>
      <p:sp>
        <p:nvSpPr>
          <p:cNvPr id="23" name="文本框 5"/>
          <p:cNvSpPr txBox="1"/>
          <p:nvPr/>
        </p:nvSpPr>
        <p:spPr>
          <a:xfrm>
            <a:off x="4849597" y="5500228"/>
            <a:ext cx="1512290" cy="706756"/>
          </a:xfrm>
          <a:prstGeom prst="rect">
            <a:avLst/>
          </a:prstGeom>
          <a:noFill/>
        </p:spPr>
        <p:txBody>
          <a:bodyPr wrap="square" rtlCol="0">
            <a:spAutoFit/>
          </a:bodyPr>
          <a:lstStyle>
            <a:defPPr>
              <a:defRPr lang="zh-CN"/>
            </a:defPPr>
            <a:lvl1pPr algn="ctr">
              <a:defRPr sz="4000">
                <a:solidFill>
                  <a:srgbClr val="0066CC"/>
                </a:solidFill>
                <a:effectLst>
                  <a:innerShdw blurRad="63500" dist="38100" dir="13500000">
                    <a:prstClr val="black">
                      <a:alpha val="50000"/>
                    </a:prstClr>
                  </a:innerShdw>
                </a:effectLst>
                <a:latin typeface="微软雅黑" panose="020B0503020204020204" charset="-122"/>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srgbClr val="0066CC"/>
                </a:solidFill>
                <a:effectLst>
                  <a:innerShdw blurRad="63500" dist="38100" dir="13500000">
                    <a:prstClr val="black">
                      <a:alpha val="50000"/>
                    </a:prstClr>
                  </a:innerShdw>
                </a:effectLst>
                <a:uLnTx/>
                <a:uFillTx/>
                <a:latin typeface="微软雅黑" panose="020B0503020204020204" charset="-122"/>
                <a:ea typeface="微软雅黑" panose="020B0503020204020204" charset="-122"/>
                <a:cs typeface="+mn-ea"/>
              </a:rPr>
              <a:t> </a:t>
            </a:r>
            <a:r>
              <a:rPr kumimoji="0" lang="zh-CN" altLang="en-US" sz="4000" b="1" i="0" u="none" strike="noStrike" kern="1200" cap="none" spc="0" normalizeH="0" baseline="0" noProof="0" dirty="0">
                <a:ln>
                  <a:noFill/>
                </a:ln>
                <a:solidFill>
                  <a:srgbClr val="C00000"/>
                </a:solidFill>
                <a:effectLst>
                  <a:innerShdw blurRad="63500" dist="38100" dir="13500000">
                    <a:prstClr val="black">
                      <a:alpha val="50000"/>
                    </a:prstClr>
                  </a:innerShdw>
                </a:effectLst>
                <a:uLnTx/>
                <a:uFillTx/>
                <a:latin typeface="微软雅黑" panose="020B0503020204020204" charset="-122"/>
                <a:ea typeface="微软雅黑" panose="020B0503020204020204" charset="-122"/>
                <a:cs typeface="+mn-ea"/>
              </a:rPr>
              <a:t>书签</a:t>
            </a:r>
            <a:r>
              <a:rPr kumimoji="0" lang="zh-CN" altLang="zh-CN" sz="4000" b="0" i="0" u="none" strike="noStrike" kern="1200" cap="none" spc="0" normalizeH="0" baseline="0" noProof="0" dirty="0">
                <a:ln>
                  <a:noFill/>
                </a:ln>
                <a:solidFill>
                  <a:srgbClr val="0066CC"/>
                </a:solidFill>
                <a:effectLst>
                  <a:innerShdw blurRad="63500" dist="38100" dir="13500000">
                    <a:prstClr val="black">
                      <a:alpha val="50000"/>
                    </a:prstClr>
                  </a:innerShdw>
                </a:effectLst>
                <a:uLnTx/>
                <a:uFillTx/>
                <a:latin typeface="微软雅黑" panose="020B0503020204020204" charset="-122"/>
                <a:ea typeface="微软雅黑" panose="020B0503020204020204" charset="-122"/>
                <a:cs typeface="+mn-ea"/>
              </a:rPr>
              <a:t> </a:t>
            </a:r>
            <a:endParaRPr kumimoji="0" lang="zh-CN" altLang="en-US" sz="4000" b="0" i="0" u="none" strike="noStrike" kern="1200" cap="none" spc="0" normalizeH="0" baseline="0" noProof="0" dirty="0">
              <a:ln>
                <a:noFill/>
              </a:ln>
              <a:solidFill>
                <a:srgbClr val="0066CC"/>
              </a:solidFill>
              <a:effectLst>
                <a:innerShdw blurRad="63500" dist="38100" dir="13500000">
                  <a:prstClr val="black">
                    <a:alpha val="50000"/>
                  </a:prstClr>
                </a:innerShdw>
              </a:effectLst>
              <a:uLnTx/>
              <a:uFillTx/>
              <a:latin typeface="微软雅黑" panose="020B0503020204020204" charset="-122"/>
              <a:ea typeface="微软雅黑" panose="020B0503020204020204" charset="-122"/>
              <a:cs typeface="+mn-ea"/>
            </a:endParaRPr>
          </a:p>
        </p:txBody>
      </p:sp>
      <p:sp>
        <p:nvSpPr>
          <p:cNvPr id="26" name="文本框 5"/>
          <p:cNvSpPr txBox="1"/>
          <p:nvPr/>
        </p:nvSpPr>
        <p:spPr>
          <a:xfrm>
            <a:off x="6813492" y="5184458"/>
            <a:ext cx="1512290" cy="707886"/>
          </a:xfrm>
          <a:prstGeom prst="rect">
            <a:avLst/>
          </a:prstGeom>
          <a:noFill/>
        </p:spPr>
        <p:txBody>
          <a:bodyPr wrap="square" rtlCol="0">
            <a:spAutoFit/>
          </a:bodyPr>
          <a:lstStyle>
            <a:defPPr>
              <a:defRPr lang="zh-CN"/>
            </a:defPPr>
            <a:lvl1pPr algn="ctr">
              <a:defRPr sz="4000">
                <a:solidFill>
                  <a:srgbClr val="0066CC"/>
                </a:solidFill>
                <a:effectLst>
                  <a:innerShdw blurRad="63500" dist="38100" dir="13500000">
                    <a:prstClr val="black">
                      <a:alpha val="50000"/>
                    </a:prstClr>
                  </a:innerShdw>
                </a:effectLst>
                <a:latin typeface="微软雅黑" panose="020B0503020204020204" charset="-122"/>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4000" b="0" i="0" u="none" strike="noStrike" kern="1200" cap="none" spc="0" normalizeH="0" baseline="0" noProof="0" dirty="0">
                <a:ln>
                  <a:noFill/>
                </a:ln>
                <a:solidFill>
                  <a:srgbClr val="0066CC"/>
                </a:solidFill>
                <a:effectLst>
                  <a:innerShdw blurRad="63500" dist="38100" dir="13500000">
                    <a:prstClr val="black">
                      <a:alpha val="50000"/>
                    </a:prstClr>
                  </a:innerShdw>
                </a:effectLst>
                <a:uLnTx/>
                <a:uFillTx/>
                <a:latin typeface="微软雅黑" panose="020B0503020204020204" charset="-122"/>
                <a:ea typeface="微软雅黑" panose="020B0503020204020204" charset="-122"/>
                <a:cs typeface="+mn-ea"/>
              </a:rPr>
              <a:t> </a:t>
            </a:r>
            <a:r>
              <a:rPr kumimoji="0" lang="zh-CN" altLang="en-US" sz="4000" b="1" i="0" u="none" strike="noStrike" kern="1200" cap="none" spc="0" normalizeH="0" baseline="0" noProof="0" dirty="0">
                <a:ln>
                  <a:noFill/>
                </a:ln>
                <a:solidFill>
                  <a:srgbClr val="C00000"/>
                </a:solidFill>
                <a:effectLst>
                  <a:innerShdw blurRad="63500" dist="38100" dir="13500000">
                    <a:prstClr val="black">
                      <a:alpha val="50000"/>
                    </a:prstClr>
                  </a:innerShdw>
                </a:effectLst>
                <a:uLnTx/>
                <a:uFillTx/>
                <a:latin typeface="微软雅黑" panose="020B0503020204020204" charset="-122"/>
                <a:ea typeface="微软雅黑" panose="020B0503020204020204" charset="-122"/>
                <a:cs typeface="+mn-ea"/>
              </a:rPr>
              <a:t>字体</a:t>
            </a:r>
            <a:endParaRPr kumimoji="0" lang="zh-CN" altLang="en-US" sz="4000" b="0" i="0" u="none" strike="noStrike" kern="1200" cap="none" spc="0" normalizeH="0" baseline="0" noProof="0" dirty="0">
              <a:ln>
                <a:noFill/>
              </a:ln>
              <a:solidFill>
                <a:srgbClr val="0066CC"/>
              </a:solidFill>
              <a:effectLst>
                <a:innerShdw blurRad="63500" dist="38100" dir="13500000">
                  <a:prstClr val="black">
                    <a:alpha val="50000"/>
                  </a:prstClr>
                </a:innerShdw>
              </a:effectLst>
              <a:uLnTx/>
              <a:uFillTx/>
              <a:latin typeface="微软雅黑" panose="020B0503020204020204" charset="-122"/>
              <a:ea typeface="微软雅黑" panose="020B0503020204020204" charset="-122"/>
              <a:cs typeface="+mn-ea"/>
            </a:endParaRPr>
          </a:p>
        </p:txBody>
      </p:sp>
      <p:sp>
        <p:nvSpPr>
          <p:cNvPr id="29" name="文本框 5"/>
          <p:cNvSpPr txBox="1"/>
          <p:nvPr/>
        </p:nvSpPr>
        <p:spPr>
          <a:xfrm>
            <a:off x="3233194" y="3334835"/>
            <a:ext cx="1512289" cy="1323439"/>
          </a:xfrm>
          <a:prstGeom prst="rect">
            <a:avLst/>
          </a:prstGeom>
          <a:noFill/>
        </p:spPr>
        <p:txBody>
          <a:bodyPr wrap="square" rtlCol="0">
            <a:spAutoFit/>
          </a:bodyPr>
          <a:lstStyle>
            <a:defPPr>
              <a:defRPr lang="zh-CN"/>
            </a:defPPr>
            <a:lvl1pPr algn="ctr">
              <a:defRPr sz="4000">
                <a:solidFill>
                  <a:srgbClr val="0066CC"/>
                </a:solidFill>
                <a:effectLst>
                  <a:innerShdw blurRad="63500" dist="38100" dir="13500000">
                    <a:prstClr val="black">
                      <a:alpha val="50000"/>
                    </a:prstClr>
                  </a:innerShdw>
                </a:effectLst>
                <a:latin typeface="微软雅黑" panose="020B0503020204020204" charset="-122"/>
                <a:ea typeface="微软雅黑" panose="020B050302020402020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srgbClr val="C00000"/>
                </a:solidFill>
                <a:effectLst>
                  <a:innerShdw blurRad="63500" dist="38100" dir="13500000">
                    <a:prstClr val="black">
                      <a:alpha val="50000"/>
                    </a:prstClr>
                  </a:innerShdw>
                </a:effectLst>
                <a:uLnTx/>
                <a:uFillTx/>
                <a:latin typeface="微软雅黑" panose="020B0503020204020204" charset="-122"/>
                <a:ea typeface="微软雅黑" panose="020B0503020204020204" charset="-122"/>
                <a:cs typeface="+mn-ea"/>
              </a:rPr>
              <a:t>夜间模式</a:t>
            </a:r>
            <a:endParaRPr kumimoji="0" lang="zh-CN" altLang="zh-CN" sz="4000" b="1" i="0" u="none" strike="noStrike" kern="1200" cap="none" spc="0" normalizeH="0" baseline="0" noProof="0" dirty="0">
              <a:ln>
                <a:noFill/>
              </a:ln>
              <a:solidFill>
                <a:srgbClr val="C00000"/>
              </a:solidFill>
              <a:effectLst>
                <a:innerShdw blurRad="63500" dist="38100" dir="13500000">
                  <a:prstClr val="black">
                    <a:alpha val="50000"/>
                  </a:prstClr>
                </a:innerShdw>
              </a:effectLst>
              <a:uLnTx/>
              <a:uFillTx/>
              <a:latin typeface="微软雅黑" panose="020B0503020204020204" charset="-122"/>
              <a:ea typeface="微软雅黑" panose="020B0503020204020204" charset="-122"/>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ppt_y</p:attrName>
                                        </p:attrNameLst>
                                      </p:cBhvr>
                                      <p:tavLst>
                                        <p:tav tm="0">
                                          <p:val>
                                            <p:strVal val="#ppt_y+#ppt_h*1.125000"/>
                                          </p:val>
                                        </p:tav>
                                        <p:tav tm="100000">
                                          <p:val>
                                            <p:strVal val="#ppt_y"/>
                                          </p:val>
                                        </p:tav>
                                      </p:tavLst>
                                    </p:anim>
                                    <p:animEffect transition="in" filter="wipe(up)">
                                      <p:cBhvr>
                                        <p:cTn id="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1216660" y="1319530"/>
            <a:ext cx="2704709" cy="5004000"/>
          </a:xfrm>
          <a:prstGeom prst="rect">
            <a:avLst/>
          </a:prstGeom>
        </p:spPr>
      </p:pic>
      <p:pic>
        <p:nvPicPr>
          <p:cNvPr id="3" name="图片 2"/>
          <p:cNvPicPr>
            <a:picLocks noChangeAspect="1"/>
          </p:cNvPicPr>
          <p:nvPr/>
        </p:nvPicPr>
        <p:blipFill>
          <a:blip r:embed="rId3"/>
          <a:stretch>
            <a:fillRect/>
          </a:stretch>
        </p:blipFill>
        <p:spPr>
          <a:xfrm>
            <a:off x="5022215" y="1319530"/>
            <a:ext cx="2704708" cy="5004000"/>
          </a:xfrm>
          <a:prstGeom prst="rect">
            <a:avLst/>
          </a:prstGeom>
        </p:spPr>
      </p:pic>
      <p:pic>
        <p:nvPicPr>
          <p:cNvPr id="31" name="图片 30"/>
          <p:cNvPicPr/>
          <p:nvPr/>
        </p:nvPicPr>
        <p:blipFill>
          <a:blip r:embed="rId4"/>
          <a:stretch>
            <a:fillRect/>
          </a:stretch>
        </p:blipFill>
        <p:spPr>
          <a:xfrm>
            <a:off x="8702895" y="1319486"/>
            <a:ext cx="2703600" cy="5016566"/>
          </a:xfrm>
          <a:prstGeom prst="rect">
            <a:avLst/>
          </a:prstGeom>
        </p:spPr>
      </p:pic>
      <p:sp>
        <p:nvSpPr>
          <p:cNvPr id="4" name="矩形 3"/>
          <p:cNvSpPr/>
          <p:nvPr/>
        </p:nvSpPr>
        <p:spPr>
          <a:xfrm>
            <a:off x="480777" y="280060"/>
            <a:ext cx="81481" cy="579422"/>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562258" y="344395"/>
            <a:ext cx="1005403" cy="584775"/>
          </a:xfrm>
          <a:prstGeom prst="rect">
            <a:avLst/>
          </a:prstGeom>
        </p:spPr>
        <p:txBody>
          <a:bodyPr wrap="none">
            <a:spAutoFit/>
          </a:bodyPr>
          <a:p>
            <a:r>
              <a:rPr lang="zh-CN" altLang="en-US" sz="3200" b="1" dirty="0">
                <a:solidFill>
                  <a:srgbClr val="C30D23"/>
                </a:solidFill>
                <a:cs typeface="+mn-ea"/>
                <a:sym typeface="+mn-lt"/>
              </a:rPr>
              <a:t>设计</a:t>
            </a:r>
            <a:endParaRPr lang="zh-CN" altLang="en-US" sz="3200" b="1" dirty="0">
              <a:solidFill>
                <a:srgbClr val="C30D23"/>
              </a:solidFill>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1727" y="353085"/>
            <a:ext cx="81481" cy="579422"/>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43208" y="417420"/>
            <a:ext cx="1005403" cy="584775"/>
          </a:xfrm>
          <a:prstGeom prst="rect">
            <a:avLst/>
          </a:prstGeom>
        </p:spPr>
        <p:txBody>
          <a:bodyPr wrap="none">
            <a:spAutoFit/>
          </a:bodyPr>
          <a:lstStyle/>
          <a:p>
            <a:r>
              <a:rPr lang="zh-CN" altLang="en-US" sz="3200" b="1" dirty="0">
                <a:solidFill>
                  <a:srgbClr val="C30D23"/>
                </a:solidFill>
                <a:cs typeface="+mn-ea"/>
                <a:sym typeface="+mn-lt"/>
              </a:rPr>
              <a:t>设计</a:t>
            </a:r>
            <a:endParaRPr lang="zh-CN" altLang="en-US" sz="3200" b="1" dirty="0">
              <a:solidFill>
                <a:srgbClr val="C30D23"/>
              </a:solidFill>
              <a:cs typeface="+mn-ea"/>
              <a:sym typeface="+mn-lt"/>
            </a:endParaRPr>
          </a:p>
        </p:txBody>
      </p:sp>
      <p:pic>
        <p:nvPicPr>
          <p:cNvPr id="32" name="图片 31"/>
          <p:cNvPicPr>
            <a:picLocks noChangeAspect="1"/>
          </p:cNvPicPr>
          <p:nvPr/>
        </p:nvPicPr>
        <p:blipFill>
          <a:blip r:embed="rId1"/>
          <a:stretch>
            <a:fillRect/>
          </a:stretch>
        </p:blipFill>
        <p:spPr>
          <a:xfrm>
            <a:off x="4726135" y="1438866"/>
            <a:ext cx="2695596" cy="5001714"/>
          </a:xfrm>
          <a:prstGeom prst="rect">
            <a:avLst/>
          </a:prstGeom>
        </p:spPr>
      </p:pic>
      <p:pic>
        <p:nvPicPr>
          <p:cNvPr id="33" name="图片 32"/>
          <p:cNvPicPr>
            <a:picLocks noChangeAspect="1"/>
          </p:cNvPicPr>
          <p:nvPr/>
        </p:nvPicPr>
        <p:blipFill>
          <a:blip r:embed="rId2"/>
          <a:stretch>
            <a:fillRect/>
          </a:stretch>
        </p:blipFill>
        <p:spPr>
          <a:xfrm>
            <a:off x="8206180" y="1438866"/>
            <a:ext cx="2695596" cy="5001714"/>
          </a:xfrm>
          <a:prstGeom prst="rect">
            <a:avLst/>
          </a:prstGeom>
        </p:spPr>
      </p:pic>
      <p:pic>
        <p:nvPicPr>
          <p:cNvPr id="4" name="图片 3"/>
          <p:cNvPicPr>
            <a:picLocks noChangeAspect="1"/>
          </p:cNvPicPr>
          <p:nvPr/>
        </p:nvPicPr>
        <p:blipFill>
          <a:blip r:embed="rId3"/>
          <a:stretch>
            <a:fillRect/>
          </a:stretch>
        </p:blipFill>
        <p:spPr>
          <a:xfrm>
            <a:off x="1120775" y="1440180"/>
            <a:ext cx="2702762" cy="5000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1727" y="353085"/>
            <a:ext cx="81481" cy="579422"/>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33742" y="435527"/>
            <a:ext cx="1733167" cy="584775"/>
          </a:xfrm>
          <a:prstGeom prst="rect">
            <a:avLst/>
          </a:prstGeom>
        </p:spPr>
        <p:txBody>
          <a:bodyPr wrap="none">
            <a:spAutoFit/>
          </a:bodyPr>
          <a:lstStyle/>
          <a:p>
            <a:r>
              <a:rPr lang="en-US" altLang="zh-CN" sz="3200" b="1" dirty="0">
                <a:solidFill>
                  <a:srgbClr val="C30D23"/>
                </a:solidFill>
                <a:cs typeface="+mn-ea"/>
                <a:sym typeface="+mn-lt"/>
              </a:rPr>
              <a:t>app</a:t>
            </a:r>
            <a:r>
              <a:rPr lang="zh-CN" altLang="en-US" sz="3200" b="1" dirty="0">
                <a:solidFill>
                  <a:srgbClr val="C30D23"/>
                </a:solidFill>
                <a:cs typeface="+mn-ea"/>
                <a:sym typeface="+mn-lt"/>
              </a:rPr>
              <a:t>开发</a:t>
            </a:r>
            <a:endParaRPr lang="zh-CN" altLang="en-US" sz="3200" b="1" dirty="0">
              <a:solidFill>
                <a:srgbClr val="C30D23"/>
              </a:solidFill>
              <a:cs typeface="+mn-ea"/>
              <a:sym typeface="+mn-lt"/>
            </a:endParaRPr>
          </a:p>
        </p:txBody>
      </p:sp>
      <p:grpSp>
        <p:nvGrpSpPr>
          <p:cNvPr id="8" name="组合 7"/>
          <p:cNvGrpSpPr/>
          <p:nvPr/>
        </p:nvGrpSpPr>
        <p:grpSpPr>
          <a:xfrm>
            <a:off x="3807146" y="1906201"/>
            <a:ext cx="3981296" cy="3989703"/>
            <a:chOff x="3895219" y="1509381"/>
            <a:chExt cx="4401564" cy="4410858"/>
          </a:xfrm>
          <a:solidFill>
            <a:srgbClr val="C8161D"/>
          </a:solidFill>
        </p:grpSpPr>
        <p:sp>
          <p:nvSpPr>
            <p:cNvPr id="4" name="Shape 14693"/>
            <p:cNvSpPr/>
            <p:nvPr/>
          </p:nvSpPr>
          <p:spPr>
            <a:xfrm>
              <a:off x="3895223" y="1516352"/>
              <a:ext cx="2621419" cy="2212404"/>
            </a:xfrm>
            <a:custGeom>
              <a:avLst/>
              <a:gdLst/>
              <a:ahLst/>
              <a:cxnLst>
                <a:cxn ang="0">
                  <a:pos x="wd2" y="hd2"/>
                </a:cxn>
                <a:cxn ang="5400000">
                  <a:pos x="wd2" y="hd2"/>
                </a:cxn>
                <a:cxn ang="10800000">
                  <a:pos x="wd2" y="hd2"/>
                </a:cxn>
                <a:cxn ang="16200000">
                  <a:pos x="wd2" y="hd2"/>
                </a:cxn>
              </a:cxnLst>
              <a:rect l="0" t="0" r="r" b="b"/>
              <a:pathLst>
                <a:path w="21600" h="21600" extrusionOk="0">
                  <a:moveTo>
                    <a:pt x="18057" y="12384"/>
                  </a:moveTo>
                  <a:cubicBezTo>
                    <a:pt x="18057" y="12384"/>
                    <a:pt x="18057" y="12384"/>
                    <a:pt x="18057" y="12384"/>
                  </a:cubicBezTo>
                  <a:cubicBezTo>
                    <a:pt x="15921" y="12384"/>
                    <a:pt x="14125" y="13306"/>
                    <a:pt x="12620" y="15091"/>
                  </a:cubicBezTo>
                  <a:cubicBezTo>
                    <a:pt x="11116" y="16819"/>
                    <a:pt x="10387" y="19008"/>
                    <a:pt x="10387" y="21485"/>
                  </a:cubicBezTo>
                  <a:cubicBezTo>
                    <a:pt x="10387" y="21542"/>
                    <a:pt x="10387" y="21600"/>
                    <a:pt x="10387" y="21600"/>
                  </a:cubicBezTo>
                  <a:cubicBezTo>
                    <a:pt x="7669" y="21600"/>
                    <a:pt x="7669" y="21600"/>
                    <a:pt x="7669" y="21600"/>
                  </a:cubicBezTo>
                  <a:cubicBezTo>
                    <a:pt x="7815" y="21485"/>
                    <a:pt x="7960" y="21370"/>
                    <a:pt x="8106" y="21197"/>
                  </a:cubicBezTo>
                  <a:cubicBezTo>
                    <a:pt x="8494" y="20736"/>
                    <a:pt x="8689" y="20218"/>
                    <a:pt x="8689" y="19584"/>
                  </a:cubicBezTo>
                  <a:cubicBezTo>
                    <a:pt x="8689" y="18893"/>
                    <a:pt x="8494" y="18374"/>
                    <a:pt x="8106" y="17914"/>
                  </a:cubicBezTo>
                  <a:cubicBezTo>
                    <a:pt x="7718" y="17453"/>
                    <a:pt x="7232" y="17222"/>
                    <a:pt x="6698" y="17222"/>
                  </a:cubicBezTo>
                  <a:cubicBezTo>
                    <a:pt x="6164" y="17222"/>
                    <a:pt x="5679" y="17453"/>
                    <a:pt x="5291" y="17914"/>
                  </a:cubicBezTo>
                  <a:cubicBezTo>
                    <a:pt x="4902" y="18374"/>
                    <a:pt x="4708" y="18893"/>
                    <a:pt x="4708" y="19584"/>
                  </a:cubicBezTo>
                  <a:cubicBezTo>
                    <a:pt x="4708" y="20218"/>
                    <a:pt x="4902" y="20736"/>
                    <a:pt x="5291" y="21197"/>
                  </a:cubicBezTo>
                  <a:cubicBezTo>
                    <a:pt x="5436" y="21370"/>
                    <a:pt x="5582" y="21485"/>
                    <a:pt x="5728" y="21600"/>
                  </a:cubicBezTo>
                  <a:cubicBezTo>
                    <a:pt x="2961" y="21600"/>
                    <a:pt x="2961" y="21600"/>
                    <a:pt x="2961" y="21600"/>
                  </a:cubicBezTo>
                  <a:cubicBezTo>
                    <a:pt x="2961" y="21542"/>
                    <a:pt x="2961" y="21542"/>
                    <a:pt x="2961" y="21485"/>
                  </a:cubicBezTo>
                  <a:cubicBezTo>
                    <a:pt x="2961" y="21370"/>
                    <a:pt x="2961" y="21254"/>
                    <a:pt x="2961" y="21139"/>
                  </a:cubicBezTo>
                  <a:cubicBezTo>
                    <a:pt x="2961" y="20678"/>
                    <a:pt x="3009" y="20160"/>
                    <a:pt x="3009" y="19699"/>
                  </a:cubicBezTo>
                  <a:cubicBezTo>
                    <a:pt x="0" y="17683"/>
                    <a:pt x="0" y="17683"/>
                    <a:pt x="0" y="17683"/>
                  </a:cubicBezTo>
                  <a:cubicBezTo>
                    <a:pt x="194" y="16416"/>
                    <a:pt x="437" y="15149"/>
                    <a:pt x="825" y="13997"/>
                  </a:cubicBezTo>
                  <a:cubicBezTo>
                    <a:pt x="4174" y="14227"/>
                    <a:pt x="4174" y="14227"/>
                    <a:pt x="4174" y="14227"/>
                  </a:cubicBezTo>
                  <a:cubicBezTo>
                    <a:pt x="4611" y="13075"/>
                    <a:pt x="5145" y="12038"/>
                    <a:pt x="5776" y="11002"/>
                  </a:cubicBezTo>
                  <a:cubicBezTo>
                    <a:pt x="4126" y="7315"/>
                    <a:pt x="4126" y="7315"/>
                    <a:pt x="4126" y="7315"/>
                  </a:cubicBezTo>
                  <a:cubicBezTo>
                    <a:pt x="4466" y="6912"/>
                    <a:pt x="4805" y="6451"/>
                    <a:pt x="5145" y="6048"/>
                  </a:cubicBezTo>
                  <a:cubicBezTo>
                    <a:pt x="5485" y="5645"/>
                    <a:pt x="5825" y="5242"/>
                    <a:pt x="6213" y="4838"/>
                  </a:cubicBezTo>
                  <a:cubicBezTo>
                    <a:pt x="9125" y="6912"/>
                    <a:pt x="9125" y="6912"/>
                    <a:pt x="9125" y="6912"/>
                  </a:cubicBezTo>
                  <a:cubicBezTo>
                    <a:pt x="9999" y="6163"/>
                    <a:pt x="10873" y="5530"/>
                    <a:pt x="11795" y="5069"/>
                  </a:cubicBezTo>
                  <a:cubicBezTo>
                    <a:pt x="11795" y="922"/>
                    <a:pt x="11795" y="922"/>
                    <a:pt x="11795" y="922"/>
                  </a:cubicBezTo>
                  <a:cubicBezTo>
                    <a:pt x="12717" y="518"/>
                    <a:pt x="13737" y="230"/>
                    <a:pt x="14707" y="0"/>
                  </a:cubicBezTo>
                  <a:cubicBezTo>
                    <a:pt x="16455" y="3571"/>
                    <a:pt x="16455" y="3571"/>
                    <a:pt x="16455" y="3571"/>
                  </a:cubicBezTo>
                  <a:cubicBezTo>
                    <a:pt x="16989" y="3514"/>
                    <a:pt x="17523" y="3456"/>
                    <a:pt x="18057" y="3456"/>
                  </a:cubicBezTo>
                  <a:cubicBezTo>
                    <a:pt x="18057" y="6970"/>
                    <a:pt x="18057" y="6970"/>
                    <a:pt x="18057" y="6970"/>
                  </a:cubicBezTo>
                  <a:cubicBezTo>
                    <a:pt x="18105" y="6854"/>
                    <a:pt x="18154" y="6797"/>
                    <a:pt x="18202" y="6739"/>
                  </a:cubicBezTo>
                  <a:cubicBezTo>
                    <a:pt x="18591" y="6278"/>
                    <a:pt x="19076" y="6048"/>
                    <a:pt x="19610" y="6048"/>
                  </a:cubicBezTo>
                  <a:cubicBezTo>
                    <a:pt x="20144" y="6048"/>
                    <a:pt x="20629" y="6278"/>
                    <a:pt x="21018" y="6739"/>
                  </a:cubicBezTo>
                  <a:cubicBezTo>
                    <a:pt x="21406" y="7200"/>
                    <a:pt x="21600" y="7718"/>
                    <a:pt x="21600" y="8352"/>
                  </a:cubicBezTo>
                  <a:cubicBezTo>
                    <a:pt x="21600" y="9043"/>
                    <a:pt x="21406" y="9562"/>
                    <a:pt x="21018" y="10022"/>
                  </a:cubicBezTo>
                  <a:cubicBezTo>
                    <a:pt x="20629" y="10483"/>
                    <a:pt x="20144" y="10714"/>
                    <a:pt x="19610" y="10714"/>
                  </a:cubicBezTo>
                  <a:cubicBezTo>
                    <a:pt x="19076" y="10714"/>
                    <a:pt x="18591" y="10483"/>
                    <a:pt x="18202" y="10022"/>
                  </a:cubicBezTo>
                  <a:cubicBezTo>
                    <a:pt x="18154" y="9965"/>
                    <a:pt x="18105" y="9907"/>
                    <a:pt x="18057" y="9792"/>
                  </a:cubicBezTo>
                  <a:lnTo>
                    <a:pt x="18057" y="12384"/>
                  </a:lnTo>
                  <a:close/>
                </a:path>
              </a:pathLst>
            </a:custGeom>
            <a:grpFill/>
            <a:ln w="19050">
              <a:solidFill>
                <a:srgbClr val="F2F2F2"/>
              </a:solidFill>
              <a:round/>
            </a:ln>
          </p:spPr>
          <p:txBody>
            <a:bodyPr lIns="0" tIns="0" rIns="0" bIns="0"/>
            <a:lstStyle/>
            <a:p>
              <a:pPr defTabSz="608330"/>
              <a:endParaRPr sz="3200" kern="0" dirty="0">
                <a:solidFill>
                  <a:sysClr val="windowText" lastClr="000000"/>
                </a:solidFill>
                <a:uFill>
                  <a:solidFill>
                    <a:srgbClr val="FFFFFF"/>
                  </a:solidFill>
                </a:uFill>
                <a:latin typeface="Calibri" panose="020F0502020204030204"/>
                <a:ea typeface="微软雅黑" panose="020B0503020204020204" charset="-122"/>
                <a:cs typeface="+mn-ea"/>
                <a:sym typeface="Calibri" panose="020F0502020204030204"/>
              </a:endParaRPr>
            </a:p>
          </p:txBody>
        </p:sp>
        <p:sp>
          <p:nvSpPr>
            <p:cNvPr id="5" name="Shape 14694"/>
            <p:cNvSpPr/>
            <p:nvPr/>
          </p:nvSpPr>
          <p:spPr>
            <a:xfrm>
              <a:off x="6086708" y="1509381"/>
              <a:ext cx="2203108" cy="2633037"/>
            </a:xfrm>
            <a:custGeom>
              <a:avLst/>
              <a:gdLst/>
              <a:ahLst/>
              <a:cxnLst>
                <a:cxn ang="0">
                  <a:pos x="wd2" y="hd2"/>
                </a:cxn>
                <a:cxn ang="5400000">
                  <a:pos x="wd2" y="hd2"/>
                </a:cxn>
                <a:cxn ang="10800000">
                  <a:pos x="wd2" y="hd2"/>
                </a:cxn>
                <a:cxn ang="16200000">
                  <a:pos x="wd2" y="hd2"/>
                </a:cxn>
              </a:cxnLst>
              <a:rect l="0" t="0" r="r" b="b"/>
              <a:pathLst>
                <a:path w="21600" h="21600" extrusionOk="0">
                  <a:moveTo>
                    <a:pt x="18135" y="18210"/>
                  </a:moveTo>
                  <a:cubicBezTo>
                    <a:pt x="14785" y="18210"/>
                    <a:pt x="14785" y="18210"/>
                    <a:pt x="14785" y="18210"/>
                  </a:cubicBezTo>
                  <a:cubicBezTo>
                    <a:pt x="14785" y="18210"/>
                    <a:pt x="14843" y="18258"/>
                    <a:pt x="14843" y="18258"/>
                  </a:cubicBezTo>
                  <a:cubicBezTo>
                    <a:pt x="15305" y="18646"/>
                    <a:pt x="15536" y="19130"/>
                    <a:pt x="15536" y="19663"/>
                  </a:cubicBezTo>
                  <a:cubicBezTo>
                    <a:pt x="15536" y="20196"/>
                    <a:pt x="15305" y="20680"/>
                    <a:pt x="14843" y="21019"/>
                  </a:cubicBezTo>
                  <a:cubicBezTo>
                    <a:pt x="14381" y="21406"/>
                    <a:pt x="13861" y="21600"/>
                    <a:pt x="13168" y="21600"/>
                  </a:cubicBezTo>
                  <a:cubicBezTo>
                    <a:pt x="12533" y="21600"/>
                    <a:pt x="12013" y="21406"/>
                    <a:pt x="11551" y="21019"/>
                  </a:cubicBezTo>
                  <a:cubicBezTo>
                    <a:pt x="11089" y="20680"/>
                    <a:pt x="10858" y="20196"/>
                    <a:pt x="10858" y="19663"/>
                  </a:cubicBezTo>
                  <a:cubicBezTo>
                    <a:pt x="10858" y="19130"/>
                    <a:pt x="11089" y="18646"/>
                    <a:pt x="11551" y="18258"/>
                  </a:cubicBezTo>
                  <a:cubicBezTo>
                    <a:pt x="11551" y="18258"/>
                    <a:pt x="11551" y="18210"/>
                    <a:pt x="11551" y="18210"/>
                  </a:cubicBezTo>
                  <a:cubicBezTo>
                    <a:pt x="9125" y="18210"/>
                    <a:pt x="9125" y="18210"/>
                    <a:pt x="9125" y="18210"/>
                  </a:cubicBezTo>
                  <a:cubicBezTo>
                    <a:pt x="9125" y="18210"/>
                    <a:pt x="9125" y="18161"/>
                    <a:pt x="9125" y="18113"/>
                  </a:cubicBezTo>
                  <a:cubicBezTo>
                    <a:pt x="9125" y="16030"/>
                    <a:pt x="8201" y="14190"/>
                    <a:pt x="6411" y="12737"/>
                  </a:cubicBezTo>
                  <a:cubicBezTo>
                    <a:pt x="4678" y="11236"/>
                    <a:pt x="2483" y="10461"/>
                    <a:pt x="0" y="10461"/>
                  </a:cubicBezTo>
                  <a:cubicBezTo>
                    <a:pt x="0" y="8282"/>
                    <a:pt x="0" y="8282"/>
                    <a:pt x="0" y="8282"/>
                  </a:cubicBezTo>
                  <a:cubicBezTo>
                    <a:pt x="58" y="8378"/>
                    <a:pt x="116" y="8427"/>
                    <a:pt x="173" y="8475"/>
                  </a:cubicBezTo>
                  <a:cubicBezTo>
                    <a:pt x="635" y="8863"/>
                    <a:pt x="1213" y="9057"/>
                    <a:pt x="1848" y="9057"/>
                  </a:cubicBezTo>
                  <a:cubicBezTo>
                    <a:pt x="2483" y="9057"/>
                    <a:pt x="3061" y="8863"/>
                    <a:pt x="3523" y="8475"/>
                  </a:cubicBezTo>
                  <a:cubicBezTo>
                    <a:pt x="3985" y="8088"/>
                    <a:pt x="4216" y="7652"/>
                    <a:pt x="4216" y="7071"/>
                  </a:cubicBezTo>
                  <a:cubicBezTo>
                    <a:pt x="4216" y="6538"/>
                    <a:pt x="3985" y="6102"/>
                    <a:pt x="3523" y="5715"/>
                  </a:cubicBezTo>
                  <a:cubicBezTo>
                    <a:pt x="3061" y="5327"/>
                    <a:pt x="2483" y="5134"/>
                    <a:pt x="1848" y="5134"/>
                  </a:cubicBezTo>
                  <a:cubicBezTo>
                    <a:pt x="1213" y="5134"/>
                    <a:pt x="635" y="5327"/>
                    <a:pt x="173" y="5715"/>
                  </a:cubicBezTo>
                  <a:cubicBezTo>
                    <a:pt x="116" y="5763"/>
                    <a:pt x="58" y="5812"/>
                    <a:pt x="0" y="5909"/>
                  </a:cubicBezTo>
                  <a:cubicBezTo>
                    <a:pt x="0" y="2954"/>
                    <a:pt x="0" y="2954"/>
                    <a:pt x="0" y="2954"/>
                  </a:cubicBezTo>
                  <a:cubicBezTo>
                    <a:pt x="58" y="2954"/>
                    <a:pt x="58" y="2954"/>
                    <a:pt x="116" y="2954"/>
                  </a:cubicBezTo>
                  <a:cubicBezTo>
                    <a:pt x="693" y="2954"/>
                    <a:pt x="1271" y="2954"/>
                    <a:pt x="1848" y="3003"/>
                  </a:cubicBezTo>
                  <a:cubicBezTo>
                    <a:pt x="3870" y="0"/>
                    <a:pt x="3870" y="0"/>
                    <a:pt x="3870" y="0"/>
                  </a:cubicBezTo>
                  <a:cubicBezTo>
                    <a:pt x="5025" y="194"/>
                    <a:pt x="6180" y="387"/>
                    <a:pt x="7277" y="726"/>
                  </a:cubicBezTo>
                  <a:cubicBezTo>
                    <a:pt x="7277" y="4165"/>
                    <a:pt x="7277" y="4165"/>
                    <a:pt x="7277" y="4165"/>
                  </a:cubicBezTo>
                  <a:cubicBezTo>
                    <a:pt x="8490" y="4601"/>
                    <a:pt x="9645" y="5134"/>
                    <a:pt x="10742" y="5812"/>
                  </a:cubicBezTo>
                  <a:cubicBezTo>
                    <a:pt x="14207" y="4068"/>
                    <a:pt x="14207" y="4068"/>
                    <a:pt x="14207" y="4068"/>
                  </a:cubicBezTo>
                  <a:cubicBezTo>
                    <a:pt x="14670" y="4407"/>
                    <a:pt x="15132" y="4746"/>
                    <a:pt x="15594" y="5134"/>
                  </a:cubicBezTo>
                  <a:cubicBezTo>
                    <a:pt x="15940" y="5473"/>
                    <a:pt x="16287" y="5763"/>
                    <a:pt x="16633" y="6102"/>
                  </a:cubicBezTo>
                  <a:cubicBezTo>
                    <a:pt x="14554" y="9008"/>
                    <a:pt x="14554" y="9008"/>
                    <a:pt x="14554" y="9008"/>
                  </a:cubicBezTo>
                  <a:cubicBezTo>
                    <a:pt x="15363" y="9880"/>
                    <a:pt x="16056" y="10848"/>
                    <a:pt x="16633" y="11817"/>
                  </a:cubicBezTo>
                  <a:cubicBezTo>
                    <a:pt x="20734" y="11817"/>
                    <a:pt x="20734" y="11817"/>
                    <a:pt x="20734" y="11817"/>
                  </a:cubicBezTo>
                  <a:cubicBezTo>
                    <a:pt x="21080" y="12737"/>
                    <a:pt x="21369" y="13657"/>
                    <a:pt x="21600" y="14578"/>
                  </a:cubicBezTo>
                  <a:cubicBezTo>
                    <a:pt x="18077" y="16515"/>
                    <a:pt x="18077" y="16515"/>
                    <a:pt x="18077" y="16515"/>
                  </a:cubicBezTo>
                  <a:cubicBezTo>
                    <a:pt x="18135" y="17048"/>
                    <a:pt x="18135" y="17580"/>
                    <a:pt x="18135" y="18113"/>
                  </a:cubicBezTo>
                  <a:cubicBezTo>
                    <a:pt x="18135" y="18161"/>
                    <a:pt x="18135" y="18161"/>
                    <a:pt x="18135" y="18210"/>
                  </a:cubicBezTo>
                  <a:close/>
                </a:path>
              </a:pathLst>
            </a:custGeom>
            <a:solidFill>
              <a:schemeClr val="bg1">
                <a:lumMod val="50000"/>
              </a:schemeClr>
            </a:solidFill>
            <a:ln w="19050">
              <a:solidFill>
                <a:srgbClr val="F2F2F2"/>
              </a:solidFill>
              <a:round/>
            </a:ln>
          </p:spPr>
          <p:txBody>
            <a:bodyPr lIns="0" tIns="0" rIns="0" bIns="0"/>
            <a:lstStyle/>
            <a:p>
              <a:pPr defTabSz="608330"/>
              <a:endParaRPr sz="3200" kern="0" dirty="0">
                <a:solidFill>
                  <a:sysClr val="windowText" lastClr="000000"/>
                </a:solidFill>
                <a:uFill>
                  <a:solidFill>
                    <a:srgbClr val="FFFFFF"/>
                  </a:solidFill>
                </a:uFill>
                <a:latin typeface="Calibri" panose="020F0502020204030204"/>
                <a:ea typeface="微软雅黑" panose="020B0503020204020204" charset="-122"/>
                <a:cs typeface="+mn-ea"/>
                <a:sym typeface="Calibri" panose="020F0502020204030204"/>
              </a:endParaRPr>
            </a:p>
          </p:txBody>
        </p:sp>
        <p:sp>
          <p:nvSpPr>
            <p:cNvPr id="6" name="Shape 14695"/>
            <p:cNvSpPr/>
            <p:nvPr/>
          </p:nvSpPr>
          <p:spPr>
            <a:xfrm>
              <a:off x="5649800" y="3728753"/>
              <a:ext cx="2646983" cy="2191486"/>
            </a:xfrm>
            <a:custGeom>
              <a:avLst/>
              <a:gdLst/>
              <a:ahLst/>
              <a:cxnLst>
                <a:cxn ang="0">
                  <a:pos x="wd2" y="hd2"/>
                </a:cxn>
                <a:cxn ang="5400000">
                  <a:pos x="wd2" y="hd2"/>
                </a:cxn>
                <a:cxn ang="10800000">
                  <a:pos x="wd2" y="hd2"/>
                </a:cxn>
                <a:cxn ang="16200000">
                  <a:pos x="wd2" y="hd2"/>
                </a:cxn>
              </a:cxnLst>
              <a:rect l="0" t="0" r="r" b="b"/>
              <a:pathLst>
                <a:path w="21600" h="21600" extrusionOk="0">
                  <a:moveTo>
                    <a:pt x="3560" y="9082"/>
                  </a:moveTo>
                  <a:cubicBezTo>
                    <a:pt x="5629" y="9082"/>
                    <a:pt x="7457" y="8209"/>
                    <a:pt x="8900" y="6404"/>
                  </a:cubicBezTo>
                  <a:cubicBezTo>
                    <a:pt x="10391" y="4658"/>
                    <a:pt x="11113" y="2504"/>
                    <a:pt x="11161" y="0"/>
                  </a:cubicBezTo>
                  <a:cubicBezTo>
                    <a:pt x="13181" y="0"/>
                    <a:pt x="13181" y="0"/>
                    <a:pt x="13181" y="0"/>
                  </a:cubicBezTo>
                  <a:cubicBezTo>
                    <a:pt x="13181" y="0"/>
                    <a:pt x="13181" y="58"/>
                    <a:pt x="13181" y="58"/>
                  </a:cubicBezTo>
                  <a:cubicBezTo>
                    <a:pt x="12796" y="524"/>
                    <a:pt x="12604" y="1106"/>
                    <a:pt x="12604" y="1747"/>
                  </a:cubicBezTo>
                  <a:cubicBezTo>
                    <a:pt x="12604" y="2387"/>
                    <a:pt x="12796" y="2969"/>
                    <a:pt x="13181" y="3377"/>
                  </a:cubicBezTo>
                  <a:cubicBezTo>
                    <a:pt x="13566" y="3843"/>
                    <a:pt x="13999" y="4075"/>
                    <a:pt x="14528" y="4075"/>
                  </a:cubicBezTo>
                  <a:cubicBezTo>
                    <a:pt x="15106" y="4075"/>
                    <a:pt x="15539" y="3843"/>
                    <a:pt x="15923" y="3377"/>
                  </a:cubicBezTo>
                  <a:cubicBezTo>
                    <a:pt x="16308" y="2969"/>
                    <a:pt x="16501" y="2387"/>
                    <a:pt x="16501" y="1747"/>
                  </a:cubicBezTo>
                  <a:cubicBezTo>
                    <a:pt x="16501" y="1106"/>
                    <a:pt x="16308" y="524"/>
                    <a:pt x="15923" y="58"/>
                  </a:cubicBezTo>
                  <a:cubicBezTo>
                    <a:pt x="15923" y="58"/>
                    <a:pt x="15875" y="0"/>
                    <a:pt x="15875" y="0"/>
                  </a:cubicBezTo>
                  <a:cubicBezTo>
                    <a:pt x="18665" y="0"/>
                    <a:pt x="18665" y="0"/>
                    <a:pt x="18665" y="0"/>
                  </a:cubicBezTo>
                  <a:cubicBezTo>
                    <a:pt x="18665" y="640"/>
                    <a:pt x="18665" y="1281"/>
                    <a:pt x="18617" y="1863"/>
                  </a:cubicBezTo>
                  <a:cubicBezTo>
                    <a:pt x="21600" y="3843"/>
                    <a:pt x="21600" y="3843"/>
                    <a:pt x="21600" y="3843"/>
                  </a:cubicBezTo>
                  <a:cubicBezTo>
                    <a:pt x="21456" y="4949"/>
                    <a:pt x="21215" y="5997"/>
                    <a:pt x="20927" y="7045"/>
                  </a:cubicBezTo>
                  <a:cubicBezTo>
                    <a:pt x="17415" y="7278"/>
                    <a:pt x="17415" y="7278"/>
                    <a:pt x="17415" y="7278"/>
                  </a:cubicBezTo>
                  <a:cubicBezTo>
                    <a:pt x="16982" y="8442"/>
                    <a:pt x="16453" y="9548"/>
                    <a:pt x="15779" y="10654"/>
                  </a:cubicBezTo>
                  <a:cubicBezTo>
                    <a:pt x="17559" y="14148"/>
                    <a:pt x="17559" y="14148"/>
                    <a:pt x="17559" y="14148"/>
                  </a:cubicBezTo>
                  <a:cubicBezTo>
                    <a:pt x="17222" y="14613"/>
                    <a:pt x="16886" y="15021"/>
                    <a:pt x="16549" y="15487"/>
                  </a:cubicBezTo>
                  <a:cubicBezTo>
                    <a:pt x="16164" y="15894"/>
                    <a:pt x="15827" y="16302"/>
                    <a:pt x="15442" y="16709"/>
                  </a:cubicBezTo>
                  <a:cubicBezTo>
                    <a:pt x="12508" y="14613"/>
                    <a:pt x="12508" y="14613"/>
                    <a:pt x="12508" y="14613"/>
                  </a:cubicBezTo>
                  <a:cubicBezTo>
                    <a:pt x="11594" y="15429"/>
                    <a:pt x="10680" y="16069"/>
                    <a:pt x="9718" y="16593"/>
                  </a:cubicBezTo>
                  <a:cubicBezTo>
                    <a:pt x="9718" y="20727"/>
                    <a:pt x="9718" y="20727"/>
                    <a:pt x="9718" y="20727"/>
                  </a:cubicBezTo>
                  <a:cubicBezTo>
                    <a:pt x="8804" y="21134"/>
                    <a:pt x="7890" y="21425"/>
                    <a:pt x="6927" y="21600"/>
                  </a:cubicBezTo>
                  <a:cubicBezTo>
                    <a:pt x="5196" y="17990"/>
                    <a:pt x="5196" y="17990"/>
                    <a:pt x="5196" y="17990"/>
                  </a:cubicBezTo>
                  <a:cubicBezTo>
                    <a:pt x="4666" y="18049"/>
                    <a:pt x="4137" y="18107"/>
                    <a:pt x="3656" y="18107"/>
                  </a:cubicBezTo>
                  <a:cubicBezTo>
                    <a:pt x="3608" y="18107"/>
                    <a:pt x="3608" y="18107"/>
                    <a:pt x="3560" y="18107"/>
                  </a:cubicBezTo>
                  <a:cubicBezTo>
                    <a:pt x="3560" y="14439"/>
                    <a:pt x="3560" y="14439"/>
                    <a:pt x="3560" y="14439"/>
                  </a:cubicBezTo>
                  <a:cubicBezTo>
                    <a:pt x="3512" y="14555"/>
                    <a:pt x="3416" y="14672"/>
                    <a:pt x="3319" y="14788"/>
                  </a:cubicBezTo>
                  <a:cubicBezTo>
                    <a:pt x="2935" y="15254"/>
                    <a:pt x="2453" y="15487"/>
                    <a:pt x="1924" y="15487"/>
                  </a:cubicBezTo>
                  <a:cubicBezTo>
                    <a:pt x="1395" y="15487"/>
                    <a:pt x="914" y="15254"/>
                    <a:pt x="529" y="14788"/>
                  </a:cubicBezTo>
                  <a:cubicBezTo>
                    <a:pt x="192" y="14381"/>
                    <a:pt x="0" y="13798"/>
                    <a:pt x="0" y="13158"/>
                  </a:cubicBezTo>
                  <a:cubicBezTo>
                    <a:pt x="0" y="12518"/>
                    <a:pt x="192" y="11935"/>
                    <a:pt x="529" y="11470"/>
                  </a:cubicBezTo>
                  <a:cubicBezTo>
                    <a:pt x="914" y="11004"/>
                    <a:pt x="1395" y="10771"/>
                    <a:pt x="1924" y="10771"/>
                  </a:cubicBezTo>
                  <a:cubicBezTo>
                    <a:pt x="2453" y="10771"/>
                    <a:pt x="2935" y="11004"/>
                    <a:pt x="3319" y="11470"/>
                  </a:cubicBezTo>
                  <a:cubicBezTo>
                    <a:pt x="3416" y="11586"/>
                    <a:pt x="3512" y="11702"/>
                    <a:pt x="3560" y="11819"/>
                  </a:cubicBezTo>
                  <a:lnTo>
                    <a:pt x="3560" y="9082"/>
                  </a:lnTo>
                  <a:close/>
                </a:path>
              </a:pathLst>
            </a:custGeom>
            <a:grpFill/>
            <a:ln w="19050">
              <a:solidFill>
                <a:srgbClr val="F2F2F2"/>
              </a:solidFill>
              <a:round/>
            </a:ln>
          </p:spPr>
          <p:txBody>
            <a:bodyPr lIns="0" tIns="0" rIns="0" bIns="0"/>
            <a:lstStyle/>
            <a:p>
              <a:pPr defTabSz="608330"/>
              <a:endParaRPr sz="3200" kern="0" dirty="0">
                <a:solidFill>
                  <a:sysClr val="windowText" lastClr="000000"/>
                </a:solidFill>
                <a:uFill>
                  <a:solidFill>
                    <a:srgbClr val="FFFFFF"/>
                  </a:solidFill>
                </a:uFill>
                <a:latin typeface="Calibri" panose="020F0502020204030204"/>
                <a:ea typeface="微软雅黑" panose="020B0503020204020204" charset="-122"/>
                <a:cs typeface="+mn-ea"/>
                <a:sym typeface="Calibri" panose="020F0502020204030204"/>
              </a:endParaRPr>
            </a:p>
          </p:txBody>
        </p:sp>
        <p:sp>
          <p:nvSpPr>
            <p:cNvPr id="7" name="Shape 14696"/>
            <p:cNvSpPr/>
            <p:nvPr/>
          </p:nvSpPr>
          <p:spPr>
            <a:xfrm>
              <a:off x="3895219" y="3280229"/>
              <a:ext cx="2191489" cy="2633038"/>
            </a:xfrm>
            <a:custGeom>
              <a:avLst/>
              <a:gdLst/>
              <a:ahLst/>
              <a:cxnLst>
                <a:cxn ang="0">
                  <a:pos x="wd2" y="hd2"/>
                </a:cxn>
                <a:cxn ang="5400000">
                  <a:pos x="wd2" y="hd2"/>
                </a:cxn>
                <a:cxn ang="10800000">
                  <a:pos x="wd2" y="hd2"/>
                </a:cxn>
                <a:cxn ang="16200000">
                  <a:pos x="wd2" y="hd2"/>
                </a:cxn>
              </a:cxnLst>
              <a:rect l="0" t="0" r="r" b="b"/>
              <a:pathLst>
                <a:path w="21600" h="21600" extrusionOk="0">
                  <a:moveTo>
                    <a:pt x="21600" y="11236"/>
                  </a:moveTo>
                  <a:cubicBezTo>
                    <a:pt x="21600" y="13512"/>
                    <a:pt x="21600" y="13512"/>
                    <a:pt x="21600" y="13512"/>
                  </a:cubicBezTo>
                  <a:cubicBezTo>
                    <a:pt x="21542" y="13415"/>
                    <a:pt x="21426" y="13318"/>
                    <a:pt x="21310" y="13222"/>
                  </a:cubicBezTo>
                  <a:cubicBezTo>
                    <a:pt x="20845" y="12834"/>
                    <a:pt x="20265" y="12640"/>
                    <a:pt x="19626" y="12640"/>
                  </a:cubicBezTo>
                  <a:cubicBezTo>
                    <a:pt x="18987" y="12640"/>
                    <a:pt x="18406" y="12834"/>
                    <a:pt x="17942" y="13222"/>
                  </a:cubicBezTo>
                  <a:cubicBezTo>
                    <a:pt x="17535" y="13609"/>
                    <a:pt x="17303" y="14093"/>
                    <a:pt x="17303" y="14626"/>
                  </a:cubicBezTo>
                  <a:cubicBezTo>
                    <a:pt x="17303" y="15159"/>
                    <a:pt x="17535" y="15643"/>
                    <a:pt x="17942" y="15982"/>
                  </a:cubicBezTo>
                  <a:cubicBezTo>
                    <a:pt x="18406" y="16370"/>
                    <a:pt x="18987" y="16563"/>
                    <a:pt x="19626" y="16563"/>
                  </a:cubicBezTo>
                  <a:cubicBezTo>
                    <a:pt x="20265" y="16563"/>
                    <a:pt x="20845" y="16370"/>
                    <a:pt x="21310" y="15982"/>
                  </a:cubicBezTo>
                  <a:cubicBezTo>
                    <a:pt x="21426" y="15885"/>
                    <a:pt x="21542" y="15788"/>
                    <a:pt x="21600" y="15691"/>
                  </a:cubicBezTo>
                  <a:cubicBezTo>
                    <a:pt x="21600" y="18743"/>
                    <a:pt x="21600" y="18743"/>
                    <a:pt x="21600" y="18743"/>
                  </a:cubicBezTo>
                  <a:cubicBezTo>
                    <a:pt x="20961" y="18743"/>
                    <a:pt x="20381" y="18694"/>
                    <a:pt x="19742" y="18646"/>
                  </a:cubicBezTo>
                  <a:cubicBezTo>
                    <a:pt x="17535" y="21600"/>
                    <a:pt x="17535" y="21600"/>
                    <a:pt x="17535" y="21600"/>
                  </a:cubicBezTo>
                  <a:cubicBezTo>
                    <a:pt x="16316" y="21455"/>
                    <a:pt x="15155" y="21164"/>
                    <a:pt x="14052" y="20825"/>
                  </a:cubicBezTo>
                  <a:cubicBezTo>
                    <a:pt x="14342" y="17483"/>
                    <a:pt x="14342" y="17483"/>
                    <a:pt x="14342" y="17483"/>
                  </a:cubicBezTo>
                  <a:cubicBezTo>
                    <a:pt x="13065" y="16999"/>
                    <a:pt x="11845" y="16370"/>
                    <a:pt x="10684" y="15643"/>
                  </a:cubicBezTo>
                  <a:cubicBezTo>
                    <a:pt x="7490" y="17580"/>
                    <a:pt x="7490" y="17580"/>
                    <a:pt x="7490" y="17580"/>
                  </a:cubicBezTo>
                  <a:cubicBezTo>
                    <a:pt x="7026" y="17241"/>
                    <a:pt x="6561" y="16902"/>
                    <a:pt x="6155" y="16563"/>
                  </a:cubicBezTo>
                  <a:cubicBezTo>
                    <a:pt x="5632" y="16127"/>
                    <a:pt x="5168" y="15740"/>
                    <a:pt x="4761" y="15304"/>
                  </a:cubicBezTo>
                  <a:cubicBezTo>
                    <a:pt x="6852" y="12301"/>
                    <a:pt x="6852" y="12301"/>
                    <a:pt x="6852" y="12301"/>
                  </a:cubicBezTo>
                  <a:cubicBezTo>
                    <a:pt x="6097" y="11478"/>
                    <a:pt x="5516" y="10606"/>
                    <a:pt x="4994" y="9638"/>
                  </a:cubicBezTo>
                  <a:cubicBezTo>
                    <a:pt x="871" y="9638"/>
                    <a:pt x="871" y="9638"/>
                    <a:pt x="871" y="9638"/>
                  </a:cubicBezTo>
                  <a:cubicBezTo>
                    <a:pt x="465" y="8717"/>
                    <a:pt x="232" y="7797"/>
                    <a:pt x="0" y="6829"/>
                  </a:cubicBezTo>
                  <a:cubicBezTo>
                    <a:pt x="3600" y="5037"/>
                    <a:pt x="3600" y="5037"/>
                    <a:pt x="3600" y="5037"/>
                  </a:cubicBezTo>
                  <a:cubicBezTo>
                    <a:pt x="3600" y="4746"/>
                    <a:pt x="3542" y="4407"/>
                    <a:pt x="3542" y="4068"/>
                  </a:cubicBezTo>
                  <a:cubicBezTo>
                    <a:pt x="3542" y="3971"/>
                    <a:pt x="3542" y="3826"/>
                    <a:pt x="3542" y="3681"/>
                  </a:cubicBezTo>
                  <a:cubicBezTo>
                    <a:pt x="6852" y="3681"/>
                    <a:pt x="6852" y="3681"/>
                    <a:pt x="6852" y="3681"/>
                  </a:cubicBezTo>
                  <a:cubicBezTo>
                    <a:pt x="6677" y="3584"/>
                    <a:pt x="6503" y="3487"/>
                    <a:pt x="6329" y="3342"/>
                  </a:cubicBezTo>
                  <a:cubicBezTo>
                    <a:pt x="5865" y="2954"/>
                    <a:pt x="5632" y="2518"/>
                    <a:pt x="5632" y="1986"/>
                  </a:cubicBezTo>
                  <a:cubicBezTo>
                    <a:pt x="5632" y="1404"/>
                    <a:pt x="5865" y="969"/>
                    <a:pt x="6329" y="581"/>
                  </a:cubicBezTo>
                  <a:cubicBezTo>
                    <a:pt x="6794" y="194"/>
                    <a:pt x="7374" y="0"/>
                    <a:pt x="8013" y="0"/>
                  </a:cubicBezTo>
                  <a:cubicBezTo>
                    <a:pt x="8652" y="0"/>
                    <a:pt x="9232" y="194"/>
                    <a:pt x="9697" y="581"/>
                  </a:cubicBezTo>
                  <a:cubicBezTo>
                    <a:pt x="10161" y="969"/>
                    <a:pt x="10394" y="1404"/>
                    <a:pt x="10394" y="1986"/>
                  </a:cubicBezTo>
                  <a:cubicBezTo>
                    <a:pt x="10394" y="2518"/>
                    <a:pt x="10161" y="2954"/>
                    <a:pt x="9697" y="3342"/>
                  </a:cubicBezTo>
                  <a:cubicBezTo>
                    <a:pt x="9523" y="3487"/>
                    <a:pt x="9348" y="3584"/>
                    <a:pt x="9174" y="3681"/>
                  </a:cubicBezTo>
                  <a:cubicBezTo>
                    <a:pt x="12426" y="3681"/>
                    <a:pt x="12426" y="3681"/>
                    <a:pt x="12426" y="3681"/>
                  </a:cubicBezTo>
                  <a:cubicBezTo>
                    <a:pt x="12426" y="5763"/>
                    <a:pt x="13297" y="7555"/>
                    <a:pt x="15097" y="9008"/>
                  </a:cubicBezTo>
                  <a:cubicBezTo>
                    <a:pt x="16897" y="10509"/>
                    <a:pt x="19045" y="11236"/>
                    <a:pt x="21600" y="11236"/>
                  </a:cubicBezTo>
                  <a:cubicBezTo>
                    <a:pt x="21600" y="11236"/>
                    <a:pt x="21600" y="11236"/>
                    <a:pt x="21600" y="11236"/>
                  </a:cubicBezTo>
                  <a:close/>
                </a:path>
              </a:pathLst>
            </a:custGeom>
            <a:solidFill>
              <a:schemeClr val="bg1">
                <a:lumMod val="50000"/>
              </a:schemeClr>
            </a:solidFill>
            <a:ln w="19050">
              <a:solidFill>
                <a:srgbClr val="F2F2F2"/>
              </a:solidFill>
              <a:round/>
            </a:ln>
          </p:spPr>
          <p:txBody>
            <a:bodyPr lIns="0" tIns="0" rIns="0" bIns="0"/>
            <a:lstStyle/>
            <a:p>
              <a:pPr defTabSz="608330"/>
              <a:endParaRPr sz="3200" kern="0" dirty="0">
                <a:solidFill>
                  <a:sysClr val="windowText" lastClr="000000"/>
                </a:solidFill>
                <a:uFill>
                  <a:solidFill>
                    <a:srgbClr val="FFFFFF"/>
                  </a:solidFill>
                </a:uFill>
                <a:latin typeface="Calibri" panose="020F0502020204030204"/>
                <a:ea typeface="微软雅黑" panose="020B0503020204020204" charset="-122"/>
                <a:cs typeface="+mn-ea"/>
                <a:sym typeface="Calibri" panose="020F0502020204030204"/>
              </a:endParaRPr>
            </a:p>
          </p:txBody>
        </p:sp>
      </p:grpSp>
      <p:sp>
        <p:nvSpPr>
          <p:cNvPr id="9" name="Text Placeholder 2"/>
          <p:cNvSpPr txBox="1"/>
          <p:nvPr/>
        </p:nvSpPr>
        <p:spPr>
          <a:xfrm>
            <a:off x="340274" y="3330225"/>
            <a:ext cx="3463721" cy="1633396"/>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solidFill>
                  <a:schemeClr val="tx1"/>
                </a:solidFill>
                <a:latin typeface="+mn-lt"/>
                <a:cs typeface="+mn-ea"/>
                <a:sym typeface="+mn-lt"/>
              </a:rPr>
              <a:t>在</a:t>
            </a:r>
            <a:r>
              <a:rPr lang="en-US" altLang="zh-CN" sz="1800" dirty="0" err="1">
                <a:solidFill>
                  <a:schemeClr val="tx1"/>
                </a:solidFill>
                <a:latin typeface="+mn-lt"/>
                <a:cs typeface="+mn-ea"/>
                <a:sym typeface="+mn-lt"/>
              </a:rPr>
              <a:t>ui</a:t>
            </a:r>
            <a:r>
              <a:rPr lang="zh-CN" altLang="en-US" sz="1800" dirty="0">
                <a:solidFill>
                  <a:schemeClr val="tx1"/>
                </a:solidFill>
                <a:latin typeface="+mn-lt"/>
                <a:cs typeface="+mn-ea"/>
                <a:sym typeface="+mn-lt"/>
              </a:rPr>
              <a:t>界面的选择上，经过考虑我们采用了认知成本更低，更易上手操作，但是开发难度更高的拟物化设计，同时在用户初次使用时设计了引导说明。</a:t>
            </a:r>
            <a:endParaRPr lang="zh-CN" altLang="en-US" sz="1800" dirty="0">
              <a:solidFill>
                <a:schemeClr val="tx1"/>
              </a:solidFill>
              <a:latin typeface="+mn-lt"/>
              <a:cs typeface="+mn-ea"/>
              <a:sym typeface="+mn-lt"/>
            </a:endParaRPr>
          </a:p>
        </p:txBody>
      </p:sp>
      <p:sp>
        <p:nvSpPr>
          <p:cNvPr id="10" name="文本框 36"/>
          <p:cNvSpPr txBox="1"/>
          <p:nvPr/>
        </p:nvSpPr>
        <p:spPr>
          <a:xfrm>
            <a:off x="340274" y="2913086"/>
            <a:ext cx="196460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rgbClr val="C00000"/>
                </a:solidFill>
              </a:rPr>
              <a:t>UI</a:t>
            </a:r>
            <a:r>
              <a:rPr lang="zh-CN" altLang="en-US" sz="2000" b="1" dirty="0">
                <a:solidFill>
                  <a:srgbClr val="C00000"/>
                </a:solidFill>
              </a:rPr>
              <a:t>设计</a:t>
            </a:r>
            <a:endParaRPr lang="zh-CN" altLang="en-US" sz="2000" b="1" dirty="0">
              <a:solidFill>
                <a:srgbClr val="C00000"/>
              </a:solidFill>
            </a:endParaRPr>
          </a:p>
        </p:txBody>
      </p:sp>
      <p:sp>
        <p:nvSpPr>
          <p:cNvPr id="13" name="Text Placeholder 2"/>
          <p:cNvSpPr txBox="1"/>
          <p:nvPr/>
        </p:nvSpPr>
        <p:spPr>
          <a:xfrm>
            <a:off x="8246398" y="2616138"/>
            <a:ext cx="3463721" cy="2287270"/>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solidFill>
                  <a:schemeClr val="tx1"/>
                </a:solidFill>
                <a:latin typeface="+mn-lt"/>
                <a:cs typeface="+mn-ea"/>
                <a:sym typeface="+mn-lt"/>
              </a:rPr>
              <a:t>用户在搜索框中输入书籍名称</a:t>
            </a:r>
            <a:r>
              <a:rPr lang="zh-CN" altLang="en-US" sz="1800" dirty="0">
                <a:solidFill>
                  <a:schemeClr val="tx1"/>
                </a:solidFill>
                <a:latin typeface="+mn-lt"/>
                <a:cs typeface="+mn-ea"/>
                <a:sym typeface="+mn-lt"/>
              </a:rPr>
              <a:t>，在爬取的过程中对目标内容进行分词操作，建立相应的倒排索引表。</a:t>
            </a:r>
            <a:endParaRPr lang="zh-CN" altLang="en-US" sz="1800" dirty="0">
              <a:solidFill>
                <a:schemeClr val="tx1"/>
              </a:solidFill>
              <a:latin typeface="+mn-lt"/>
              <a:cs typeface="+mn-ea"/>
              <a:sym typeface="+mn-lt"/>
            </a:endParaRPr>
          </a:p>
          <a:p>
            <a:r>
              <a:rPr lang="zh-CN" altLang="en-US" sz="1800" dirty="0">
                <a:solidFill>
                  <a:schemeClr val="tx1"/>
                </a:solidFill>
                <a:latin typeface="+mn-lt"/>
                <a:cs typeface="+mn-ea"/>
                <a:sym typeface="+mn-lt"/>
              </a:rPr>
              <a:t>其次，当用户点击书名或章节名后，我们通过对相应链接的爬取内容并按照一定格式返回。</a:t>
            </a:r>
            <a:endParaRPr lang="zh-CN" altLang="en-US" sz="1800" dirty="0">
              <a:solidFill>
                <a:schemeClr val="tx1"/>
              </a:solidFill>
              <a:latin typeface="+mn-lt"/>
              <a:cs typeface="+mn-ea"/>
              <a:sym typeface="+mn-lt"/>
            </a:endParaRPr>
          </a:p>
          <a:p>
            <a:endParaRPr lang="en-US" altLang="zh-CN" sz="800" dirty="0">
              <a:solidFill>
                <a:schemeClr val="tx1"/>
              </a:solidFill>
              <a:cs typeface="+mn-ea"/>
              <a:sym typeface="+mn-lt"/>
            </a:endParaRPr>
          </a:p>
          <a:p>
            <a:endParaRPr lang="en-US" altLang="zh-CN" sz="800" dirty="0">
              <a:solidFill>
                <a:schemeClr val="tx1"/>
              </a:solidFill>
              <a:latin typeface="+mn-lt"/>
              <a:cs typeface="+mn-ea"/>
              <a:sym typeface="+mn-lt"/>
            </a:endParaRPr>
          </a:p>
        </p:txBody>
      </p:sp>
      <p:sp>
        <p:nvSpPr>
          <p:cNvPr id="14" name="文本框 36"/>
          <p:cNvSpPr txBox="1"/>
          <p:nvPr/>
        </p:nvSpPr>
        <p:spPr>
          <a:xfrm>
            <a:off x="8240096" y="2239593"/>
            <a:ext cx="196460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rPr>
              <a:t>爬虫技术</a:t>
            </a:r>
            <a:endParaRPr lang="zh-CN" altLang="en-US" sz="2000" b="1" dirty="0">
              <a:solidFill>
                <a:srgbClr val="C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895849" y="2236822"/>
            <a:ext cx="2117134" cy="2117134"/>
          </a:xfrm>
          <a:prstGeom prst="ellipse">
            <a:avLst/>
          </a:prstGeom>
          <a:solidFill>
            <a:srgbClr val="C30D23"/>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sym typeface="+mn-lt"/>
            </a:endParaRPr>
          </a:p>
        </p:txBody>
      </p:sp>
      <p:sp>
        <p:nvSpPr>
          <p:cNvPr id="9" name="Freeform 10"/>
          <p:cNvSpPr>
            <a:spLocks noEditPoints="1"/>
          </p:cNvSpPr>
          <p:nvPr/>
        </p:nvSpPr>
        <p:spPr bwMode="auto">
          <a:xfrm>
            <a:off x="2508975" y="2864837"/>
            <a:ext cx="892151" cy="860624"/>
          </a:xfrm>
          <a:custGeom>
            <a:avLst/>
            <a:gdLst>
              <a:gd name="T0" fmla="*/ 760 w 1139"/>
              <a:gd name="T1" fmla="*/ 420 h 1088"/>
              <a:gd name="T2" fmla="*/ 745 w 1139"/>
              <a:gd name="T3" fmla="*/ 452 h 1088"/>
              <a:gd name="T4" fmla="*/ 741 w 1139"/>
              <a:gd name="T5" fmla="*/ 473 h 1088"/>
              <a:gd name="T6" fmla="*/ 742 w 1139"/>
              <a:gd name="T7" fmla="*/ 513 h 1088"/>
              <a:gd name="T8" fmla="*/ 756 w 1139"/>
              <a:gd name="T9" fmla="*/ 552 h 1088"/>
              <a:gd name="T10" fmla="*/ 769 w 1139"/>
              <a:gd name="T11" fmla="*/ 571 h 1088"/>
              <a:gd name="T12" fmla="*/ 801 w 1139"/>
              <a:gd name="T13" fmla="*/ 598 h 1088"/>
              <a:gd name="T14" fmla="*/ 822 w 1139"/>
              <a:gd name="T15" fmla="*/ 608 h 1088"/>
              <a:gd name="T16" fmla="*/ 866 w 1139"/>
              <a:gd name="T17" fmla="*/ 363 h 1088"/>
              <a:gd name="T18" fmla="*/ 814 w 1139"/>
              <a:gd name="T19" fmla="*/ 374 h 1088"/>
              <a:gd name="T20" fmla="*/ 785 w 1139"/>
              <a:gd name="T21" fmla="*/ 392 h 1088"/>
              <a:gd name="T22" fmla="*/ 771 w 1139"/>
              <a:gd name="T23" fmla="*/ 406 h 1088"/>
              <a:gd name="T24" fmla="*/ 696 w 1139"/>
              <a:gd name="T25" fmla="*/ 127 h 1088"/>
              <a:gd name="T26" fmla="*/ 570 w 1139"/>
              <a:gd name="T27" fmla="*/ 253 h 1088"/>
              <a:gd name="T28" fmla="*/ 688 w 1139"/>
              <a:gd name="T29" fmla="*/ 513 h 1088"/>
              <a:gd name="T30" fmla="*/ 688 w 1139"/>
              <a:gd name="T31" fmla="*/ 461 h 1088"/>
              <a:gd name="T32" fmla="*/ 651 w 1139"/>
              <a:gd name="T33" fmla="*/ 279 h 1088"/>
              <a:gd name="T34" fmla="*/ 453 w 1139"/>
              <a:gd name="T35" fmla="*/ 490 h 1088"/>
              <a:gd name="T36" fmla="*/ 570 w 1139"/>
              <a:gd name="T37" fmla="*/ 718 h 1088"/>
              <a:gd name="T38" fmla="*/ 512 w 1139"/>
              <a:gd name="T39" fmla="*/ 725 h 1088"/>
              <a:gd name="T40" fmla="*/ 484 w 1139"/>
              <a:gd name="T41" fmla="*/ 693 h 1088"/>
              <a:gd name="T42" fmla="*/ 466 w 1139"/>
              <a:gd name="T43" fmla="*/ 678 h 1088"/>
              <a:gd name="T44" fmla="*/ 388 w 1139"/>
              <a:gd name="T45" fmla="*/ 645 h 1088"/>
              <a:gd name="T46" fmla="*/ 355 w 1139"/>
              <a:gd name="T47" fmla="*/ 642 h 1088"/>
              <a:gd name="T48" fmla="*/ 0 w 1139"/>
              <a:gd name="T49" fmla="*/ 1088 h 1088"/>
              <a:gd name="T50" fmla="*/ 151 w 1139"/>
              <a:gd name="T51" fmla="*/ 824 h 1088"/>
              <a:gd name="T52" fmla="*/ 391 w 1139"/>
              <a:gd name="T53" fmla="*/ 824 h 1088"/>
              <a:gd name="T54" fmla="*/ 546 w 1139"/>
              <a:gd name="T55" fmla="*/ 1088 h 1088"/>
              <a:gd name="T56" fmla="*/ 512 w 1139"/>
              <a:gd name="T57" fmla="*/ 725 h 1088"/>
              <a:gd name="T58" fmla="*/ 785 w 1139"/>
              <a:gd name="T59" fmla="*/ 642 h 1088"/>
              <a:gd name="T60" fmla="*/ 750 w 1139"/>
              <a:gd name="T61" fmla="*/ 646 h 1088"/>
              <a:gd name="T62" fmla="*/ 655 w 1139"/>
              <a:gd name="T63" fmla="*/ 693 h 1088"/>
              <a:gd name="T64" fmla="*/ 639 w 1139"/>
              <a:gd name="T65" fmla="*/ 709 h 1088"/>
              <a:gd name="T66" fmla="*/ 705 w 1139"/>
              <a:gd name="T67" fmla="*/ 1088 h 1088"/>
              <a:gd name="T68" fmla="*/ 744 w 1139"/>
              <a:gd name="T69" fmla="*/ 1088 h 1088"/>
              <a:gd name="T70" fmla="*/ 1024 w 1139"/>
              <a:gd name="T71" fmla="*/ 824 h 1088"/>
              <a:gd name="T72" fmla="*/ 1139 w 1139"/>
              <a:gd name="T73" fmla="*/ 833 h 1088"/>
              <a:gd name="T74" fmla="*/ 273 w 1139"/>
              <a:gd name="T75" fmla="*/ 616 h 1088"/>
              <a:gd name="T76" fmla="*/ 337 w 1139"/>
              <a:gd name="T77" fmla="*/ 599 h 1088"/>
              <a:gd name="T78" fmla="*/ 355 w 1139"/>
              <a:gd name="T79" fmla="*/ 586 h 1088"/>
              <a:gd name="T80" fmla="*/ 391 w 1139"/>
              <a:gd name="T81" fmla="*/ 535 h 1088"/>
              <a:gd name="T82" fmla="*/ 398 w 1139"/>
              <a:gd name="T83" fmla="*/ 510 h 1088"/>
              <a:gd name="T84" fmla="*/ 398 w 1139"/>
              <a:gd name="T85" fmla="*/ 468 h 1088"/>
              <a:gd name="T86" fmla="*/ 388 w 1139"/>
              <a:gd name="T87" fmla="*/ 437 h 1088"/>
              <a:gd name="T88" fmla="*/ 378 w 1139"/>
              <a:gd name="T89" fmla="*/ 419 h 1088"/>
              <a:gd name="T90" fmla="*/ 354 w 1139"/>
              <a:gd name="T91" fmla="*/ 393 h 1088"/>
              <a:gd name="T92" fmla="*/ 338 w 1139"/>
              <a:gd name="T93" fmla="*/ 381 h 1088"/>
              <a:gd name="T94" fmla="*/ 273 w 1139"/>
              <a:gd name="T95" fmla="*/ 363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39" h="1088">
                <a:moveTo>
                  <a:pt x="771" y="406"/>
                </a:moveTo>
                <a:cubicBezTo>
                  <a:pt x="767" y="411"/>
                  <a:pt x="764" y="415"/>
                  <a:pt x="761" y="419"/>
                </a:cubicBezTo>
                <a:cubicBezTo>
                  <a:pt x="761" y="420"/>
                  <a:pt x="761" y="420"/>
                  <a:pt x="760" y="420"/>
                </a:cubicBezTo>
                <a:cubicBezTo>
                  <a:pt x="758" y="424"/>
                  <a:pt x="755" y="429"/>
                  <a:pt x="753" y="433"/>
                </a:cubicBezTo>
                <a:cubicBezTo>
                  <a:pt x="752" y="435"/>
                  <a:pt x="752" y="436"/>
                  <a:pt x="751" y="437"/>
                </a:cubicBezTo>
                <a:cubicBezTo>
                  <a:pt x="749" y="442"/>
                  <a:pt x="747" y="447"/>
                  <a:pt x="745" y="452"/>
                </a:cubicBezTo>
                <a:cubicBezTo>
                  <a:pt x="745" y="452"/>
                  <a:pt x="745" y="453"/>
                  <a:pt x="745" y="453"/>
                </a:cubicBezTo>
                <a:cubicBezTo>
                  <a:pt x="744" y="458"/>
                  <a:pt x="742" y="463"/>
                  <a:pt x="741" y="468"/>
                </a:cubicBezTo>
                <a:cubicBezTo>
                  <a:pt x="741" y="470"/>
                  <a:pt x="741" y="471"/>
                  <a:pt x="741" y="473"/>
                </a:cubicBezTo>
                <a:cubicBezTo>
                  <a:pt x="740" y="478"/>
                  <a:pt x="740" y="484"/>
                  <a:pt x="740" y="490"/>
                </a:cubicBezTo>
                <a:cubicBezTo>
                  <a:pt x="740" y="497"/>
                  <a:pt x="740" y="504"/>
                  <a:pt x="741" y="510"/>
                </a:cubicBezTo>
                <a:cubicBezTo>
                  <a:pt x="742" y="511"/>
                  <a:pt x="742" y="512"/>
                  <a:pt x="742" y="513"/>
                </a:cubicBezTo>
                <a:cubicBezTo>
                  <a:pt x="743" y="520"/>
                  <a:pt x="745" y="526"/>
                  <a:pt x="747" y="532"/>
                </a:cubicBezTo>
                <a:cubicBezTo>
                  <a:pt x="747" y="533"/>
                  <a:pt x="748" y="534"/>
                  <a:pt x="748" y="535"/>
                </a:cubicBezTo>
                <a:cubicBezTo>
                  <a:pt x="750" y="541"/>
                  <a:pt x="753" y="547"/>
                  <a:pt x="756" y="552"/>
                </a:cubicBezTo>
                <a:cubicBezTo>
                  <a:pt x="757" y="553"/>
                  <a:pt x="757" y="554"/>
                  <a:pt x="758" y="555"/>
                </a:cubicBezTo>
                <a:cubicBezTo>
                  <a:pt x="761" y="560"/>
                  <a:pt x="765" y="566"/>
                  <a:pt x="769" y="571"/>
                </a:cubicBezTo>
                <a:cubicBezTo>
                  <a:pt x="769" y="571"/>
                  <a:pt x="769" y="571"/>
                  <a:pt x="769" y="571"/>
                </a:cubicBezTo>
                <a:cubicBezTo>
                  <a:pt x="774" y="576"/>
                  <a:pt x="778" y="581"/>
                  <a:pt x="783" y="585"/>
                </a:cubicBezTo>
                <a:cubicBezTo>
                  <a:pt x="784" y="586"/>
                  <a:pt x="784" y="586"/>
                  <a:pt x="784" y="586"/>
                </a:cubicBezTo>
                <a:cubicBezTo>
                  <a:pt x="789" y="591"/>
                  <a:pt x="795" y="594"/>
                  <a:pt x="801" y="598"/>
                </a:cubicBezTo>
                <a:cubicBezTo>
                  <a:pt x="801" y="598"/>
                  <a:pt x="802" y="599"/>
                  <a:pt x="802" y="599"/>
                </a:cubicBezTo>
                <a:cubicBezTo>
                  <a:pt x="808" y="602"/>
                  <a:pt x="814" y="605"/>
                  <a:pt x="820" y="608"/>
                </a:cubicBezTo>
                <a:cubicBezTo>
                  <a:pt x="821" y="608"/>
                  <a:pt x="821" y="608"/>
                  <a:pt x="822" y="608"/>
                </a:cubicBezTo>
                <a:cubicBezTo>
                  <a:pt x="836" y="613"/>
                  <a:pt x="851" y="616"/>
                  <a:pt x="866" y="616"/>
                </a:cubicBezTo>
                <a:cubicBezTo>
                  <a:pt x="936" y="616"/>
                  <a:pt x="993" y="559"/>
                  <a:pt x="993" y="490"/>
                </a:cubicBezTo>
                <a:cubicBezTo>
                  <a:pt x="993" y="420"/>
                  <a:pt x="936" y="363"/>
                  <a:pt x="866" y="363"/>
                </a:cubicBezTo>
                <a:cubicBezTo>
                  <a:pt x="848" y="363"/>
                  <a:pt x="831" y="367"/>
                  <a:pt x="816" y="374"/>
                </a:cubicBezTo>
                <a:cubicBezTo>
                  <a:pt x="816" y="374"/>
                  <a:pt x="816" y="374"/>
                  <a:pt x="816" y="374"/>
                </a:cubicBezTo>
                <a:cubicBezTo>
                  <a:pt x="815" y="374"/>
                  <a:pt x="815" y="374"/>
                  <a:pt x="814" y="374"/>
                </a:cubicBezTo>
                <a:cubicBezTo>
                  <a:pt x="810" y="376"/>
                  <a:pt x="806" y="379"/>
                  <a:pt x="802" y="381"/>
                </a:cubicBezTo>
                <a:cubicBezTo>
                  <a:pt x="800" y="382"/>
                  <a:pt x="799" y="382"/>
                  <a:pt x="798" y="383"/>
                </a:cubicBezTo>
                <a:cubicBezTo>
                  <a:pt x="794" y="386"/>
                  <a:pt x="789" y="389"/>
                  <a:pt x="785" y="392"/>
                </a:cubicBezTo>
                <a:cubicBezTo>
                  <a:pt x="785" y="393"/>
                  <a:pt x="784" y="393"/>
                  <a:pt x="784" y="393"/>
                </a:cubicBezTo>
                <a:cubicBezTo>
                  <a:pt x="780" y="397"/>
                  <a:pt x="777" y="400"/>
                  <a:pt x="773" y="404"/>
                </a:cubicBezTo>
                <a:cubicBezTo>
                  <a:pt x="773" y="405"/>
                  <a:pt x="772" y="406"/>
                  <a:pt x="771" y="406"/>
                </a:cubicBezTo>
                <a:close/>
                <a:moveTo>
                  <a:pt x="570" y="253"/>
                </a:moveTo>
                <a:lnTo>
                  <a:pt x="570" y="253"/>
                </a:lnTo>
                <a:cubicBezTo>
                  <a:pt x="639" y="253"/>
                  <a:pt x="696" y="196"/>
                  <a:pt x="696" y="127"/>
                </a:cubicBezTo>
                <a:cubicBezTo>
                  <a:pt x="696" y="57"/>
                  <a:pt x="639" y="0"/>
                  <a:pt x="570" y="0"/>
                </a:cubicBezTo>
                <a:cubicBezTo>
                  <a:pt x="500" y="0"/>
                  <a:pt x="443" y="57"/>
                  <a:pt x="443" y="127"/>
                </a:cubicBezTo>
                <a:cubicBezTo>
                  <a:pt x="443" y="196"/>
                  <a:pt x="500" y="253"/>
                  <a:pt x="570" y="253"/>
                </a:cubicBezTo>
                <a:close/>
                <a:moveTo>
                  <a:pt x="688" y="609"/>
                </a:moveTo>
                <a:lnTo>
                  <a:pt x="688" y="609"/>
                </a:lnTo>
                <a:lnTo>
                  <a:pt x="688" y="513"/>
                </a:lnTo>
                <a:cubicBezTo>
                  <a:pt x="687" y="505"/>
                  <a:pt x="686" y="497"/>
                  <a:pt x="686" y="490"/>
                </a:cubicBezTo>
                <a:cubicBezTo>
                  <a:pt x="686" y="482"/>
                  <a:pt x="687" y="474"/>
                  <a:pt x="688" y="467"/>
                </a:cubicBezTo>
                <a:lnTo>
                  <a:pt x="688" y="461"/>
                </a:lnTo>
                <a:lnTo>
                  <a:pt x="689" y="461"/>
                </a:lnTo>
                <a:cubicBezTo>
                  <a:pt x="698" y="405"/>
                  <a:pt x="733" y="357"/>
                  <a:pt x="782" y="331"/>
                </a:cubicBezTo>
                <a:cubicBezTo>
                  <a:pt x="748" y="299"/>
                  <a:pt x="702" y="279"/>
                  <a:pt x="651" y="279"/>
                </a:cubicBezTo>
                <a:lnTo>
                  <a:pt x="488" y="279"/>
                </a:lnTo>
                <a:cubicBezTo>
                  <a:pt x="437" y="279"/>
                  <a:pt x="391" y="299"/>
                  <a:pt x="357" y="331"/>
                </a:cubicBezTo>
                <a:cubicBezTo>
                  <a:pt x="414" y="361"/>
                  <a:pt x="453" y="421"/>
                  <a:pt x="453" y="490"/>
                </a:cubicBezTo>
                <a:cubicBezTo>
                  <a:pt x="453" y="504"/>
                  <a:pt x="451" y="518"/>
                  <a:pt x="448" y="531"/>
                </a:cubicBezTo>
                <a:lnTo>
                  <a:pt x="448" y="608"/>
                </a:lnTo>
                <a:cubicBezTo>
                  <a:pt x="500" y="629"/>
                  <a:pt x="543" y="668"/>
                  <a:pt x="570" y="718"/>
                </a:cubicBezTo>
                <a:cubicBezTo>
                  <a:pt x="595" y="669"/>
                  <a:pt x="638" y="631"/>
                  <a:pt x="688" y="609"/>
                </a:cubicBezTo>
                <a:close/>
                <a:moveTo>
                  <a:pt x="512" y="725"/>
                </a:moveTo>
                <a:lnTo>
                  <a:pt x="512" y="725"/>
                </a:lnTo>
                <a:cubicBezTo>
                  <a:pt x="508" y="719"/>
                  <a:pt x="504" y="714"/>
                  <a:pt x="499" y="709"/>
                </a:cubicBezTo>
                <a:cubicBezTo>
                  <a:pt x="499" y="708"/>
                  <a:pt x="498" y="707"/>
                  <a:pt x="497" y="707"/>
                </a:cubicBezTo>
                <a:cubicBezTo>
                  <a:pt x="493" y="702"/>
                  <a:pt x="489" y="698"/>
                  <a:pt x="484" y="693"/>
                </a:cubicBezTo>
                <a:cubicBezTo>
                  <a:pt x="484" y="693"/>
                  <a:pt x="483" y="692"/>
                  <a:pt x="482" y="691"/>
                </a:cubicBezTo>
                <a:cubicBezTo>
                  <a:pt x="477" y="687"/>
                  <a:pt x="473" y="683"/>
                  <a:pt x="467" y="679"/>
                </a:cubicBezTo>
                <a:cubicBezTo>
                  <a:pt x="467" y="679"/>
                  <a:pt x="466" y="679"/>
                  <a:pt x="466" y="678"/>
                </a:cubicBezTo>
                <a:cubicBezTo>
                  <a:pt x="449" y="666"/>
                  <a:pt x="429" y="656"/>
                  <a:pt x="409" y="650"/>
                </a:cubicBezTo>
                <a:cubicBezTo>
                  <a:pt x="404" y="649"/>
                  <a:pt x="400" y="648"/>
                  <a:pt x="395" y="647"/>
                </a:cubicBezTo>
                <a:cubicBezTo>
                  <a:pt x="393" y="646"/>
                  <a:pt x="390" y="646"/>
                  <a:pt x="388" y="645"/>
                </a:cubicBezTo>
                <a:cubicBezTo>
                  <a:pt x="385" y="645"/>
                  <a:pt x="381" y="644"/>
                  <a:pt x="378" y="644"/>
                </a:cubicBezTo>
                <a:cubicBezTo>
                  <a:pt x="376" y="644"/>
                  <a:pt x="374" y="643"/>
                  <a:pt x="372" y="643"/>
                </a:cubicBezTo>
                <a:cubicBezTo>
                  <a:pt x="366" y="643"/>
                  <a:pt x="360" y="642"/>
                  <a:pt x="355" y="642"/>
                </a:cubicBezTo>
                <a:lnTo>
                  <a:pt x="191" y="642"/>
                </a:lnTo>
                <a:cubicBezTo>
                  <a:pt x="86" y="642"/>
                  <a:pt x="0" y="728"/>
                  <a:pt x="0" y="833"/>
                </a:cubicBezTo>
                <a:lnTo>
                  <a:pt x="0" y="1088"/>
                </a:lnTo>
                <a:lnTo>
                  <a:pt x="112" y="1088"/>
                </a:lnTo>
                <a:lnTo>
                  <a:pt x="112" y="824"/>
                </a:lnTo>
                <a:lnTo>
                  <a:pt x="151" y="824"/>
                </a:lnTo>
                <a:lnTo>
                  <a:pt x="151" y="1088"/>
                </a:lnTo>
                <a:lnTo>
                  <a:pt x="391" y="1088"/>
                </a:lnTo>
                <a:lnTo>
                  <a:pt x="391" y="824"/>
                </a:lnTo>
                <a:lnTo>
                  <a:pt x="430" y="824"/>
                </a:lnTo>
                <a:lnTo>
                  <a:pt x="430" y="1088"/>
                </a:lnTo>
                <a:lnTo>
                  <a:pt x="546" y="1088"/>
                </a:lnTo>
                <a:lnTo>
                  <a:pt x="546" y="833"/>
                </a:lnTo>
                <a:cubicBezTo>
                  <a:pt x="546" y="793"/>
                  <a:pt x="533" y="756"/>
                  <a:pt x="512" y="725"/>
                </a:cubicBezTo>
                <a:cubicBezTo>
                  <a:pt x="512" y="725"/>
                  <a:pt x="512" y="725"/>
                  <a:pt x="512" y="725"/>
                </a:cubicBezTo>
                <a:close/>
                <a:moveTo>
                  <a:pt x="948" y="642"/>
                </a:moveTo>
                <a:lnTo>
                  <a:pt x="948" y="642"/>
                </a:lnTo>
                <a:lnTo>
                  <a:pt x="785" y="642"/>
                </a:lnTo>
                <a:cubicBezTo>
                  <a:pt x="779" y="642"/>
                  <a:pt x="773" y="643"/>
                  <a:pt x="767" y="643"/>
                </a:cubicBezTo>
                <a:cubicBezTo>
                  <a:pt x="765" y="643"/>
                  <a:pt x="763" y="644"/>
                  <a:pt x="761" y="644"/>
                </a:cubicBezTo>
                <a:cubicBezTo>
                  <a:pt x="758" y="644"/>
                  <a:pt x="754" y="645"/>
                  <a:pt x="750" y="646"/>
                </a:cubicBezTo>
                <a:cubicBezTo>
                  <a:pt x="748" y="646"/>
                  <a:pt x="746" y="646"/>
                  <a:pt x="743" y="647"/>
                </a:cubicBezTo>
                <a:cubicBezTo>
                  <a:pt x="739" y="648"/>
                  <a:pt x="735" y="649"/>
                  <a:pt x="731" y="650"/>
                </a:cubicBezTo>
                <a:cubicBezTo>
                  <a:pt x="703" y="658"/>
                  <a:pt x="676" y="673"/>
                  <a:pt x="655" y="693"/>
                </a:cubicBezTo>
                <a:cubicBezTo>
                  <a:pt x="655" y="694"/>
                  <a:pt x="654" y="694"/>
                  <a:pt x="654" y="694"/>
                </a:cubicBezTo>
                <a:cubicBezTo>
                  <a:pt x="649" y="698"/>
                  <a:pt x="645" y="703"/>
                  <a:pt x="641" y="708"/>
                </a:cubicBezTo>
                <a:cubicBezTo>
                  <a:pt x="640" y="708"/>
                  <a:pt x="640" y="709"/>
                  <a:pt x="639" y="709"/>
                </a:cubicBezTo>
                <a:cubicBezTo>
                  <a:pt x="611" y="743"/>
                  <a:pt x="593" y="786"/>
                  <a:pt x="593" y="833"/>
                </a:cubicBezTo>
                <a:lnTo>
                  <a:pt x="593" y="1088"/>
                </a:lnTo>
                <a:lnTo>
                  <a:pt x="705" y="1088"/>
                </a:lnTo>
                <a:lnTo>
                  <a:pt x="705" y="824"/>
                </a:lnTo>
                <a:lnTo>
                  <a:pt x="744" y="824"/>
                </a:lnTo>
                <a:lnTo>
                  <a:pt x="744" y="1088"/>
                </a:lnTo>
                <a:lnTo>
                  <a:pt x="985" y="1088"/>
                </a:lnTo>
                <a:lnTo>
                  <a:pt x="985" y="824"/>
                </a:lnTo>
                <a:lnTo>
                  <a:pt x="1024" y="824"/>
                </a:lnTo>
                <a:lnTo>
                  <a:pt x="1024" y="1088"/>
                </a:lnTo>
                <a:lnTo>
                  <a:pt x="1139" y="1088"/>
                </a:lnTo>
                <a:lnTo>
                  <a:pt x="1139" y="833"/>
                </a:lnTo>
                <a:cubicBezTo>
                  <a:pt x="1139" y="728"/>
                  <a:pt x="1053" y="642"/>
                  <a:pt x="948" y="642"/>
                </a:cubicBezTo>
                <a:close/>
                <a:moveTo>
                  <a:pt x="273" y="616"/>
                </a:moveTo>
                <a:lnTo>
                  <a:pt x="273" y="616"/>
                </a:lnTo>
                <a:cubicBezTo>
                  <a:pt x="289" y="616"/>
                  <a:pt x="304" y="613"/>
                  <a:pt x="317" y="608"/>
                </a:cubicBezTo>
                <a:cubicBezTo>
                  <a:pt x="318" y="608"/>
                  <a:pt x="318" y="608"/>
                  <a:pt x="318" y="608"/>
                </a:cubicBezTo>
                <a:cubicBezTo>
                  <a:pt x="325" y="605"/>
                  <a:pt x="331" y="602"/>
                  <a:pt x="337" y="599"/>
                </a:cubicBezTo>
                <a:cubicBezTo>
                  <a:pt x="337" y="599"/>
                  <a:pt x="338" y="598"/>
                  <a:pt x="338" y="598"/>
                </a:cubicBezTo>
                <a:cubicBezTo>
                  <a:pt x="344" y="594"/>
                  <a:pt x="350" y="591"/>
                  <a:pt x="355" y="586"/>
                </a:cubicBezTo>
                <a:cubicBezTo>
                  <a:pt x="355" y="586"/>
                  <a:pt x="355" y="586"/>
                  <a:pt x="355" y="586"/>
                </a:cubicBezTo>
                <a:cubicBezTo>
                  <a:pt x="366" y="577"/>
                  <a:pt x="374" y="566"/>
                  <a:pt x="381" y="554"/>
                </a:cubicBezTo>
                <a:cubicBezTo>
                  <a:pt x="382" y="554"/>
                  <a:pt x="382" y="553"/>
                  <a:pt x="383" y="552"/>
                </a:cubicBezTo>
                <a:cubicBezTo>
                  <a:pt x="386" y="547"/>
                  <a:pt x="389" y="541"/>
                  <a:pt x="391" y="535"/>
                </a:cubicBezTo>
                <a:cubicBezTo>
                  <a:pt x="391" y="534"/>
                  <a:pt x="392" y="533"/>
                  <a:pt x="392" y="532"/>
                </a:cubicBezTo>
                <a:cubicBezTo>
                  <a:pt x="394" y="526"/>
                  <a:pt x="396" y="520"/>
                  <a:pt x="397" y="513"/>
                </a:cubicBezTo>
                <a:cubicBezTo>
                  <a:pt x="397" y="512"/>
                  <a:pt x="398" y="511"/>
                  <a:pt x="398" y="510"/>
                </a:cubicBezTo>
                <a:cubicBezTo>
                  <a:pt x="399" y="504"/>
                  <a:pt x="399" y="497"/>
                  <a:pt x="399" y="490"/>
                </a:cubicBezTo>
                <a:cubicBezTo>
                  <a:pt x="399" y="484"/>
                  <a:pt x="399" y="478"/>
                  <a:pt x="398" y="472"/>
                </a:cubicBezTo>
                <a:cubicBezTo>
                  <a:pt x="398" y="471"/>
                  <a:pt x="398" y="470"/>
                  <a:pt x="398" y="468"/>
                </a:cubicBezTo>
                <a:cubicBezTo>
                  <a:pt x="397" y="463"/>
                  <a:pt x="395" y="458"/>
                  <a:pt x="394" y="453"/>
                </a:cubicBezTo>
                <a:cubicBezTo>
                  <a:pt x="394" y="452"/>
                  <a:pt x="394" y="452"/>
                  <a:pt x="394" y="452"/>
                </a:cubicBezTo>
                <a:cubicBezTo>
                  <a:pt x="392" y="447"/>
                  <a:pt x="390" y="442"/>
                  <a:pt x="388" y="437"/>
                </a:cubicBezTo>
                <a:cubicBezTo>
                  <a:pt x="387" y="436"/>
                  <a:pt x="387" y="435"/>
                  <a:pt x="386" y="434"/>
                </a:cubicBezTo>
                <a:cubicBezTo>
                  <a:pt x="384" y="429"/>
                  <a:pt x="381" y="424"/>
                  <a:pt x="378" y="419"/>
                </a:cubicBezTo>
                <a:lnTo>
                  <a:pt x="378" y="419"/>
                </a:lnTo>
                <a:cubicBezTo>
                  <a:pt x="375" y="415"/>
                  <a:pt x="372" y="410"/>
                  <a:pt x="368" y="406"/>
                </a:cubicBezTo>
                <a:cubicBezTo>
                  <a:pt x="367" y="405"/>
                  <a:pt x="367" y="405"/>
                  <a:pt x="366" y="404"/>
                </a:cubicBezTo>
                <a:cubicBezTo>
                  <a:pt x="362" y="400"/>
                  <a:pt x="358" y="396"/>
                  <a:pt x="354" y="393"/>
                </a:cubicBezTo>
                <a:cubicBezTo>
                  <a:pt x="354" y="393"/>
                  <a:pt x="354" y="393"/>
                  <a:pt x="354" y="393"/>
                </a:cubicBezTo>
                <a:cubicBezTo>
                  <a:pt x="350" y="389"/>
                  <a:pt x="345" y="386"/>
                  <a:pt x="341" y="383"/>
                </a:cubicBezTo>
                <a:cubicBezTo>
                  <a:pt x="340" y="382"/>
                  <a:pt x="339" y="382"/>
                  <a:pt x="338" y="381"/>
                </a:cubicBezTo>
                <a:cubicBezTo>
                  <a:pt x="334" y="379"/>
                  <a:pt x="329" y="376"/>
                  <a:pt x="324" y="374"/>
                </a:cubicBezTo>
                <a:cubicBezTo>
                  <a:pt x="324" y="374"/>
                  <a:pt x="324" y="374"/>
                  <a:pt x="323" y="374"/>
                </a:cubicBezTo>
                <a:cubicBezTo>
                  <a:pt x="308" y="367"/>
                  <a:pt x="291" y="363"/>
                  <a:pt x="273" y="363"/>
                </a:cubicBezTo>
                <a:cubicBezTo>
                  <a:pt x="203" y="363"/>
                  <a:pt x="146" y="420"/>
                  <a:pt x="146" y="490"/>
                </a:cubicBezTo>
                <a:cubicBezTo>
                  <a:pt x="146" y="559"/>
                  <a:pt x="203" y="616"/>
                  <a:pt x="273" y="616"/>
                </a:cubicBezTo>
                <a:close/>
              </a:path>
            </a:pathLst>
          </a:custGeom>
          <a:solidFill>
            <a:schemeClr val="bg1"/>
          </a:solidFill>
          <a:ln>
            <a:noFill/>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E4C874"/>
              </a:solidFill>
              <a:effectLst/>
              <a:uLnTx/>
              <a:uFillTx/>
              <a:latin typeface="Arial" panose="020B0604020202020204"/>
              <a:ea typeface="微软雅黑" panose="020B0503020204020204" charset="-122"/>
              <a:cs typeface="+mn-ea"/>
              <a:sym typeface="+mn-lt"/>
            </a:endParaRPr>
          </a:p>
        </p:txBody>
      </p:sp>
      <p:sp>
        <p:nvSpPr>
          <p:cNvPr id="3" name="矩形 2"/>
          <p:cNvSpPr/>
          <p:nvPr/>
        </p:nvSpPr>
        <p:spPr>
          <a:xfrm>
            <a:off x="4128090" y="2879890"/>
            <a:ext cx="3840480" cy="82994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rgbClr val="C30D23"/>
                </a:solidFill>
                <a:effectLst/>
                <a:uLnTx/>
                <a:uFillTx/>
                <a:latin typeface="Arial" panose="020B0604020202020204"/>
                <a:ea typeface="微软雅黑" panose="020B0503020204020204" charset="-122"/>
                <a:cs typeface="+mn-ea"/>
                <a:sym typeface="+mn-lt"/>
              </a:rPr>
              <a:t>软件功能</a:t>
            </a:r>
            <a:r>
              <a:rPr kumimoji="0" lang="zh-CN" altLang="en-US" sz="4800" b="1" i="0" u="none" strike="noStrike" kern="1200" cap="none" spc="0" normalizeH="0" baseline="0" noProof="0" dirty="0">
                <a:ln>
                  <a:noFill/>
                </a:ln>
                <a:solidFill>
                  <a:srgbClr val="C30D23"/>
                </a:solidFill>
                <a:effectLst/>
                <a:uLnTx/>
                <a:uFillTx/>
                <a:latin typeface="Arial" panose="020B0604020202020204"/>
                <a:ea typeface="微软雅黑" panose="020B0503020204020204" charset="-122"/>
                <a:cs typeface="+mn-ea"/>
                <a:sym typeface="+mn-lt"/>
              </a:rPr>
              <a:t>设计</a:t>
            </a:r>
            <a:endParaRPr kumimoji="0" lang="zh-CN" altLang="en-US" sz="4800" b="1" i="0" u="none" strike="noStrike" kern="1200" cap="none" spc="0" normalizeH="0" baseline="0" noProof="0" dirty="0">
              <a:ln>
                <a:noFill/>
              </a:ln>
              <a:solidFill>
                <a:srgbClr val="C30D23"/>
              </a:solidFill>
              <a:effectLst/>
              <a:uLnTx/>
              <a:uFillTx/>
              <a:latin typeface="Arial" panose="020B0604020202020204"/>
              <a:ea typeface="微软雅黑" panose="020B0503020204020204" charset="-122"/>
              <a:cs typeface="+mn-ea"/>
              <a:sym typeface="+mn-lt"/>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1727" y="353085"/>
            <a:ext cx="81481" cy="579422"/>
          </a:xfrm>
          <a:prstGeom prst="rect">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43208" y="435527"/>
            <a:ext cx="1108710" cy="583565"/>
          </a:xfrm>
          <a:prstGeom prst="rect">
            <a:avLst/>
          </a:prstGeom>
        </p:spPr>
        <p:txBody>
          <a:bodyPr wrap="none">
            <a:spAutoFit/>
          </a:bodyPr>
          <a:lstStyle/>
          <a:p>
            <a:r>
              <a:rPr lang="zh-CN" altLang="en-US" sz="3200" b="1" dirty="0">
                <a:solidFill>
                  <a:srgbClr val="C30D23"/>
                </a:solidFill>
                <a:cs typeface="+mn-ea"/>
                <a:sym typeface="+mn-lt"/>
              </a:rPr>
              <a:t> 设计</a:t>
            </a:r>
            <a:endParaRPr lang="zh-CN" altLang="en-US" sz="3200" b="1" dirty="0">
              <a:solidFill>
                <a:srgbClr val="C30D23"/>
              </a:solidFill>
              <a:cs typeface="+mn-ea"/>
              <a:sym typeface="+mn-lt"/>
            </a:endParaRPr>
          </a:p>
        </p:txBody>
      </p:sp>
      <p:sp>
        <p:nvSpPr>
          <p:cNvPr id="4" name="MH_Other_4"/>
          <p:cNvSpPr/>
          <p:nvPr>
            <p:custDataLst>
              <p:tags r:id="rId1"/>
            </p:custDataLst>
          </p:nvPr>
        </p:nvSpPr>
        <p:spPr>
          <a:xfrm flipH="1">
            <a:off x="5252605" y="3416471"/>
            <a:ext cx="1023742" cy="2276022"/>
          </a:xfrm>
          <a:custGeom>
            <a:avLst/>
            <a:gdLst>
              <a:gd name="connsiteX0" fmla="*/ 221247 w 863600"/>
              <a:gd name="connsiteY0" fmla="*/ 0 h 1825043"/>
              <a:gd name="connsiteX1" fmla="*/ 0 w 863600"/>
              <a:gd name="connsiteY1" fmla="*/ 221247 h 1825043"/>
              <a:gd name="connsiteX2" fmla="*/ 0 w 863600"/>
              <a:gd name="connsiteY2" fmla="*/ 1013461 h 1825043"/>
              <a:gd name="connsiteX3" fmla="*/ 0 w 863600"/>
              <a:gd name="connsiteY3" fmla="*/ 1615441 h 1825043"/>
              <a:gd name="connsiteX4" fmla="*/ 0 w 863600"/>
              <a:gd name="connsiteY4" fmla="*/ 1825043 h 1825043"/>
              <a:gd name="connsiteX5" fmla="*/ 140965 w 863600"/>
              <a:gd name="connsiteY5" fmla="*/ 1825043 h 1825043"/>
              <a:gd name="connsiteX6" fmla="*/ 140965 w 863600"/>
              <a:gd name="connsiteY6" fmla="*/ 1013461 h 1825043"/>
              <a:gd name="connsiteX7" fmla="*/ 140965 w 863600"/>
              <a:gd name="connsiteY7" fmla="*/ 221247 h 1825043"/>
              <a:gd name="connsiteX8" fmla="*/ 221247 w 863600"/>
              <a:gd name="connsiteY8" fmla="*/ 140965 h 1825043"/>
              <a:gd name="connsiteX9" fmla="*/ 863600 w 863600"/>
              <a:gd name="connsiteY9" fmla="*/ 140965 h 1825043"/>
              <a:gd name="connsiteX10" fmla="*/ 863600 w 863600"/>
              <a:gd name="connsiteY10" fmla="*/ 1 h 182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3600" h="1825043">
                <a:moveTo>
                  <a:pt x="221247" y="0"/>
                </a:moveTo>
                <a:cubicBezTo>
                  <a:pt x="99056" y="0"/>
                  <a:pt x="0" y="99056"/>
                  <a:pt x="0" y="221247"/>
                </a:cubicBezTo>
                <a:lnTo>
                  <a:pt x="0" y="1013461"/>
                </a:lnTo>
                <a:lnTo>
                  <a:pt x="0" y="1615441"/>
                </a:lnTo>
                <a:lnTo>
                  <a:pt x="0" y="1825043"/>
                </a:lnTo>
                <a:lnTo>
                  <a:pt x="140965" y="1825043"/>
                </a:lnTo>
                <a:lnTo>
                  <a:pt x="140965" y="1013461"/>
                </a:lnTo>
                <a:lnTo>
                  <a:pt x="140965" y="221247"/>
                </a:lnTo>
                <a:cubicBezTo>
                  <a:pt x="140965" y="176908"/>
                  <a:pt x="176908" y="140965"/>
                  <a:pt x="221247" y="140965"/>
                </a:cubicBezTo>
                <a:lnTo>
                  <a:pt x="863600" y="140965"/>
                </a:lnTo>
                <a:lnTo>
                  <a:pt x="863600" y="1"/>
                </a:lnTo>
                <a:close/>
              </a:path>
            </a:pathLst>
          </a:custGeom>
          <a:solidFill>
            <a:srgbClr val="FFFFFF"/>
          </a:solidFill>
          <a:ln w="3175">
            <a:solidFill>
              <a:srgbClr val="EAEAEA"/>
            </a:solidFill>
          </a:ln>
          <a:effectLst>
            <a:outerShdw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Calibri" panose="020F0502020204030204" charset="0"/>
              <a:ea typeface="微软雅黑" panose="020B0503020204020204" charset="-122"/>
            </a:endParaRPr>
          </a:p>
        </p:txBody>
      </p:sp>
      <p:sp>
        <p:nvSpPr>
          <p:cNvPr id="5" name="MH_Other_1"/>
          <p:cNvSpPr/>
          <p:nvPr>
            <p:custDataLst>
              <p:tags r:id="rId2"/>
            </p:custDataLst>
          </p:nvPr>
        </p:nvSpPr>
        <p:spPr>
          <a:xfrm>
            <a:off x="6630153" y="4165082"/>
            <a:ext cx="1023742" cy="1527410"/>
          </a:xfrm>
          <a:custGeom>
            <a:avLst/>
            <a:gdLst>
              <a:gd name="connsiteX0" fmla="*/ 221247 w 863600"/>
              <a:gd name="connsiteY0" fmla="*/ 0 h 1615441"/>
              <a:gd name="connsiteX1" fmla="*/ 863600 w 863600"/>
              <a:gd name="connsiteY1" fmla="*/ 1 h 1615441"/>
              <a:gd name="connsiteX2" fmla="*/ 863600 w 863600"/>
              <a:gd name="connsiteY2" fmla="*/ 140965 h 1615441"/>
              <a:gd name="connsiteX3" fmla="*/ 221247 w 863600"/>
              <a:gd name="connsiteY3" fmla="*/ 140965 h 1615441"/>
              <a:gd name="connsiteX4" fmla="*/ 140965 w 863600"/>
              <a:gd name="connsiteY4" fmla="*/ 221247 h 1615441"/>
              <a:gd name="connsiteX5" fmla="*/ 140964 w 863600"/>
              <a:gd name="connsiteY5" fmla="*/ 1615441 h 1615441"/>
              <a:gd name="connsiteX6" fmla="*/ 0 w 863600"/>
              <a:gd name="connsiteY6" fmla="*/ 1615441 h 1615441"/>
              <a:gd name="connsiteX7" fmla="*/ 0 w 863600"/>
              <a:gd name="connsiteY7" fmla="*/ 221247 h 1615441"/>
              <a:gd name="connsiteX8" fmla="*/ 221247 w 863600"/>
              <a:gd name="connsiteY8" fmla="*/ 0 h 1615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600" h="1615441">
                <a:moveTo>
                  <a:pt x="221247" y="0"/>
                </a:moveTo>
                <a:lnTo>
                  <a:pt x="863600" y="1"/>
                </a:lnTo>
                <a:lnTo>
                  <a:pt x="863600" y="140965"/>
                </a:lnTo>
                <a:lnTo>
                  <a:pt x="221247" y="140965"/>
                </a:lnTo>
                <a:cubicBezTo>
                  <a:pt x="176908" y="140965"/>
                  <a:pt x="140965" y="176908"/>
                  <a:pt x="140965" y="221247"/>
                </a:cubicBezTo>
                <a:cubicBezTo>
                  <a:pt x="140965" y="685978"/>
                  <a:pt x="140964" y="1150710"/>
                  <a:pt x="140964" y="1615441"/>
                </a:cubicBezTo>
                <a:lnTo>
                  <a:pt x="0" y="1615441"/>
                </a:lnTo>
                <a:lnTo>
                  <a:pt x="0" y="221247"/>
                </a:lnTo>
                <a:cubicBezTo>
                  <a:pt x="0" y="99056"/>
                  <a:pt x="99056" y="0"/>
                  <a:pt x="221247" y="0"/>
                </a:cubicBezTo>
                <a:close/>
              </a:path>
            </a:pathLst>
          </a:custGeom>
          <a:solidFill>
            <a:srgbClr val="FFFFFF"/>
          </a:solidFill>
          <a:ln w="3175">
            <a:solidFill>
              <a:srgbClr val="EAEAEA"/>
            </a:solidFill>
          </a:ln>
          <a:effectLst>
            <a:outerShdw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Calibri" panose="020F0502020204030204" charset="0"/>
              <a:ea typeface="微软雅黑" panose="020B0503020204020204" charset="-122"/>
            </a:endParaRPr>
          </a:p>
        </p:txBody>
      </p:sp>
      <p:sp>
        <p:nvSpPr>
          <p:cNvPr id="6" name="MH_Other_3"/>
          <p:cNvSpPr/>
          <p:nvPr>
            <p:custDataLst>
              <p:tags r:id="rId3"/>
            </p:custDataLst>
          </p:nvPr>
        </p:nvSpPr>
        <p:spPr>
          <a:xfrm flipH="1">
            <a:off x="4987250" y="4817619"/>
            <a:ext cx="1023742" cy="874874"/>
          </a:xfrm>
          <a:custGeom>
            <a:avLst/>
            <a:gdLst>
              <a:gd name="connsiteX0" fmla="*/ 221247 w 863600"/>
              <a:gd name="connsiteY0" fmla="*/ 0 h 746809"/>
              <a:gd name="connsiteX1" fmla="*/ 0 w 863600"/>
              <a:gd name="connsiteY1" fmla="*/ 221247 h 746809"/>
              <a:gd name="connsiteX2" fmla="*/ 0 w 863600"/>
              <a:gd name="connsiteY2" fmla="*/ 746809 h 746809"/>
              <a:gd name="connsiteX3" fmla="*/ 140965 w 863600"/>
              <a:gd name="connsiteY3" fmla="*/ 746809 h 746809"/>
              <a:gd name="connsiteX4" fmla="*/ 140965 w 863600"/>
              <a:gd name="connsiteY4" fmla="*/ 221247 h 746809"/>
              <a:gd name="connsiteX5" fmla="*/ 221247 w 863600"/>
              <a:gd name="connsiteY5" fmla="*/ 140965 h 746809"/>
              <a:gd name="connsiteX6" fmla="*/ 863600 w 863600"/>
              <a:gd name="connsiteY6" fmla="*/ 140965 h 746809"/>
              <a:gd name="connsiteX7" fmla="*/ 863600 w 863600"/>
              <a:gd name="connsiteY7" fmla="*/ 1 h 746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600" h="746809">
                <a:moveTo>
                  <a:pt x="221247" y="0"/>
                </a:moveTo>
                <a:cubicBezTo>
                  <a:pt x="99056" y="0"/>
                  <a:pt x="0" y="99056"/>
                  <a:pt x="0" y="221247"/>
                </a:cubicBezTo>
                <a:lnTo>
                  <a:pt x="0" y="746809"/>
                </a:lnTo>
                <a:lnTo>
                  <a:pt x="140965" y="746809"/>
                </a:lnTo>
                <a:lnTo>
                  <a:pt x="140965" y="221247"/>
                </a:lnTo>
                <a:cubicBezTo>
                  <a:pt x="140965" y="176908"/>
                  <a:pt x="176908" y="140965"/>
                  <a:pt x="221247" y="140965"/>
                </a:cubicBezTo>
                <a:lnTo>
                  <a:pt x="863600" y="140965"/>
                </a:lnTo>
                <a:lnTo>
                  <a:pt x="863600" y="1"/>
                </a:lnTo>
                <a:close/>
              </a:path>
            </a:pathLst>
          </a:custGeom>
          <a:solidFill>
            <a:srgbClr val="FFFFFF"/>
          </a:solidFill>
          <a:ln w="3175">
            <a:solidFill>
              <a:srgbClr val="EAEAEA"/>
            </a:solidFill>
          </a:ln>
          <a:effectLst>
            <a:outerShdw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Calibri" panose="020F0502020204030204" charset="0"/>
              <a:ea typeface="微软雅黑" panose="020B0503020204020204" charset="-122"/>
            </a:endParaRPr>
          </a:p>
        </p:txBody>
      </p:sp>
      <p:sp>
        <p:nvSpPr>
          <p:cNvPr id="7" name="MH_Other_2"/>
          <p:cNvSpPr/>
          <p:nvPr>
            <p:custDataLst>
              <p:tags r:id="rId4"/>
            </p:custDataLst>
          </p:nvPr>
        </p:nvSpPr>
        <p:spPr>
          <a:xfrm>
            <a:off x="6359565" y="2465139"/>
            <a:ext cx="1023742" cy="3227353"/>
          </a:xfrm>
          <a:custGeom>
            <a:avLst/>
            <a:gdLst>
              <a:gd name="connsiteX0" fmla="*/ 221247 w 863600"/>
              <a:gd name="connsiteY0" fmla="*/ 0 h 2741461"/>
              <a:gd name="connsiteX1" fmla="*/ 863600 w 863600"/>
              <a:gd name="connsiteY1" fmla="*/ 1 h 2741461"/>
              <a:gd name="connsiteX2" fmla="*/ 863600 w 863600"/>
              <a:gd name="connsiteY2" fmla="*/ 140965 h 2741461"/>
              <a:gd name="connsiteX3" fmla="*/ 221247 w 863600"/>
              <a:gd name="connsiteY3" fmla="*/ 140965 h 2741461"/>
              <a:gd name="connsiteX4" fmla="*/ 140965 w 863600"/>
              <a:gd name="connsiteY4" fmla="*/ 221247 h 2741461"/>
              <a:gd name="connsiteX5" fmla="*/ 140965 w 863600"/>
              <a:gd name="connsiteY5" fmla="*/ 1013461 h 2741461"/>
              <a:gd name="connsiteX6" fmla="*/ 140965 w 863600"/>
              <a:gd name="connsiteY6" fmla="*/ 1013461 h 2741461"/>
              <a:gd name="connsiteX7" fmla="*/ 140965 w 863600"/>
              <a:gd name="connsiteY7" fmla="*/ 2741461 h 2741461"/>
              <a:gd name="connsiteX8" fmla="*/ 1 w 863600"/>
              <a:gd name="connsiteY8" fmla="*/ 2741461 h 2741461"/>
              <a:gd name="connsiteX9" fmla="*/ 0 w 863600"/>
              <a:gd name="connsiteY9" fmla="*/ 1615441 h 2741461"/>
              <a:gd name="connsiteX10" fmla="*/ 0 w 863600"/>
              <a:gd name="connsiteY10" fmla="*/ 1615441 h 2741461"/>
              <a:gd name="connsiteX11" fmla="*/ 0 w 863600"/>
              <a:gd name="connsiteY11" fmla="*/ 1013461 h 2741461"/>
              <a:gd name="connsiteX12" fmla="*/ 0 w 863600"/>
              <a:gd name="connsiteY12" fmla="*/ 221247 h 2741461"/>
              <a:gd name="connsiteX13" fmla="*/ 221247 w 863600"/>
              <a:gd name="connsiteY13" fmla="*/ 0 h 274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3600" h="2741461">
                <a:moveTo>
                  <a:pt x="221247" y="0"/>
                </a:moveTo>
                <a:lnTo>
                  <a:pt x="863600" y="1"/>
                </a:lnTo>
                <a:lnTo>
                  <a:pt x="863600" y="140965"/>
                </a:lnTo>
                <a:lnTo>
                  <a:pt x="221247" y="140965"/>
                </a:lnTo>
                <a:cubicBezTo>
                  <a:pt x="176908" y="140965"/>
                  <a:pt x="140965" y="176908"/>
                  <a:pt x="140965" y="221247"/>
                </a:cubicBezTo>
                <a:lnTo>
                  <a:pt x="140965" y="1013461"/>
                </a:lnTo>
                <a:lnTo>
                  <a:pt x="140965" y="1013461"/>
                </a:lnTo>
                <a:lnTo>
                  <a:pt x="140965" y="2741461"/>
                </a:lnTo>
                <a:lnTo>
                  <a:pt x="1" y="2741461"/>
                </a:lnTo>
                <a:lnTo>
                  <a:pt x="0" y="1615441"/>
                </a:lnTo>
                <a:lnTo>
                  <a:pt x="0" y="1615441"/>
                </a:lnTo>
                <a:lnTo>
                  <a:pt x="0" y="1013461"/>
                </a:lnTo>
                <a:lnTo>
                  <a:pt x="0" y="221247"/>
                </a:lnTo>
                <a:cubicBezTo>
                  <a:pt x="0" y="99056"/>
                  <a:pt x="99056" y="0"/>
                  <a:pt x="221247" y="0"/>
                </a:cubicBezTo>
                <a:close/>
              </a:path>
            </a:pathLst>
          </a:custGeom>
          <a:solidFill>
            <a:srgbClr val="FFFFFF"/>
          </a:solidFill>
          <a:ln w="3175">
            <a:solidFill>
              <a:srgbClr val="EAEAEA"/>
            </a:solidFill>
          </a:ln>
          <a:effectLst>
            <a:outerShdw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Calibri" panose="020F0502020204030204" charset="0"/>
              <a:ea typeface="微软雅黑" panose="020B0503020204020204" charset="-122"/>
            </a:endParaRPr>
          </a:p>
        </p:txBody>
      </p:sp>
      <p:grpSp>
        <p:nvGrpSpPr>
          <p:cNvPr id="8" name="组合 7"/>
          <p:cNvGrpSpPr/>
          <p:nvPr/>
        </p:nvGrpSpPr>
        <p:grpSpPr>
          <a:xfrm>
            <a:off x="7337765" y="3697574"/>
            <a:ext cx="972859" cy="972859"/>
            <a:chOff x="4229236" y="3968984"/>
            <a:chExt cx="792000" cy="792000"/>
          </a:xfrm>
        </p:grpSpPr>
        <p:sp>
          <p:nvSpPr>
            <p:cNvPr id="9" name="MH_Other_2"/>
            <p:cNvSpPr/>
            <p:nvPr>
              <p:custDataLst>
                <p:tags r:id="rId5"/>
              </p:custDataLst>
            </p:nvPr>
          </p:nvSpPr>
          <p:spPr>
            <a:xfrm>
              <a:off x="4229236" y="3968984"/>
              <a:ext cx="792000" cy="792000"/>
            </a:xfrm>
            <a:prstGeom prst="ellipse">
              <a:avLst/>
            </a:prstGeom>
            <a:gradFill flip="none" rotWithShape="1">
              <a:gsLst>
                <a:gs pos="100000">
                  <a:schemeClr val="bg1"/>
                </a:gs>
                <a:gs pos="0">
                  <a:srgbClr val="E0E0E0"/>
                </a:gs>
              </a:gsLst>
              <a:lin ang="8100000" scaled="0"/>
              <a:tileRect/>
            </a:gradFill>
            <a:ln w="34925">
              <a:gradFill>
                <a:gsLst>
                  <a:gs pos="100000">
                    <a:schemeClr val="bg1">
                      <a:lumMod val="85000"/>
                    </a:schemeClr>
                  </a:gs>
                  <a:gs pos="0">
                    <a:schemeClr val="bg1"/>
                  </a:gs>
                </a:gsLst>
                <a:lin ang="8100000" scaled="0"/>
              </a:gradFill>
            </a:ln>
            <a:effectLst>
              <a:outerShdw blurRad="203200" dist="1778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10" name="MH_Title_1"/>
            <p:cNvSpPr/>
            <p:nvPr>
              <p:custDataLst>
                <p:tags r:id="rId6"/>
              </p:custDataLst>
            </p:nvPr>
          </p:nvSpPr>
          <p:spPr>
            <a:xfrm>
              <a:off x="4355236" y="4094984"/>
              <a:ext cx="540000" cy="540000"/>
            </a:xfrm>
            <a:prstGeom prst="ellipse">
              <a:avLst/>
            </a:prstGeom>
            <a:solidFill>
              <a:srgbClr val="C8161D"/>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zh-CN" sz="2400" b="1" dirty="0"/>
                <a:t>04</a:t>
              </a:r>
              <a:endParaRPr lang="en-US" altLang="zh-CN" sz="2400" b="1" dirty="0"/>
            </a:p>
          </p:txBody>
        </p:sp>
      </p:grpSp>
      <p:grpSp>
        <p:nvGrpSpPr>
          <p:cNvPr id="11" name="组合 10"/>
          <p:cNvGrpSpPr/>
          <p:nvPr/>
        </p:nvGrpSpPr>
        <p:grpSpPr>
          <a:xfrm>
            <a:off x="7072411" y="2081337"/>
            <a:ext cx="972859" cy="972859"/>
            <a:chOff x="4229236" y="3968984"/>
            <a:chExt cx="792000" cy="792000"/>
          </a:xfrm>
        </p:grpSpPr>
        <p:sp>
          <p:nvSpPr>
            <p:cNvPr id="12" name="MH_Other_2"/>
            <p:cNvSpPr/>
            <p:nvPr>
              <p:custDataLst>
                <p:tags r:id="rId7"/>
              </p:custDataLst>
            </p:nvPr>
          </p:nvSpPr>
          <p:spPr>
            <a:xfrm>
              <a:off x="4229236" y="3968984"/>
              <a:ext cx="792000" cy="792000"/>
            </a:xfrm>
            <a:prstGeom prst="ellipse">
              <a:avLst/>
            </a:prstGeom>
            <a:gradFill flip="none" rotWithShape="1">
              <a:gsLst>
                <a:gs pos="100000">
                  <a:schemeClr val="bg1"/>
                </a:gs>
                <a:gs pos="0">
                  <a:srgbClr val="E0E0E0"/>
                </a:gs>
              </a:gsLst>
              <a:lin ang="8100000" scaled="0"/>
              <a:tileRect/>
            </a:gradFill>
            <a:ln w="34925">
              <a:gradFill>
                <a:gsLst>
                  <a:gs pos="100000">
                    <a:schemeClr val="bg1">
                      <a:lumMod val="85000"/>
                    </a:schemeClr>
                  </a:gs>
                  <a:gs pos="0">
                    <a:schemeClr val="bg1"/>
                  </a:gs>
                </a:gsLst>
                <a:lin ang="8100000" scaled="0"/>
              </a:gradFill>
            </a:ln>
            <a:effectLst>
              <a:outerShdw blurRad="203200" dist="1778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13" name="MH_Title_1"/>
            <p:cNvSpPr/>
            <p:nvPr>
              <p:custDataLst>
                <p:tags r:id="rId8"/>
              </p:custDataLst>
            </p:nvPr>
          </p:nvSpPr>
          <p:spPr>
            <a:xfrm>
              <a:off x="4355236" y="4094984"/>
              <a:ext cx="540000" cy="540000"/>
            </a:xfrm>
            <a:prstGeom prst="ellipse">
              <a:avLst/>
            </a:prstGeom>
            <a:solidFill>
              <a:srgbClr val="C8161D"/>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zh-CN" sz="2400" b="1" dirty="0"/>
                <a:t>02</a:t>
              </a:r>
              <a:endParaRPr lang="en-US" altLang="zh-CN" sz="2400" b="1" dirty="0"/>
            </a:p>
          </p:txBody>
        </p:sp>
      </p:grpSp>
      <p:grpSp>
        <p:nvGrpSpPr>
          <p:cNvPr id="14" name="组合 13"/>
          <p:cNvGrpSpPr/>
          <p:nvPr/>
        </p:nvGrpSpPr>
        <p:grpSpPr>
          <a:xfrm>
            <a:off x="4595874" y="3026030"/>
            <a:ext cx="972859" cy="972859"/>
            <a:chOff x="4229236" y="3968984"/>
            <a:chExt cx="792000" cy="792000"/>
          </a:xfrm>
        </p:grpSpPr>
        <p:sp>
          <p:nvSpPr>
            <p:cNvPr id="15" name="MH_Other_2"/>
            <p:cNvSpPr/>
            <p:nvPr>
              <p:custDataLst>
                <p:tags r:id="rId9"/>
              </p:custDataLst>
            </p:nvPr>
          </p:nvSpPr>
          <p:spPr>
            <a:xfrm>
              <a:off x="4229236" y="3968984"/>
              <a:ext cx="792000" cy="792000"/>
            </a:xfrm>
            <a:prstGeom prst="ellipse">
              <a:avLst/>
            </a:prstGeom>
            <a:gradFill flip="none" rotWithShape="1">
              <a:gsLst>
                <a:gs pos="100000">
                  <a:schemeClr val="bg1"/>
                </a:gs>
                <a:gs pos="0">
                  <a:srgbClr val="E0E0E0"/>
                </a:gs>
              </a:gsLst>
              <a:lin ang="8100000" scaled="0"/>
              <a:tileRect/>
            </a:gradFill>
            <a:ln w="34925">
              <a:gradFill>
                <a:gsLst>
                  <a:gs pos="100000">
                    <a:schemeClr val="bg1">
                      <a:lumMod val="85000"/>
                    </a:schemeClr>
                  </a:gs>
                  <a:gs pos="0">
                    <a:schemeClr val="bg1"/>
                  </a:gs>
                </a:gsLst>
                <a:lin ang="8100000" scaled="0"/>
              </a:gradFill>
            </a:ln>
            <a:effectLst>
              <a:outerShdw blurRad="203200" dist="1778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16" name="MH_Title_1"/>
            <p:cNvSpPr/>
            <p:nvPr>
              <p:custDataLst>
                <p:tags r:id="rId10"/>
              </p:custDataLst>
            </p:nvPr>
          </p:nvSpPr>
          <p:spPr>
            <a:xfrm>
              <a:off x="4355236" y="4094984"/>
              <a:ext cx="540000" cy="540000"/>
            </a:xfrm>
            <a:prstGeom prst="ellipse">
              <a:avLst/>
            </a:prstGeom>
            <a:solidFill>
              <a:srgbClr val="C8161D"/>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zh-CN" sz="2400" b="1" dirty="0"/>
                <a:t>01</a:t>
              </a:r>
              <a:endParaRPr lang="en-US" altLang="zh-CN" sz="2400" b="1" dirty="0"/>
            </a:p>
          </p:txBody>
        </p:sp>
      </p:grpSp>
      <p:grpSp>
        <p:nvGrpSpPr>
          <p:cNvPr id="17" name="组合 16"/>
          <p:cNvGrpSpPr/>
          <p:nvPr/>
        </p:nvGrpSpPr>
        <p:grpSpPr>
          <a:xfrm>
            <a:off x="4507423" y="4427809"/>
            <a:ext cx="972859" cy="972859"/>
            <a:chOff x="4229236" y="3968984"/>
            <a:chExt cx="792000" cy="792000"/>
          </a:xfrm>
        </p:grpSpPr>
        <p:sp>
          <p:nvSpPr>
            <p:cNvPr id="18" name="MH_Other_2"/>
            <p:cNvSpPr/>
            <p:nvPr>
              <p:custDataLst>
                <p:tags r:id="rId11"/>
              </p:custDataLst>
            </p:nvPr>
          </p:nvSpPr>
          <p:spPr>
            <a:xfrm>
              <a:off x="4229236" y="3968984"/>
              <a:ext cx="792000" cy="792000"/>
            </a:xfrm>
            <a:prstGeom prst="ellipse">
              <a:avLst/>
            </a:prstGeom>
            <a:gradFill flip="none" rotWithShape="1">
              <a:gsLst>
                <a:gs pos="100000">
                  <a:schemeClr val="bg1"/>
                </a:gs>
                <a:gs pos="0">
                  <a:srgbClr val="E0E0E0"/>
                </a:gs>
              </a:gsLst>
              <a:lin ang="8100000" scaled="0"/>
              <a:tileRect/>
            </a:gradFill>
            <a:ln w="34925">
              <a:gradFill>
                <a:gsLst>
                  <a:gs pos="100000">
                    <a:schemeClr val="bg1">
                      <a:lumMod val="85000"/>
                    </a:schemeClr>
                  </a:gs>
                  <a:gs pos="0">
                    <a:schemeClr val="bg1"/>
                  </a:gs>
                </a:gsLst>
                <a:lin ang="8100000" scaled="0"/>
              </a:gradFill>
            </a:ln>
            <a:effectLst>
              <a:outerShdw blurRad="203200" dist="1778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19" name="MH_Title_1"/>
            <p:cNvSpPr/>
            <p:nvPr>
              <p:custDataLst>
                <p:tags r:id="rId12"/>
              </p:custDataLst>
            </p:nvPr>
          </p:nvSpPr>
          <p:spPr>
            <a:xfrm>
              <a:off x="4355238" y="4094984"/>
              <a:ext cx="540000" cy="540000"/>
            </a:xfrm>
            <a:prstGeom prst="ellipse">
              <a:avLst/>
            </a:prstGeom>
            <a:solidFill>
              <a:srgbClr val="C8161D"/>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zh-CN" sz="2400" b="1" dirty="0"/>
                <a:t>03</a:t>
              </a:r>
              <a:endParaRPr lang="en-US" altLang="zh-CN" sz="2400" b="1" dirty="0"/>
            </a:p>
          </p:txBody>
        </p:sp>
      </p:grpSp>
      <p:cxnSp>
        <p:nvCxnSpPr>
          <p:cNvPr id="20" name="MH_Other_9"/>
          <p:cNvCxnSpPr/>
          <p:nvPr>
            <p:custDataLst>
              <p:tags r:id="rId13"/>
            </p:custDataLst>
          </p:nvPr>
        </p:nvCxnSpPr>
        <p:spPr>
          <a:xfrm>
            <a:off x="2904228" y="5755868"/>
            <a:ext cx="6271708" cy="0"/>
          </a:xfrm>
          <a:prstGeom prst="line">
            <a:avLst/>
          </a:prstGeom>
          <a:solidFill>
            <a:srgbClr val="FFFFFF"/>
          </a:solidFill>
          <a:ln w="95250">
            <a:solidFill>
              <a:schemeClr val="bg1"/>
            </a:solidFill>
          </a:ln>
          <a:effectLst>
            <a:outerShdw blurRad="63500" dist="38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30" name="Text Placeholder 2"/>
          <p:cNvSpPr txBox="1"/>
          <p:nvPr/>
        </p:nvSpPr>
        <p:spPr>
          <a:xfrm>
            <a:off x="1718369" y="2464756"/>
            <a:ext cx="2654602" cy="996315"/>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solidFill>
                  <a:schemeClr val="tx1"/>
                </a:solidFill>
                <a:latin typeface="+mn-lt"/>
                <a:cs typeface="+mn-ea"/>
                <a:sym typeface="+mn-lt"/>
              </a:rPr>
              <a:t>帮助第一次使用本</a:t>
            </a:r>
            <a:r>
              <a:rPr lang="en-US" altLang="zh-CN" sz="1800" dirty="0">
                <a:solidFill>
                  <a:schemeClr val="tx1"/>
                </a:solidFill>
                <a:latin typeface="+mn-lt"/>
                <a:cs typeface="+mn-ea"/>
                <a:sym typeface="+mn-lt"/>
              </a:rPr>
              <a:t>app</a:t>
            </a:r>
            <a:r>
              <a:rPr lang="zh-CN" altLang="en-US" sz="1800" dirty="0">
                <a:solidFill>
                  <a:schemeClr val="tx1"/>
                </a:solidFill>
                <a:latin typeface="+mn-lt"/>
                <a:cs typeface="+mn-ea"/>
                <a:sym typeface="+mn-lt"/>
              </a:rPr>
              <a:t>的用户也能迅速的了解其功能，迅速上手</a:t>
            </a:r>
            <a:endParaRPr lang="zh-CN" altLang="en-US" sz="1800" dirty="0">
              <a:solidFill>
                <a:schemeClr val="tx1"/>
              </a:solidFill>
              <a:latin typeface="+mn-lt"/>
              <a:cs typeface="+mn-ea"/>
              <a:sym typeface="+mn-lt"/>
            </a:endParaRPr>
          </a:p>
        </p:txBody>
      </p:sp>
      <p:sp>
        <p:nvSpPr>
          <p:cNvPr id="31" name="文本框 36"/>
          <p:cNvSpPr txBox="1"/>
          <p:nvPr/>
        </p:nvSpPr>
        <p:spPr>
          <a:xfrm>
            <a:off x="8532254" y="3797094"/>
            <a:ext cx="228116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30D23"/>
                </a:solidFill>
                <a:cs typeface="+mn-ea"/>
                <a:sym typeface="+mn-lt"/>
              </a:rPr>
              <a:t>书签及历史记录</a:t>
            </a:r>
            <a:endParaRPr lang="zh-CN" altLang="en-US" sz="2000" b="1" dirty="0">
              <a:solidFill>
                <a:srgbClr val="C30D23"/>
              </a:solidFill>
              <a:cs typeface="+mn-ea"/>
              <a:sym typeface="+mn-lt"/>
            </a:endParaRPr>
          </a:p>
        </p:txBody>
      </p:sp>
      <p:sp>
        <p:nvSpPr>
          <p:cNvPr id="32" name="Text Placeholder 2"/>
          <p:cNvSpPr txBox="1"/>
          <p:nvPr/>
        </p:nvSpPr>
        <p:spPr>
          <a:xfrm>
            <a:off x="1499015" y="4444284"/>
            <a:ext cx="2654602" cy="996315"/>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solidFill>
                  <a:schemeClr val="tx1"/>
                </a:solidFill>
                <a:latin typeface="+mn-lt"/>
                <a:cs typeface="+mn-ea"/>
                <a:sym typeface="+mn-lt"/>
              </a:rPr>
              <a:t>书架采用拟物化设计，降低用户学习成本，消除陌生感</a:t>
            </a:r>
            <a:endParaRPr lang="zh-CN" altLang="en-US" sz="1800" dirty="0">
              <a:solidFill>
                <a:schemeClr val="tx1"/>
              </a:solidFill>
              <a:latin typeface="+mn-lt"/>
              <a:cs typeface="+mn-ea"/>
              <a:sym typeface="+mn-lt"/>
            </a:endParaRPr>
          </a:p>
        </p:txBody>
      </p:sp>
      <p:sp>
        <p:nvSpPr>
          <p:cNvPr id="33" name="文本框 36"/>
          <p:cNvSpPr txBox="1"/>
          <p:nvPr/>
        </p:nvSpPr>
        <p:spPr>
          <a:xfrm>
            <a:off x="1718369" y="2001271"/>
            <a:ext cx="228116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30D23"/>
                </a:solidFill>
                <a:cs typeface="+mn-ea"/>
                <a:sym typeface="+mn-lt"/>
              </a:rPr>
              <a:t>新用户引导</a:t>
            </a:r>
            <a:endParaRPr lang="zh-CN" altLang="en-US" sz="2000" b="1" dirty="0">
              <a:solidFill>
                <a:srgbClr val="C30D23"/>
              </a:solidFill>
              <a:cs typeface="+mn-ea"/>
              <a:sym typeface="+mn-lt"/>
            </a:endParaRPr>
          </a:p>
        </p:txBody>
      </p:sp>
      <p:sp>
        <p:nvSpPr>
          <p:cNvPr id="34" name="Text Placeholder 2"/>
          <p:cNvSpPr txBox="1"/>
          <p:nvPr/>
        </p:nvSpPr>
        <p:spPr>
          <a:xfrm>
            <a:off x="8384358" y="2120106"/>
            <a:ext cx="2654602" cy="996315"/>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solidFill>
                  <a:schemeClr val="tx1"/>
                </a:solidFill>
                <a:latin typeface="+mn-lt"/>
                <a:cs typeface="+mn-ea"/>
                <a:sym typeface="+mn-lt"/>
              </a:rPr>
              <a:t>阅读页面提供多种个性化选择，帮助所有读者找到适合自己的模式</a:t>
            </a:r>
            <a:endParaRPr lang="zh-CN" altLang="en-US" sz="1800" dirty="0">
              <a:solidFill>
                <a:schemeClr val="tx1"/>
              </a:solidFill>
              <a:latin typeface="+mn-lt"/>
              <a:cs typeface="+mn-ea"/>
              <a:sym typeface="+mn-lt"/>
            </a:endParaRPr>
          </a:p>
        </p:txBody>
      </p:sp>
      <p:sp>
        <p:nvSpPr>
          <p:cNvPr id="35" name="文本框 36"/>
          <p:cNvSpPr txBox="1"/>
          <p:nvPr/>
        </p:nvSpPr>
        <p:spPr>
          <a:xfrm>
            <a:off x="1378584" y="4044174"/>
            <a:ext cx="228116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30D23"/>
                </a:solidFill>
                <a:cs typeface="+mn-ea"/>
                <a:sym typeface="+mn-lt"/>
              </a:rPr>
              <a:t> 书架</a:t>
            </a:r>
            <a:endParaRPr lang="zh-CN" altLang="en-US" sz="2000" b="1" dirty="0">
              <a:solidFill>
                <a:srgbClr val="C30D23"/>
              </a:solidFill>
              <a:cs typeface="+mn-ea"/>
              <a:sym typeface="+mn-lt"/>
            </a:endParaRPr>
          </a:p>
        </p:txBody>
      </p:sp>
      <p:sp>
        <p:nvSpPr>
          <p:cNvPr id="36" name="Text Placeholder 2"/>
          <p:cNvSpPr txBox="1"/>
          <p:nvPr/>
        </p:nvSpPr>
        <p:spPr>
          <a:xfrm>
            <a:off x="8532254" y="4228892"/>
            <a:ext cx="2654602" cy="996315"/>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solidFill>
                  <a:schemeClr val="tx1"/>
                </a:solidFill>
                <a:latin typeface="+mn-lt"/>
                <a:cs typeface="+mn-ea"/>
                <a:sym typeface="+mn-lt"/>
              </a:rPr>
              <a:t>读者可以自由设置书签，以及在历史记录中寻找阅读过的书籍</a:t>
            </a:r>
            <a:endParaRPr lang="zh-CN" altLang="en-US" sz="1800" dirty="0">
              <a:solidFill>
                <a:schemeClr val="tx1"/>
              </a:solidFill>
              <a:latin typeface="+mn-lt"/>
              <a:cs typeface="+mn-ea"/>
              <a:sym typeface="+mn-lt"/>
            </a:endParaRPr>
          </a:p>
        </p:txBody>
      </p:sp>
      <p:sp>
        <p:nvSpPr>
          <p:cNvPr id="37" name="文本框 36"/>
          <p:cNvSpPr txBox="1"/>
          <p:nvPr/>
        </p:nvSpPr>
        <p:spPr>
          <a:xfrm>
            <a:off x="8384358" y="1704152"/>
            <a:ext cx="228116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30D23"/>
                </a:solidFill>
                <a:cs typeface="+mn-ea"/>
                <a:sym typeface="+mn-lt"/>
              </a:rPr>
              <a:t>阅读页面</a:t>
            </a:r>
            <a:endParaRPr lang="zh-CN" altLang="en-US" sz="2000" b="1" dirty="0">
              <a:solidFill>
                <a:srgbClr val="C30D23"/>
              </a:solidFill>
              <a:cs typeface="+mn-ea"/>
              <a:sym typeface="+mn-lt"/>
            </a:endParaRPr>
          </a:p>
        </p:txBody>
      </p:sp>
      <p:sp>
        <p:nvSpPr>
          <p:cNvPr id="38" name="Text Placeholder 2"/>
          <p:cNvSpPr txBox="1"/>
          <p:nvPr/>
        </p:nvSpPr>
        <p:spPr>
          <a:xfrm>
            <a:off x="2904228" y="6111069"/>
            <a:ext cx="6384095" cy="590931"/>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a:solidFill>
                  <a:schemeClr val="bg1">
                    <a:lumMod val="65000"/>
                  </a:schemeClr>
                </a:solidFill>
                <a:latin typeface="+mn-lt"/>
                <a:cs typeface="+mn-ea"/>
                <a:sym typeface="+mn-lt"/>
              </a:rPr>
              <a:t>Please replace text, click add relevant headline, modify the text content, also can copy your content to this directly.</a:t>
            </a:r>
            <a:r>
              <a:rPr lang="en-US" altLang="zh-CN" sz="800" dirty="0">
                <a:solidFill>
                  <a:schemeClr val="bg1">
                    <a:lumMod val="65000"/>
                  </a:schemeClr>
                </a:solidFill>
                <a:cs typeface="+mn-ea"/>
                <a:sym typeface="+mn-lt"/>
              </a:rPr>
              <a:t> Please replace text, click add relevant headline, modify the text content, also can copy your content to this directly. Please replace text, click add relevant headline, modify the text content, also can copy your content to this directly.</a:t>
            </a:r>
            <a:endParaRPr lang="en-US" altLang="zh-CN" sz="800" dirty="0">
              <a:solidFill>
                <a:schemeClr val="bg1">
                  <a:lumMod val="65000"/>
                </a:schemeClr>
              </a:solidFill>
              <a:cs typeface="+mn-ea"/>
              <a:sym typeface="+mn-lt"/>
            </a:endParaRPr>
          </a:p>
          <a:p>
            <a:endParaRPr lang="en-US" altLang="zh-CN" sz="800" dirty="0">
              <a:solidFill>
                <a:schemeClr val="bg1">
                  <a:lumMod val="65000"/>
                </a:schemeClr>
              </a:solidFill>
              <a:latin typeface="+mn-lt"/>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par>
                          <p:cTn id="13" fill="hold">
                            <p:stCondLst>
                              <p:cond delay="1000"/>
                            </p:stCondLst>
                            <p:childTnLst>
                              <p:par>
                                <p:cTn id="14" presetID="21" presetClass="entr" presetSubtype="1"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heel(1)">
                                      <p:cBhvr>
                                        <p:cTn id="16" dur="2000"/>
                                        <p:tgtEl>
                                          <p:spTgt spid="17"/>
                                        </p:tgtEl>
                                      </p:cBhvr>
                                    </p:animEffect>
                                  </p:childTnLst>
                                </p:cTn>
                              </p:par>
                            </p:childTnLst>
                          </p:cTn>
                        </p:par>
                        <p:par>
                          <p:cTn id="17" fill="hold">
                            <p:stCondLst>
                              <p:cond delay="3000"/>
                            </p:stCondLst>
                            <p:childTnLst>
                              <p:par>
                                <p:cTn id="18" presetID="2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par>
                          <p:cTn id="21" fill="hold">
                            <p:stCondLst>
                              <p:cond delay="3500"/>
                            </p:stCondLst>
                            <p:childTnLst>
                              <p:par>
                                <p:cTn id="22" presetID="21" presetClass="entr" presetSubtype="1"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000"/>
                                        <p:tgtEl>
                                          <p:spTgt spid="8"/>
                                        </p:tgtEl>
                                      </p:cBhvr>
                                    </p:animEffect>
                                  </p:childTnLst>
                                </p:cTn>
                              </p:par>
                            </p:childTnLst>
                          </p:cTn>
                        </p:par>
                        <p:par>
                          <p:cTn id="25" fill="hold">
                            <p:stCondLst>
                              <p:cond delay="5500"/>
                            </p:stCondLst>
                            <p:childTnLst>
                              <p:par>
                                <p:cTn id="26" presetID="22" presetClass="entr" presetSubtype="4"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par>
                          <p:cTn id="29" fill="hold">
                            <p:stCondLst>
                              <p:cond delay="6000"/>
                            </p:stCondLst>
                            <p:childTnLst>
                              <p:par>
                                <p:cTn id="30" presetID="21" presetClass="entr" presetSubtype="1"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heel(1)">
                                      <p:cBhvr>
                                        <p:cTn id="32" dur="2000"/>
                                        <p:tgtEl>
                                          <p:spTgt spid="14"/>
                                        </p:tgtEl>
                                      </p:cBhvr>
                                    </p:animEffect>
                                  </p:childTnLst>
                                </p:cTn>
                              </p:par>
                            </p:childTnLst>
                          </p:cTn>
                        </p:par>
                        <p:par>
                          <p:cTn id="33" fill="hold">
                            <p:stCondLst>
                              <p:cond delay="8000"/>
                            </p:stCondLst>
                            <p:childTnLst>
                              <p:par>
                                <p:cTn id="34" presetID="2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par>
                          <p:cTn id="37" fill="hold">
                            <p:stCondLst>
                              <p:cond delay="8500"/>
                            </p:stCondLst>
                            <p:childTnLst>
                              <p:par>
                                <p:cTn id="38" presetID="21" presetClass="entr" presetSubtype="1"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heel(1)">
                                      <p:cBhvr>
                                        <p:cTn id="4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p="http://schemas.openxmlformats.org/presentationml/2006/main">
  <p:tag name="MH" val="20160203101803"/>
  <p:tag name="MH_LIBRARY" val="GRAPHIC"/>
  <p:tag name="MH_TYPE" val="Title"/>
  <p:tag name="MH_ORDER" val="1"/>
</p:tagLst>
</file>

<file path=ppt/tags/tag11.xml><?xml version="1.0" encoding="utf-8"?>
<p:tagLst xmlns:p="http://schemas.openxmlformats.org/presentationml/2006/main">
  <p:tag name="MH" val="20160203101803"/>
  <p:tag name="MH_LIBRARY" val="GRAPHIC"/>
  <p:tag name="MH_TYPE" val="Other"/>
  <p:tag name="MH_ORDER" val="2"/>
</p:tagLst>
</file>

<file path=ppt/tags/tag12.xml><?xml version="1.0" encoding="utf-8"?>
<p:tagLst xmlns:p="http://schemas.openxmlformats.org/presentationml/2006/main">
  <p:tag name="MH" val="20160203101803"/>
  <p:tag name="MH_LIBRARY" val="GRAPHIC"/>
  <p:tag name="MH_TYPE" val="Title"/>
  <p:tag name="MH_ORDER" val="1"/>
</p:tagLst>
</file>

<file path=ppt/tags/tag13.xml><?xml version="1.0" encoding="utf-8"?>
<p:tagLst xmlns:p="http://schemas.openxmlformats.org/presentationml/2006/main">
  <p:tag name="MH" val="20160203101803"/>
  <p:tag name="MH_LIBRARY" val="GRAPHIC"/>
  <p:tag name="MH_TYPE" val="Other"/>
  <p:tag name="MH_ORDER" val="2"/>
</p:tagLst>
</file>

<file path=ppt/tags/tag14.xml><?xml version="1.0" encoding="utf-8"?>
<p:tagLst xmlns:p="http://schemas.openxmlformats.org/presentationml/2006/main">
  <p:tag name="MH" val="20160203101803"/>
  <p:tag name="MH_LIBRARY" val="GRAPHIC"/>
  <p:tag name="MH_TYPE" val="Title"/>
  <p:tag name="MH_ORDER" val="1"/>
</p:tagLst>
</file>

<file path=ppt/tags/tag15.xml><?xml version="1.0" encoding="utf-8"?>
<p:tagLst xmlns:p="http://schemas.openxmlformats.org/presentationml/2006/main">
  <p:tag name="MH" val="20160219094023"/>
  <p:tag name="MH_LIBRARY" val="GRAPHIC"/>
  <p:tag name="MH_TYPE" val="Other"/>
  <p:tag name="MH_ORDER" val="9"/>
</p:tagLst>
</file>

<file path=ppt/tags/tag2.xml><?xml version="1.0" encoding="utf-8"?>
<p:tagLst xmlns:p="http://schemas.openxmlformats.org/presentationml/2006/main">
  <p:tag name="KSO_WM_UNIT_PLACING_PICTURE_USER_VIEWPORT" val="{&quot;height&quot;:12960,&quot;width&quot;:7005}"/>
</p:tagLst>
</file>

<file path=ppt/tags/tag3.xml><?xml version="1.0" encoding="utf-8"?>
<p:tagLst xmlns:p="http://schemas.openxmlformats.org/presentationml/2006/main">
  <p:tag name="MH" val="20160219094023"/>
  <p:tag name="MH_LIBRARY" val="GRAPHIC"/>
  <p:tag name="MH_TYPE" val="Other"/>
  <p:tag name="MH_ORDER" val="4"/>
</p:tagLst>
</file>

<file path=ppt/tags/tag4.xml><?xml version="1.0" encoding="utf-8"?>
<p:tagLst xmlns:p="http://schemas.openxmlformats.org/presentationml/2006/main">
  <p:tag name="MH" val="20160219094023"/>
  <p:tag name="MH_LIBRARY" val="GRAPHIC"/>
  <p:tag name="MH_TYPE" val="Other"/>
  <p:tag name="MH_ORDER" val="1"/>
</p:tagLst>
</file>

<file path=ppt/tags/tag5.xml><?xml version="1.0" encoding="utf-8"?>
<p:tagLst xmlns:p="http://schemas.openxmlformats.org/presentationml/2006/main">
  <p:tag name="MH" val="20160219094023"/>
  <p:tag name="MH_LIBRARY" val="GRAPHIC"/>
  <p:tag name="MH_TYPE" val="Other"/>
  <p:tag name="MH_ORDER" val="3"/>
</p:tagLst>
</file>

<file path=ppt/tags/tag6.xml><?xml version="1.0" encoding="utf-8"?>
<p:tagLst xmlns:p="http://schemas.openxmlformats.org/presentationml/2006/main">
  <p:tag name="MH" val="20160219094023"/>
  <p:tag name="MH_LIBRARY" val="GRAPHIC"/>
  <p:tag name="MH_TYPE" val="Other"/>
  <p:tag name="MH_ORDER" val="2"/>
</p:tagLst>
</file>

<file path=ppt/tags/tag7.xml><?xml version="1.0" encoding="utf-8"?>
<p:tagLst xmlns:p="http://schemas.openxmlformats.org/presentationml/2006/main">
  <p:tag name="MH" val="20160203101803"/>
  <p:tag name="MH_LIBRARY" val="GRAPHIC"/>
  <p:tag name="MH_TYPE" val="Other"/>
  <p:tag name="MH_ORDER" val="2"/>
</p:tagLst>
</file>

<file path=ppt/tags/tag8.xml><?xml version="1.0" encoding="utf-8"?>
<p:tagLst xmlns:p="http://schemas.openxmlformats.org/presentationml/2006/main">
  <p:tag name="MH" val="20160203101803"/>
  <p:tag name="MH_LIBRARY" val="GRAPHIC"/>
  <p:tag name="MH_TYPE" val="Title"/>
  <p:tag name="MH_ORDER" val="1"/>
</p:tagLst>
</file>

<file path=ppt/tags/tag9.xml><?xml version="1.0" encoding="utf-8"?>
<p:tagLst xmlns:p="http://schemas.openxmlformats.org/presentationml/2006/main">
  <p:tag name="MH" val="20160203101803"/>
  <p:tag name="MH_LIBRARY" val="GRAPHIC"/>
  <p:tag name="MH_TYPE" val="Other"/>
  <p:tag name="MH_ORDER"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0qxxq0ir">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1266</Words>
  <Application>WPS 演示</Application>
  <PresentationFormat>宽屏</PresentationFormat>
  <Paragraphs>157</Paragraphs>
  <Slides>14</Slides>
  <Notes>7</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14</vt:i4>
      </vt:variant>
    </vt:vector>
  </HeadingPairs>
  <TitlesOfParts>
    <vt:vector size="32" baseType="lpstr">
      <vt:lpstr>Arial</vt:lpstr>
      <vt:lpstr>宋体</vt:lpstr>
      <vt:lpstr>Wingdings</vt:lpstr>
      <vt:lpstr>Arial</vt:lpstr>
      <vt:lpstr>微软雅黑</vt:lpstr>
      <vt:lpstr>Calibri</vt:lpstr>
      <vt:lpstr>Lato Regular</vt:lpstr>
      <vt:lpstr>Segoe Print</vt:lpstr>
      <vt:lpstr>Calibri</vt:lpstr>
      <vt:lpstr>Impact</vt:lpstr>
      <vt:lpstr>时尚中黑简体</vt:lpstr>
      <vt:lpstr>黑体</vt:lpstr>
      <vt:lpstr>等线</vt:lpstr>
      <vt:lpstr>Times New Roman</vt:lpstr>
      <vt:lpstr>Arial Unicode MS</vt:lpstr>
      <vt:lpstr>Calibri Light</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Manager>www.51pp tmoban.com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StephenZhu</dc:creator>
  <cp:keywords>51PPT模板网</cp:keywords>
  <dc:description>www.51ppt m oban.com</dc:description>
  <cp:lastModifiedBy>Caelrose</cp:lastModifiedBy>
  <cp:revision>36</cp:revision>
  <dcterms:created xsi:type="dcterms:W3CDTF">2019-01-03T03:34:00Z</dcterms:created>
  <dcterms:modified xsi:type="dcterms:W3CDTF">2020-12-29T16:42:02Z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y fmtid="{D5CDD505-2E9C-101B-9397-08002B2CF9AE}" pid="3" name="KSORubyTemplateID">
    <vt:lpwstr>2</vt:lpwstr>
  </property>
</Properties>
</file>