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60" r:id="rId3"/>
    <p:sldId id="258" r:id="rId4"/>
    <p:sldId id="257" r:id="rId5"/>
    <p:sldId id="262" r:id="rId6"/>
    <p:sldId id="266" r:id="rId7"/>
    <p:sldId id="267" r:id="rId8"/>
    <p:sldId id="268" r:id="rId9"/>
    <p:sldId id="263" r:id="rId10"/>
    <p:sldId id="261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7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3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1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8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8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55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5B397-8CA4-4EB1-9E2E-4275AE0F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500421"/>
            <a:ext cx="10572000" cy="2971051"/>
          </a:xfrm>
        </p:spPr>
        <p:txBody>
          <a:bodyPr/>
          <a:lstStyle/>
          <a:p>
            <a:r>
              <a:rPr lang="en-US" altLang="zh-CN" sz="6600" dirty="0"/>
              <a:t> </a:t>
            </a:r>
            <a:r>
              <a:rPr lang="en-US" altLang="zh-CN" sz="8800" dirty="0"/>
              <a:t>What to Do?  </a:t>
            </a:r>
            <a:br>
              <a:rPr lang="en-US" altLang="zh-CN" sz="8800" dirty="0"/>
            </a:br>
            <a:r>
              <a:rPr lang="en-US" altLang="zh-CN" sz="1800" dirty="0"/>
              <a:t>																	——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帮助决定</a:t>
            </a:r>
            <a:r>
              <a:rPr lang="en-US" altLang="zh-CN" sz="1800" dirty="0"/>
              <a:t>app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8AC5AD-36AD-47ED-9D1B-B4DB80A3B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1335" y="5264068"/>
            <a:ext cx="10572000" cy="1086397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  张升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  崔晨曦 侯佳耀</a:t>
            </a:r>
          </a:p>
        </p:txBody>
      </p:sp>
    </p:spTree>
    <p:extLst>
      <p:ext uri="{BB962C8B-B14F-4D97-AF65-F5344CB8AC3E}">
        <p14:creationId xmlns:p14="http://schemas.microsoft.com/office/powerpoint/2010/main" val="208263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CD1D8D-7803-4F2C-BF4B-3FE7C516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5530913-B822-485C-B471-B0E81D6D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41" y="2222288"/>
            <a:ext cx="5596602" cy="9704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我们随机抽取了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位幸运同学体验使用我们的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以下为部分用户反馈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23ECF4A-7287-445D-B397-734DED6C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35554"/>
              </p:ext>
            </p:extLst>
          </p:nvPr>
        </p:nvGraphicFramePr>
        <p:xfrm>
          <a:off x="809999" y="3192738"/>
          <a:ext cx="1059822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87">
                  <a:extLst>
                    <a:ext uri="{9D8B030D-6E8A-4147-A177-3AD203B41FA5}">
                      <a16:colId xmlns:a16="http://schemas.microsoft.com/office/drawing/2014/main" val="3231122318"/>
                    </a:ext>
                  </a:extLst>
                </a:gridCol>
                <a:gridCol w="5437898">
                  <a:extLst>
                    <a:ext uri="{9D8B030D-6E8A-4147-A177-3AD203B41FA5}">
                      <a16:colId xmlns:a16="http://schemas.microsoft.com/office/drawing/2014/main" val="2528317713"/>
                    </a:ext>
                  </a:extLst>
                </a:gridCol>
                <a:gridCol w="3532744">
                  <a:extLst>
                    <a:ext uri="{9D8B030D-6E8A-4147-A177-3AD203B41FA5}">
                      <a16:colId xmlns:a16="http://schemas.microsoft.com/office/drawing/2014/main" val="642352897"/>
                    </a:ext>
                  </a:extLst>
                </a:gridCol>
              </a:tblGrid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使用体验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28315"/>
                  </a:ext>
                </a:extLst>
              </a:tr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使用下觉得还不错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能不能多几个硬币啊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0042"/>
                  </a:ext>
                </a:extLst>
              </a:tr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界面略显单调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可以增添些新功能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30864"/>
                  </a:ext>
                </a:extLst>
              </a:tr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功能能满足，会考虑下载使用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58552"/>
                  </a:ext>
                </a:extLst>
              </a:tr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平时没有选择困难症，不太能体会到用处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65954"/>
                  </a:ext>
                </a:extLst>
              </a:tr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有能力的话可以美化下动态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8111"/>
                  </a:ext>
                </a:extLst>
              </a:tr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颜色还不错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如果紫色可以浅一点更好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2581"/>
                  </a:ext>
                </a:extLst>
              </a:tr>
              <a:tr h="364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0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30105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78F2-CD7B-4CDA-8761-E46318D7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48BD1-6A84-42E8-B4A8-1548866F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根据用户的反馈，我们尽力改进了：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添加了随机数的选择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用户可最多同时投掷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枚硬币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骰子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添加了欢迎界面，让用户眼前一亮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让多枚骰子同时存在时大小不一致，防止一成不变</a:t>
            </a:r>
          </a:p>
        </p:txBody>
      </p:sp>
    </p:spTree>
    <p:extLst>
      <p:ext uri="{BB962C8B-B14F-4D97-AF65-F5344CB8AC3E}">
        <p14:creationId xmlns:p14="http://schemas.microsoft.com/office/powerpoint/2010/main" val="233075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EF487-8BE5-4126-A3F8-D149682F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关于团队分工合作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77BE0-725E-4612-B3F4-A781E3C7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9" y="2178744"/>
            <a:ext cx="10734659" cy="44107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风格提出及设计：张升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界面切换导航：张升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投掷硬币：崔晨曦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投掷骰子：张升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随机抽取数字：侯佳耀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封面图及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制作：崔晨曦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收集、归纳体验用户反馈：侯佳耀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的制作中，分工合作不够合理。在讨论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的外观及功能时虽然一起讨论，都参与了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内容的制作，但制作过程中的版本不一致。在版本的管理上也存在缺陷，三个人不同设备不同环境，难以做到统一，导致项目文件不能即点即用。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效率也因此降低了许多，多数时间花费在一台设备到另一台设备的调试上。</a:t>
            </a:r>
          </a:p>
        </p:txBody>
      </p:sp>
    </p:spTree>
    <p:extLst>
      <p:ext uri="{BB962C8B-B14F-4D97-AF65-F5344CB8AC3E}">
        <p14:creationId xmlns:p14="http://schemas.microsoft.com/office/powerpoint/2010/main" val="199461643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4C0AECD-B007-4CBD-A803-C0DAB2A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190678"/>
            <a:ext cx="10561418" cy="1468800"/>
          </a:xfrm>
        </p:spPr>
        <p:txBody>
          <a:bodyPr/>
          <a:lstStyle/>
          <a:p>
            <a:pPr algn="r"/>
            <a:r>
              <a:rPr lang="zh-CN" altLang="en-US" dirty="0"/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519746145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89502-0C4A-434C-957E-D85B58EB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67" y="343968"/>
            <a:ext cx="2964265" cy="61700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EDFBF9-C2D0-444E-9F0A-F67B4B3D30C4}"/>
              </a:ext>
            </a:extLst>
          </p:cNvPr>
          <p:cNvSpPr txBox="1"/>
          <p:nvPr/>
        </p:nvSpPr>
        <p:spPr>
          <a:xfrm>
            <a:off x="4183308" y="2505669"/>
            <a:ext cx="430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B18CC8"/>
                </a:solidFill>
              </a:rPr>
              <a:t>Welcome</a:t>
            </a:r>
            <a:endParaRPr lang="zh-CN" altLang="en-US" sz="6000" dirty="0">
              <a:solidFill>
                <a:srgbClr val="B18C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0D17B4-2748-40EB-98F6-6376431B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色彩简约，脱离黑白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ACEF33-8D67-4E42-B6AD-D721C07C38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A731E3-968A-4E3A-ABFE-21765973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05" y="468051"/>
            <a:ext cx="28312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2DF7A-4BFB-4B72-A1CF-5A462EFE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小巧轻便，无冗余设计</a:t>
            </a:r>
            <a:b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2C06E-6AA2-4340-BCF5-049EDBC97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96EB45-BFE3-4190-922C-25B201A0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00" y="-3337479"/>
            <a:ext cx="1595671" cy="33374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B4057C-BD2E-4A0B-9DF0-A8FB9D78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39" y="-3337480"/>
            <a:ext cx="1589839" cy="33374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414F1B-02BD-4BE6-B2EA-1D6681F2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646" y="-3337479"/>
            <a:ext cx="1611605" cy="33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2.5E-6 0.576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-0.00013 0.7432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-2.96296E-6 L 0.0004 0.89121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ACCF28-4B2E-4CA7-8EF6-FF1BFD02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工作量及复杂度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94D840-416C-48E5-A208-599633A2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最困难的是制作骰子及硬币的动图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其次是界面导航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调整图片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的过程中遇到了较大困难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体验用户中无法确保必是选择困难症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不同设备之间如何都能对项目文件进行操作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53676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DCE22-4189-4DFD-8127-90E21F94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工作量复杂度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EA705AF-19CA-46C3-9B13-061A9B34C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04" b="10169"/>
          <a:stretch/>
        </p:blipFill>
        <p:spPr>
          <a:xfrm>
            <a:off x="5015883" y="446087"/>
            <a:ext cx="6431685" cy="464969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FA599-64B3-4B90-B194-6BE4FB2A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1800" dirty="0"/>
              <a:t>Xml</a:t>
            </a:r>
            <a:r>
              <a:rPr lang="zh-CN" altLang="en-US" sz="1800" dirty="0"/>
              <a:t>调整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3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DCE22-4189-4DFD-8127-90E21F94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工作量复杂度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FA599-64B3-4B90-B194-6BE4FB2A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1800" dirty="0"/>
              <a:t>代码规范化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F78CA44-4530-4F82-8D5A-C8EE06DDA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" t="1" r="22465" b="31265"/>
          <a:stretch/>
        </p:blipFill>
        <p:spPr>
          <a:xfrm>
            <a:off x="5024389" y="304756"/>
            <a:ext cx="6639515" cy="333276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01A32B-1DCF-4C0F-8F6F-03C96F01B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" t="1067" r="3325" b="6505"/>
          <a:stretch/>
        </p:blipFill>
        <p:spPr>
          <a:xfrm>
            <a:off x="528096" y="3033789"/>
            <a:ext cx="6503640" cy="35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0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DCE22-4189-4DFD-8127-90E21F94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工作量复杂度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FA599-64B3-4B90-B194-6BE4FB2A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1800" dirty="0"/>
              <a:t>加入</a:t>
            </a:r>
            <a:r>
              <a:rPr lang="en-US" altLang="zh-CN" sz="1800" dirty="0" err="1"/>
              <a:t>recycleview</a:t>
            </a:r>
            <a:r>
              <a:rPr lang="zh-CN" altLang="en-US" sz="1800" dirty="0"/>
              <a:t>，实现多硬币、骰子抛投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DCD91A1-32EE-499F-AEDD-AC9258C4B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5" r="1732" b="7643"/>
          <a:stretch/>
        </p:blipFill>
        <p:spPr>
          <a:xfrm>
            <a:off x="4749553" y="446088"/>
            <a:ext cx="7110864" cy="3859582"/>
          </a:xfrm>
        </p:spPr>
      </p:pic>
    </p:spTree>
    <p:extLst>
      <p:ext uri="{BB962C8B-B14F-4D97-AF65-F5344CB8AC3E}">
        <p14:creationId xmlns:p14="http://schemas.microsoft.com/office/powerpoint/2010/main" val="239548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26D9-6C51-4149-B053-31BDB630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340C3-7531-4732-B6C8-B21BE18D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的小巧轻便，没有找专业的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测试网站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在掷硬币与在掷骰子功能中，为了使界面整洁，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限制最多可提供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个骰子或硬币同时投掷。多次投掷后没有发现异常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在随机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数字的界面，进行了极大数据的填入、范围的上界小于下界、输入负数、不输入数据、输入非数字等测试。解决了闪退的问题，若有以上异常最坏情况会自动重启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0458B-80EC-4DA1-9A9C-8ACC3CC2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0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25</TotalTime>
  <Words>531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Century Gothic</vt:lpstr>
      <vt:lpstr>Wingdings 2</vt:lpstr>
      <vt:lpstr>引用</vt:lpstr>
      <vt:lpstr> What to Do?                    ——帮助决定app</vt:lpstr>
      <vt:lpstr>PowerPoint 演示文稿</vt:lpstr>
      <vt:lpstr>    色彩简约，脱离黑白  亮点</vt:lpstr>
      <vt:lpstr>  本APP小巧轻便，无冗余设计  亮点</vt:lpstr>
      <vt:lpstr> 工作量及复杂度 </vt:lpstr>
      <vt:lpstr> 工作量复杂度 </vt:lpstr>
      <vt:lpstr> 工作量复杂度 </vt:lpstr>
      <vt:lpstr> 工作量复杂度 </vt:lpstr>
      <vt:lpstr> APP测试 </vt:lpstr>
      <vt:lpstr>用户体验</vt:lpstr>
      <vt:lpstr>用户体验</vt:lpstr>
      <vt:lpstr>关于团队分工合作</vt:lpstr>
      <vt:lpstr>感谢您的观看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</dc:title>
  <dc:creator>崔 晨曦</dc:creator>
  <cp:lastModifiedBy>Cheung Shane</cp:lastModifiedBy>
  <cp:revision>19</cp:revision>
  <dcterms:created xsi:type="dcterms:W3CDTF">2020-12-28T10:29:23Z</dcterms:created>
  <dcterms:modified xsi:type="dcterms:W3CDTF">2020-12-30T01:17:37Z</dcterms:modified>
</cp:coreProperties>
</file>