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4460" y="0"/>
            <a:ext cx="1782445" cy="3168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20" y="0"/>
            <a:ext cx="2437765" cy="4334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515" y="0"/>
            <a:ext cx="2439035" cy="43326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460" y="3693160"/>
            <a:ext cx="1781810" cy="3164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4235" y="5462270"/>
            <a:ext cx="2301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线框图</a:t>
            </a:r>
            <a:endParaRPr lang="zh-CN" altLang="en-US" sz="4000" b="1"/>
          </a:p>
        </p:txBody>
      </p:sp>
      <p:cxnSp>
        <p:nvCxnSpPr>
          <p:cNvPr id="9" name="直接箭头连接符 8"/>
          <p:cNvCxnSpPr>
            <a:stCxn id="4" idx="1"/>
            <a:endCxn id="5" idx="3"/>
          </p:cNvCxnSpPr>
          <p:nvPr/>
        </p:nvCxnSpPr>
        <p:spPr>
          <a:xfrm flipH="1">
            <a:off x="3753485" y="1584325"/>
            <a:ext cx="1450975" cy="582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6986905" y="1584325"/>
            <a:ext cx="1451610" cy="582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 flipH="1">
            <a:off x="6095365" y="3168015"/>
            <a:ext cx="635" cy="525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14165" y="1137920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开始游戏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7347585" y="121602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设置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6256655" y="324675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道具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4345"/>
            <a:ext cx="3610610" cy="292671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进度：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>
              <a:buNone/>
            </a:pPr>
            <a:r>
              <a:rPr lang="zh-CN" altLang="en-US" sz="3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由于游戏主界面存在技术难点尚未攻克，因此总体上，第二阶段进度较为迟缓，目前只完成了简单的</a:t>
            </a:r>
            <a:r>
              <a:rPr lang="en-US" altLang="zh-CN" sz="3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UI</a:t>
            </a:r>
            <a:r>
              <a:rPr lang="zh-CN" altLang="en-US" sz="36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设计，以及简单的动效。</a:t>
            </a:r>
            <a:endParaRPr lang="zh-CN" altLang="en-US" sz="36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77485" y="1172210"/>
            <a:ext cx="2938780" cy="5223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0015" y="474345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主界面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735" y="2874010"/>
            <a:ext cx="2305050" cy="1819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88400" y="237998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点击时按钮变化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89,&quot;width&quot;:280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仿宋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24859</dc:creator>
  <cp:lastModifiedBy>云奕</cp:lastModifiedBy>
  <cp:revision>4</cp:revision>
  <dcterms:created xsi:type="dcterms:W3CDTF">2020-11-26T15:14:00Z</dcterms:created>
  <dcterms:modified xsi:type="dcterms:W3CDTF">2020-11-26T16:42:44Z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