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2020-11-23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2020-11-23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单击此处编辑母版文本样式</a:t>
            </a:r>
          </a:p>
          <a:p>
            <a:pPr lvl="1" rtl="0"/>
            <a:r>
              <a:rPr lang="en-US"/>
              <a:t>第二级</a:t>
            </a:r>
          </a:p>
          <a:p>
            <a:pPr lvl="2" rtl="0"/>
            <a:r>
              <a:rPr lang="en-US"/>
              <a:t>第三级</a:t>
            </a:r>
          </a:p>
          <a:p>
            <a:pPr lvl="3" rtl="0"/>
            <a:r>
              <a:rPr lang="en-US"/>
              <a:t>第四级</a:t>
            </a:r>
          </a:p>
          <a:p>
            <a:pPr lvl="4" rtl="0"/>
            <a:r>
              <a:rPr 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 dirty="0"/>
              <a:t>单击此处编辑母版文本样式</a:t>
            </a:r>
          </a:p>
          <a:p>
            <a:pPr lvl="1" rtl="0"/>
            <a:r>
              <a:rPr lang="en-US" dirty="0"/>
              <a:t>第二级</a:t>
            </a:r>
          </a:p>
          <a:p>
            <a:pPr lvl="2" rtl="0"/>
            <a:r>
              <a:rPr lang="en-US" dirty="0"/>
              <a:t>第三级</a:t>
            </a:r>
          </a:p>
          <a:p>
            <a:pPr lvl="3" rtl="0"/>
            <a:r>
              <a:rPr lang="en-US" dirty="0"/>
              <a:t>第四级</a:t>
            </a:r>
          </a:p>
          <a:p>
            <a:pPr lvl="4" rtl="0"/>
            <a:r>
              <a:rPr 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零镜证件照</a:t>
            </a:r>
            <a:br>
              <a:rPr lang="en-US" altLang="zh-CN" dirty="0"/>
            </a:br>
            <a:r>
              <a:rPr lang="zh-CN" altLang="en-US" dirty="0"/>
              <a:t>第二阶段汇报</a:t>
            </a:r>
            <a:endParaRPr 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3600" b="0" i="0" dirty="0">
                <a:solidFill>
                  <a:srgbClr val="555555"/>
                </a:solidFill>
                <a:effectLst/>
                <a:latin typeface="Open Sans"/>
              </a:rPr>
              <a:t>UI</a:t>
            </a:r>
            <a:r>
              <a:rPr lang="zh-CN" altLang="en-US" sz="3600" b="0" i="0" dirty="0">
                <a:solidFill>
                  <a:srgbClr val="555555"/>
                </a:solidFill>
                <a:effectLst/>
                <a:latin typeface="Open Sans"/>
              </a:rPr>
              <a:t>设计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sz="4800" i="1" dirty="0">
                <a:solidFill>
                  <a:srgbClr val="FFFFFF"/>
                </a:solidFill>
              </a:rPr>
              <a:t>能反映出你的方法的最佳引文：“这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F2A240D4-BA5B-46B6-8DE3-1ACE2866111E}" type="datetime1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2020-11-23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" name="对角圆角矩形 7"/>
          <p:cNvSpPr/>
          <p:nvPr/>
        </p:nvSpPr>
        <p:spPr>
          <a:xfrm>
            <a:off x="2170113" y="1803400"/>
            <a:ext cx="4897437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13013" y="1976438"/>
            <a:ext cx="3833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    </a:t>
            </a:r>
            <a:r>
              <a:rPr lang="zh-CN" altLang="en-US" sz="2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拍照存图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（已实现）</a:t>
            </a:r>
          </a:p>
        </p:txBody>
      </p:sp>
      <p:sp>
        <p:nvSpPr>
          <p:cNvPr id="13" name="对角圆角矩形 7"/>
          <p:cNvSpPr/>
          <p:nvPr/>
        </p:nvSpPr>
        <p:spPr>
          <a:xfrm>
            <a:off x="5980113" y="2690812"/>
            <a:ext cx="4897437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6323013" y="2845871"/>
            <a:ext cx="4287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从相册中选择图片（已实现）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07744" y="692746"/>
            <a:ext cx="383381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4000" b="1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主要功能</a:t>
            </a:r>
            <a:endParaRPr lang="zh-CN" altLang="en-US" sz="2400" b="1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对角圆角矩形 7"/>
          <p:cNvSpPr/>
          <p:nvPr/>
        </p:nvSpPr>
        <p:spPr>
          <a:xfrm>
            <a:off x="2133600" y="3517106"/>
            <a:ext cx="4897437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2476500" y="3690144"/>
            <a:ext cx="3833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    </a:t>
            </a:r>
            <a:r>
              <a:rPr lang="zh-CN" altLang="en-US" sz="2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选择相册背景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8" name="对角圆角矩形 7"/>
          <p:cNvSpPr/>
          <p:nvPr/>
        </p:nvSpPr>
        <p:spPr>
          <a:xfrm>
            <a:off x="5980113" y="4343400"/>
            <a:ext cx="4897437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/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6323013" y="4473576"/>
            <a:ext cx="3833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选择是否去除眼镜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 bwMode="auto">
          <a:xfrm>
            <a:off x="5877602" y="1002508"/>
            <a:ext cx="5647648" cy="529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1" defTabSz="914400" eaLnBrk="1" hangingPunct="1">
              <a:lnSpc>
                <a:spcPct val="150000"/>
              </a:lnSpc>
            </a:pPr>
            <a:r>
              <a:rPr lang="zh-CN" altLang="en-US" sz="2400" b="1" dirty="0"/>
              <a:t>主界面采用小清新的蓝白橙配色，与证件照常用蓝底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白底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红底照片相适宜。</a:t>
            </a:r>
            <a:endParaRPr lang="en-US" altLang="zh-CN" sz="2400" b="1" dirty="0"/>
          </a:p>
          <a:p>
            <a:pPr lvl="1" defTabSz="914400" eaLnBrk="1" hangingPunct="1">
              <a:lnSpc>
                <a:spcPct val="150000"/>
              </a:lnSpc>
            </a:pPr>
            <a:r>
              <a:rPr lang="zh-CN" altLang="en-US" sz="2400" b="1" dirty="0"/>
              <a:t>整体采用线性布局，条理简单，功能明确</a:t>
            </a:r>
            <a:endParaRPr lang="en-US" altLang="zh-CN" sz="2400" b="1" dirty="0"/>
          </a:p>
          <a:p>
            <a:pPr lvl="1" defTabSz="914400" eaLnBrk="1" hangingPunct="1">
              <a:lnSpc>
                <a:spcPct val="150000"/>
              </a:lnSpc>
            </a:pPr>
            <a:r>
              <a:rPr lang="zh-CN" altLang="en-US" sz="2400" b="1" dirty="0"/>
              <a:t>上半部分用一个照相机的简单图形来突出该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的拍照功能</a:t>
            </a:r>
            <a:endParaRPr lang="en-US" altLang="zh-CN" sz="2400" b="1" dirty="0"/>
          </a:p>
          <a:p>
            <a:pPr lvl="1" defTabSz="914400" eaLnBrk="1" hangingPunct="1">
              <a:lnSpc>
                <a:spcPct val="150000"/>
              </a:lnSpc>
            </a:pPr>
            <a:r>
              <a:rPr lang="zh-CN" altLang="en-US" sz="2400" b="1" dirty="0"/>
              <a:t>下半部分将该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的功能一一列出，直观清晰</a:t>
            </a:r>
            <a:endParaRPr lang="en-US" altLang="zh-CN" sz="2400" b="1" dirty="0"/>
          </a:p>
          <a:p>
            <a:pPr lvl="1" defTabSz="914400" eaLnBrk="1" hangingPunct="1">
              <a:lnSpc>
                <a:spcPct val="150000"/>
              </a:lnSpc>
            </a:pPr>
            <a:endParaRPr lang="zh-CN" altLang="en-US" sz="2400" b="1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227601" y="1143000"/>
            <a:ext cx="4945063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6492080" y="293689"/>
            <a:ext cx="3890169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主界面设计分析</a:t>
            </a:r>
          </a:p>
        </p:txBody>
      </p:sp>
      <p:cxnSp>
        <p:nvCxnSpPr>
          <p:cNvPr id="11" name="连接符: 肘形 10"/>
          <p:cNvCxnSpPr/>
          <p:nvPr/>
        </p:nvCxnSpPr>
        <p:spPr>
          <a:xfrm rot="16200000" flipH="1">
            <a:off x="2392262" y="2919430"/>
            <a:ext cx="6166644" cy="594484"/>
          </a:xfrm>
          <a:prstGeom prst="bentConnector3">
            <a:avLst>
              <a:gd name="adj1" fmla="val 50432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92484"/>
            <a:ext cx="3263561" cy="6048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879077" y="584199"/>
            <a:ext cx="3890169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拍照功能的设计</a:t>
            </a:r>
          </a:p>
        </p:txBody>
      </p:sp>
      <p:sp>
        <p:nvSpPr>
          <p:cNvPr id="13" name="内容占位符 2"/>
          <p:cNvSpPr txBox="1">
            <a:spLocks noChangeArrowheads="1"/>
          </p:cNvSpPr>
          <p:nvPr/>
        </p:nvSpPr>
        <p:spPr bwMode="auto">
          <a:xfrm>
            <a:off x="204787" y="1146174"/>
            <a:ext cx="5095875" cy="529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1" defTabSz="914400" eaLnBrk="1" hangingPunct="1">
              <a:lnSpc>
                <a:spcPct val="150000"/>
              </a:lnSpc>
            </a:pPr>
            <a:r>
              <a:rPr lang="zh-CN" altLang="en-US" sz="2400" b="1" dirty="0"/>
              <a:t>单击拍照按钮调用拍照功能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60" y="1760539"/>
            <a:ext cx="3169328" cy="4513262"/>
          </a:xfrm>
          <a:prstGeom prst="rect">
            <a:avLst/>
          </a:prstGeom>
        </p:spPr>
      </p:pic>
      <p:sp>
        <p:nvSpPr>
          <p:cNvPr id="19" name="内容占位符 2"/>
          <p:cNvSpPr txBox="1">
            <a:spLocks noChangeArrowheads="1"/>
          </p:cNvSpPr>
          <p:nvPr/>
        </p:nvSpPr>
        <p:spPr bwMode="auto">
          <a:xfrm>
            <a:off x="5622531" y="261936"/>
            <a:ext cx="5445523" cy="578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1" defTabSz="914400" eaLnBrk="1" hangingPunct="1">
              <a:lnSpc>
                <a:spcPct val="150000"/>
              </a:lnSpc>
            </a:pPr>
            <a:r>
              <a:rPr lang="zh-CN" altLang="en-US" sz="2400" b="1" dirty="0"/>
              <a:t>获取摄像头后直接跳转拍照界面</a:t>
            </a:r>
            <a:endParaRPr lang="en-US" altLang="zh-CN" sz="2400" b="1" dirty="0"/>
          </a:p>
          <a:p>
            <a:pPr lvl="1" defTabSz="914400" eaLnBrk="1" hangingPunct="1">
              <a:lnSpc>
                <a:spcPct val="150000"/>
              </a:lnSpc>
            </a:pPr>
            <a:r>
              <a:rPr lang="zh-CN" altLang="en-US" sz="2400" b="1" dirty="0"/>
              <a:t>可用前置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后置摄像头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endParaRPr lang="zh-CN" altLang="en-US" sz="2400" b="1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324" y="1487484"/>
            <a:ext cx="2875753" cy="47863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3" name="日期占位符 1"/>
          <p:cNvSpPr txBox="1"/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10A522-F0F5-43AE-870D-B1652467F5E7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3957637" y="328612"/>
            <a:ext cx="3890169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存图功能的设计</a:t>
            </a: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 bwMode="auto">
          <a:xfrm>
            <a:off x="261937" y="995362"/>
            <a:ext cx="5095875" cy="529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单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击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✔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存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储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照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片</a:t>
            </a:r>
            <a:endParaRPr lang="en-US" altLang="zh-CN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93" y="1100137"/>
            <a:ext cx="3301129" cy="465772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 noChangeArrowheads="1"/>
          </p:cNvSpPr>
          <p:nvPr/>
        </p:nvSpPr>
        <p:spPr bwMode="auto">
          <a:xfrm>
            <a:off x="5443821" y="995362"/>
            <a:ext cx="1753248" cy="529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在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主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界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面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显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示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照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片</a:t>
            </a:r>
            <a:endParaRPr lang="en-US" altLang="zh-CN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2638"/>
          <a:stretch>
            <a:fillRect/>
          </a:stretch>
        </p:blipFill>
        <p:spPr>
          <a:xfrm>
            <a:off x="7847805" y="995363"/>
            <a:ext cx="3082201" cy="50769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"/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285681" y="519110"/>
            <a:ext cx="3890169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从相册中选择图片</a:t>
            </a:r>
          </a:p>
        </p:txBody>
      </p:sp>
      <p:sp>
        <p:nvSpPr>
          <p:cNvPr id="19" name="内容占位符 2"/>
          <p:cNvSpPr txBox="1">
            <a:spLocks noChangeArrowheads="1"/>
          </p:cNvSpPr>
          <p:nvPr/>
        </p:nvSpPr>
        <p:spPr bwMode="auto">
          <a:xfrm>
            <a:off x="885820" y="1041404"/>
            <a:ext cx="5095875" cy="529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1" defTabSz="914400" eaLnBrk="1" hangingPunct="1">
              <a:lnSpc>
                <a:spcPct val="150000"/>
              </a:lnSpc>
            </a:pPr>
            <a:r>
              <a:rPr lang="zh-CN" altLang="en-US" sz="2400" b="1" dirty="0"/>
              <a:t>单击从相册中选择图片</a:t>
            </a:r>
          </a:p>
        </p:txBody>
      </p:sp>
      <p:sp>
        <p:nvSpPr>
          <p:cNvPr id="21" name="内容占位符 2"/>
          <p:cNvSpPr txBox="1">
            <a:spLocks noChangeArrowheads="1"/>
          </p:cNvSpPr>
          <p:nvPr/>
        </p:nvSpPr>
        <p:spPr bwMode="auto">
          <a:xfrm>
            <a:off x="5622531" y="261936"/>
            <a:ext cx="5445523" cy="578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1" defTabSz="914400" eaLnBrk="1" hangingPunct="1">
              <a:lnSpc>
                <a:spcPct val="150000"/>
              </a:lnSpc>
            </a:pPr>
            <a:r>
              <a:rPr lang="zh-CN" altLang="en-US" sz="2400" b="1" dirty="0"/>
              <a:t>获取相册后跳转到相册选择界面</a:t>
            </a:r>
            <a:endParaRPr lang="en-US" altLang="zh-CN" sz="2400" b="1" dirty="0"/>
          </a:p>
          <a:p>
            <a:pPr marL="457200" lvl="1" indent="0" defTabSz="914400" eaLnBrk="1" hangingPunct="1">
              <a:lnSpc>
                <a:spcPct val="150000"/>
              </a:lnSpc>
              <a:buNone/>
            </a:pPr>
            <a:endParaRPr lang="zh-CN" altLang="en-US" sz="2400" b="1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66" y="1787526"/>
            <a:ext cx="3810000" cy="4486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9" y="1041405"/>
            <a:ext cx="3369387" cy="52974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3" name="日期占位符 1"/>
          <p:cNvSpPr txBox="1"/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10A522-F0F5-43AE-870D-B1652467F5E7}" type="datetime1">
              <a:rPr lang="zh-CN" altLang="en-US" smtClean="0"/>
              <a:t>2020-11-23</a:t>
            </a:fld>
            <a:endParaRPr 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054097" y="141439"/>
            <a:ext cx="9268019" cy="73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选择相册背景</a:t>
            </a:r>
            <a:r>
              <a:rPr lang="en-US" altLang="zh-CN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去除眼镜的设计（未完成）</a:t>
            </a:r>
          </a:p>
        </p:txBody>
      </p:sp>
      <p:sp>
        <p:nvSpPr>
          <p:cNvPr id="11" name="内容占位符 2"/>
          <p:cNvSpPr txBox="1">
            <a:spLocks noChangeArrowheads="1"/>
          </p:cNvSpPr>
          <p:nvPr/>
        </p:nvSpPr>
        <p:spPr bwMode="auto">
          <a:xfrm>
            <a:off x="5394602" y="1014488"/>
            <a:ext cx="5647648" cy="529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1" defTabSz="914400" eaLnBrk="1" hangingPunct="1">
              <a:lnSpc>
                <a:spcPct val="150000"/>
              </a:lnSpc>
            </a:pPr>
            <a:r>
              <a:rPr lang="zh-CN" altLang="en-US" sz="2400" b="1" dirty="0"/>
              <a:t>拍照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从相册获取图片后选取背景。</a:t>
            </a:r>
            <a:endParaRPr lang="en-US" altLang="zh-CN" sz="2400" b="1" dirty="0"/>
          </a:p>
          <a:p>
            <a:pPr lvl="1" defTabSz="914400" eaLnBrk="1" hangingPunct="1">
              <a:lnSpc>
                <a:spcPct val="150000"/>
              </a:lnSpc>
            </a:pPr>
            <a:r>
              <a:rPr lang="zh-CN" altLang="en-US" sz="2400" b="1" dirty="0"/>
              <a:t>拍照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从相册获取图片后选择是否去除眼镜。</a:t>
            </a:r>
            <a:endParaRPr lang="en-US" altLang="zh-CN" sz="2400" b="1" dirty="0"/>
          </a:p>
          <a:p>
            <a:pPr lvl="1" defTabSz="914400" eaLnBrk="1" hangingPunct="1">
              <a:lnSpc>
                <a:spcPct val="150000"/>
              </a:lnSpc>
            </a:pPr>
            <a:r>
              <a:rPr lang="zh-CN" altLang="en-US" sz="2400" b="1" dirty="0"/>
              <a:t>最后点击生成图片按钮开始生成实现对应功能的图片。</a:t>
            </a:r>
            <a:endParaRPr lang="en-US" altLang="zh-CN" sz="2400" b="1" dirty="0"/>
          </a:p>
          <a:p>
            <a:pPr lvl="1" defTabSz="914400" eaLnBrk="1" hangingPunct="1">
              <a:lnSpc>
                <a:spcPct val="150000"/>
              </a:lnSpc>
            </a:pPr>
            <a:r>
              <a:rPr lang="zh-CN" altLang="en-US" sz="2400" b="1" dirty="0"/>
              <a:t>点击保存图片按钮将图片保存到相册。</a:t>
            </a:r>
            <a:endParaRPr lang="en-US" altLang="zh-CN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4865"/>
          <a:stretch>
            <a:fillRect/>
          </a:stretch>
        </p:blipFill>
        <p:spPr>
          <a:xfrm>
            <a:off x="1149750" y="780256"/>
            <a:ext cx="3004999" cy="55317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97511" y="758952"/>
            <a:ext cx="10058400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界面线框图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2020-11-23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1236980"/>
            <a:ext cx="10033000" cy="5125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Thank you</a:t>
            </a:r>
            <a:r>
              <a:rPr lang="zh-CN" altLang="en-US" sz="8000" dirty="0"/>
              <a:t>！</a:t>
            </a:r>
            <a:endParaRPr lang="en-US" sz="8000" dirty="0"/>
          </a:p>
        </p:txBody>
      </p:sp>
      <p:pic>
        <p:nvPicPr>
          <p:cNvPr id="5" name="图片 4" descr="一张显示了建筑物、坐姿、长凳和侧边的图片&#10;&#10;说明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{3AF34EE5-E5F3-42D3-99A9-5A988F687180}tf56160789_win32</Template>
  <TotalTime>0</TotalTime>
  <Words>248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Microsoft YaHei UI</vt:lpstr>
      <vt:lpstr>Open Sans</vt:lpstr>
      <vt:lpstr>微软雅黑</vt:lpstr>
      <vt:lpstr>新宋体</vt:lpstr>
      <vt:lpstr>Arial</vt:lpstr>
      <vt:lpstr>Calibri</vt:lpstr>
      <vt:lpstr>Franklin Gothic Book</vt:lpstr>
      <vt:lpstr>Impact</vt:lpstr>
      <vt:lpstr>1_RetrospectVTI</vt:lpstr>
      <vt:lpstr>零镜证件照 第二阶段汇报</vt:lpstr>
      <vt:lpstr>能反映出你的方法的最佳引文：“这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零镜证件照 第二阶段汇报</dc:title>
  <dc:creator>XuShiqi</dc:creator>
  <cp:lastModifiedBy>逸丹 戴</cp:lastModifiedBy>
  <cp:revision>14</cp:revision>
  <dcterms:created xsi:type="dcterms:W3CDTF">2020-11-23T10:25:00Z</dcterms:created>
  <dcterms:modified xsi:type="dcterms:W3CDTF">2020-11-23T14:38:22Z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