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0" r:id="rId6"/>
    <p:sldId id="25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《智帐》第三阶段汇报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435483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8" descr="323f74b8aaa3eb2fb88cc639a09ad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180" y="281940"/>
            <a:ext cx="2903220" cy="6294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05" descr="25c9c8db045d3b4617bf8d2506a76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760" y="281940"/>
            <a:ext cx="2902585" cy="6294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-2147482605" descr="25c9c8db045d3b4617bf8d2506a76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1760" y="281940"/>
            <a:ext cx="2902585" cy="6294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-2147482614" descr="4b0ba334fa14f3dbf4ce2acb6baa0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81940"/>
            <a:ext cx="2896870" cy="6278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3" descr="b31a2d0e48064e159019ddc28b3d6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0" y="281940"/>
            <a:ext cx="2901950" cy="6294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-2147482605" descr="25c9c8db045d3b4617bf8d2506a76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1760" y="281940"/>
            <a:ext cx="2902585" cy="6294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-2147482614" descr="4b0ba334fa14f3dbf4ce2acb6baa0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81940"/>
            <a:ext cx="2896870" cy="6278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3" descr="b31a2d0e48064e159019ddc28b3d6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0" y="281940"/>
            <a:ext cx="2901950" cy="6294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9" descr="87b3fd4d2ce3c0b9f8dc56d01fce9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281940"/>
            <a:ext cx="2896870" cy="6279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8" descr="aad699c761a943cd3df4962857fb4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760" y="281940"/>
            <a:ext cx="2901315" cy="6293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-2147482618" descr="aad699c761a943cd3df4962857fb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9960" y="283210"/>
            <a:ext cx="2901315" cy="6293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372235"/>
            <a:ext cx="8001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5" descr="25c9c8db045d3b4617bf8d2506a76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240" y="335915"/>
            <a:ext cx="2853690" cy="6186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133475"/>
            <a:ext cx="443230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5" descr="25c9c8db045d3b4617bf8d2506a76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240" y="335915"/>
            <a:ext cx="2853690" cy="6186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201420"/>
            <a:ext cx="5656580" cy="4456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025" y="552450"/>
            <a:ext cx="3130550" cy="5346700"/>
          </a:xfrm>
          <a:prstGeom prst="rect">
            <a:avLst/>
          </a:prstGeom>
        </p:spPr>
      </p:pic>
      <p:pic>
        <p:nvPicPr>
          <p:cNvPr id="5" name="图片 -2147482605" descr="25c9c8db045d3b4617bf8d2506a76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40" y="335280"/>
            <a:ext cx="2853690" cy="6186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323850"/>
            <a:ext cx="3644265" cy="6210300"/>
          </a:xfrm>
          <a:prstGeom prst="rect">
            <a:avLst/>
          </a:prstGeom>
        </p:spPr>
      </p:pic>
      <p:pic>
        <p:nvPicPr>
          <p:cNvPr id="6" name="图片 -2147482614" descr="4b0ba334fa14f3dbf4ce2acb6baa0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55905"/>
            <a:ext cx="2896870" cy="6278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《智帐》第三阶段汇报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vtop</dc:creator>
  <cp:lastModifiedBy>vtop</cp:lastModifiedBy>
  <cp:revision>3</cp:revision>
  <dcterms:created xsi:type="dcterms:W3CDTF">2020-12-28T15:45:00Z</dcterms:created>
  <dcterms:modified xsi:type="dcterms:W3CDTF">2020-12-30T00:49:06Z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