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8" r:id="rId7"/>
    <p:sldId id="258" r:id="rId8"/>
    <p:sldId id="261" r:id="rId9"/>
    <p:sldId id="260" r:id="rId10"/>
    <p:sldId id="259" r:id="rId11"/>
    <p:sldId id="262" r:id="rId12"/>
    <p:sldId id="263" r:id="rId13"/>
    <p:sldId id="267" r:id="rId14"/>
    <p:sldId id="265" r:id="rId1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291" autoAdjust="0"/>
  </p:normalViewPr>
  <p:slideViewPr>
    <p:cSldViewPr snapToGrid="0" showGuides="1">
      <p:cViewPr varScale="1">
        <p:scale>
          <a:sx n="91" d="100"/>
          <a:sy n="91" d="100"/>
        </p:scale>
        <p:origin x="115" y="72"/>
      </p:cViewPr>
      <p:guideLst>
        <p:guide pos="3840"/>
        <p:guide orient="horz" pos="2160"/>
      </p:guideLst>
    </p:cSldViewPr>
  </p:slideViewPr>
  <p:notesTextViewPr>
    <p:cViewPr>
      <p:scale>
        <a:sx n="1" d="1"/>
        <a:sy n="1" d="1"/>
      </p:scale>
      <p:origin x="0" y="0"/>
    </p:cViewPr>
  </p:notesTextViewPr>
  <p:notesViewPr>
    <p:cSldViewPr snapToGrid="0" showGuides="1">
      <p:cViewPr varScale="1">
        <p:scale>
          <a:sx n="88" d="100"/>
          <a:sy n="88" d="100"/>
        </p:scale>
        <p:origin x="298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Sheet1!$C$1</c:f>
              <c:strCache>
                <c:ptCount val="1"/>
                <c:pt idx="0">
                  <c:v>系列 2</c:v>
                </c:pt>
              </c:strCache>
            </c:strRef>
          </c:tx>
          <c:spPr>
            <a:solidFill>
              <a:schemeClr val="tx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"¥"#,##0_);\("¥"#,##0\)</c:formatCode>
                <c:ptCount val="5"/>
                <c:pt idx="1">
                  <c:v>20000</c:v>
                </c:pt>
                <c:pt idx="3">
                  <c:v>40000</c:v>
                </c:pt>
              </c:numCache>
            </c:numRef>
          </c:val>
          <c:extLst>
            <c:ext xmlns:c16="http://schemas.microsoft.com/office/drawing/2014/chart" uri="{C3380CC4-5D6E-409C-BE32-E72D297353CC}">
              <c16:uniqueId val="{00000003-155F-4FD1-83DF-8895FBE52F34}"/>
            </c:ext>
          </c:extLst>
        </c:ser>
        <c:dLbls>
          <c:showLegendKey val="0"/>
          <c:showVal val="0"/>
          <c:showCatName val="0"/>
          <c:showSerName val="0"/>
          <c:showPercent val="0"/>
          <c:showBubbleSize val="0"/>
        </c:dLbls>
        <c:gapWidth val="100"/>
        <c:overlap val="-27"/>
        <c:axId val="571106472"/>
        <c:axId val="571108768"/>
      </c:barChart>
      <c:barChart>
        <c:barDir val="col"/>
        <c:grouping val="clustered"/>
        <c:varyColors val="0"/>
        <c:ser>
          <c:idx val="0"/>
          <c:order val="0"/>
          <c:tx>
            <c:strRef>
              <c:f>Sheet1!$B$1</c:f>
              <c:strCache>
                <c:ptCount val="1"/>
                <c:pt idx="0">
                  <c:v>系列 1</c:v>
                </c:pt>
              </c:strCache>
            </c:strRef>
          </c:tx>
          <c:spPr>
            <a:solidFill>
              <a:schemeClr val="bg2"/>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General</c:formatCode>
                <c:ptCount val="5"/>
                <c:pt idx="0" formatCode="&quot;¥&quot;#,##0_);\(&quot;¥&quot;#,##0\)">
                  <c:v>10000</c:v>
                </c:pt>
                <c:pt idx="2" formatCode="&quot;¥&quot;#,##0_);\(&quot;¥&quot;#,##0\)">
                  <c:v>30000</c:v>
                </c:pt>
                <c:pt idx="4" formatCode="&quot;¥&quot;#,##0_);\(&quot;¥&quot;#,##0\)">
                  <c:v>50000</c:v>
                </c:pt>
              </c:numCache>
            </c:numRef>
          </c:val>
          <c:extLst>
            <c:ext xmlns:c16="http://schemas.microsoft.com/office/drawing/2014/chart" uri="{C3380CC4-5D6E-409C-BE32-E72D297353CC}">
              <c16:uniqueId val="{00000000-155F-4FD1-83DF-8895FBE52F34}"/>
            </c:ext>
          </c:extLst>
        </c:ser>
        <c:dLbls>
          <c:showLegendKey val="0"/>
          <c:showVal val="0"/>
          <c:showCatName val="0"/>
          <c:showSerName val="0"/>
          <c:showPercent val="0"/>
          <c:showBubbleSize val="0"/>
        </c:dLbls>
        <c:gapWidth val="100"/>
        <c:overlap val="-27"/>
        <c:axId val="572825440"/>
        <c:axId val="572827080"/>
      </c:barChart>
      <c:catAx>
        <c:axId val="571106472"/>
        <c:scaling>
          <c:orientation val="minMax"/>
        </c:scaling>
        <c:delete val="0"/>
        <c:axPos val="b"/>
        <c:numFmt formatCode="General" sourceLinked="1"/>
        <c:majorTickMark val="none"/>
        <c:minorTickMark val="none"/>
        <c:tickLblPos val="nextTo"/>
        <c:spPr>
          <a:noFill/>
          <a:ln w="12700" cap="flat" cmpd="sng" algn="ctr">
            <a:solidFill>
              <a:schemeClr val="bg2"/>
            </a:solidFill>
            <a:round/>
          </a:ln>
          <a:effectLst/>
        </c:spPr>
        <c:txPr>
          <a:bodyPr rot="-60000000" spcFirstLastPara="1" vertOverflow="ellipsis" vert="horz" wrap="square" anchor="ctr" anchorCtr="1"/>
          <a:lstStyle/>
          <a:p>
            <a:pPr>
              <a:defRPr sz="1200" b="0" i="0" u="none" strike="noStrike" kern="1200" baseline="0">
                <a:solidFill>
                  <a:schemeClr val="bg1">
                    <a:lumMod val="75000"/>
                  </a:schemeClr>
                </a:solidFill>
                <a:latin typeface="+mn-lt"/>
                <a:ea typeface="+mn-ea"/>
                <a:cs typeface="+mn-cs"/>
              </a:defRPr>
            </a:pPr>
            <a:endParaRPr lang="zh-CN"/>
          </a:p>
        </c:txPr>
        <c:crossAx val="571108768"/>
        <c:crosses val="autoZero"/>
        <c:auto val="1"/>
        <c:lblAlgn val="ctr"/>
        <c:lblOffset val="100"/>
        <c:noMultiLvlLbl val="0"/>
      </c:catAx>
      <c:valAx>
        <c:axId val="571108768"/>
        <c:scaling>
          <c:orientation val="minMax"/>
          <c:max val="50000"/>
        </c:scaling>
        <c:delete val="0"/>
        <c:axPos val="l"/>
        <c:majorGridlines>
          <c:spPr>
            <a:ln w="12700" cap="flat" cmpd="sng" algn="ctr">
              <a:solidFill>
                <a:schemeClr val="bg2">
                  <a:alpha val="20000"/>
                </a:schemeClr>
              </a:solidFill>
              <a:round/>
            </a:ln>
            <a:effectLst/>
          </c:spPr>
        </c:majorGridlines>
        <c:numFmt formatCode="&quot;¥&quot;#,##0_);\(&quot;¥&quot;#,##0\)" sourceLinked="1"/>
        <c:majorTickMark val="none"/>
        <c:minorTickMark val="none"/>
        <c:tickLblPos val="nextTo"/>
        <c:spPr>
          <a:noFill/>
          <a:ln w="12700">
            <a:solidFill>
              <a:schemeClr val="bg2"/>
            </a:solidFill>
          </a:ln>
          <a:effectLst/>
        </c:spPr>
        <c:txPr>
          <a:bodyPr rot="-60000000" spcFirstLastPara="1" vertOverflow="ellipsis" vert="horz" wrap="square" anchor="ctr" anchorCtr="1"/>
          <a:lstStyle/>
          <a:p>
            <a:pPr>
              <a:defRPr sz="1400" b="0" i="0" u="none" strike="noStrike" kern="1200" baseline="0">
                <a:solidFill>
                  <a:schemeClr val="bg1">
                    <a:lumMod val="75000"/>
                  </a:schemeClr>
                </a:solidFill>
                <a:latin typeface="+mn-lt"/>
                <a:ea typeface="+mn-ea"/>
                <a:cs typeface="+mn-cs"/>
              </a:defRPr>
            </a:pPr>
            <a:endParaRPr lang="zh-CN"/>
          </a:p>
        </c:txPr>
        <c:crossAx val="571106472"/>
        <c:crosses val="autoZero"/>
        <c:crossBetween val="between"/>
        <c:majorUnit val="10000"/>
      </c:valAx>
      <c:valAx>
        <c:axId val="572827080"/>
        <c:scaling>
          <c:orientation val="minMax"/>
        </c:scaling>
        <c:delete val="1"/>
        <c:axPos val="r"/>
        <c:numFmt formatCode="&quot;¥&quot;#,##0_);\(&quot;¥&quot;#,##0\)" sourceLinked="1"/>
        <c:majorTickMark val="out"/>
        <c:minorTickMark val="none"/>
        <c:tickLblPos val="nextTo"/>
        <c:crossAx val="572825440"/>
        <c:crosses val="max"/>
        <c:crossBetween val="between"/>
      </c:valAx>
      <c:catAx>
        <c:axId val="572825440"/>
        <c:scaling>
          <c:orientation val="minMax"/>
        </c:scaling>
        <c:delete val="1"/>
        <c:axPos val="b"/>
        <c:numFmt formatCode="General" sourceLinked="1"/>
        <c:majorTickMark val="out"/>
        <c:minorTickMark val="none"/>
        <c:tickLblPos val="nextTo"/>
        <c:crossAx val="57282708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0340FDE-9CEA-44AF-B9AA-1E311BABBCFD}" type="datetime1">
              <a:rPr lang="zh-CN" altLang="en-US" smtClean="0">
                <a:latin typeface="Microsoft YaHei UI" panose="020B0503020204020204" pitchFamily="34" charset="-122"/>
                <a:ea typeface="Microsoft YaHei UI" panose="020B0503020204020204" pitchFamily="34" charset="-122"/>
              </a:rPr>
              <a:t>2020/10/20</a:t>
            </a:fld>
            <a:endParaRPr 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A4B18F8-B739-4178-8D2D-879F4A27DC29}" type="slidenum">
              <a:rPr lang="en-US" smtClean="0">
                <a:latin typeface="Microsoft YaHei UI" panose="020B0503020204020204" pitchFamily="34" charset="-122"/>
                <a:ea typeface="Microsoft YaHei UI" panose="020B0503020204020204" pitchFamily="34" charset="-122"/>
              </a:rPr>
              <a:t>‹#›</a:t>
            </a:fld>
            <a:endParaRPr 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993330CB-5E3F-4F64-9D41-569425568539}" type="datetime1">
              <a:rPr lang="zh-CN" altLang="en-US" noProof="0" smtClean="0"/>
              <a:t>2020/10/20</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53D78A92-0141-4330-8F3E-FAADFAC23844}" type="slidenum">
              <a:rPr lang="en-US" altLang="zh-CN" noProof="0" smtClean="0"/>
              <a:pPr/>
              <a:t>‹#›</a:t>
            </a:fld>
            <a:endParaRPr lang="zh-CN" altLang="en-US"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53D78A92-0141-4330-8F3E-FAADFAC23844}" type="slidenum">
              <a:rPr lang="en-US" altLang="zh-CN" smtClean="0"/>
              <a:t>1</a:t>
            </a:fld>
            <a:endParaRPr lang="zh-CN" altLang="en-US"/>
          </a:p>
        </p:txBody>
      </p:sp>
    </p:spTree>
    <p:extLst>
      <p:ext uri="{BB962C8B-B14F-4D97-AF65-F5344CB8AC3E}">
        <p14:creationId xmlns:p14="http://schemas.microsoft.com/office/powerpoint/2010/main" val="2246074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53D78A92-0141-4330-8F3E-FAADFAC23844}" type="slidenum">
              <a:rPr lang="en-US" altLang="zh-CN" smtClean="0"/>
              <a:t>11</a:t>
            </a:fld>
            <a:endParaRPr lang="zh-CN" altLang="en-US"/>
          </a:p>
        </p:txBody>
      </p:sp>
    </p:spTree>
    <p:extLst>
      <p:ext uri="{BB962C8B-B14F-4D97-AF65-F5344CB8AC3E}">
        <p14:creationId xmlns:p14="http://schemas.microsoft.com/office/powerpoint/2010/main" val="134345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53D78A92-0141-4330-8F3E-FAADFAC23844}" type="slidenum">
              <a:rPr lang="en-US" altLang="zh-CN" smtClean="0"/>
              <a:t>2</a:t>
            </a:fld>
            <a:endParaRPr lang="zh-CN" altLang="en-US"/>
          </a:p>
        </p:txBody>
      </p:sp>
    </p:spTree>
    <p:extLst>
      <p:ext uri="{BB962C8B-B14F-4D97-AF65-F5344CB8AC3E}">
        <p14:creationId xmlns:p14="http://schemas.microsoft.com/office/powerpoint/2010/main" val="834258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53D78A92-0141-4330-8F3E-FAADFAC23844}" type="slidenum">
              <a:rPr lang="en-US" altLang="zh-CN" smtClean="0"/>
              <a:t>4</a:t>
            </a:fld>
            <a:endParaRPr lang="zh-CN" altLang="en-US"/>
          </a:p>
        </p:txBody>
      </p:sp>
    </p:spTree>
    <p:extLst>
      <p:ext uri="{BB962C8B-B14F-4D97-AF65-F5344CB8AC3E}">
        <p14:creationId xmlns:p14="http://schemas.microsoft.com/office/powerpoint/2010/main" val="2605156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53D78A92-0141-4330-8F3E-FAADFAC23844}" type="slidenum">
              <a:rPr lang="en-US" altLang="zh-CN" smtClean="0"/>
              <a:t>5</a:t>
            </a:fld>
            <a:endParaRPr lang="zh-CN" altLang="en-US"/>
          </a:p>
        </p:txBody>
      </p:sp>
    </p:spTree>
    <p:extLst>
      <p:ext uri="{BB962C8B-B14F-4D97-AF65-F5344CB8AC3E}">
        <p14:creationId xmlns:p14="http://schemas.microsoft.com/office/powerpoint/2010/main" val="4214134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53D78A92-0141-4330-8F3E-FAADFAC23844}" type="slidenum">
              <a:rPr lang="en-US" altLang="zh-CN" smtClean="0"/>
              <a:t>6</a:t>
            </a:fld>
            <a:endParaRPr lang="zh-CN" altLang="en-US"/>
          </a:p>
        </p:txBody>
      </p:sp>
    </p:spTree>
    <p:extLst>
      <p:ext uri="{BB962C8B-B14F-4D97-AF65-F5344CB8AC3E}">
        <p14:creationId xmlns:p14="http://schemas.microsoft.com/office/powerpoint/2010/main" val="3161029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53D78A92-0141-4330-8F3E-FAADFAC23844}" type="slidenum">
              <a:rPr lang="en-US" altLang="zh-CN" smtClean="0"/>
              <a:t>7</a:t>
            </a:fld>
            <a:endParaRPr lang="zh-CN" altLang="en-US"/>
          </a:p>
        </p:txBody>
      </p:sp>
    </p:spTree>
    <p:extLst>
      <p:ext uri="{BB962C8B-B14F-4D97-AF65-F5344CB8AC3E}">
        <p14:creationId xmlns:p14="http://schemas.microsoft.com/office/powerpoint/2010/main" val="4139446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53D78A92-0141-4330-8F3E-FAADFAC23844}" type="slidenum">
              <a:rPr lang="en-US" altLang="zh-CN" smtClean="0"/>
              <a:t>8</a:t>
            </a:fld>
            <a:endParaRPr lang="zh-CN" altLang="en-US"/>
          </a:p>
        </p:txBody>
      </p:sp>
    </p:spTree>
    <p:extLst>
      <p:ext uri="{BB962C8B-B14F-4D97-AF65-F5344CB8AC3E}">
        <p14:creationId xmlns:p14="http://schemas.microsoft.com/office/powerpoint/2010/main" val="51325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53D78A92-0141-4330-8F3E-FAADFAC23844}" type="slidenum">
              <a:rPr lang="en-US" altLang="zh-CN" smtClean="0"/>
              <a:t>9</a:t>
            </a:fld>
            <a:endParaRPr lang="zh-CN" altLang="en-US"/>
          </a:p>
        </p:txBody>
      </p:sp>
    </p:spTree>
    <p:extLst>
      <p:ext uri="{BB962C8B-B14F-4D97-AF65-F5344CB8AC3E}">
        <p14:creationId xmlns:p14="http://schemas.microsoft.com/office/powerpoint/2010/main" val="3334458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53D78A92-0141-4330-8F3E-FAADFAC23844}" type="slidenum">
              <a:rPr lang="en-US" altLang="zh-CN" smtClean="0"/>
              <a:t>10</a:t>
            </a:fld>
            <a:endParaRPr lang="zh-CN" altLang="en-US"/>
          </a:p>
        </p:txBody>
      </p:sp>
    </p:spTree>
    <p:extLst>
      <p:ext uri="{BB962C8B-B14F-4D97-AF65-F5344CB8AC3E}">
        <p14:creationId xmlns:p14="http://schemas.microsoft.com/office/powerpoint/2010/main" val="3527521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包含图像的标题幻灯片">
    <p:spTree>
      <p:nvGrpSpPr>
        <p:cNvPr id="1" name=""/>
        <p:cNvGrpSpPr/>
        <p:nvPr/>
      </p:nvGrpSpPr>
      <p:grpSpPr>
        <a:xfrm>
          <a:off x="0" y="0"/>
          <a:ext cx="0" cy="0"/>
          <a:chOff x="0" y="0"/>
          <a:chExt cx="0" cy="0"/>
        </a:xfrm>
      </p:grpSpPr>
      <p:sp>
        <p:nvSpPr>
          <p:cNvPr id="21" name="图片占位符 20">
            <a:extLst>
              <a:ext uri="{FF2B5EF4-FFF2-40B4-BE49-F238E27FC236}">
                <a16:creationId xmlns:a16="http://schemas.microsoft.com/office/drawing/2014/main" id="{5230445E-A660-448A-B4DC-782AD0E5DA6F}"/>
              </a:ext>
            </a:extLst>
          </p:cNvPr>
          <p:cNvSpPr>
            <a:spLocks noGrp="1"/>
          </p:cNvSpPr>
          <p:nvPr>
            <p:ph type="pic" sz="quarter" idx="22" hasCustomPrompt="1"/>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zh-CN" altLang="en-US" noProof="0"/>
              <a:t>单击图标以添加图片</a:t>
            </a:r>
          </a:p>
        </p:txBody>
      </p:sp>
      <p:sp>
        <p:nvSpPr>
          <p:cNvPr id="22" name="图形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pPr rtl="0"/>
            <a:r>
              <a:rPr lang="zh-CN" altLang="en-US" noProof="0">
                <a:latin typeface="Microsoft YaHei UI" panose="020B0503020204020204" pitchFamily="34" charset="-122"/>
              </a:rPr>
              <a:t> </a:t>
            </a:r>
          </a:p>
        </p:txBody>
      </p:sp>
      <p:sp>
        <p:nvSpPr>
          <p:cNvPr id="26" name="标题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rtlCol="0">
            <a:noAutofit/>
          </a:bodyPr>
          <a:lstStyle>
            <a:lvl1pPr algn="l">
              <a:defRPr sz="7000" b="1">
                <a:solidFill>
                  <a:schemeClr val="bg1"/>
                </a:solidFill>
              </a:defRPr>
            </a:lvl1pPr>
          </a:lstStyle>
          <a:p>
            <a:pPr rtl="0"/>
            <a:r>
              <a:rPr lang="zh-CN" altLang="en-US" noProof="0"/>
              <a:t>演示文稿</a:t>
            </a:r>
            <a:br>
              <a:rPr lang="zh-CN" altLang="en-US" noProof="0"/>
            </a:br>
            <a:r>
              <a:rPr lang="zh-CN" altLang="en-US" noProof="0"/>
              <a:t>标题</a:t>
            </a:r>
          </a:p>
        </p:txBody>
      </p:sp>
      <p:sp>
        <p:nvSpPr>
          <p:cNvPr id="27" name="文本占位符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rtlCol="0">
            <a:noAutofit/>
          </a:bodyPr>
          <a:lstStyle>
            <a:lvl1pPr marL="0" indent="0" algn="l">
              <a:buNone/>
              <a:defRPr sz="3500" b="0" i="0">
                <a:solidFill>
                  <a:schemeClr val="tx2"/>
                </a:solidFill>
              </a:defRPr>
            </a:lvl1pPr>
          </a:lstStyle>
          <a:p>
            <a:pPr lvl="0" rtl="0"/>
            <a:r>
              <a:rPr lang="zh-CN" altLang="en-US" noProof="0"/>
              <a:t>演示文稿</a:t>
            </a:r>
            <a:br>
              <a:rPr lang="zh-CN" altLang="en-US" noProof="0"/>
            </a:br>
            <a:r>
              <a:rPr lang="zh-CN" altLang="en-US" noProof="0"/>
              <a:t>标语</a:t>
            </a:r>
          </a:p>
        </p:txBody>
      </p:sp>
      <p:sp>
        <p:nvSpPr>
          <p:cNvPr id="29" name="文本占位符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rtlCol="0">
            <a:noAutofit/>
          </a:bodyPr>
          <a:lstStyle>
            <a:lvl1pPr marL="0" indent="0" algn="l">
              <a:buNone/>
              <a:defRPr sz="2200" b="1" i="0">
                <a:solidFill>
                  <a:schemeClr val="bg2"/>
                </a:solidFill>
                <a:latin typeface="Microsoft YaHei UI" panose="020B0503020204020204" pitchFamily="34" charset="-122"/>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n-US" altLang="zh-CN" noProof="0"/>
              <a:t>20XX</a:t>
            </a:r>
            <a:endParaRPr lang="zh-CN" altLang="en-US" noProof="0"/>
          </a:p>
        </p:txBody>
      </p:sp>
      <p:sp>
        <p:nvSpPr>
          <p:cNvPr id="30" name="文本占位符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rtlCol="0">
            <a:noAutofit/>
          </a:bodyPr>
          <a:lstStyle>
            <a:lvl1pPr marL="0" indent="0" algn="l">
              <a:buNone/>
              <a:defRPr sz="2200" b="0" i="0">
                <a:solidFill>
                  <a:schemeClr val="bg2"/>
                </a:solidFill>
                <a:latin typeface="Microsoft YaHei UI" panose="020B0503020204020204" pitchFamily="34" charset="-122"/>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zh-CN" altLang="en-US" noProof="0"/>
              <a:t>月</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感谢布局">
    <p:bg>
      <p:bgPr>
        <a:solidFill>
          <a:schemeClr val="accent6"/>
        </a:solidFill>
        <a:effectLst/>
      </p:bgPr>
    </p:bg>
    <p:spTree>
      <p:nvGrpSpPr>
        <p:cNvPr id="1" name=""/>
        <p:cNvGrpSpPr/>
        <p:nvPr/>
      </p:nvGrpSpPr>
      <p:grpSpPr>
        <a:xfrm>
          <a:off x="0" y="0"/>
          <a:ext cx="0" cy="0"/>
          <a:chOff x="0" y="0"/>
          <a:chExt cx="0" cy="0"/>
        </a:xfrm>
      </p:grpSpPr>
      <p:sp>
        <p:nvSpPr>
          <p:cNvPr id="33" name="图片占位符 32">
            <a:extLst>
              <a:ext uri="{FF2B5EF4-FFF2-40B4-BE49-F238E27FC236}">
                <a16:creationId xmlns:a16="http://schemas.microsoft.com/office/drawing/2014/main" id="{88BA6D96-EFE3-4743-8FB5-544E9692D111}"/>
              </a:ext>
            </a:extLst>
          </p:cNvPr>
          <p:cNvSpPr>
            <a:spLocks noGrp="1"/>
          </p:cNvSpPr>
          <p:nvPr>
            <p:ph type="pic" sz="quarter" idx="26" hasCustomPrompt="1"/>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zh-CN" altLang="en-US" noProof="0"/>
              <a:t>单击图标以添加图片</a:t>
            </a:r>
          </a:p>
        </p:txBody>
      </p:sp>
      <p:sp>
        <p:nvSpPr>
          <p:cNvPr id="14" name="图形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pPr rtl="0"/>
            <a:r>
              <a:rPr lang="zh-CN" altLang="en-US" noProof="0">
                <a:latin typeface="Microsoft YaHei UI" panose="020B0503020204020204" pitchFamily="34" charset="-122"/>
              </a:rPr>
              <a:t> </a:t>
            </a:r>
          </a:p>
        </p:txBody>
      </p:sp>
      <p:sp>
        <p:nvSpPr>
          <p:cNvPr id="20" name="标题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1911780"/>
            <a:ext cx="4183939" cy="1343087"/>
          </a:xfrm>
        </p:spPr>
        <p:txBody>
          <a:bodyPr rtlCol="0">
            <a:noAutofit/>
          </a:bodyPr>
          <a:lstStyle>
            <a:lvl1pPr algn="r">
              <a:defRPr sz="7000" b="1">
                <a:solidFill>
                  <a:schemeClr val="bg1"/>
                </a:solidFill>
              </a:defRPr>
            </a:lvl1pPr>
          </a:lstStyle>
          <a:p>
            <a:pPr rtl="0"/>
            <a:r>
              <a:rPr lang="zh-CN" altLang="en-US" noProof="0"/>
              <a:t>谢谢！</a:t>
            </a:r>
          </a:p>
        </p:txBody>
      </p:sp>
      <p:sp>
        <p:nvSpPr>
          <p:cNvPr id="21" name="文本占位符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rtlCol="0">
            <a:noAutofit/>
          </a:bodyPr>
          <a:lstStyle>
            <a:lvl1pPr marL="0" indent="0" algn="r">
              <a:buNone/>
              <a:defRPr sz="3500" b="0" i="0">
                <a:solidFill>
                  <a:schemeClr val="tx2"/>
                </a:solidFill>
              </a:defRPr>
            </a:lvl1pPr>
          </a:lstStyle>
          <a:p>
            <a:pPr lvl="0" rtl="0"/>
            <a:r>
              <a:rPr lang="en-US" altLang="zh-CN" noProof="0"/>
              <a:t>Alexander</a:t>
            </a:r>
            <a:br>
              <a:rPr lang="zh-CN" altLang="en-US" noProof="0"/>
            </a:br>
            <a:r>
              <a:rPr lang="en-US" altLang="zh-CN" noProof="0"/>
              <a:t>Martensson</a:t>
            </a:r>
            <a:endParaRPr lang="zh-CN" altLang="en-US" noProof="0"/>
          </a:p>
        </p:txBody>
      </p:sp>
      <p:sp>
        <p:nvSpPr>
          <p:cNvPr id="25" name="文本占位符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rtlCol="0">
            <a:noAutofit/>
          </a:bodyPr>
          <a:lstStyle>
            <a:lvl1pPr marL="0" indent="0" algn="r">
              <a:buNone/>
              <a:defRPr sz="2200" b="0" i="0">
                <a:solidFill>
                  <a:schemeClr val="bg1"/>
                </a:solidFill>
                <a:latin typeface="Microsoft YaHei UI" panose="020B0503020204020204" pitchFamily="34" charset="-122"/>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n-US" altLang="zh-CN" noProof="0"/>
              <a:t>678-555-0128</a:t>
            </a:r>
            <a:endParaRPr lang="zh-CN" altLang="en-US" noProof="0"/>
          </a:p>
        </p:txBody>
      </p:sp>
      <p:sp>
        <p:nvSpPr>
          <p:cNvPr id="28" name="文本占位符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rtlCol="0">
            <a:noAutofit/>
          </a:bodyPr>
          <a:lstStyle>
            <a:lvl1pPr marL="0" indent="0" algn="r">
              <a:buNone/>
              <a:defRPr sz="1400" b="0" i="0">
                <a:solidFill>
                  <a:schemeClr val="bg2"/>
                </a:solidFill>
                <a:latin typeface="Microsoft YaHei UI" panose="020B0503020204020204" pitchFamily="34" charset="-122"/>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zh-CN" altLang="en-US" noProof="0"/>
              <a:t>电话</a:t>
            </a:r>
          </a:p>
        </p:txBody>
      </p:sp>
      <p:sp>
        <p:nvSpPr>
          <p:cNvPr id="31" name="文本占位符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rtlCol="0">
            <a:noAutofit/>
          </a:bodyPr>
          <a:lstStyle>
            <a:lvl1pPr marL="0" indent="0" algn="r">
              <a:buNone/>
              <a:defRPr sz="2200" b="0" i="0">
                <a:solidFill>
                  <a:schemeClr val="bg1"/>
                </a:solidFill>
                <a:latin typeface="Microsoft YaHei UI" panose="020B0503020204020204" pitchFamily="34" charset="-122"/>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n-US" altLang="zh-CN" noProof="0"/>
              <a:t>martensson@example.com</a:t>
            </a:r>
            <a:endParaRPr lang="zh-CN" altLang="en-US" noProof="0"/>
          </a:p>
        </p:txBody>
      </p:sp>
      <p:sp>
        <p:nvSpPr>
          <p:cNvPr id="32" name="文本占位符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rtlCol="0">
            <a:noAutofit/>
          </a:bodyPr>
          <a:lstStyle>
            <a:lvl1pPr marL="0" indent="0" algn="r">
              <a:buNone/>
              <a:defRPr sz="1400" b="0" i="0">
                <a:solidFill>
                  <a:schemeClr val="bg2"/>
                </a:solidFill>
                <a:latin typeface="Microsoft YaHei UI" panose="020B0503020204020204" pitchFamily="34" charset="-122"/>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zh-CN" altLang="en-US" noProof="0"/>
              <a:t>电子邮件</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4" name="任意多边形：形状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rtl="0"/>
            <a:endParaRPr lang="zh-CN" altLang="en-US" noProof="0">
              <a:latin typeface="Microsoft YaHei UI" panose="020B0503020204020204" pitchFamily="34" charset="-122"/>
            </a:endParaRPr>
          </a:p>
        </p:txBody>
      </p:sp>
      <p:sp>
        <p:nvSpPr>
          <p:cNvPr id="22" name="图形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pPr rtl="0"/>
            <a:r>
              <a:rPr lang="zh-CN" altLang="en-US" noProof="0">
                <a:latin typeface="Microsoft YaHei UI" panose="020B0503020204020204" pitchFamily="34" charset="-122"/>
              </a:rPr>
              <a:t> </a:t>
            </a:r>
            <a:endParaRPr lang="zh-CN" altLang="ru-RU" noProof="0">
              <a:latin typeface="Microsoft YaHei UI" panose="020B0503020204020204" pitchFamily="34" charset="-122"/>
            </a:endParaRPr>
          </a:p>
        </p:txBody>
      </p:sp>
      <p:sp>
        <p:nvSpPr>
          <p:cNvPr id="26" name="标题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rtlCol="0">
            <a:noAutofit/>
          </a:bodyPr>
          <a:lstStyle>
            <a:lvl1pPr algn="l">
              <a:defRPr sz="7000" b="1">
                <a:solidFill>
                  <a:schemeClr val="bg1"/>
                </a:solidFill>
              </a:defRPr>
            </a:lvl1pPr>
          </a:lstStyle>
          <a:p>
            <a:pPr rtl="0"/>
            <a:r>
              <a:rPr lang="zh-CN" altLang="en-US" noProof="0"/>
              <a:t>演示文稿</a:t>
            </a:r>
            <a:br>
              <a:rPr lang="zh-CN" altLang="ru-RU" noProof="0"/>
            </a:br>
            <a:r>
              <a:rPr lang="zh-CN" altLang="en-US" noProof="0"/>
              <a:t>标题</a:t>
            </a:r>
            <a:endParaRPr lang="zh-CN" altLang="ru-RU" noProof="0"/>
          </a:p>
        </p:txBody>
      </p:sp>
      <p:sp>
        <p:nvSpPr>
          <p:cNvPr id="15" name="副标题 2">
            <a:extLst>
              <a:ext uri="{FF2B5EF4-FFF2-40B4-BE49-F238E27FC236}">
                <a16:creationId xmlns:a16="http://schemas.microsoft.com/office/drawing/2014/main" id="{8046DF3F-8EBA-4583-9F19-45C979FDAB65}"/>
              </a:ext>
            </a:extLst>
          </p:cNvPr>
          <p:cNvSpPr>
            <a:spLocks noGrp="1"/>
          </p:cNvSpPr>
          <p:nvPr>
            <p:ph type="subTitle" idx="1" hasCustomPrompt="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rtl="0"/>
            <a:r>
              <a:rPr lang="zh-CN" altLang="en-US" noProof="0"/>
              <a:t>单击以编辑母版副标题样式</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任意多边形：形状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rtlCol="0">
            <a:normAutofit/>
          </a:bodyPr>
          <a:lstStyle>
            <a:lvl1pPr algn="l">
              <a:defRPr sz="4000" b="1">
                <a:solidFill>
                  <a:schemeClr val="bg1"/>
                </a:solidFill>
              </a:defRPr>
            </a:lvl1pPr>
          </a:lstStyle>
          <a:p>
            <a:pPr rtl="0"/>
            <a:r>
              <a:rPr lang="zh-CN" altLang="en-US" noProof="0"/>
              <a:t>分隔幻灯片</a:t>
            </a:r>
            <a:endParaRPr lang="zh-CN" altLang="ru-RU" noProof="0"/>
          </a:p>
        </p:txBody>
      </p:sp>
      <p:sp>
        <p:nvSpPr>
          <p:cNvPr id="3" name="灯片编号占位符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ru-RU" altLang="zh-CN" noProof="0" smtClean="0"/>
              <a:pPr/>
              <a:t>‹#›</a:t>
            </a:fld>
            <a:endParaRPr lang="zh-CN" altLang="en-US" noProof="0"/>
          </a:p>
        </p:txBody>
      </p:sp>
      <p:sp>
        <p:nvSpPr>
          <p:cNvPr id="15" name="图形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7" name="图形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0" name="文本占位符 2">
            <a:extLst>
              <a:ext uri="{FF2B5EF4-FFF2-40B4-BE49-F238E27FC236}">
                <a16:creationId xmlns:a16="http://schemas.microsoft.com/office/drawing/2014/main" id="{A3B87DE7-6A4B-4A0E-8622-C9BA93F0B364}"/>
              </a:ext>
            </a:extLst>
          </p:cNvPr>
          <p:cNvSpPr>
            <a:spLocks noGrp="1"/>
          </p:cNvSpPr>
          <p:nvPr>
            <p:ph type="body" idx="1" hasCustomPrompt="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rtl="0"/>
            <a:r>
              <a:rPr lang="zh-CN" altLang="en-US" noProof="0"/>
              <a:t>编辑母版文本样式</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11" name="图形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任意多边形：形状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3" name="任意多边形：形状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grpSp>
      <p:sp>
        <p:nvSpPr>
          <p:cNvPr id="3" name="灯片编号占位符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ru-RU" altLang="zh-CN" noProof="0" smtClean="0"/>
              <a:pPr/>
              <a:t>‹#›</a:t>
            </a:fld>
            <a:endParaRPr lang="zh-CN" altLang="en-US" noProof="0"/>
          </a:p>
        </p:txBody>
      </p:sp>
      <p:sp>
        <p:nvSpPr>
          <p:cNvPr id="20" name="图形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4" name="图形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2" name="标题 1">
            <a:extLst>
              <a:ext uri="{FF2B5EF4-FFF2-40B4-BE49-F238E27FC236}">
                <a16:creationId xmlns:a16="http://schemas.microsoft.com/office/drawing/2014/main" id="{BF046B1A-A07C-45A3-8FE5-724E34853137}"/>
              </a:ext>
            </a:extLst>
          </p:cNvPr>
          <p:cNvSpPr>
            <a:spLocks noGrp="1"/>
          </p:cNvSpPr>
          <p:nvPr>
            <p:ph type="title"/>
          </p:nvPr>
        </p:nvSpPr>
        <p:spPr/>
        <p:txBody>
          <a:bodyPr rtlCol="0" anchor="b"/>
          <a:lstStyle/>
          <a:p>
            <a:pPr rtl="0"/>
            <a:r>
              <a:rPr lang="zh-CN" altLang="en-US" noProof="0"/>
              <a:t>单击此处编辑母版标题样式</a:t>
            </a:r>
          </a:p>
        </p:txBody>
      </p:sp>
      <p:sp>
        <p:nvSpPr>
          <p:cNvPr id="10" name="内容占位符 2">
            <a:extLst>
              <a:ext uri="{FF2B5EF4-FFF2-40B4-BE49-F238E27FC236}">
                <a16:creationId xmlns:a16="http://schemas.microsoft.com/office/drawing/2014/main" id="{83799919-7F2B-44B7-BF0B-B0CE733AC667}"/>
              </a:ext>
            </a:extLst>
          </p:cNvPr>
          <p:cNvSpPr>
            <a:spLocks noGrp="1"/>
          </p:cNvSpPr>
          <p:nvPr>
            <p:ph idx="1" hasCustomPrompt="1"/>
          </p:nvPr>
        </p:nvSpPr>
        <p:spPr>
          <a:xfrm>
            <a:off x="838200" y="2277755"/>
            <a:ext cx="10515600" cy="3899207"/>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11" name="图形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任意多边形：形状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3" name="任意多边形：形状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grpSp>
      <p:sp>
        <p:nvSpPr>
          <p:cNvPr id="3" name="灯片编号占位符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ru-RU" altLang="zh-CN" noProof="0" smtClean="0"/>
              <a:pPr/>
              <a:t>‹#›</a:t>
            </a:fld>
            <a:endParaRPr lang="zh-CN" altLang="en-US" noProof="0"/>
          </a:p>
        </p:txBody>
      </p:sp>
      <p:sp>
        <p:nvSpPr>
          <p:cNvPr id="20" name="图形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4" name="图形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2" name="标题 1">
            <a:extLst>
              <a:ext uri="{FF2B5EF4-FFF2-40B4-BE49-F238E27FC236}">
                <a16:creationId xmlns:a16="http://schemas.microsoft.com/office/drawing/2014/main" id="{BF046B1A-A07C-45A3-8FE5-724E34853137}"/>
              </a:ext>
            </a:extLst>
          </p:cNvPr>
          <p:cNvSpPr>
            <a:spLocks noGrp="1"/>
          </p:cNvSpPr>
          <p:nvPr>
            <p:ph type="title"/>
          </p:nvPr>
        </p:nvSpPr>
        <p:spPr/>
        <p:txBody>
          <a:bodyPr rtlCol="0" anchor="b"/>
          <a:lstStyle/>
          <a:p>
            <a:pPr rtl="0"/>
            <a:r>
              <a:rPr lang="zh-CN" altLang="en-US" noProof="0"/>
              <a:t>单击此处编辑母版标题样式</a:t>
            </a:r>
          </a:p>
        </p:txBody>
      </p:sp>
      <p:sp>
        <p:nvSpPr>
          <p:cNvPr id="15" name="内容占位符 2">
            <a:extLst>
              <a:ext uri="{FF2B5EF4-FFF2-40B4-BE49-F238E27FC236}">
                <a16:creationId xmlns:a16="http://schemas.microsoft.com/office/drawing/2014/main" id="{5460D6CB-9BA0-4BA9-9CF5-9D21E9F570CE}"/>
              </a:ext>
            </a:extLst>
          </p:cNvPr>
          <p:cNvSpPr>
            <a:spLocks noGrp="1"/>
          </p:cNvSpPr>
          <p:nvPr>
            <p:ph sz="half" idx="1" hasCustomPrompt="1"/>
          </p:nvPr>
        </p:nvSpPr>
        <p:spPr>
          <a:xfrm>
            <a:off x="838200" y="2277755"/>
            <a:ext cx="5181600" cy="3899207"/>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6" name="内容占位符 3">
            <a:extLst>
              <a:ext uri="{FF2B5EF4-FFF2-40B4-BE49-F238E27FC236}">
                <a16:creationId xmlns:a16="http://schemas.microsoft.com/office/drawing/2014/main" id="{EB0DDB5D-8949-4E45-A7CD-0402580BB05B}"/>
              </a:ext>
            </a:extLst>
          </p:cNvPr>
          <p:cNvSpPr>
            <a:spLocks noGrp="1"/>
          </p:cNvSpPr>
          <p:nvPr>
            <p:ph sz="half" idx="2" hasCustomPrompt="1"/>
          </p:nvPr>
        </p:nvSpPr>
        <p:spPr>
          <a:xfrm>
            <a:off x="6172200" y="2277755"/>
            <a:ext cx="5181600" cy="3899208"/>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grpSp>
        <p:nvGrpSpPr>
          <p:cNvPr id="11" name="图形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任意多边形：形状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3" name="任意多边形：形状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grpSp>
      <p:sp>
        <p:nvSpPr>
          <p:cNvPr id="3" name="灯片编号占位符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ru-RU" altLang="zh-CN" noProof="0" smtClean="0"/>
              <a:pPr/>
              <a:t>‹#›</a:t>
            </a:fld>
            <a:endParaRPr lang="zh-CN" altLang="en-US" noProof="0"/>
          </a:p>
        </p:txBody>
      </p:sp>
      <p:sp>
        <p:nvSpPr>
          <p:cNvPr id="20" name="图形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4" name="图形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2" name="标题 1">
            <a:extLst>
              <a:ext uri="{FF2B5EF4-FFF2-40B4-BE49-F238E27FC236}">
                <a16:creationId xmlns:a16="http://schemas.microsoft.com/office/drawing/2014/main" id="{BF046B1A-A07C-45A3-8FE5-724E34853137}"/>
              </a:ext>
            </a:extLst>
          </p:cNvPr>
          <p:cNvSpPr>
            <a:spLocks noGrp="1"/>
          </p:cNvSpPr>
          <p:nvPr>
            <p:ph type="title"/>
          </p:nvPr>
        </p:nvSpPr>
        <p:spPr/>
        <p:txBody>
          <a:bodyPr rtlCol="0" anchor="b"/>
          <a:lstStyle/>
          <a:p>
            <a:pPr rtl="0"/>
            <a:r>
              <a:rPr lang="zh-CN" altLang="en-US" noProof="0"/>
              <a:t>单击此处编辑母版标题样式</a:t>
            </a:r>
          </a:p>
        </p:txBody>
      </p:sp>
      <p:sp>
        <p:nvSpPr>
          <p:cNvPr id="15" name="文本占位符 2">
            <a:extLst>
              <a:ext uri="{FF2B5EF4-FFF2-40B4-BE49-F238E27FC236}">
                <a16:creationId xmlns:a16="http://schemas.microsoft.com/office/drawing/2014/main" id="{82C817C4-D92F-4269-B22D-5C2E522418D8}"/>
              </a:ext>
            </a:extLst>
          </p:cNvPr>
          <p:cNvSpPr>
            <a:spLocks noGrp="1"/>
          </p:cNvSpPr>
          <p:nvPr>
            <p:ph type="body" idx="1" hasCustomPrompt="1"/>
          </p:nvPr>
        </p:nvSpPr>
        <p:spPr>
          <a:xfrm>
            <a:off x="839788" y="2068513"/>
            <a:ext cx="5157787" cy="436562"/>
          </a:xfrm>
        </p:spPr>
        <p:txBody>
          <a:bodyPr rtlCol="0"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16" name="内容占位符 3">
            <a:extLst>
              <a:ext uri="{FF2B5EF4-FFF2-40B4-BE49-F238E27FC236}">
                <a16:creationId xmlns:a16="http://schemas.microsoft.com/office/drawing/2014/main" id="{C61514A7-2DEE-47E3-BCB4-FB81E9981DA7}"/>
              </a:ext>
            </a:extLst>
          </p:cNvPr>
          <p:cNvSpPr>
            <a:spLocks noGrp="1"/>
          </p:cNvSpPr>
          <p:nvPr>
            <p:ph sz="half" idx="2" hasCustomPrompt="1"/>
          </p:nvPr>
        </p:nvSpPr>
        <p:spPr>
          <a:xfrm>
            <a:off x="839788" y="2505075"/>
            <a:ext cx="5157787" cy="368458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7" name="文本占位符 4">
            <a:extLst>
              <a:ext uri="{FF2B5EF4-FFF2-40B4-BE49-F238E27FC236}">
                <a16:creationId xmlns:a16="http://schemas.microsoft.com/office/drawing/2014/main" id="{3455C9D3-0938-4236-8E64-BBF582FCD239}"/>
              </a:ext>
            </a:extLst>
          </p:cNvPr>
          <p:cNvSpPr>
            <a:spLocks noGrp="1"/>
          </p:cNvSpPr>
          <p:nvPr>
            <p:ph type="body" sz="quarter" idx="3" hasCustomPrompt="1"/>
          </p:nvPr>
        </p:nvSpPr>
        <p:spPr>
          <a:xfrm>
            <a:off x="6172200" y="2068511"/>
            <a:ext cx="5183188" cy="436563"/>
          </a:xfrm>
        </p:spPr>
        <p:txBody>
          <a:bodyPr rtlCol="0"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18" name="内容占位符 5">
            <a:extLst>
              <a:ext uri="{FF2B5EF4-FFF2-40B4-BE49-F238E27FC236}">
                <a16:creationId xmlns:a16="http://schemas.microsoft.com/office/drawing/2014/main" id="{7331E254-1410-4989-81DE-84B684ACC71F}"/>
              </a:ext>
            </a:extLst>
          </p:cNvPr>
          <p:cNvSpPr>
            <a:spLocks noGrp="1"/>
          </p:cNvSpPr>
          <p:nvPr>
            <p:ph sz="quarter" idx="4" hasCustomPrompt="1"/>
          </p:nvPr>
        </p:nvSpPr>
        <p:spPr>
          <a:xfrm>
            <a:off x="6172200" y="2505075"/>
            <a:ext cx="5183188" cy="368458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带标题的内容">
    <p:spTree>
      <p:nvGrpSpPr>
        <p:cNvPr id="1" name=""/>
        <p:cNvGrpSpPr/>
        <p:nvPr/>
      </p:nvGrpSpPr>
      <p:grpSpPr>
        <a:xfrm>
          <a:off x="0" y="0"/>
          <a:ext cx="0" cy="0"/>
          <a:chOff x="0" y="0"/>
          <a:chExt cx="0" cy="0"/>
        </a:xfrm>
      </p:grpSpPr>
      <p:grpSp>
        <p:nvGrpSpPr>
          <p:cNvPr id="11" name="图形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任意多边形：形状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3" name="任意多边形：形状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grpSp>
      <p:sp>
        <p:nvSpPr>
          <p:cNvPr id="3" name="灯片编号占位符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ru-RU" altLang="zh-CN" noProof="0" smtClean="0"/>
              <a:pPr/>
              <a:t>‹#›</a:t>
            </a:fld>
            <a:endParaRPr lang="zh-CN" altLang="en-US" noProof="0"/>
          </a:p>
        </p:txBody>
      </p:sp>
      <p:sp>
        <p:nvSpPr>
          <p:cNvPr id="20" name="图形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7" name="标题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rtlCol="0" anchor="b"/>
          <a:lstStyle>
            <a:lvl1pPr>
              <a:defRPr sz="3200"/>
            </a:lvl1pPr>
          </a:lstStyle>
          <a:p>
            <a:pPr rtl="0"/>
            <a:r>
              <a:rPr lang="zh-CN" altLang="en-US" noProof="0"/>
              <a:t>单击此处编辑母版标题样式</a:t>
            </a:r>
          </a:p>
        </p:txBody>
      </p:sp>
      <p:sp>
        <p:nvSpPr>
          <p:cNvPr id="8" name="文本占位符 3">
            <a:extLst>
              <a:ext uri="{FF2B5EF4-FFF2-40B4-BE49-F238E27FC236}">
                <a16:creationId xmlns:a16="http://schemas.microsoft.com/office/drawing/2014/main" id="{6489A680-EBE7-45A3-B520-2C50F59C7932}"/>
              </a:ext>
            </a:extLst>
          </p:cNvPr>
          <p:cNvSpPr>
            <a:spLocks noGrp="1"/>
          </p:cNvSpPr>
          <p:nvPr>
            <p:ph type="body" sz="half" idx="2" hasCustomPrompt="1"/>
          </p:nvPr>
        </p:nvSpPr>
        <p:spPr>
          <a:xfrm>
            <a:off x="839788" y="2166148"/>
            <a:ext cx="3932237" cy="370284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9" name="内容占位符 2">
            <a:extLst>
              <a:ext uri="{FF2B5EF4-FFF2-40B4-BE49-F238E27FC236}">
                <a16:creationId xmlns:a16="http://schemas.microsoft.com/office/drawing/2014/main" id="{202EEB9F-D255-46E9-AFBB-FCC4D93BEFC3}"/>
              </a:ext>
            </a:extLst>
          </p:cNvPr>
          <p:cNvSpPr>
            <a:spLocks noGrp="1"/>
          </p:cNvSpPr>
          <p:nvPr>
            <p:ph idx="1" hasCustomPrompt="1"/>
          </p:nvPr>
        </p:nvSpPr>
        <p:spPr>
          <a:xfrm>
            <a:off x="5183188" y="457201"/>
            <a:ext cx="6172200" cy="5403850"/>
          </a:xfrm>
        </p:spPr>
        <p:txBody>
          <a:bodyPr rtlCol="0"/>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0" name="图形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ru-RU" altLang="zh-CN" noProof="0" smtClean="0"/>
              <a:pPr/>
              <a:t>‹#›</a:t>
            </a:fld>
            <a:endParaRPr lang="zh-CN" altLang="en-US" noProof="0"/>
          </a:p>
        </p:txBody>
      </p:sp>
      <p:sp>
        <p:nvSpPr>
          <p:cNvPr id="26" name="图形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1" name="图形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9" name="标题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rtlCol="0" anchor="b"/>
          <a:lstStyle>
            <a:lvl1pPr>
              <a:defRPr sz="3200"/>
            </a:lvl1pPr>
          </a:lstStyle>
          <a:p>
            <a:pPr rtl="0"/>
            <a:r>
              <a:rPr lang="zh-CN" altLang="en-US" noProof="0"/>
              <a:t>单击此处编辑母版标题样式</a:t>
            </a:r>
          </a:p>
        </p:txBody>
      </p:sp>
      <p:sp>
        <p:nvSpPr>
          <p:cNvPr id="10" name="文本占位符 3">
            <a:extLst>
              <a:ext uri="{FF2B5EF4-FFF2-40B4-BE49-F238E27FC236}">
                <a16:creationId xmlns:a16="http://schemas.microsoft.com/office/drawing/2014/main" id="{36D4C583-322D-4347-807F-F6D6AF8852A4}"/>
              </a:ext>
            </a:extLst>
          </p:cNvPr>
          <p:cNvSpPr>
            <a:spLocks noGrp="1"/>
          </p:cNvSpPr>
          <p:nvPr>
            <p:ph type="body" sz="half" idx="2" hasCustomPrompt="1"/>
          </p:nvPr>
        </p:nvSpPr>
        <p:spPr>
          <a:xfrm>
            <a:off x="839788" y="2130500"/>
            <a:ext cx="3932237" cy="37384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13" name="图片占位符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rtlCol="0"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1" name="图形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任意多边形：形状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3" name="任意多边形：形状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grpSp>
      <p:sp>
        <p:nvSpPr>
          <p:cNvPr id="3" name="灯片编号占位符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ru-RU" altLang="zh-CN" noProof="0" smtClean="0"/>
              <a:pPr/>
              <a:t>‹#›</a:t>
            </a:fld>
            <a:endParaRPr lang="zh-CN" altLang="en-US" noProof="0"/>
          </a:p>
        </p:txBody>
      </p:sp>
      <p:sp>
        <p:nvSpPr>
          <p:cNvPr id="20" name="图形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21" name="标题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rtlCol="0">
            <a:normAutofit/>
          </a:bodyPr>
          <a:lstStyle>
            <a:lvl1pPr algn="l">
              <a:defRPr sz="4000" b="1">
                <a:solidFill>
                  <a:schemeClr val="bg1"/>
                </a:solidFill>
              </a:defRPr>
            </a:lvl1pPr>
          </a:lstStyle>
          <a:p>
            <a:pPr rtl="0"/>
            <a:r>
              <a:rPr lang="zh-CN" altLang="en-US" noProof="0"/>
              <a:t>空幻灯片</a:t>
            </a:r>
            <a:endParaRPr lang="zh-CN" altLang="ru-RU" noProof="0"/>
          </a:p>
        </p:txBody>
      </p:sp>
      <p:sp>
        <p:nvSpPr>
          <p:cNvPr id="14" name="图形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grpSp>
        <p:nvGrpSpPr>
          <p:cNvPr id="11" name="图形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任意多边形：形状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zh-CN" altLang="en-US" noProof="0">
                <a:latin typeface="Microsoft YaHei UI" panose="020B0503020204020204" pitchFamily="34" charset="-122"/>
              </a:endParaRPr>
            </a:p>
          </p:txBody>
        </p:sp>
        <p:sp>
          <p:nvSpPr>
            <p:cNvPr id="13" name="任意多边形：形状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zh-CN" altLang="en-US" noProof="0">
                <a:latin typeface="Microsoft YaHei UI" panose="020B0503020204020204" pitchFamily="34" charset="-122"/>
              </a:endParaRPr>
            </a:p>
          </p:txBody>
        </p:sp>
      </p:grpSp>
      <p:sp>
        <p:nvSpPr>
          <p:cNvPr id="3" name="灯片编号占位符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en-US" altLang="zh-CN" noProof="0" smtClean="0"/>
              <a:pPr/>
              <a:t>‹#›</a:t>
            </a:fld>
            <a:endParaRPr lang="zh-CN" altLang="en-US" noProof="0" dirty="0"/>
          </a:p>
        </p:txBody>
      </p:sp>
      <p:sp>
        <p:nvSpPr>
          <p:cNvPr id="20" name="图形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zh-CN" altLang="en-US" noProof="0">
              <a:latin typeface="Microsoft YaHei UI" panose="020B0503020204020204" pitchFamily="34" charset="-122"/>
            </a:endParaRPr>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包含图像的节标题">
    <p:spTree>
      <p:nvGrpSpPr>
        <p:cNvPr id="1" name=""/>
        <p:cNvGrpSpPr/>
        <p:nvPr/>
      </p:nvGrpSpPr>
      <p:grpSpPr>
        <a:xfrm>
          <a:off x="0" y="0"/>
          <a:ext cx="0" cy="0"/>
          <a:chOff x="0" y="0"/>
          <a:chExt cx="0" cy="0"/>
        </a:xfrm>
      </p:grpSpPr>
      <p:sp>
        <p:nvSpPr>
          <p:cNvPr id="39" name="图片占位符 38">
            <a:extLst>
              <a:ext uri="{FF2B5EF4-FFF2-40B4-BE49-F238E27FC236}">
                <a16:creationId xmlns:a16="http://schemas.microsoft.com/office/drawing/2014/main" id="{61FE90B3-361E-4150-BE53-368ADEA27D72}"/>
              </a:ext>
            </a:extLst>
          </p:cNvPr>
          <p:cNvSpPr>
            <a:spLocks noGrp="1"/>
          </p:cNvSpPr>
          <p:nvPr>
            <p:ph type="pic" sz="quarter" idx="14" hasCustomPrompt="1"/>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zh-CN" altLang="en-US" noProof="0"/>
              <a:t>单击图标以添加图片</a:t>
            </a:r>
          </a:p>
        </p:txBody>
      </p:sp>
      <p:sp>
        <p:nvSpPr>
          <p:cNvPr id="2" name="标题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rtlCol="0">
            <a:normAutofit/>
          </a:bodyPr>
          <a:lstStyle>
            <a:lvl1pPr algn="l">
              <a:defRPr sz="4000" b="1">
                <a:solidFill>
                  <a:schemeClr val="bg1"/>
                </a:solidFill>
              </a:defRPr>
            </a:lvl1pPr>
          </a:lstStyle>
          <a:p>
            <a:pPr rtl="0"/>
            <a:r>
              <a:rPr lang="zh-CN" altLang="en-US" noProof="0"/>
              <a:t>分隔幻灯片</a:t>
            </a:r>
          </a:p>
        </p:txBody>
      </p:sp>
      <p:sp>
        <p:nvSpPr>
          <p:cNvPr id="3" name="灯片编号占位符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ru-RU" altLang="zh-CN" noProof="0" smtClean="0"/>
              <a:pPr/>
              <a:t>‹#›</a:t>
            </a:fld>
            <a:endParaRPr lang="zh-CN" altLang="en-US" noProof="0"/>
          </a:p>
        </p:txBody>
      </p:sp>
      <p:sp>
        <p:nvSpPr>
          <p:cNvPr id="15" name="图形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zh-CN" altLang="en-US" noProof="0">
              <a:latin typeface="Microsoft YaHei UI" panose="020B0503020204020204" pitchFamily="34" charset="-122"/>
            </a:endParaRPr>
          </a:p>
        </p:txBody>
      </p:sp>
      <p:sp>
        <p:nvSpPr>
          <p:cNvPr id="17" name="图形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zh-CN" altLang="en-US" noProof="0">
              <a:latin typeface="Microsoft YaHei UI" panose="020B0503020204020204" pitchFamily="34" charset="-122"/>
            </a:endParaRPr>
          </a:p>
        </p:txBody>
      </p:sp>
      <p:sp>
        <p:nvSpPr>
          <p:cNvPr id="11" name="文本占位符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zh-CN" altLang="en-US" noProof="0"/>
              <a:t>编辑母版文本样式</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手动">
    <p:bg>
      <p:bgPr>
        <a:solidFill>
          <a:schemeClr val="accent6"/>
        </a:solidFill>
        <a:effectLst/>
      </p:bgPr>
    </p:bg>
    <p:spTree>
      <p:nvGrpSpPr>
        <p:cNvPr id="1" name=""/>
        <p:cNvGrpSpPr/>
        <p:nvPr/>
      </p:nvGrpSpPr>
      <p:grpSpPr>
        <a:xfrm>
          <a:off x="0" y="0"/>
          <a:ext cx="0" cy="0"/>
          <a:chOff x="0" y="0"/>
          <a:chExt cx="0" cy="0"/>
        </a:xfrm>
      </p:grpSpPr>
      <p:sp>
        <p:nvSpPr>
          <p:cNvPr id="31" name="文本占位符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rtlCol="0">
            <a:noAutofit/>
          </a:bodyPr>
          <a:lstStyle>
            <a:lvl1pPr marL="0" indent="0">
              <a:buNone/>
              <a:defRPr sz="6000" b="1">
                <a:solidFill>
                  <a:schemeClr val="bg2"/>
                </a:solidFill>
                <a:latin typeface="Microsoft YaHei UI" panose="020B0503020204020204" pitchFamily="34" charset="-122"/>
              </a:defRPr>
            </a:lvl1pPr>
          </a:lstStyle>
          <a:p>
            <a:pPr lvl="0" rtl="0"/>
            <a:r>
              <a:rPr lang="en-US" altLang="zh-CN" noProof="0"/>
              <a:t>1</a:t>
            </a:r>
            <a:endParaRPr lang="zh-CN" altLang="ru-RU" noProof="0"/>
          </a:p>
        </p:txBody>
      </p:sp>
      <p:sp>
        <p:nvSpPr>
          <p:cNvPr id="32" name="文本占位符 24">
            <a:extLst>
              <a:ext uri="{FF2B5EF4-FFF2-40B4-BE49-F238E27FC236}">
                <a16:creationId xmlns:a16="http://schemas.microsoft.com/office/drawing/2014/main" id="{D5D777E5-98F6-416A-8D23-3399269D85CB}"/>
              </a:ext>
            </a:extLst>
          </p:cNvPr>
          <p:cNvSpPr>
            <a:spLocks noGrp="1"/>
          </p:cNvSpPr>
          <p:nvPr>
            <p:ph type="body" sz="quarter" idx="14" hasCustomPrompt="1"/>
          </p:nvPr>
        </p:nvSpPr>
        <p:spPr>
          <a:xfrm>
            <a:off x="1442535" y="1998209"/>
            <a:ext cx="3103110" cy="1032355"/>
          </a:xfrm>
        </p:spPr>
        <p:txBody>
          <a:bodyPr rtlCol="0">
            <a:noAutofit/>
          </a:bodyPr>
          <a:lstStyle>
            <a:lvl1pPr marL="0" indent="0">
              <a:lnSpc>
                <a:spcPct val="100000"/>
              </a:lnSpc>
              <a:spcBef>
                <a:spcPts val="600"/>
              </a:spcBef>
              <a:buNone/>
              <a:defRPr sz="2200" b="0">
                <a:solidFill>
                  <a:schemeClr val="tx2"/>
                </a:solidFill>
                <a:latin typeface="Microsoft YaHei UI" panose="020B0503020204020204" pitchFamily="34" charset="-122"/>
              </a:defRPr>
            </a:lvl1pPr>
          </a:lstStyle>
          <a:p>
            <a:pPr lvl="0" rtl="0"/>
            <a:r>
              <a:rPr lang="zh-CN" altLang="en-US" noProof="0"/>
              <a:t>编辑母版文本样式</a:t>
            </a:r>
          </a:p>
        </p:txBody>
      </p:sp>
      <p:sp>
        <p:nvSpPr>
          <p:cNvPr id="33" name="文本占位符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rtlCol="0">
            <a:noAutofit/>
          </a:bodyPr>
          <a:lstStyle>
            <a:lvl1pPr marL="0" indent="0">
              <a:buNone/>
              <a:defRPr sz="6000" b="1">
                <a:solidFill>
                  <a:schemeClr val="bg2"/>
                </a:solidFill>
                <a:latin typeface="Microsoft YaHei UI" panose="020B0503020204020204" pitchFamily="34" charset="-122"/>
              </a:defRPr>
            </a:lvl1pPr>
          </a:lstStyle>
          <a:p>
            <a:pPr lvl="0" rtl="0"/>
            <a:r>
              <a:rPr lang="en-US" altLang="zh-CN" noProof="0"/>
              <a:t>2</a:t>
            </a:r>
            <a:endParaRPr lang="zh-CN" altLang="ru-RU" noProof="0"/>
          </a:p>
        </p:txBody>
      </p:sp>
      <p:sp>
        <p:nvSpPr>
          <p:cNvPr id="34" name="文本占位符 24">
            <a:extLst>
              <a:ext uri="{FF2B5EF4-FFF2-40B4-BE49-F238E27FC236}">
                <a16:creationId xmlns:a16="http://schemas.microsoft.com/office/drawing/2014/main" id="{6706F6A2-1599-4D73-9288-3ECEACDDCAEA}"/>
              </a:ext>
            </a:extLst>
          </p:cNvPr>
          <p:cNvSpPr>
            <a:spLocks noGrp="1"/>
          </p:cNvSpPr>
          <p:nvPr>
            <p:ph type="body" sz="quarter" idx="16" hasCustomPrompt="1"/>
          </p:nvPr>
        </p:nvSpPr>
        <p:spPr>
          <a:xfrm>
            <a:off x="5477939" y="1998209"/>
            <a:ext cx="2243918" cy="1032355"/>
          </a:xfrm>
        </p:spPr>
        <p:txBody>
          <a:bodyPr rtlCol="0">
            <a:noAutofit/>
          </a:bodyPr>
          <a:lstStyle>
            <a:lvl1pPr marL="0" indent="0">
              <a:lnSpc>
                <a:spcPct val="100000"/>
              </a:lnSpc>
              <a:spcBef>
                <a:spcPts val="600"/>
              </a:spcBef>
              <a:buNone/>
              <a:defRPr sz="2200" b="0">
                <a:solidFill>
                  <a:schemeClr val="tx2"/>
                </a:solidFill>
                <a:latin typeface="Microsoft YaHei UI" panose="020B0503020204020204" pitchFamily="34" charset="-122"/>
              </a:defRPr>
            </a:lvl1pPr>
          </a:lstStyle>
          <a:p>
            <a:pPr lvl="0" rtl="0"/>
            <a:r>
              <a:rPr lang="zh-CN" altLang="en-US" noProof="0"/>
              <a:t>编辑母版文本样式</a:t>
            </a:r>
          </a:p>
        </p:txBody>
      </p:sp>
      <p:sp>
        <p:nvSpPr>
          <p:cNvPr id="35" name="文本占位符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rtlCol="0">
            <a:noAutofit/>
          </a:bodyPr>
          <a:lstStyle>
            <a:lvl1pPr marL="0" indent="0">
              <a:buNone/>
              <a:defRPr sz="6000" b="1">
                <a:solidFill>
                  <a:schemeClr val="bg2"/>
                </a:solidFill>
                <a:latin typeface="Microsoft YaHei UI" panose="020B0503020204020204" pitchFamily="34" charset="-122"/>
              </a:defRPr>
            </a:lvl1pPr>
          </a:lstStyle>
          <a:p>
            <a:pPr lvl="0" rtl="0"/>
            <a:r>
              <a:rPr lang="en-US" altLang="zh-CN" noProof="0"/>
              <a:t>3</a:t>
            </a:r>
            <a:endParaRPr lang="zh-CN" altLang="ru-RU" noProof="0"/>
          </a:p>
        </p:txBody>
      </p:sp>
      <p:sp>
        <p:nvSpPr>
          <p:cNvPr id="36" name="文本占位符 24">
            <a:extLst>
              <a:ext uri="{FF2B5EF4-FFF2-40B4-BE49-F238E27FC236}">
                <a16:creationId xmlns:a16="http://schemas.microsoft.com/office/drawing/2014/main" id="{3701E665-3CED-413C-BAC6-CE003B1494EA}"/>
              </a:ext>
            </a:extLst>
          </p:cNvPr>
          <p:cNvSpPr>
            <a:spLocks noGrp="1"/>
          </p:cNvSpPr>
          <p:nvPr>
            <p:ph type="body" sz="quarter" idx="18" hasCustomPrompt="1"/>
          </p:nvPr>
        </p:nvSpPr>
        <p:spPr>
          <a:xfrm>
            <a:off x="8564052" y="2015988"/>
            <a:ext cx="2959116" cy="1032355"/>
          </a:xfrm>
        </p:spPr>
        <p:txBody>
          <a:bodyPr rtlCol="0">
            <a:noAutofit/>
          </a:bodyPr>
          <a:lstStyle>
            <a:lvl1pPr marL="0" indent="0">
              <a:lnSpc>
                <a:spcPct val="100000"/>
              </a:lnSpc>
              <a:spcBef>
                <a:spcPts val="600"/>
              </a:spcBef>
              <a:buNone/>
              <a:defRPr sz="2200" b="0">
                <a:solidFill>
                  <a:schemeClr val="tx2"/>
                </a:solidFill>
                <a:latin typeface="Microsoft YaHei UI" panose="020B0503020204020204" pitchFamily="34" charset="-122"/>
              </a:defRPr>
            </a:lvl1pPr>
          </a:lstStyle>
          <a:p>
            <a:pPr lvl="0" rtl="0"/>
            <a:r>
              <a:rPr lang="zh-CN" altLang="en-US" noProof="0"/>
              <a:t>编辑母版文本样式</a:t>
            </a:r>
          </a:p>
        </p:txBody>
      </p:sp>
      <p:sp>
        <p:nvSpPr>
          <p:cNvPr id="37" name="文本占位符 24">
            <a:extLst>
              <a:ext uri="{FF2B5EF4-FFF2-40B4-BE49-F238E27FC236}">
                <a16:creationId xmlns:a16="http://schemas.microsoft.com/office/drawing/2014/main" id="{E01406B4-D44B-4D1E-91F3-D87541EAD4CE}"/>
              </a:ext>
            </a:extLst>
          </p:cNvPr>
          <p:cNvSpPr>
            <a:spLocks noGrp="1"/>
          </p:cNvSpPr>
          <p:nvPr>
            <p:ph type="body" sz="quarter" idx="19" hasCustomPrompt="1"/>
          </p:nvPr>
        </p:nvSpPr>
        <p:spPr>
          <a:xfrm>
            <a:off x="1020059" y="2927531"/>
            <a:ext cx="1698625" cy="800100"/>
          </a:xfrm>
        </p:spPr>
        <p:txBody>
          <a:bodyPr rtlCol="0">
            <a:normAutofit/>
          </a:bodyPr>
          <a:lstStyle>
            <a:lvl1pPr marL="0" indent="0">
              <a:buNone/>
              <a:defRPr sz="1400" b="0">
                <a:solidFill>
                  <a:schemeClr val="bg1">
                    <a:lumMod val="75000"/>
                  </a:schemeClr>
                </a:solidFill>
                <a:latin typeface="Microsoft YaHei UI" panose="020B0503020204020204" pitchFamily="34" charset="-122"/>
              </a:defRPr>
            </a:lvl1pPr>
          </a:lstStyle>
          <a:p>
            <a:pPr lvl="0" rtl="0"/>
            <a:r>
              <a:rPr lang="zh-CN" altLang="en-US" noProof="0"/>
              <a:t>编辑母版文本样式</a:t>
            </a:r>
          </a:p>
        </p:txBody>
      </p:sp>
      <p:sp>
        <p:nvSpPr>
          <p:cNvPr id="38" name="文本占位符 24">
            <a:extLst>
              <a:ext uri="{FF2B5EF4-FFF2-40B4-BE49-F238E27FC236}">
                <a16:creationId xmlns:a16="http://schemas.microsoft.com/office/drawing/2014/main" id="{9AAD5CF9-9A59-4C5F-8C29-B92AD6012119}"/>
              </a:ext>
            </a:extLst>
          </p:cNvPr>
          <p:cNvSpPr>
            <a:spLocks noGrp="1"/>
          </p:cNvSpPr>
          <p:nvPr>
            <p:ph type="body" sz="quarter" idx="20" hasCustomPrompt="1"/>
          </p:nvPr>
        </p:nvSpPr>
        <p:spPr>
          <a:xfrm>
            <a:off x="2718684" y="2927531"/>
            <a:ext cx="1698625" cy="800100"/>
          </a:xfrm>
        </p:spPr>
        <p:txBody>
          <a:bodyPr rtlCol="0">
            <a:normAutofit/>
          </a:bodyPr>
          <a:lstStyle>
            <a:lvl1pPr marL="0" indent="0">
              <a:buNone/>
              <a:defRPr sz="1400" b="0">
                <a:solidFill>
                  <a:schemeClr val="bg1">
                    <a:lumMod val="75000"/>
                  </a:schemeClr>
                </a:solidFill>
                <a:latin typeface="Microsoft YaHei UI" panose="020B0503020204020204" pitchFamily="34" charset="-122"/>
              </a:defRPr>
            </a:lvl1pPr>
          </a:lstStyle>
          <a:p>
            <a:pPr lvl="0" rtl="0"/>
            <a:r>
              <a:rPr lang="zh-CN" altLang="en-US" noProof="0"/>
              <a:t>编辑母版文本样式</a:t>
            </a:r>
          </a:p>
        </p:txBody>
      </p:sp>
      <p:sp>
        <p:nvSpPr>
          <p:cNvPr id="39" name="文本占位符 24">
            <a:extLst>
              <a:ext uri="{FF2B5EF4-FFF2-40B4-BE49-F238E27FC236}">
                <a16:creationId xmlns:a16="http://schemas.microsoft.com/office/drawing/2014/main" id="{C6725172-65CC-4645-B23F-E77886468F31}"/>
              </a:ext>
            </a:extLst>
          </p:cNvPr>
          <p:cNvSpPr>
            <a:spLocks noGrp="1"/>
          </p:cNvSpPr>
          <p:nvPr>
            <p:ph type="body" sz="quarter" idx="21" hasCustomPrompt="1"/>
          </p:nvPr>
        </p:nvSpPr>
        <p:spPr>
          <a:xfrm>
            <a:off x="4794793" y="2927531"/>
            <a:ext cx="2599197" cy="800100"/>
          </a:xfrm>
        </p:spPr>
        <p:txBody>
          <a:bodyPr rtlCol="0">
            <a:normAutofit/>
          </a:bodyPr>
          <a:lstStyle>
            <a:lvl1pPr marL="0" indent="0">
              <a:buNone/>
              <a:defRPr sz="1400" b="0">
                <a:solidFill>
                  <a:schemeClr val="bg1">
                    <a:lumMod val="75000"/>
                  </a:schemeClr>
                </a:solidFill>
                <a:latin typeface="Microsoft YaHei UI" panose="020B0503020204020204" pitchFamily="34" charset="-122"/>
              </a:defRPr>
            </a:lvl1pPr>
          </a:lstStyle>
          <a:p>
            <a:pPr lvl="0" rtl="0"/>
            <a:r>
              <a:rPr lang="zh-CN" altLang="en-US" noProof="0"/>
              <a:t>编辑母版文本样式</a:t>
            </a:r>
          </a:p>
        </p:txBody>
      </p:sp>
      <p:sp>
        <p:nvSpPr>
          <p:cNvPr id="40" name="文本占位符 24">
            <a:extLst>
              <a:ext uri="{FF2B5EF4-FFF2-40B4-BE49-F238E27FC236}">
                <a16:creationId xmlns:a16="http://schemas.microsoft.com/office/drawing/2014/main" id="{0EA5E6CA-5C78-4B75-BA22-59750E7D4501}"/>
              </a:ext>
            </a:extLst>
          </p:cNvPr>
          <p:cNvSpPr>
            <a:spLocks noGrp="1"/>
          </p:cNvSpPr>
          <p:nvPr>
            <p:ph type="body" sz="quarter" idx="22" hasCustomPrompt="1"/>
          </p:nvPr>
        </p:nvSpPr>
        <p:spPr>
          <a:xfrm>
            <a:off x="7876955" y="2925988"/>
            <a:ext cx="3726423" cy="800100"/>
          </a:xfrm>
        </p:spPr>
        <p:txBody>
          <a:bodyPr rtlCol="0">
            <a:normAutofit/>
          </a:bodyPr>
          <a:lstStyle>
            <a:lvl1pPr marL="0" indent="0">
              <a:buNone/>
              <a:defRPr sz="1400" b="0">
                <a:solidFill>
                  <a:schemeClr val="bg1">
                    <a:lumMod val="75000"/>
                  </a:schemeClr>
                </a:solidFill>
                <a:latin typeface="Microsoft YaHei UI" panose="020B0503020204020204" pitchFamily="34" charset="-122"/>
              </a:defRPr>
            </a:lvl1pPr>
          </a:lstStyle>
          <a:p>
            <a:pPr lvl="0" rtl="0"/>
            <a:r>
              <a:rPr lang="zh-CN" altLang="en-US" noProof="0"/>
              <a:t>编辑母版文本样式</a:t>
            </a:r>
          </a:p>
        </p:txBody>
      </p:sp>
      <p:sp>
        <p:nvSpPr>
          <p:cNvPr id="41" name="文本占位符 24">
            <a:extLst>
              <a:ext uri="{FF2B5EF4-FFF2-40B4-BE49-F238E27FC236}">
                <a16:creationId xmlns:a16="http://schemas.microsoft.com/office/drawing/2014/main" id="{E1C61752-F57C-4FBF-93F3-06F43CCA43C8}"/>
              </a:ext>
            </a:extLst>
          </p:cNvPr>
          <p:cNvSpPr>
            <a:spLocks noGrp="1"/>
          </p:cNvSpPr>
          <p:nvPr>
            <p:ph type="body" sz="quarter" idx="23" hasCustomPrompt="1"/>
          </p:nvPr>
        </p:nvSpPr>
        <p:spPr>
          <a:xfrm>
            <a:off x="1284133" y="5751926"/>
            <a:ext cx="9623735" cy="470478"/>
          </a:xfrm>
        </p:spPr>
        <p:txBody>
          <a:bodyPr rtlCol="0">
            <a:normAutofit/>
          </a:bodyPr>
          <a:lstStyle>
            <a:lvl1pPr marL="0" indent="0" algn="ctr">
              <a:buNone/>
              <a:defRPr sz="1600" b="0">
                <a:solidFill>
                  <a:schemeClr val="tx2"/>
                </a:solidFill>
                <a:latin typeface="Microsoft YaHei UI" panose="020B0503020204020204" pitchFamily="34" charset="-122"/>
              </a:defRPr>
            </a:lvl1pPr>
          </a:lstStyle>
          <a:p>
            <a:pPr lvl="0" rtl="0"/>
            <a:r>
              <a:rPr lang="zh-CN" altLang="en-US" noProof="0"/>
              <a:t>编辑母版文本样式</a:t>
            </a:r>
          </a:p>
        </p:txBody>
      </p:sp>
      <p:sp>
        <p:nvSpPr>
          <p:cNvPr id="42" name="文本占位符 24">
            <a:extLst>
              <a:ext uri="{FF2B5EF4-FFF2-40B4-BE49-F238E27FC236}">
                <a16:creationId xmlns:a16="http://schemas.microsoft.com/office/drawing/2014/main" id="{E0232175-FB97-4039-8136-B9DD27441C05}"/>
              </a:ext>
            </a:extLst>
          </p:cNvPr>
          <p:cNvSpPr>
            <a:spLocks noGrp="1"/>
          </p:cNvSpPr>
          <p:nvPr>
            <p:ph type="body" sz="quarter" idx="24" hasCustomPrompt="1"/>
          </p:nvPr>
        </p:nvSpPr>
        <p:spPr>
          <a:xfrm>
            <a:off x="4794791" y="4893792"/>
            <a:ext cx="2599199" cy="615026"/>
          </a:xfrm>
        </p:spPr>
        <p:txBody>
          <a:bodyPr rtlCol="0">
            <a:normAutofit/>
          </a:bodyPr>
          <a:lstStyle>
            <a:lvl1pPr marL="0" indent="0">
              <a:buNone/>
              <a:defRPr sz="1600" b="0">
                <a:solidFill>
                  <a:schemeClr val="bg2"/>
                </a:solidFill>
                <a:latin typeface="Microsoft YaHei UI" panose="020B0503020204020204" pitchFamily="34" charset="-122"/>
              </a:defRPr>
            </a:lvl1pPr>
          </a:lstStyle>
          <a:p>
            <a:pPr lvl="0" rtl="0"/>
            <a:r>
              <a:rPr lang="zh-CN" altLang="en-US" noProof="0"/>
              <a:t>编辑母版文本样式</a:t>
            </a:r>
          </a:p>
        </p:txBody>
      </p:sp>
      <p:sp>
        <p:nvSpPr>
          <p:cNvPr id="43" name="文本占位符 24">
            <a:extLst>
              <a:ext uri="{FF2B5EF4-FFF2-40B4-BE49-F238E27FC236}">
                <a16:creationId xmlns:a16="http://schemas.microsoft.com/office/drawing/2014/main" id="{6E5262C3-0603-403F-AB36-FB4EB9FC7BCB}"/>
              </a:ext>
            </a:extLst>
          </p:cNvPr>
          <p:cNvSpPr>
            <a:spLocks noGrp="1"/>
          </p:cNvSpPr>
          <p:nvPr>
            <p:ph type="body" sz="quarter" idx="25" hasCustomPrompt="1"/>
          </p:nvPr>
        </p:nvSpPr>
        <p:spPr>
          <a:xfrm>
            <a:off x="7890713" y="4893792"/>
            <a:ext cx="3712665" cy="615026"/>
          </a:xfrm>
        </p:spPr>
        <p:txBody>
          <a:bodyPr rtlCol="0">
            <a:normAutofit/>
          </a:bodyPr>
          <a:lstStyle>
            <a:lvl1pPr marL="0" indent="0">
              <a:buNone/>
              <a:defRPr sz="1600" b="0">
                <a:solidFill>
                  <a:schemeClr val="bg2"/>
                </a:solidFill>
                <a:latin typeface="Microsoft YaHei UI" panose="020B0503020204020204" pitchFamily="34" charset="-122"/>
              </a:defRPr>
            </a:lvl1pPr>
          </a:lstStyle>
          <a:p>
            <a:pPr lvl="0" rtl="0"/>
            <a:r>
              <a:rPr lang="zh-CN" altLang="en-US" noProof="0"/>
              <a:t>编辑母版文本样式</a:t>
            </a:r>
          </a:p>
        </p:txBody>
      </p:sp>
      <p:sp>
        <p:nvSpPr>
          <p:cNvPr id="44" name="图片占位符 12">
            <a:extLst>
              <a:ext uri="{FF2B5EF4-FFF2-40B4-BE49-F238E27FC236}">
                <a16:creationId xmlns:a16="http://schemas.microsoft.com/office/drawing/2014/main" id="{D2FBACFC-8B68-4A37-95A4-26BE5A23D759}"/>
              </a:ext>
            </a:extLst>
          </p:cNvPr>
          <p:cNvSpPr>
            <a:spLocks noGrp="1"/>
          </p:cNvSpPr>
          <p:nvPr>
            <p:ph type="pic" sz="quarter" idx="37" hasCustomPrompt="1"/>
          </p:nvPr>
        </p:nvSpPr>
        <p:spPr>
          <a:xfrm>
            <a:off x="1020058" y="3800404"/>
            <a:ext cx="3273552" cy="1618488"/>
          </a:xfrm>
        </p:spPr>
        <p:txBody>
          <a:bodyPr rtlCol="0" anchor="ctr" anchorCtr="0">
            <a:noAutofit/>
          </a:bodyPr>
          <a:lstStyle>
            <a:lvl1pPr marL="0" indent="0" algn="ctr">
              <a:buNone/>
              <a:defRPr sz="1400">
                <a:solidFill>
                  <a:schemeClr val="bg1">
                    <a:lumMod val="75000"/>
                  </a:schemeClr>
                </a:solidFill>
              </a:defRPr>
            </a:lvl1pPr>
          </a:lstStyle>
          <a:p>
            <a:pPr rtl="0"/>
            <a:r>
              <a:rPr lang="zh-CN" altLang="en-US" noProof="0"/>
              <a:t>单击图标以添加图片</a:t>
            </a:r>
            <a:endParaRPr lang="zh-CN" altLang="ru-RU" noProof="0"/>
          </a:p>
        </p:txBody>
      </p:sp>
      <p:sp>
        <p:nvSpPr>
          <p:cNvPr id="46" name="图片占位符 12">
            <a:extLst>
              <a:ext uri="{FF2B5EF4-FFF2-40B4-BE49-F238E27FC236}">
                <a16:creationId xmlns:a16="http://schemas.microsoft.com/office/drawing/2014/main" id="{5A6A36C6-8489-4333-927A-141D8F98AE50}"/>
              </a:ext>
            </a:extLst>
          </p:cNvPr>
          <p:cNvSpPr>
            <a:spLocks noGrp="1"/>
          </p:cNvSpPr>
          <p:nvPr>
            <p:ph type="pic" sz="quarter" idx="43" hasCustomPrompt="1"/>
          </p:nvPr>
        </p:nvSpPr>
        <p:spPr>
          <a:xfrm>
            <a:off x="4794792" y="3864572"/>
            <a:ext cx="2599199" cy="896112"/>
          </a:xfrm>
        </p:spPr>
        <p:txBody>
          <a:bodyPr rtlCol="0" anchor="ctr" anchorCtr="0">
            <a:noAutofit/>
          </a:bodyPr>
          <a:lstStyle>
            <a:lvl1pPr marL="0" indent="0" algn="ctr">
              <a:buNone/>
              <a:defRPr sz="1400">
                <a:solidFill>
                  <a:schemeClr val="bg1">
                    <a:lumMod val="75000"/>
                  </a:schemeClr>
                </a:solidFill>
              </a:defRPr>
            </a:lvl1pPr>
          </a:lstStyle>
          <a:p>
            <a:pPr rtl="0"/>
            <a:r>
              <a:rPr lang="zh-CN" altLang="en-US" noProof="0"/>
              <a:t>单击图标以添加图片</a:t>
            </a:r>
            <a:endParaRPr lang="zh-CN" altLang="ru-RU" noProof="0"/>
          </a:p>
        </p:txBody>
      </p:sp>
      <p:sp>
        <p:nvSpPr>
          <p:cNvPr id="47" name="图片占位符 9">
            <a:extLst>
              <a:ext uri="{FF2B5EF4-FFF2-40B4-BE49-F238E27FC236}">
                <a16:creationId xmlns:a16="http://schemas.microsoft.com/office/drawing/2014/main" id="{BB2DF986-C446-4302-9099-B1512AD5D8CA}"/>
              </a:ext>
            </a:extLst>
          </p:cNvPr>
          <p:cNvSpPr>
            <a:spLocks noGrp="1"/>
          </p:cNvSpPr>
          <p:nvPr>
            <p:ph type="pic" sz="quarter" idx="44" hasCustomPrompt="1"/>
          </p:nvPr>
        </p:nvSpPr>
        <p:spPr>
          <a:xfrm>
            <a:off x="7876955" y="3864572"/>
            <a:ext cx="2599200" cy="896400"/>
          </a:xfrm>
        </p:spPr>
        <p:txBody>
          <a:bodyPr rtlCol="0" anchor="ctr" anchorCtr="0">
            <a:normAutofit/>
          </a:bodyPr>
          <a:lstStyle>
            <a:lvl1pPr marL="0" indent="0" algn="ctr">
              <a:buNone/>
              <a:defRPr sz="1400">
                <a:solidFill>
                  <a:schemeClr val="bg1">
                    <a:lumMod val="75000"/>
                  </a:schemeClr>
                </a:solidFill>
              </a:defRPr>
            </a:lvl1pPr>
          </a:lstStyle>
          <a:p>
            <a:pPr rtl="0"/>
            <a:r>
              <a:rPr lang="zh-CN" altLang="en-US" noProof="0"/>
              <a:t>单击图标以添加图片</a:t>
            </a:r>
            <a:endParaRPr lang="zh-CN" altLang="ru-RU" noProof="0"/>
          </a:p>
        </p:txBody>
      </p:sp>
      <p:sp>
        <p:nvSpPr>
          <p:cNvPr id="22" name="标题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rtlCol="0">
            <a:normAutofit/>
          </a:bodyPr>
          <a:lstStyle>
            <a:lvl1pPr algn="l">
              <a:defRPr sz="4000" b="1">
                <a:solidFill>
                  <a:schemeClr val="bg1"/>
                </a:solidFill>
              </a:defRPr>
            </a:lvl1pPr>
          </a:lstStyle>
          <a:p>
            <a:pPr rtl="0"/>
            <a:r>
              <a:rPr lang="zh-CN" altLang="en-US" noProof="0"/>
              <a:t>如何使用此模板</a:t>
            </a:r>
            <a:endParaRPr lang="zh-CN" altLang="ru-RU" noProof="0"/>
          </a:p>
        </p:txBody>
      </p:sp>
      <p:sp>
        <p:nvSpPr>
          <p:cNvPr id="23" name="图形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包含图像的内容">
    <p:spTree>
      <p:nvGrpSpPr>
        <p:cNvPr id="1" name=""/>
        <p:cNvGrpSpPr/>
        <p:nvPr/>
      </p:nvGrpSpPr>
      <p:grpSpPr>
        <a:xfrm>
          <a:off x="0" y="0"/>
          <a:ext cx="0" cy="0"/>
          <a:chOff x="0" y="0"/>
          <a:chExt cx="0" cy="0"/>
        </a:xfrm>
      </p:grpSpPr>
      <p:sp>
        <p:nvSpPr>
          <p:cNvPr id="25" name="图片占位符 24">
            <a:extLst>
              <a:ext uri="{FF2B5EF4-FFF2-40B4-BE49-F238E27FC236}">
                <a16:creationId xmlns:a16="http://schemas.microsoft.com/office/drawing/2014/main" id="{9D8367A5-C050-47FB-A1BD-54CD13DE3A0F}"/>
              </a:ext>
            </a:extLst>
          </p:cNvPr>
          <p:cNvSpPr>
            <a:spLocks noGrp="1"/>
          </p:cNvSpPr>
          <p:nvPr>
            <p:ph type="pic" sz="quarter" idx="16" hasCustomPrompt="1"/>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zh-CN" altLang="en-US" noProof="0"/>
              <a:t>单击图标以添加图片</a:t>
            </a:r>
            <a:endParaRPr lang="zh-CN" altLang="ru-RU" noProof="0"/>
          </a:p>
        </p:txBody>
      </p:sp>
      <p:sp>
        <p:nvSpPr>
          <p:cNvPr id="3" name="灯片编号占位符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ru-RU" altLang="zh-CN" noProof="0" smtClean="0"/>
              <a:pPr/>
              <a:t>‹#›</a:t>
            </a:fld>
            <a:endParaRPr lang="zh-CN" altLang="en-US" noProof="0"/>
          </a:p>
        </p:txBody>
      </p:sp>
      <p:sp>
        <p:nvSpPr>
          <p:cNvPr id="14" name="文本占位符 14">
            <a:extLst>
              <a:ext uri="{FF2B5EF4-FFF2-40B4-BE49-F238E27FC236}">
                <a16:creationId xmlns:a16="http://schemas.microsoft.com/office/drawing/2014/main" id="{302F0820-F94A-40EF-B3BE-26CD0CB55173}"/>
              </a:ext>
            </a:extLst>
          </p:cNvPr>
          <p:cNvSpPr>
            <a:spLocks noGrp="1"/>
          </p:cNvSpPr>
          <p:nvPr>
            <p:ph type="body" sz="quarter" idx="15" hasCustomPrompt="1"/>
          </p:nvPr>
        </p:nvSpPr>
        <p:spPr>
          <a:xfrm>
            <a:off x="774032" y="3074529"/>
            <a:ext cx="4421856" cy="2588637"/>
          </a:xfrm>
        </p:spPr>
        <p:txBody>
          <a:bodyPr lIns="0" rtlCol="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rtl="0"/>
            <a:r>
              <a:rPr lang="zh-CN" altLang="en-US" noProof="0"/>
              <a:t>编辑母版文本样式</a:t>
            </a:r>
          </a:p>
        </p:txBody>
      </p:sp>
      <p:sp>
        <p:nvSpPr>
          <p:cNvPr id="21" name="标题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rtlCol="0">
            <a:normAutofit/>
          </a:bodyPr>
          <a:lstStyle>
            <a:lvl1pPr algn="l">
              <a:defRPr sz="4000" b="1">
                <a:solidFill>
                  <a:schemeClr val="bg1"/>
                </a:solidFill>
              </a:defRPr>
            </a:lvl1pPr>
          </a:lstStyle>
          <a:p>
            <a:pPr rtl="0"/>
            <a:r>
              <a:rPr lang="zh-CN" altLang="en-US" noProof="0"/>
              <a:t>文本版式 </a:t>
            </a:r>
            <a:r>
              <a:rPr lang="en-US" altLang="zh-CN" noProof="0"/>
              <a:t>1</a:t>
            </a:r>
            <a:endParaRPr lang="zh-CN" altLang="ru-RU" noProof="0"/>
          </a:p>
        </p:txBody>
      </p:sp>
      <p:sp>
        <p:nvSpPr>
          <p:cNvPr id="22" name="文本占位符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zh-CN" altLang="en-US" noProof="0"/>
              <a:t>编辑母版文本样式</a:t>
            </a:r>
          </a:p>
        </p:txBody>
      </p:sp>
      <p:sp>
        <p:nvSpPr>
          <p:cNvPr id="26" name="图形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1" name="图形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幻灯片">
    <p:spTree>
      <p:nvGrpSpPr>
        <p:cNvPr id="1" name=""/>
        <p:cNvGrpSpPr/>
        <p:nvPr/>
      </p:nvGrpSpPr>
      <p:grpSpPr>
        <a:xfrm>
          <a:off x="0" y="0"/>
          <a:ext cx="0" cy="0"/>
          <a:chOff x="0" y="0"/>
          <a:chExt cx="0" cy="0"/>
        </a:xfrm>
      </p:grpSpPr>
      <p:sp>
        <p:nvSpPr>
          <p:cNvPr id="22" name="图片占位符 21">
            <a:extLst>
              <a:ext uri="{FF2B5EF4-FFF2-40B4-BE49-F238E27FC236}">
                <a16:creationId xmlns:a16="http://schemas.microsoft.com/office/drawing/2014/main" id="{B2044CCF-605D-4D6E-A41D-D6AED53B2233}"/>
              </a:ext>
            </a:extLst>
          </p:cNvPr>
          <p:cNvSpPr>
            <a:spLocks noGrp="1"/>
          </p:cNvSpPr>
          <p:nvPr>
            <p:ph type="pic" sz="quarter" idx="16" hasCustomPrompt="1"/>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zh-CN" altLang="en-US" noProof="0"/>
              <a:t>单击图标以添加图片</a:t>
            </a:r>
            <a:endParaRPr lang="zh-CN" altLang="ru-RU" noProof="0"/>
          </a:p>
        </p:txBody>
      </p:sp>
      <p:sp>
        <p:nvSpPr>
          <p:cNvPr id="3" name="灯片编号占位符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ru-RU" altLang="zh-CN" noProof="0" smtClean="0"/>
              <a:pPr/>
              <a:t>‹#›</a:t>
            </a:fld>
            <a:endParaRPr lang="zh-CN" altLang="en-US" noProof="0"/>
          </a:p>
        </p:txBody>
      </p:sp>
      <p:sp>
        <p:nvSpPr>
          <p:cNvPr id="16" name="文本占位符 14">
            <a:extLst>
              <a:ext uri="{FF2B5EF4-FFF2-40B4-BE49-F238E27FC236}">
                <a16:creationId xmlns:a16="http://schemas.microsoft.com/office/drawing/2014/main" id="{E7F180F3-53B1-4A31-82A4-E6F9B5D8D8A3}"/>
              </a:ext>
            </a:extLst>
          </p:cNvPr>
          <p:cNvSpPr>
            <a:spLocks noGrp="1"/>
          </p:cNvSpPr>
          <p:nvPr>
            <p:ph type="body" sz="quarter" idx="15" hasCustomPrompt="1"/>
          </p:nvPr>
        </p:nvSpPr>
        <p:spPr>
          <a:xfrm>
            <a:off x="6881205" y="3090572"/>
            <a:ext cx="4421857" cy="2588637"/>
          </a:xfrm>
        </p:spPr>
        <p:txBody>
          <a:bodyPr lIns="0" rtlCol="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rtl="0"/>
            <a:r>
              <a:rPr lang="zh-CN" altLang="en-US" noProof="0"/>
              <a:t>编辑母版文本样式</a:t>
            </a:r>
          </a:p>
        </p:txBody>
      </p:sp>
      <p:sp>
        <p:nvSpPr>
          <p:cNvPr id="17" name="标题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rtlCol="0">
            <a:normAutofit/>
          </a:bodyPr>
          <a:lstStyle>
            <a:lvl1pPr algn="l">
              <a:defRPr sz="4000" b="1">
                <a:solidFill>
                  <a:schemeClr val="bg1"/>
                </a:solidFill>
              </a:defRPr>
            </a:lvl1pPr>
          </a:lstStyle>
          <a:p>
            <a:pPr rtl="0"/>
            <a:r>
              <a:rPr lang="zh-CN" altLang="en-US" noProof="0"/>
              <a:t>文本版式 </a:t>
            </a:r>
            <a:r>
              <a:rPr lang="en-US" altLang="zh-CN" noProof="0"/>
              <a:t>2</a:t>
            </a:r>
            <a:endParaRPr lang="zh-CN" altLang="ru-RU" noProof="0"/>
          </a:p>
        </p:txBody>
      </p:sp>
      <p:sp>
        <p:nvSpPr>
          <p:cNvPr id="18" name="文本占位符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zh-CN" altLang="en-US" noProof="0"/>
              <a:t>编辑母版文本样式</a:t>
            </a:r>
          </a:p>
        </p:txBody>
      </p:sp>
      <p:sp>
        <p:nvSpPr>
          <p:cNvPr id="19" name="图形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20" name="图形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节布局">
    <p:spTree>
      <p:nvGrpSpPr>
        <p:cNvPr id="1" name=""/>
        <p:cNvGrpSpPr/>
        <p:nvPr/>
      </p:nvGrpSpPr>
      <p:grpSpPr>
        <a:xfrm>
          <a:off x="0" y="0"/>
          <a:ext cx="0" cy="0"/>
          <a:chOff x="0" y="0"/>
          <a:chExt cx="0" cy="0"/>
        </a:xfrm>
      </p:grpSpPr>
      <p:grpSp>
        <p:nvGrpSpPr>
          <p:cNvPr id="13" name="图形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任意多边形：形状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grpSp>
      <p:sp>
        <p:nvSpPr>
          <p:cNvPr id="3" name="灯片编号占位符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ru-RU" altLang="zh-CN" noProof="0" smtClean="0"/>
              <a:pPr/>
              <a:t>‹#›</a:t>
            </a:fld>
            <a:endParaRPr lang="zh-CN" altLang="en-US" noProof="0"/>
          </a:p>
        </p:txBody>
      </p:sp>
      <p:sp>
        <p:nvSpPr>
          <p:cNvPr id="8" name="文本占位符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rtlCol="0">
            <a:noAutofit/>
          </a:bodyPr>
          <a:lstStyle>
            <a:lvl1pPr marL="0" indent="0">
              <a:buNone/>
              <a:defRPr sz="2700" b="1">
                <a:solidFill>
                  <a:schemeClr val="bg2"/>
                </a:solidFill>
                <a:latin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第 </a:t>
            </a:r>
            <a:r>
              <a:rPr lang="en-US" altLang="zh-CN" noProof="0"/>
              <a:t>1 </a:t>
            </a:r>
            <a:r>
              <a:rPr lang="zh-CN" altLang="en-US" noProof="0"/>
              <a:t>节标题</a:t>
            </a:r>
          </a:p>
        </p:txBody>
      </p:sp>
      <p:sp>
        <p:nvSpPr>
          <p:cNvPr id="10" name="文本占位符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rtlCol="0">
            <a:noAutofit/>
          </a:bodyPr>
          <a:lstStyle>
            <a:lvl1pPr marL="0" indent="0">
              <a:buNone/>
              <a:defRPr sz="2700" b="1">
                <a:solidFill>
                  <a:schemeClr val="bg2"/>
                </a:solidFill>
                <a:latin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第 </a:t>
            </a:r>
            <a:r>
              <a:rPr lang="en-US" altLang="zh-CN" noProof="0"/>
              <a:t>2 </a:t>
            </a:r>
            <a:r>
              <a:rPr lang="zh-CN" altLang="en-US" noProof="0"/>
              <a:t>节标题</a:t>
            </a:r>
          </a:p>
        </p:txBody>
      </p:sp>
      <p:sp>
        <p:nvSpPr>
          <p:cNvPr id="11" name="文本占位符 26">
            <a:extLst>
              <a:ext uri="{FF2B5EF4-FFF2-40B4-BE49-F238E27FC236}">
                <a16:creationId xmlns:a16="http://schemas.microsoft.com/office/drawing/2014/main" id="{1AEED068-3EA0-4BF4-875C-02473E9EB0CC}"/>
              </a:ext>
            </a:extLst>
          </p:cNvPr>
          <p:cNvSpPr>
            <a:spLocks noGrp="1"/>
          </p:cNvSpPr>
          <p:nvPr>
            <p:ph type="body" sz="quarter" idx="20" hasCustomPrompt="1"/>
          </p:nvPr>
        </p:nvSpPr>
        <p:spPr>
          <a:xfrm>
            <a:off x="774032" y="3563411"/>
            <a:ext cx="4365625" cy="2333625"/>
          </a:xfrm>
        </p:spPr>
        <p:txBody>
          <a:bodyPr rtlCol="0">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zh-CN" altLang="en-US" noProof="0"/>
              <a:t>编辑母版文本样式</a:t>
            </a:r>
          </a:p>
        </p:txBody>
      </p:sp>
      <p:sp>
        <p:nvSpPr>
          <p:cNvPr id="12" name="文本占位符 26">
            <a:extLst>
              <a:ext uri="{FF2B5EF4-FFF2-40B4-BE49-F238E27FC236}">
                <a16:creationId xmlns:a16="http://schemas.microsoft.com/office/drawing/2014/main" id="{3590B9DA-A2DF-4AE1-9A98-C7B84F48C3A9}"/>
              </a:ext>
            </a:extLst>
          </p:cNvPr>
          <p:cNvSpPr>
            <a:spLocks noGrp="1"/>
          </p:cNvSpPr>
          <p:nvPr>
            <p:ph type="body" sz="quarter" idx="21" hasCustomPrompt="1"/>
          </p:nvPr>
        </p:nvSpPr>
        <p:spPr>
          <a:xfrm>
            <a:off x="6627121" y="3563411"/>
            <a:ext cx="4365625" cy="2333625"/>
          </a:xfrm>
        </p:spPr>
        <p:txBody>
          <a:bodyPr rtlCol="0">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zh-CN" altLang="en-US" noProof="0"/>
              <a:t>编辑母版文本样式</a:t>
            </a:r>
          </a:p>
        </p:txBody>
      </p:sp>
      <p:sp>
        <p:nvSpPr>
          <p:cNvPr id="19" name="图形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20" name="标题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rtlCol="0">
            <a:normAutofit/>
          </a:bodyPr>
          <a:lstStyle>
            <a:lvl1pPr algn="l">
              <a:defRPr sz="4000" b="1">
                <a:solidFill>
                  <a:schemeClr val="bg1"/>
                </a:solidFill>
              </a:defRPr>
            </a:lvl1pPr>
          </a:lstStyle>
          <a:p>
            <a:pPr rtl="0"/>
            <a:r>
              <a:rPr lang="zh-CN" altLang="en-US" noProof="0"/>
              <a:t>比较</a:t>
            </a:r>
            <a:endParaRPr lang="zh-CN" altLang="ru-RU" noProof="0"/>
          </a:p>
        </p:txBody>
      </p:sp>
      <p:sp>
        <p:nvSpPr>
          <p:cNvPr id="21" name="文本占位符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zh-CN" altLang="en-US" noProof="0"/>
              <a:t>编辑母版文本样式</a:t>
            </a:r>
          </a:p>
        </p:txBody>
      </p:sp>
      <p:sp>
        <p:nvSpPr>
          <p:cNvPr id="18" name="图形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表布局">
    <p:spTree>
      <p:nvGrpSpPr>
        <p:cNvPr id="1" name=""/>
        <p:cNvGrpSpPr/>
        <p:nvPr/>
      </p:nvGrpSpPr>
      <p:grpSpPr>
        <a:xfrm>
          <a:off x="0" y="0"/>
          <a:ext cx="0" cy="0"/>
          <a:chOff x="0" y="0"/>
          <a:chExt cx="0" cy="0"/>
        </a:xfrm>
      </p:grpSpPr>
      <p:grpSp>
        <p:nvGrpSpPr>
          <p:cNvPr id="13" name="图形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任意多边形：形状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grpSp>
      <p:sp>
        <p:nvSpPr>
          <p:cNvPr id="3" name="灯片编号占位符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ru-RU" altLang="zh-CN" noProof="0" smtClean="0"/>
              <a:pPr/>
              <a:t>‹#›</a:t>
            </a:fld>
            <a:endParaRPr lang="zh-CN" altLang="en-US" noProof="0"/>
          </a:p>
        </p:txBody>
      </p:sp>
      <p:sp>
        <p:nvSpPr>
          <p:cNvPr id="19" name="图形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8" name="图表占位符 18">
            <a:extLst>
              <a:ext uri="{FF2B5EF4-FFF2-40B4-BE49-F238E27FC236}">
                <a16:creationId xmlns:a16="http://schemas.microsoft.com/office/drawing/2014/main" id="{68B512F2-EA3E-483F-B5D4-29DFD6C37B36}"/>
              </a:ext>
            </a:extLst>
          </p:cNvPr>
          <p:cNvSpPr>
            <a:spLocks noGrp="1"/>
          </p:cNvSpPr>
          <p:nvPr>
            <p:ph type="chart" sz="quarter" idx="32" hasCustomPrompt="1"/>
          </p:nvPr>
        </p:nvSpPr>
        <p:spPr>
          <a:xfrm>
            <a:off x="6096001" y="1246188"/>
            <a:ext cx="5170034" cy="4365625"/>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zh-CN" altLang="en-US" noProof="0"/>
              <a:t>单击图标以添加图表</a:t>
            </a:r>
            <a:endParaRPr lang="zh-CN" altLang="ru-RU" noProof="0"/>
          </a:p>
        </p:txBody>
      </p:sp>
      <p:sp>
        <p:nvSpPr>
          <p:cNvPr id="15" name="标题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rtlCol="0">
            <a:normAutofit/>
          </a:bodyPr>
          <a:lstStyle>
            <a:lvl1pPr algn="l" rtl="0">
              <a:defRPr sz="4000" b="1">
                <a:solidFill>
                  <a:schemeClr val="bg1"/>
                </a:solidFill>
              </a:defRPr>
            </a:lvl1pPr>
          </a:lstStyle>
          <a:p>
            <a:pPr rtl="0"/>
            <a:r>
              <a:rPr lang="zh-CN" altLang="en-US" noProof="0" dirty="0"/>
              <a:t>表格</a:t>
            </a:r>
            <a:br>
              <a:rPr lang="zh-CN" altLang="en-US" noProof="0" dirty="0"/>
            </a:br>
            <a:r>
              <a:rPr lang="zh-CN" altLang="en-US" noProof="0" dirty="0"/>
              <a:t>幻灯片</a:t>
            </a:r>
            <a:endParaRPr lang="zh-CN" altLang="ru-RU" noProof="0" dirty="0"/>
          </a:p>
        </p:txBody>
      </p:sp>
      <p:sp>
        <p:nvSpPr>
          <p:cNvPr id="23" name="文本占位符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zh-CN" altLang="en-US" noProof="0"/>
              <a:t>编辑母版文本样式</a:t>
            </a:r>
          </a:p>
        </p:txBody>
      </p:sp>
      <p:sp>
        <p:nvSpPr>
          <p:cNvPr id="24" name="图形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表格布局">
    <p:spTree>
      <p:nvGrpSpPr>
        <p:cNvPr id="1" name=""/>
        <p:cNvGrpSpPr/>
        <p:nvPr/>
      </p:nvGrpSpPr>
      <p:grpSpPr>
        <a:xfrm>
          <a:off x="0" y="0"/>
          <a:ext cx="0" cy="0"/>
          <a:chOff x="0" y="0"/>
          <a:chExt cx="0" cy="0"/>
        </a:xfrm>
      </p:grpSpPr>
      <p:grpSp>
        <p:nvGrpSpPr>
          <p:cNvPr id="13" name="图形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任意多边形：形状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grpSp>
      <p:sp>
        <p:nvSpPr>
          <p:cNvPr id="3" name="灯片编号占位符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ru-RU" altLang="zh-CN" noProof="0" smtClean="0"/>
              <a:pPr/>
              <a:t>‹#›</a:t>
            </a:fld>
            <a:endParaRPr lang="zh-CN" altLang="en-US" noProof="0"/>
          </a:p>
        </p:txBody>
      </p:sp>
      <p:sp>
        <p:nvSpPr>
          <p:cNvPr id="19" name="图形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20" name="标题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rtlCol="0">
            <a:normAutofit/>
          </a:bodyPr>
          <a:lstStyle>
            <a:lvl1pPr algn="l">
              <a:defRPr sz="4000" b="1">
                <a:solidFill>
                  <a:schemeClr val="bg1"/>
                </a:solidFill>
              </a:defRPr>
            </a:lvl1pPr>
          </a:lstStyle>
          <a:p>
            <a:pPr rtl="0"/>
            <a:r>
              <a:rPr lang="zh-CN" altLang="en-US" noProof="0" dirty="0"/>
              <a:t>表格</a:t>
            </a:r>
            <a:br>
              <a:rPr lang="zh-CN" altLang="en-US" noProof="0" dirty="0"/>
            </a:br>
            <a:r>
              <a:rPr lang="zh-CN" altLang="en-US" noProof="0" dirty="0"/>
              <a:t>幻灯片</a:t>
            </a:r>
            <a:endParaRPr lang="zh-CN" altLang="ru-RU" noProof="0" dirty="0"/>
          </a:p>
        </p:txBody>
      </p:sp>
      <p:sp>
        <p:nvSpPr>
          <p:cNvPr id="21" name="文本占位符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zh-CN" altLang="en-US" noProof="0"/>
              <a:t>编辑母版文本样式</a:t>
            </a:r>
          </a:p>
        </p:txBody>
      </p:sp>
      <p:sp>
        <p:nvSpPr>
          <p:cNvPr id="22" name="图形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18" name="图表占位符 17">
            <a:extLst>
              <a:ext uri="{FF2B5EF4-FFF2-40B4-BE49-F238E27FC236}">
                <a16:creationId xmlns:a16="http://schemas.microsoft.com/office/drawing/2014/main" id="{D45BCEDF-86BB-41E2-9F09-5D3014AD1C45}"/>
              </a:ext>
            </a:extLst>
          </p:cNvPr>
          <p:cNvSpPr>
            <a:spLocks noGrp="1"/>
          </p:cNvSpPr>
          <p:nvPr>
            <p:ph type="tbl" sz="quarter" idx="17" hasCustomPrompt="1"/>
          </p:nvPr>
        </p:nvSpPr>
        <p:spPr>
          <a:xfrm>
            <a:off x="4715791" y="1591499"/>
            <a:ext cx="6561138" cy="3761069"/>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zh-CN" altLang="en-US" noProof="0"/>
              <a:t>单击图标以添加表格</a:t>
            </a:r>
            <a:endParaRPr lang="zh-CN" altLang="ru-RU" noProof="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像和标题幻灯片">
    <p:bg>
      <p:bgPr>
        <a:solidFill>
          <a:schemeClr val="accent6"/>
        </a:solidFill>
        <a:effectLst/>
      </p:bgPr>
    </p:bg>
    <p:spTree>
      <p:nvGrpSpPr>
        <p:cNvPr id="1" name=""/>
        <p:cNvGrpSpPr/>
        <p:nvPr/>
      </p:nvGrpSpPr>
      <p:grpSpPr>
        <a:xfrm>
          <a:off x="0" y="0"/>
          <a:ext cx="0" cy="0"/>
          <a:chOff x="0" y="0"/>
          <a:chExt cx="0" cy="0"/>
        </a:xfrm>
      </p:grpSpPr>
      <p:sp>
        <p:nvSpPr>
          <p:cNvPr id="25" name="图片占位符 24">
            <a:extLst>
              <a:ext uri="{FF2B5EF4-FFF2-40B4-BE49-F238E27FC236}">
                <a16:creationId xmlns:a16="http://schemas.microsoft.com/office/drawing/2014/main" id="{E694C388-14E9-4848-A715-72B7DC6AF548}"/>
              </a:ext>
            </a:extLst>
          </p:cNvPr>
          <p:cNvSpPr>
            <a:spLocks noGrp="1"/>
          </p:cNvSpPr>
          <p:nvPr>
            <p:ph type="pic" sz="quarter" idx="14" hasCustomPrompt="1"/>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zh-CN" altLang="en-US" noProof="0"/>
              <a:t>单击图标以添加图片</a:t>
            </a:r>
            <a:endParaRPr lang="zh-CN" altLang="ru-RU" noProof="0"/>
          </a:p>
        </p:txBody>
      </p:sp>
      <p:sp>
        <p:nvSpPr>
          <p:cNvPr id="3" name="灯片编号占位符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ru-RU" altLang="zh-CN" noProof="0" smtClean="0"/>
              <a:pPr/>
              <a:t>‹#›</a:t>
            </a:fld>
            <a:endParaRPr lang="zh-CN" altLang="en-US" noProof="0"/>
          </a:p>
        </p:txBody>
      </p:sp>
      <p:sp>
        <p:nvSpPr>
          <p:cNvPr id="20" name="标题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rtlCol="0">
            <a:normAutofit/>
          </a:bodyPr>
          <a:lstStyle>
            <a:lvl1pPr algn="l">
              <a:defRPr sz="4000" b="1">
                <a:solidFill>
                  <a:schemeClr val="bg1"/>
                </a:solidFill>
              </a:defRPr>
            </a:lvl1pPr>
          </a:lstStyle>
          <a:p>
            <a:pPr rtl="0"/>
            <a:r>
              <a:rPr lang="zh-CN" altLang="en-US" noProof="0"/>
              <a:t>大图像幻灯片</a:t>
            </a:r>
            <a:endParaRPr lang="zh-CN" altLang="ru-RU" noProof="0"/>
          </a:p>
        </p:txBody>
      </p:sp>
      <p:sp>
        <p:nvSpPr>
          <p:cNvPr id="21" name="文本占位符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zh-CN" altLang="en-US" noProof="0"/>
              <a:t>编辑母版文本样式</a:t>
            </a:r>
          </a:p>
        </p:txBody>
      </p:sp>
      <p:sp>
        <p:nvSpPr>
          <p:cNvPr id="23" name="图形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2" name="文本框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pPr rtl="0"/>
            <a:endParaRPr lang="zh-CN" altLang="en-US" noProof="0">
              <a:latin typeface="Microsoft YaHei UI" panose="020B0503020204020204" pitchFamily="34" charset="-122"/>
            </a:endParaRPr>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媒体布局">
    <p:spTree>
      <p:nvGrpSpPr>
        <p:cNvPr id="1" name=""/>
        <p:cNvGrpSpPr/>
        <p:nvPr/>
      </p:nvGrpSpPr>
      <p:grpSpPr>
        <a:xfrm>
          <a:off x="0" y="0"/>
          <a:ext cx="0" cy="0"/>
          <a:chOff x="0" y="0"/>
          <a:chExt cx="0" cy="0"/>
        </a:xfrm>
      </p:grpSpPr>
      <p:sp>
        <p:nvSpPr>
          <p:cNvPr id="2" name="长方形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rtl="0"/>
            <a:endParaRPr lang="zh-CN" altLang="ru-RU" noProof="0">
              <a:latin typeface="Microsoft YaHei UI" panose="020B0503020204020204" pitchFamily="34" charset="-122"/>
            </a:endParaRPr>
          </a:p>
        </p:txBody>
      </p:sp>
      <p:sp>
        <p:nvSpPr>
          <p:cNvPr id="11" name="任意多边形：形状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zh-CN" altLang="ru-RU" noProof="0">
              <a:latin typeface="Microsoft YaHei UI" panose="020B0503020204020204" pitchFamily="34" charset="-122"/>
            </a:endParaRPr>
          </a:p>
        </p:txBody>
      </p:sp>
      <p:sp>
        <p:nvSpPr>
          <p:cNvPr id="3" name="灯片编号占位符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ru-RU" altLang="zh-CN" noProof="0" smtClean="0"/>
              <a:pPr/>
              <a:t>‹#›</a:t>
            </a:fld>
            <a:endParaRPr lang="zh-CN" altLang="en-US" noProof="0"/>
          </a:p>
        </p:txBody>
      </p:sp>
      <p:sp>
        <p:nvSpPr>
          <p:cNvPr id="14" name="标题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rtlCol="0"/>
          <a:lstStyle>
            <a:lvl1pPr algn="ctr">
              <a:defRPr>
                <a:solidFill>
                  <a:schemeClr val="bg1"/>
                </a:solidFill>
              </a:defRPr>
            </a:lvl1pPr>
          </a:lstStyle>
          <a:p>
            <a:pPr rtl="0"/>
            <a:r>
              <a:rPr lang="zh-CN" altLang="en-US" noProof="0"/>
              <a:t>视频幻灯片</a:t>
            </a:r>
            <a:endParaRPr lang="zh-CN" altLang="ru-RU" noProof="0"/>
          </a:p>
        </p:txBody>
      </p:sp>
      <p:sp>
        <p:nvSpPr>
          <p:cNvPr id="16" name="媒体占位符 7">
            <a:extLst>
              <a:ext uri="{FF2B5EF4-FFF2-40B4-BE49-F238E27FC236}">
                <a16:creationId xmlns:a16="http://schemas.microsoft.com/office/drawing/2014/main" id="{A11F77F4-4B16-4503-B9B6-AE22C686E3E3}"/>
              </a:ext>
            </a:extLst>
          </p:cNvPr>
          <p:cNvSpPr>
            <a:spLocks noGrp="1"/>
          </p:cNvSpPr>
          <p:nvPr>
            <p:ph type="media" sz="quarter" idx="17" hasCustomPrompt="1"/>
          </p:nvPr>
        </p:nvSpPr>
        <p:spPr>
          <a:xfrm>
            <a:off x="1395984" y="1497770"/>
            <a:ext cx="9400032" cy="4215384"/>
          </a:xfrm>
        </p:spPr>
        <p:txBody>
          <a:bodyPr rtlCol="0" anchor="ctr" anchorCtr="0">
            <a:normAutofit/>
          </a:bodyPr>
          <a:lstStyle>
            <a:lvl1pPr marL="0" indent="0" algn="ctr">
              <a:buNone/>
              <a:defRPr sz="1400">
                <a:solidFill>
                  <a:schemeClr val="bg1">
                    <a:lumMod val="75000"/>
                  </a:schemeClr>
                </a:solidFill>
              </a:defRPr>
            </a:lvl1pPr>
          </a:lstStyle>
          <a:p>
            <a:pPr rtl="0"/>
            <a:r>
              <a:rPr lang="zh-CN" altLang="en-US" noProof="0"/>
              <a:t>单击图标以添加媒体</a:t>
            </a:r>
            <a:endParaRPr lang="zh-CN" altLang="ru-RU" noProof="0"/>
          </a:p>
        </p:txBody>
      </p:sp>
      <p:sp>
        <p:nvSpPr>
          <p:cNvPr id="12" name="图形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zh-CN" altLang="ru-RU" noProof="0">
              <a:latin typeface="Microsoft YaHei UI" panose="020B0503020204020204" pitchFamily="34" charset="-122"/>
            </a:endParaRPr>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icrosoft YaHei UI" panose="020B0503020204020204" pitchFamily="34" charset="-122"/>
                <a:ea typeface="Microsoft YaHei UI" panose="020B0503020204020204" pitchFamily="34" charset="-122"/>
              </a:defRPr>
            </a:lvl1pPr>
          </a:lstStyle>
          <a:p>
            <a:fld id="{D495E168-DA5E-4888-8D8A-92B118324C14}" type="slidenum">
              <a:rPr lang="ru-RU" altLang="zh-CN" smtClean="0"/>
              <a:pPr/>
              <a:t>‹#›</a:t>
            </a:fld>
            <a:endParaRPr lang="zh-CN" altLang="en-US"/>
          </a:p>
        </p:txBody>
      </p:sp>
      <p:sp>
        <p:nvSpPr>
          <p:cNvPr id="2" name="标题占位符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endParaRPr lang="zh-CN" altLang="ru-RU" noProof="0"/>
          </a:p>
        </p:txBody>
      </p:sp>
      <p:sp>
        <p:nvSpPr>
          <p:cNvPr id="3" name="文本占位符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ru-RU" noProof="0"/>
          </a:p>
        </p:txBody>
      </p:sp>
      <p:sp>
        <p:nvSpPr>
          <p:cNvPr id="4" name="日期占位符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latin typeface="Microsoft YaHei UI" panose="020B0503020204020204" pitchFamily="34" charset="-122"/>
                <a:ea typeface="Microsoft YaHei UI" panose="020B0503020204020204" pitchFamily="34" charset="-122"/>
              </a:defRPr>
            </a:lvl1pPr>
          </a:lstStyle>
          <a:p>
            <a:r>
              <a:rPr lang="en-US" altLang="zh-CN"/>
              <a:t>20XX </a:t>
            </a:r>
            <a:r>
              <a:rPr lang="zh-CN" altLang="en-US"/>
              <a:t>年 </a:t>
            </a:r>
            <a:r>
              <a:rPr lang="en-US" altLang="zh-CN"/>
              <a:t>MM </a:t>
            </a:r>
            <a:r>
              <a:rPr lang="zh-CN" altLang="en-US"/>
              <a:t>月 </a:t>
            </a:r>
            <a:r>
              <a:rPr lang="en-US" altLang="zh-CN"/>
              <a:t>DD </a:t>
            </a:r>
            <a:r>
              <a:rPr lang="zh-CN" altLang="en-US"/>
              <a:t>日</a:t>
            </a:r>
          </a:p>
        </p:txBody>
      </p:sp>
      <p:sp>
        <p:nvSpPr>
          <p:cNvPr id="11" name="页脚占位符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latin typeface="Microsoft YaHei UI" panose="020B0503020204020204" pitchFamily="34" charset="-122"/>
                <a:ea typeface="Microsoft YaHei UI" panose="020B0503020204020204" pitchFamily="34" charset="-122"/>
              </a:defRPr>
            </a:lvl1pPr>
          </a:lstStyle>
          <a:p>
            <a:r>
              <a:rPr lang="zh-CN" altLang="en-US"/>
              <a:t>添加页脚</a:t>
            </a:r>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iki.mbalib.com/wiki/%E4%BD%BF%E7%94%A8%E6%9D%83" TargetMode="External"/><Relationship Id="rId4" Type="http://schemas.openxmlformats.org/officeDocument/2006/relationships/hyperlink" Target="https://wiki.mbalib.com/wiki/%E8%B5%84%E6%BA%90" TargetMode="Externa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hyperlink" Target="https://blog.csdn.net/qq_20084101/article/details/80816045" TargetMode="External"/><Relationship Id="rId4" Type="http://schemas.openxmlformats.org/officeDocument/2006/relationships/hyperlink" Target="https://blog.csdn.net/mr_megamind/article/details/7140461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占位符 18" descr="建筑玻璃墙和天空">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3"/>
          <a:srcRect l="-48" t="6766" r="19843" b="3091"/>
          <a:stretch/>
        </p:blipFill>
        <p:spPr>
          <a:xfrm>
            <a:off x="3033191" y="0"/>
            <a:ext cx="9155634" cy="6858000"/>
          </a:xfrm>
        </p:spPr>
      </p:pic>
      <p:sp>
        <p:nvSpPr>
          <p:cNvPr id="2" name="标题 1">
            <a:extLst>
              <a:ext uri="{FF2B5EF4-FFF2-40B4-BE49-F238E27FC236}">
                <a16:creationId xmlns:a16="http://schemas.microsoft.com/office/drawing/2014/main" id="{F56E9371-6E05-45E0-803B-4C39AC28CC69}"/>
              </a:ext>
            </a:extLst>
          </p:cNvPr>
          <p:cNvSpPr>
            <a:spLocks noGrp="1"/>
          </p:cNvSpPr>
          <p:nvPr>
            <p:ph type="title"/>
          </p:nvPr>
        </p:nvSpPr>
        <p:spPr/>
        <p:txBody>
          <a:bodyPr rtlCol="0"/>
          <a:lstStyle/>
          <a:p>
            <a:pPr rtl="0"/>
            <a:r>
              <a:rPr lang="en-US" altLang="zh-CN" dirty="0"/>
              <a:t>Tean17</a:t>
            </a:r>
            <a:r>
              <a:rPr lang="zh-CN" altLang="en-US" dirty="0"/>
              <a:t>产品方案设计</a:t>
            </a:r>
          </a:p>
        </p:txBody>
      </p:sp>
      <p:sp>
        <p:nvSpPr>
          <p:cNvPr id="3" name="文本占位符 2">
            <a:extLst>
              <a:ext uri="{FF2B5EF4-FFF2-40B4-BE49-F238E27FC236}">
                <a16:creationId xmlns:a16="http://schemas.microsoft.com/office/drawing/2014/main" id="{E0A0FE25-038A-4A14-B11A-432FECB7FA1E}"/>
              </a:ext>
            </a:extLst>
          </p:cNvPr>
          <p:cNvSpPr>
            <a:spLocks noGrp="1"/>
          </p:cNvSpPr>
          <p:nvPr>
            <p:ph type="body" sz="quarter" idx="13"/>
          </p:nvPr>
        </p:nvSpPr>
        <p:spPr>
          <a:xfrm>
            <a:off x="770021" y="4989958"/>
            <a:ext cx="10090287" cy="1101897"/>
          </a:xfrm>
        </p:spPr>
        <p:txBody>
          <a:bodyPr rtlCol="0"/>
          <a:lstStyle/>
          <a:p>
            <a:pPr rtl="0"/>
            <a:r>
              <a:rPr lang="zh-CN" altLang="en-US" dirty="0"/>
              <a:t>项目设计者</a:t>
            </a:r>
            <a:r>
              <a:rPr lang="en-US" altLang="zh-CN" dirty="0"/>
              <a:t>~</a:t>
            </a:r>
            <a:r>
              <a:rPr lang="zh-CN" altLang="en-US" dirty="0"/>
              <a:t>戴睿龙，庄李源，陈俊昆</a:t>
            </a:r>
          </a:p>
        </p:txBody>
      </p:sp>
      <p:sp>
        <p:nvSpPr>
          <p:cNvPr id="4" name="文本占位符 3">
            <a:extLst>
              <a:ext uri="{FF2B5EF4-FFF2-40B4-BE49-F238E27FC236}">
                <a16:creationId xmlns:a16="http://schemas.microsoft.com/office/drawing/2014/main" id="{C83697A7-775B-4995-AFA7-E4B1B1C1C8F8}"/>
              </a:ext>
            </a:extLst>
          </p:cNvPr>
          <p:cNvSpPr>
            <a:spLocks noGrp="1"/>
          </p:cNvSpPr>
          <p:nvPr>
            <p:ph type="body" sz="quarter" idx="21"/>
          </p:nvPr>
        </p:nvSpPr>
        <p:spPr>
          <a:xfrm>
            <a:off x="770021" y="5540906"/>
            <a:ext cx="4367531" cy="324417"/>
          </a:xfrm>
        </p:spPr>
        <p:txBody>
          <a:bodyPr rtlCol="0"/>
          <a:lstStyle/>
          <a:p>
            <a:pPr rtl="0"/>
            <a:r>
              <a:rPr lang="en-US" altLang="zh-CN" dirty="0"/>
              <a:t>2020-10-17</a:t>
            </a:r>
            <a:endParaRPr lang="zh-CN" altLang="en-US"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占位符 13" descr="未来设计感的办公大楼，映衬着晴朗的天空">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3"/>
          <a:srcRect l="17163" t="7596" r="21154"/>
          <a:stretch/>
        </p:blipFill>
        <p:spPr>
          <a:xfrm>
            <a:off x="5519738" y="0"/>
            <a:ext cx="6103621" cy="6858000"/>
          </a:xfrm>
        </p:spPr>
      </p:pic>
      <p:sp>
        <p:nvSpPr>
          <p:cNvPr id="2" name="灯片编号占位符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rtlCol="0"/>
          <a:lstStyle/>
          <a:p>
            <a:pPr rtl="0"/>
            <a:fld id="{D495E168-DA5E-4888-8D8A-92B118324C14}" type="slidenum">
              <a:rPr lang="ru-RU" altLang="zh-CN" smtClean="0"/>
              <a:pPr rtl="0"/>
              <a:t>10</a:t>
            </a:fld>
            <a:endParaRPr lang="zh-CN" altLang="en-US"/>
          </a:p>
        </p:txBody>
      </p:sp>
      <p:sp>
        <p:nvSpPr>
          <p:cNvPr id="12" name="文本占位符 4">
            <a:extLst>
              <a:ext uri="{FF2B5EF4-FFF2-40B4-BE49-F238E27FC236}">
                <a16:creationId xmlns:a16="http://schemas.microsoft.com/office/drawing/2014/main" id="{A64D5B33-2FC8-4022-B445-FBC4764D8595}"/>
              </a:ext>
            </a:extLst>
          </p:cNvPr>
          <p:cNvSpPr txBox="1">
            <a:spLocks/>
          </p:cNvSpPr>
          <p:nvPr/>
        </p:nvSpPr>
        <p:spPr>
          <a:xfrm>
            <a:off x="777240" y="2094427"/>
            <a:ext cx="10648566" cy="280011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3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运营规划：</a:t>
            </a:r>
          </a:p>
          <a:p>
            <a:pPr algn="just">
              <a:lnSpc>
                <a:spcPct val="13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（仅当项目成为确定的产品时下面所述成立）</a:t>
            </a:r>
          </a:p>
          <a:p>
            <a:pPr algn="just">
              <a:lnSpc>
                <a:spcPct val="13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成本方面：软件开发、更新方面靠小组成员用爱发电，实现零成本；服务器方面靠租用现成，每月支出一定费用。（当然，产品受青睐的话，也能由校方提供报销）</a:t>
            </a:r>
          </a:p>
          <a:p>
            <a:pPr algn="just">
              <a:lnSpc>
                <a:spcPct val="13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盈利模式：从跑腿“骑手”的收入中提取一定的抽成，在应用里设立广告栏，借此拉动赞助商投资。</a:t>
            </a:r>
          </a:p>
          <a:p>
            <a:pPr algn="just">
              <a:lnSpc>
                <a:spcPct val="13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问题反馈：客服的人工费太高，争取仅依靠小组成员便能及时得到用户的反馈和处理</a:t>
            </a:r>
          </a:p>
        </p:txBody>
      </p:sp>
      <p:sp>
        <p:nvSpPr>
          <p:cNvPr id="13" name="标题 4">
            <a:extLst>
              <a:ext uri="{FF2B5EF4-FFF2-40B4-BE49-F238E27FC236}">
                <a16:creationId xmlns:a16="http://schemas.microsoft.com/office/drawing/2014/main" id="{7E432341-6F34-4979-A47B-160BBAFBE611}"/>
              </a:ext>
            </a:extLst>
          </p:cNvPr>
          <p:cNvSpPr>
            <a:spLocks noGrp="1"/>
          </p:cNvSpPr>
          <p:nvPr>
            <p:ph type="title"/>
          </p:nvPr>
        </p:nvSpPr>
        <p:spPr>
          <a:xfrm>
            <a:off x="777240" y="360727"/>
            <a:ext cx="10588717" cy="1543552"/>
          </a:xfrm>
        </p:spPr>
        <p:txBody>
          <a:bodyPr rtlCol="0">
            <a:noAutofit/>
          </a:bodyPr>
          <a:lstStyle/>
          <a:p>
            <a:pPr>
              <a:lnSpc>
                <a:spcPct val="110000"/>
              </a:lnSpc>
            </a:pPr>
            <a:r>
              <a:rPr lang="zh-CN" altLang="zh-CN" sz="1800"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推广方案：</a:t>
            </a:r>
            <a:br>
              <a:rPr lang="zh-CN" altLang="zh-CN" sz="1800"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br>
            <a:r>
              <a:rPr lang="zh-CN" altLang="zh-CN" sz="1800"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与校方展开合作，以期能够将应用内嵌在校园服务平台这个华师学生经常接触的地方</a:t>
            </a:r>
            <a:br>
              <a:rPr lang="zh-CN" altLang="zh-CN" sz="1800"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br>
            <a:r>
              <a:rPr lang="zh-CN" altLang="zh-CN" sz="1800"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广告形式：</a:t>
            </a:r>
            <a:br>
              <a:rPr lang="en-US" altLang="zh-CN" sz="1800"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br>
            <a:r>
              <a:rPr lang="zh-CN" altLang="zh-CN" sz="1800"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师生群宣传、抑或比较低效的发放传单等传统形式</a:t>
            </a:r>
            <a:br>
              <a:rPr lang="zh-CN" altLang="zh-CN" sz="1800"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br>
            <a:r>
              <a:rPr lang="zh-CN" altLang="zh-CN" sz="1800"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也能与具有大量潜在用户出入的菜鸟驿站方面进行合作宣传，扩大用户数量</a:t>
            </a:r>
            <a:endParaRPr lang="en-US" altLang="zh-CN" sz="1800"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86422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占位符 22" descr="办公大楼的低视角，映衬着蔚蓝的天空">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3"/>
          <a:srcRect l="2749" r="2749"/>
          <a:stretch/>
        </p:blipFill>
        <p:spPr/>
      </p:pic>
      <p:sp>
        <p:nvSpPr>
          <p:cNvPr id="2" name="标题 1">
            <a:extLst>
              <a:ext uri="{FF2B5EF4-FFF2-40B4-BE49-F238E27FC236}">
                <a16:creationId xmlns:a16="http://schemas.microsoft.com/office/drawing/2014/main" id="{D110F751-9975-4653-9855-BA1C7499B75F}"/>
              </a:ext>
            </a:extLst>
          </p:cNvPr>
          <p:cNvSpPr>
            <a:spLocks noGrp="1"/>
          </p:cNvSpPr>
          <p:nvPr>
            <p:ph type="title"/>
          </p:nvPr>
        </p:nvSpPr>
        <p:spPr/>
        <p:txBody>
          <a:bodyPr rtlCol="0"/>
          <a:lstStyle/>
          <a:p>
            <a:pPr rtl="0"/>
            <a:r>
              <a:rPr lang="zh-CN" altLang="en-US"/>
              <a:t>谢谢！</a:t>
            </a:r>
            <a:endParaRPr lang="zh-CN" altLang="ru-RU"/>
          </a:p>
        </p:txBody>
      </p:sp>
      <p:sp>
        <p:nvSpPr>
          <p:cNvPr id="3" name="文本占位符 2">
            <a:extLst>
              <a:ext uri="{FF2B5EF4-FFF2-40B4-BE49-F238E27FC236}">
                <a16:creationId xmlns:a16="http://schemas.microsoft.com/office/drawing/2014/main" id="{83BBFE92-CA4F-4673-B4D5-7FFF88E819E8}"/>
              </a:ext>
            </a:extLst>
          </p:cNvPr>
          <p:cNvSpPr>
            <a:spLocks noGrp="1"/>
          </p:cNvSpPr>
          <p:nvPr>
            <p:ph type="body" sz="quarter" idx="13"/>
          </p:nvPr>
        </p:nvSpPr>
        <p:spPr>
          <a:xfrm>
            <a:off x="8240540" y="3675708"/>
            <a:ext cx="3135771" cy="758055"/>
          </a:xfrm>
        </p:spPr>
        <p:txBody>
          <a:bodyPr rtlCol="0"/>
          <a:lstStyle/>
          <a:p>
            <a:pPr rtl="0"/>
            <a:r>
              <a:rPr lang="zh-CN" altLang="en-US" sz="2400" dirty="0"/>
              <a:t>项目设计者</a:t>
            </a:r>
            <a:r>
              <a:rPr lang="en-US" altLang="zh-CN" sz="2400" dirty="0"/>
              <a:t>~</a:t>
            </a:r>
            <a:r>
              <a:rPr lang="zh-CN" altLang="en-US" sz="2400" dirty="0"/>
              <a:t>戴睿龙庄李源，陈俊昆</a:t>
            </a:r>
          </a:p>
        </p:txBody>
      </p:sp>
    </p:spTree>
    <p:extLst>
      <p:ext uri="{BB962C8B-B14F-4D97-AF65-F5344CB8AC3E}">
        <p14:creationId xmlns:p14="http://schemas.microsoft.com/office/powerpoint/2010/main" val="231420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占位符 18" descr="办公大楼的低视角，映衬着晴朗的天空">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3"/>
          <a:srcRect t="13926" b="13926"/>
          <a:stretch/>
        </p:blipFill>
        <p:spPr/>
      </p:pic>
      <p:sp>
        <p:nvSpPr>
          <p:cNvPr id="2" name="标题 1">
            <a:extLst>
              <a:ext uri="{FF2B5EF4-FFF2-40B4-BE49-F238E27FC236}">
                <a16:creationId xmlns:a16="http://schemas.microsoft.com/office/drawing/2014/main" id="{CFA21564-E2C8-443F-8E07-E59DFA5BC6DF}"/>
              </a:ext>
            </a:extLst>
          </p:cNvPr>
          <p:cNvSpPr>
            <a:spLocks noGrp="1"/>
          </p:cNvSpPr>
          <p:nvPr>
            <p:ph type="title"/>
          </p:nvPr>
        </p:nvSpPr>
        <p:spPr/>
        <p:txBody>
          <a:bodyPr rtlCol="0"/>
          <a:lstStyle/>
          <a:p>
            <a:pPr rtl="0"/>
            <a:r>
              <a:rPr lang="zh-CN" altLang="en-US" sz="4000" b="0" i="0" dirty="0">
                <a:solidFill>
                  <a:srgbClr val="FFFF00"/>
                </a:solidFill>
                <a:effectLst/>
                <a:latin typeface="Open Sans"/>
              </a:rPr>
              <a:t>项目实施可行性报告</a:t>
            </a:r>
            <a:endParaRPr lang="zh-CN" altLang="ru-RU" dirty="0">
              <a:solidFill>
                <a:srgbClr val="FFFF00"/>
              </a:solidFill>
            </a:endParaRPr>
          </a:p>
        </p:txBody>
      </p:sp>
      <p:sp>
        <p:nvSpPr>
          <p:cNvPr id="5" name="文本占位符 4">
            <a:extLst>
              <a:ext uri="{FF2B5EF4-FFF2-40B4-BE49-F238E27FC236}">
                <a16:creationId xmlns:a16="http://schemas.microsoft.com/office/drawing/2014/main" id="{02A2A374-6D41-4D06-9363-30924664025A}"/>
              </a:ext>
            </a:extLst>
          </p:cNvPr>
          <p:cNvSpPr>
            <a:spLocks noGrp="1"/>
          </p:cNvSpPr>
          <p:nvPr>
            <p:ph type="body" sz="quarter" idx="13"/>
          </p:nvPr>
        </p:nvSpPr>
        <p:spPr>
          <a:xfrm>
            <a:off x="777240" y="2094427"/>
            <a:ext cx="10710496" cy="4632607"/>
          </a:xfrm>
        </p:spPr>
        <p:txBody>
          <a:bodyPr rtlCol="0">
            <a:normAutofit fontScale="92500" lnSpcReduction="20000"/>
          </a:bodyPr>
          <a:lstStyle/>
          <a:p>
            <a:pPr algn="just">
              <a:lnSpc>
                <a:spcPct val="150000"/>
              </a:lnSpc>
            </a:pPr>
            <a:r>
              <a:rPr lang="zh-CN" altLang="zh-CN" sz="26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6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6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）行业市场分析：</a:t>
            </a:r>
          </a:p>
          <a:p>
            <a:pPr indent="266700" algn="just">
              <a:lnSpc>
                <a:spcPct val="150000"/>
              </a:lnSpc>
            </a:pPr>
            <a:r>
              <a:rPr lang="zh-CN"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①快递行业分析：</a:t>
            </a:r>
          </a:p>
          <a:p>
            <a:pPr indent="266700" algn="just">
              <a:lnSpc>
                <a:spcPct val="150000"/>
              </a:lnSpc>
            </a:pPr>
            <a:r>
              <a:rPr lang="zh-CN"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快递服务业务在人们的生活中越来越起着重要的作用。</a:t>
            </a:r>
          </a:p>
          <a:p>
            <a:pPr indent="266700" algn="just">
              <a:lnSpc>
                <a:spcPct val="150000"/>
              </a:lnSpc>
            </a:pPr>
            <a:r>
              <a:rPr lang="zh-CN"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快递服务是一项快捷及时的投送服务，随着网络化信息给人们生活带来的快节奏变化，快递服务业务在人们的生活中越来越起着重要的作用，然而，随着人们对快递服务需求的不断依赖，快递服务也亟需更加深入的发展和对服务内容的细化，从而使其更加的人性化。</a:t>
            </a:r>
            <a:endParaRPr lang="en-US"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zh-CN"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快递服务如何在实现快捷的同时，能够进一步体现出人性化，让使用快递服务的用户真真切切感受到快递服务的快捷和便利。例如在大学生的日常生活中，大学为学生在不同区域设置了菜鸟驿站，有时快递到了，而我们正好有时不在学校或者没有办法在指定时间去拿快递，甚至是觉得驿站很远，不想为了拿快递忍受风吹日晒的痛苦，综合各种因素，当我们的快递在驿站存放时间过久，便会被发回卖家。所以我认为快递行业的服务能够更进一步的得到完善和发展。</a:t>
            </a:r>
          </a:p>
        </p:txBody>
      </p:sp>
      <p:sp>
        <p:nvSpPr>
          <p:cNvPr id="3" name="灯片编号占位符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rtlCol="0"/>
          <a:lstStyle/>
          <a:p>
            <a:pPr rtl="0"/>
            <a:fld id="{D495E168-DA5E-4888-8D8A-92B118324C14}" type="slidenum">
              <a:rPr lang="ru-RU" altLang="zh-CN" smtClean="0"/>
              <a:pPr rtl="0"/>
              <a:t>2</a:t>
            </a:fld>
            <a:endParaRPr lang="zh-CN" altLang="ru-RU"/>
          </a:p>
        </p:txBody>
      </p:sp>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a:extLst>
              <a:ext uri="{FF2B5EF4-FFF2-40B4-BE49-F238E27FC236}">
                <a16:creationId xmlns:a16="http://schemas.microsoft.com/office/drawing/2014/main" id="{E66C082C-C0CF-44F8-BFC2-01221E64AB3F}"/>
              </a:ext>
            </a:extLst>
          </p:cNvPr>
          <p:cNvSpPr>
            <a:spLocks noGrp="1"/>
          </p:cNvSpPr>
          <p:nvPr>
            <p:ph type="pic" sz="quarter" idx="14"/>
          </p:nvPr>
        </p:nvSpPr>
        <p:spPr/>
      </p:sp>
      <p:sp>
        <p:nvSpPr>
          <p:cNvPr id="3" name="标题 2">
            <a:extLst>
              <a:ext uri="{FF2B5EF4-FFF2-40B4-BE49-F238E27FC236}">
                <a16:creationId xmlns:a16="http://schemas.microsoft.com/office/drawing/2014/main" id="{0CB02630-C1D7-4AE8-BA26-D4ACB22EF92F}"/>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BD49DF68-07EA-4CC8-B17A-BF081081D998}"/>
              </a:ext>
            </a:extLst>
          </p:cNvPr>
          <p:cNvSpPr>
            <a:spLocks noGrp="1"/>
          </p:cNvSpPr>
          <p:nvPr>
            <p:ph type="sldNum" sz="quarter" idx="10"/>
          </p:nvPr>
        </p:nvSpPr>
        <p:spPr/>
        <p:txBody>
          <a:bodyPr/>
          <a:lstStyle/>
          <a:p>
            <a:pPr rtl="0"/>
            <a:fld id="{D495E168-DA5E-4888-8D8A-92B118324C14}" type="slidenum">
              <a:rPr lang="ru-RU" altLang="zh-CN" noProof="0" smtClean="0"/>
              <a:pPr rtl="0"/>
              <a:t>3</a:t>
            </a:fld>
            <a:endParaRPr lang="zh-CN" altLang="en-US" noProof="0"/>
          </a:p>
        </p:txBody>
      </p:sp>
      <p:sp>
        <p:nvSpPr>
          <p:cNvPr id="5" name="文本占位符 4">
            <a:extLst>
              <a:ext uri="{FF2B5EF4-FFF2-40B4-BE49-F238E27FC236}">
                <a16:creationId xmlns:a16="http://schemas.microsoft.com/office/drawing/2014/main" id="{856425B5-4367-4217-B891-21DDF000DA5A}"/>
              </a:ext>
            </a:extLst>
          </p:cNvPr>
          <p:cNvSpPr>
            <a:spLocks noGrp="1"/>
          </p:cNvSpPr>
          <p:nvPr>
            <p:ph type="body" sz="quarter" idx="13"/>
          </p:nvPr>
        </p:nvSpPr>
        <p:spPr/>
        <p:txBody>
          <a:bodyPr/>
          <a:lstStyle/>
          <a:p>
            <a:endParaRPr lang="zh-CN" altLang="en-US"/>
          </a:p>
        </p:txBody>
      </p:sp>
      <p:pic>
        <p:nvPicPr>
          <p:cNvPr id="6" name="图片 5" descr="图表, 折线图&#10;&#10;描述已自动生成">
            <a:extLst>
              <a:ext uri="{FF2B5EF4-FFF2-40B4-BE49-F238E27FC236}">
                <a16:creationId xmlns:a16="http://schemas.microsoft.com/office/drawing/2014/main" id="{2F6C162D-2742-4D72-AB56-E95BDAE15E7D}"/>
              </a:ext>
            </a:extLst>
          </p:cNvPr>
          <p:cNvPicPr/>
          <p:nvPr/>
        </p:nvPicPr>
        <p:blipFill>
          <a:blip r:embed="rId2">
            <a:extLst>
              <a:ext uri="{28A0092B-C50C-407E-A947-70E740481C1C}">
                <a14:useLocalDpi xmlns:a14="http://schemas.microsoft.com/office/drawing/2010/main" val="0"/>
              </a:ext>
            </a:extLst>
          </a:blip>
          <a:stretch>
            <a:fillRect/>
          </a:stretch>
        </p:blipFill>
        <p:spPr>
          <a:xfrm>
            <a:off x="1" y="0"/>
            <a:ext cx="12191998" cy="6857999"/>
          </a:xfrm>
          <a:prstGeom prst="rect">
            <a:avLst/>
          </a:prstGeom>
        </p:spPr>
      </p:pic>
    </p:spTree>
    <p:extLst>
      <p:ext uri="{BB962C8B-B14F-4D97-AF65-F5344CB8AC3E}">
        <p14:creationId xmlns:p14="http://schemas.microsoft.com/office/powerpoint/2010/main" val="238144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占位符 13" descr="未来设计感的办公大楼，映衬着晴朗的天空">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3"/>
          <a:srcRect l="17163" t="7596" r="21154"/>
          <a:stretch/>
        </p:blipFill>
        <p:spPr>
          <a:xfrm>
            <a:off x="5519738" y="0"/>
            <a:ext cx="6103621" cy="6858000"/>
          </a:xfrm>
        </p:spPr>
      </p:pic>
      <p:sp>
        <p:nvSpPr>
          <p:cNvPr id="2" name="灯片编号占位符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rtlCol="0"/>
          <a:lstStyle/>
          <a:p>
            <a:pPr rtl="0"/>
            <a:fld id="{D495E168-DA5E-4888-8D8A-92B118324C14}" type="slidenum">
              <a:rPr lang="ru-RU" altLang="zh-CN" smtClean="0"/>
              <a:pPr rtl="0"/>
              <a:t>4</a:t>
            </a:fld>
            <a:endParaRPr lang="zh-CN" altLang="en-US"/>
          </a:p>
        </p:txBody>
      </p:sp>
      <p:sp>
        <p:nvSpPr>
          <p:cNvPr id="12" name="文本占位符 4">
            <a:extLst>
              <a:ext uri="{FF2B5EF4-FFF2-40B4-BE49-F238E27FC236}">
                <a16:creationId xmlns:a16="http://schemas.microsoft.com/office/drawing/2014/main" id="{A64D5B33-2FC8-4022-B445-FBC4764D8595}"/>
              </a:ext>
            </a:extLst>
          </p:cNvPr>
          <p:cNvSpPr txBox="1">
            <a:spLocks/>
          </p:cNvSpPr>
          <p:nvPr/>
        </p:nvSpPr>
        <p:spPr>
          <a:xfrm>
            <a:off x="777240" y="2094427"/>
            <a:ext cx="10648566" cy="4632607"/>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66700"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共享经济是指拥有闲置</a:t>
            </a:r>
            <a:r>
              <a:rPr lang="en-US" altLang="zh-CN" sz="1800" u="none" strike="noStrike" kern="100" dirty="0" err="1">
                <a:solidFill>
                  <a:srgbClr val="0563C1"/>
                </a:solidFill>
                <a:effectLst/>
                <a:latin typeface="等线" panose="02010600030101010101" pitchFamily="2" charset="-122"/>
                <a:ea typeface="等线" panose="02010600030101010101" pitchFamily="2" charset="-122"/>
                <a:cs typeface="Times New Roman" panose="02020603050405020304" pitchFamily="18" charset="0"/>
                <a:hlinkClick r:id="rId4" tooltip="资源"/>
              </a:rPr>
              <a:t>资源</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的机构或个人有偿让渡资源</a:t>
            </a:r>
            <a:r>
              <a:rPr lang="en-US" altLang="zh-CN" sz="1800" u="none" strike="noStrike" kern="100" dirty="0" err="1">
                <a:solidFill>
                  <a:srgbClr val="0563C1"/>
                </a:solidFill>
                <a:effectLst/>
                <a:latin typeface="等线" panose="02010600030101010101" pitchFamily="2" charset="-122"/>
                <a:ea typeface="等线" panose="02010600030101010101" pitchFamily="2" charset="-122"/>
                <a:cs typeface="Times New Roman" panose="02020603050405020304" pitchFamily="18" charset="0"/>
                <a:hlinkClick r:id="rId5" tooltip="使用权"/>
              </a:rPr>
              <a:t>使用权</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给他人，让渡者获取回报，分享者利用分享自己的闲置资源创造价值。</a:t>
            </a:r>
          </a:p>
          <a:p>
            <a:pPr indent="266700"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共享经济是一种优化资源配置、高效社会治理的新经济模式，是基于互联网等现代信息技术支撑，由资源供给方通过技术平台将暂时闲置的资源（或技能服务），有偿提供给资源的需求方使用，需求方获得资源的使用权（或享受服务），而供给方则获得相应报酬的市场化模式。通过技术平台的整合，达到了资源的有效配置、城市的有效治理、市民更方便地获得城市社会服务的目标。</a:t>
            </a:r>
          </a:p>
          <a:p>
            <a:pPr indent="266700" algn="just">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年中国互联网共享经济市场规模达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73580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亿元，预计到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年，中国互联网共享经济市场规模将超过九万亿。共享经济已成为社会经济发展新动能，随着政策的逐步规范，公众认知不断提升，行业将继续保持快速有序的发展态势。</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截至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网民对共享经济产品使用最多的依旧是共享单车以及网约车，另外共享住宿以及共享汽车渗透率快速上涨。共享经济在社会的全面渗透，为大众提供的创新服务已逐渐获得认可。随着行业的进一步规范，多个细分领域的渗透速度也将进一步加快。</a:t>
            </a:r>
          </a:p>
        </p:txBody>
      </p:sp>
      <p:sp>
        <p:nvSpPr>
          <p:cNvPr id="13" name="标题 4">
            <a:extLst>
              <a:ext uri="{FF2B5EF4-FFF2-40B4-BE49-F238E27FC236}">
                <a16:creationId xmlns:a16="http://schemas.microsoft.com/office/drawing/2014/main" id="{7E432341-6F34-4979-A47B-160BBAFBE611}"/>
              </a:ext>
            </a:extLst>
          </p:cNvPr>
          <p:cNvSpPr>
            <a:spLocks noGrp="1"/>
          </p:cNvSpPr>
          <p:nvPr>
            <p:ph type="title"/>
          </p:nvPr>
        </p:nvSpPr>
        <p:spPr>
          <a:xfrm>
            <a:off x="568641" y="1020973"/>
            <a:ext cx="5056083" cy="782638"/>
          </a:xfrm>
        </p:spPr>
        <p:txBody>
          <a:bodyPr rtlCol="0">
            <a:normAutofit/>
          </a:bodyPr>
          <a:lstStyle/>
          <a:p>
            <a:pPr indent="266700" algn="just">
              <a:lnSpc>
                <a:spcPct val="150000"/>
              </a:lnSpc>
            </a:pPr>
            <a:r>
              <a:rPr lang="zh-CN" altLang="zh-CN" sz="2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②共享经济分析：</a:t>
            </a:r>
          </a:p>
        </p:txBody>
      </p:sp>
    </p:spTree>
    <p:extLst>
      <p:ext uri="{BB962C8B-B14F-4D97-AF65-F5344CB8AC3E}">
        <p14:creationId xmlns:p14="http://schemas.microsoft.com/office/powerpoint/2010/main" val="265579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06E3E42-BD20-4379-871F-3E4B83D6838A}"/>
              </a:ext>
            </a:extLst>
          </p:cNvPr>
          <p:cNvSpPr>
            <a:spLocks noGrp="1"/>
          </p:cNvSpPr>
          <p:nvPr>
            <p:ph type="title"/>
          </p:nvPr>
        </p:nvSpPr>
        <p:spPr bwMode="grayWhite">
          <a:xfrm>
            <a:off x="5037772" y="4998304"/>
            <a:ext cx="6943840" cy="1524185"/>
          </a:xfrm>
        </p:spPr>
        <p:txBody>
          <a:bodyPr rtlCol="0"/>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2012-2020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年中国互联网共享经济市场规模及增速预测）</a:t>
            </a:r>
          </a:p>
        </p:txBody>
      </p:sp>
      <p:sp>
        <p:nvSpPr>
          <p:cNvPr id="5" name="文本占位符 4">
            <a:extLst>
              <a:ext uri="{FF2B5EF4-FFF2-40B4-BE49-F238E27FC236}">
                <a16:creationId xmlns:a16="http://schemas.microsoft.com/office/drawing/2014/main" id="{342E27BA-7F93-4365-B043-35F6517974F1}"/>
              </a:ext>
            </a:extLst>
          </p:cNvPr>
          <p:cNvSpPr>
            <a:spLocks noGrp="1"/>
          </p:cNvSpPr>
          <p:nvPr>
            <p:ph type="body" sz="quarter" idx="13"/>
          </p:nvPr>
        </p:nvSpPr>
        <p:spPr bwMode="grayWhite">
          <a:xfrm>
            <a:off x="276837" y="1246187"/>
            <a:ext cx="4660193" cy="4365625"/>
          </a:xfrm>
        </p:spPr>
        <p:txBody>
          <a:bodyPr rtlCol="0">
            <a:noAutofit/>
          </a:bodyPr>
          <a:lstStyle/>
          <a:p>
            <a:pPr indent="266700" algn="just">
              <a:lnSpc>
                <a:spcPct val="110000"/>
              </a:lnSpc>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对于上述快递行业的问题，共享经济给出了一个合理的解决方案。在外的学生或者人员具有闲置的劳动力，当我们需要取快递的时候，便可以以共享经济的方式，在外人员付出劳动力，获取报酬，使资源配置更加的合理化。基于这一点，我们小组希望能够制作一个平台，方便管理和配置这两方的资源，创造价值。</a:t>
            </a:r>
          </a:p>
        </p:txBody>
      </p:sp>
      <p:graphicFrame>
        <p:nvGraphicFramePr>
          <p:cNvPr id="9" name="图表占位符 8" descr="图表">
            <a:extLst>
              <a:ext uri="{FF2B5EF4-FFF2-40B4-BE49-F238E27FC236}">
                <a16:creationId xmlns:a16="http://schemas.microsoft.com/office/drawing/2014/main" id="{E4A82FA3-75D7-47E3-8C96-674228A4BA6D}"/>
              </a:ext>
            </a:extLst>
          </p:cNvPr>
          <p:cNvGraphicFramePr>
            <a:graphicFrameLocks noGrp="1"/>
          </p:cNvGraphicFramePr>
          <p:nvPr>
            <p:ph type="chart" sz="quarter" idx="32"/>
            <p:extLst>
              <p:ext uri="{D42A27DB-BD31-4B8C-83A1-F6EECF244321}">
                <p14:modId xmlns:p14="http://schemas.microsoft.com/office/powerpoint/2010/main" val="675289947"/>
              </p:ext>
            </p:extLst>
          </p:nvPr>
        </p:nvGraphicFramePr>
        <p:xfrm>
          <a:off x="5131558" y="1246188"/>
          <a:ext cx="6387152" cy="4365625"/>
        </p:xfrm>
        <a:graphic>
          <a:graphicData uri="http://schemas.openxmlformats.org/drawingml/2006/chart">
            <c:chart xmlns:c="http://schemas.openxmlformats.org/drawingml/2006/chart" xmlns:r="http://schemas.openxmlformats.org/officeDocument/2006/relationships" r:id="rId3"/>
          </a:graphicData>
        </a:graphic>
      </p:graphicFrame>
      <p:sp>
        <p:nvSpPr>
          <p:cNvPr id="2" name="灯片编号占位符 1">
            <a:extLst>
              <a:ext uri="{FF2B5EF4-FFF2-40B4-BE49-F238E27FC236}">
                <a16:creationId xmlns:a16="http://schemas.microsoft.com/office/drawing/2014/main" id="{9FE1CCEE-5676-4586-8866-FA5BE5CA59D6}"/>
              </a:ext>
            </a:extLst>
          </p:cNvPr>
          <p:cNvSpPr>
            <a:spLocks noGrp="1"/>
          </p:cNvSpPr>
          <p:nvPr>
            <p:ph type="sldNum" sz="quarter" idx="10"/>
          </p:nvPr>
        </p:nvSpPr>
        <p:spPr bwMode="grayWhite"/>
        <p:txBody>
          <a:bodyPr rtlCol="0"/>
          <a:lstStyle/>
          <a:p>
            <a:pPr rtl="0"/>
            <a:fld id="{D495E168-DA5E-4888-8D8A-92B118324C14}" type="slidenum">
              <a:rPr lang="ru-RU" altLang="zh-CN" smtClean="0"/>
              <a:pPr rtl="0"/>
              <a:t>5</a:t>
            </a:fld>
            <a:endParaRPr lang="zh-CN" altLang="en-US" dirty="0"/>
          </a:p>
        </p:txBody>
      </p:sp>
      <p:pic>
        <p:nvPicPr>
          <p:cNvPr id="6" name="图片 5" descr="图表, 折线图&#10;&#10;描述已自动生成">
            <a:extLst>
              <a:ext uri="{FF2B5EF4-FFF2-40B4-BE49-F238E27FC236}">
                <a16:creationId xmlns:a16="http://schemas.microsoft.com/office/drawing/2014/main" id="{F013FFF4-4866-4679-8A61-8ABBA8BDFE38}"/>
              </a:ext>
            </a:extLst>
          </p:cNvPr>
          <p:cNvPicPr/>
          <p:nvPr/>
        </p:nvPicPr>
        <p:blipFill>
          <a:blip r:embed="rId4">
            <a:extLst>
              <a:ext uri="{28A0092B-C50C-407E-A947-70E740481C1C}">
                <a14:useLocalDpi xmlns:a14="http://schemas.microsoft.com/office/drawing/2010/main" val="0"/>
              </a:ext>
            </a:extLst>
          </a:blip>
          <a:stretch>
            <a:fillRect/>
          </a:stretch>
        </p:blipFill>
        <p:spPr>
          <a:xfrm>
            <a:off x="5131558" y="1246187"/>
            <a:ext cx="6286410" cy="4248602"/>
          </a:xfrm>
          <a:prstGeom prst="rect">
            <a:avLst/>
          </a:prstGeom>
        </p:spPr>
      </p:pic>
    </p:spTree>
    <p:extLst>
      <p:ext uri="{BB962C8B-B14F-4D97-AF65-F5344CB8AC3E}">
        <p14:creationId xmlns:p14="http://schemas.microsoft.com/office/powerpoint/2010/main" val="3929948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rtlCol="0">
            <a:normAutofit/>
          </a:bodyPr>
          <a:lstStyle/>
          <a:p>
            <a:pPr algn="just"/>
            <a:r>
              <a:rPr lang="zh-CN" altLang="zh-CN" sz="2800"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）竞争对手或同类产品分析</a:t>
            </a:r>
          </a:p>
        </p:txBody>
      </p:sp>
      <p:sp>
        <p:nvSpPr>
          <p:cNvPr id="9" name="文本占位符 8">
            <a:extLst>
              <a:ext uri="{FF2B5EF4-FFF2-40B4-BE49-F238E27FC236}">
                <a16:creationId xmlns:a16="http://schemas.microsoft.com/office/drawing/2014/main" id="{0658B4B7-2667-479D-90A8-706DAAA9ADB9}"/>
              </a:ext>
            </a:extLst>
          </p:cNvPr>
          <p:cNvSpPr>
            <a:spLocks noGrp="1"/>
          </p:cNvSpPr>
          <p:nvPr>
            <p:ph type="body" sz="quarter" idx="13"/>
          </p:nvPr>
        </p:nvSpPr>
        <p:spPr bwMode="grayWhite"/>
        <p:txBody>
          <a:bodyPr rtlCol="0">
            <a:normAutofit lnSpcReduction="10000"/>
          </a:bodyPr>
          <a:lstStyle/>
          <a:p>
            <a:pPr algn="just"/>
            <a:r>
              <a:rPr lang="zh-CN"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①快递代拿</a:t>
            </a:r>
            <a:r>
              <a:rPr lang="en-US"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列举：</a:t>
            </a:r>
          </a:p>
          <a:p>
            <a:pPr algn="just"/>
            <a:r>
              <a:rPr lang="zh-CN"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“蜂鸟跑腿”、“</a:t>
            </a:r>
            <a:r>
              <a:rPr lang="en-US"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UU</a:t>
            </a:r>
            <a:r>
              <a:rPr lang="zh-CN"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跑腿”、“致校园”、“收派专家”、“九职小猫手”等。</a:t>
            </a:r>
          </a:p>
        </p:txBody>
      </p:sp>
      <p:sp>
        <p:nvSpPr>
          <p:cNvPr id="4" name="文本占位符 3">
            <a:extLst>
              <a:ext uri="{FF2B5EF4-FFF2-40B4-BE49-F238E27FC236}">
                <a16:creationId xmlns:a16="http://schemas.microsoft.com/office/drawing/2014/main" id="{DCA4BA4B-DB5E-418C-8309-2ED941800B3E}"/>
              </a:ext>
            </a:extLst>
          </p:cNvPr>
          <p:cNvSpPr>
            <a:spLocks noGrp="1"/>
          </p:cNvSpPr>
          <p:nvPr>
            <p:ph type="body" idx="1"/>
          </p:nvPr>
        </p:nvSpPr>
        <p:spPr bwMode="grayWhite"/>
        <p:txBody>
          <a:bodyPr rtlCol="0"/>
          <a:lstStyle/>
          <a:p>
            <a:pPr rtl="0"/>
            <a:r>
              <a:rPr lang="zh-CN" altLang="zh-CN" sz="1800" dirty="0">
                <a:solidFill>
                  <a:srgbClr val="FFC000"/>
                </a:solidFill>
                <a:effectLst/>
                <a:ea typeface="等线" panose="02010600030101010101" pitchFamily="2" charset="-122"/>
                <a:cs typeface="Times New Roman" panose="02020603050405020304" pitchFamily="18" charset="0"/>
              </a:rPr>
              <a:t>②同类产品分析：</a:t>
            </a:r>
            <a:endParaRPr lang="zh-CN" altLang="en-US" dirty="0">
              <a:solidFill>
                <a:srgbClr val="FFC000"/>
              </a:solidFill>
            </a:endParaRPr>
          </a:p>
        </p:txBody>
      </p:sp>
      <p:sp>
        <p:nvSpPr>
          <p:cNvPr id="6" name="文本占位符 5">
            <a:extLst>
              <a:ext uri="{FF2B5EF4-FFF2-40B4-BE49-F238E27FC236}">
                <a16:creationId xmlns:a16="http://schemas.microsoft.com/office/drawing/2014/main" id="{FA6EDE3F-FD3C-4A2C-837A-5B3420BD5E75}"/>
              </a:ext>
            </a:extLst>
          </p:cNvPr>
          <p:cNvSpPr>
            <a:spLocks noGrp="1"/>
          </p:cNvSpPr>
          <p:nvPr>
            <p:ph type="body" sz="quarter" idx="20"/>
          </p:nvPr>
        </p:nvSpPr>
        <p:spPr bwMode="grayWhite">
          <a:xfrm>
            <a:off x="774030" y="3316857"/>
            <a:ext cx="4365625" cy="3360780"/>
          </a:xfrm>
        </p:spPr>
        <p:txBody>
          <a:bodyPr rtlCol="0">
            <a:noAutofit/>
          </a:bodyPr>
          <a:lstStyle/>
          <a:p>
            <a:pPr algn="just">
              <a:lnSpc>
                <a:spcPct val="114000"/>
              </a:lnSpc>
            </a:pPr>
            <a:r>
              <a:rPr lang="zh-CN" altLang="zh-CN" sz="17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由于代拿快递服务的投资成本小、市场大、员工工作灵活、收益可观，与同行业的其他竞争者相比具有以上的优点，因此，在校园里的实施相对容易。快递代拿在校园中受关注度较大，它迎合了部分消费者的消费需求，在短时间内可以在校园中扎根滋长。校园代拿快递通过线上与线下的结合的运作方式投入校园市场后，极大提高校园快递的分配效率，同时解决校园中各大快递点货物囤积的问题，有效缓解货物压力。</a:t>
            </a:r>
          </a:p>
        </p:txBody>
      </p:sp>
      <p:sp>
        <p:nvSpPr>
          <p:cNvPr id="5" name="文本占位符 4">
            <a:extLst>
              <a:ext uri="{FF2B5EF4-FFF2-40B4-BE49-F238E27FC236}">
                <a16:creationId xmlns:a16="http://schemas.microsoft.com/office/drawing/2014/main" id="{A92CB9BD-51FF-4C3D-BDD7-A004B05B152F}"/>
              </a:ext>
            </a:extLst>
          </p:cNvPr>
          <p:cNvSpPr>
            <a:spLocks noGrp="1"/>
          </p:cNvSpPr>
          <p:nvPr>
            <p:ph type="body" idx="18"/>
          </p:nvPr>
        </p:nvSpPr>
        <p:spPr bwMode="grayWhite"/>
        <p:txBody>
          <a:bodyPr rtlCol="0"/>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）自身条件分析：</a:t>
            </a:r>
          </a:p>
        </p:txBody>
      </p:sp>
      <p:sp>
        <p:nvSpPr>
          <p:cNvPr id="7" name="文本占位符 6">
            <a:extLst>
              <a:ext uri="{FF2B5EF4-FFF2-40B4-BE49-F238E27FC236}">
                <a16:creationId xmlns:a16="http://schemas.microsoft.com/office/drawing/2014/main" id="{22D6EF90-B98E-4EA6-8AA1-185EE8D4BD25}"/>
              </a:ext>
            </a:extLst>
          </p:cNvPr>
          <p:cNvSpPr>
            <a:spLocks noGrp="1"/>
          </p:cNvSpPr>
          <p:nvPr>
            <p:ph type="body" sz="quarter" idx="21"/>
          </p:nvPr>
        </p:nvSpPr>
        <p:spPr bwMode="grayWhite">
          <a:xfrm>
            <a:off x="6639258" y="3447394"/>
            <a:ext cx="4365625" cy="2920103"/>
          </a:xfrm>
        </p:spPr>
        <p:txBody>
          <a:bodyPr rtlCol="0">
            <a:noAutofit/>
          </a:bodyPr>
          <a:lstStyle/>
          <a:p>
            <a:pPr algn="just">
              <a:lnSpc>
                <a:spcPct val="120000"/>
              </a:lnSpc>
            </a:pPr>
            <a:r>
              <a:rPr lang="zh-CN"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由于快递代拿的受众群体比较集中，然而我们目前没有找到一款专门针对于华南师范大学学生和老师群体的快递代拿</a:t>
            </a:r>
            <a:r>
              <a:rPr lang="en-US"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，所以在竞争对手上会少了一个障碍。同时，受众群体少而集中的条件也使得</a:t>
            </a:r>
            <a:r>
              <a:rPr lang="en-US"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的制作简易许多。</a:t>
            </a:r>
          </a:p>
          <a:p>
            <a:pPr algn="just">
              <a:lnSpc>
                <a:spcPct val="120000"/>
              </a:lnSpc>
            </a:pPr>
            <a:r>
              <a:rPr lang="en-US"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rtlCol="0"/>
          <a:lstStyle/>
          <a:p>
            <a:pPr rtl="0"/>
            <a:fld id="{D495E168-DA5E-4888-8D8A-92B118324C14}" type="slidenum">
              <a:rPr lang="ru-RU" altLang="zh-CN" smtClean="0"/>
              <a:pPr rtl="0"/>
              <a:t>6</a:t>
            </a:fld>
            <a:endParaRPr lang="zh-CN" altLang="en-US"/>
          </a:p>
        </p:txBody>
      </p:sp>
    </p:spTree>
    <p:extLst>
      <p:ext uri="{BB962C8B-B14F-4D97-AF65-F5344CB8AC3E}">
        <p14:creationId xmlns:p14="http://schemas.microsoft.com/office/powerpoint/2010/main" val="384636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占位符 13" descr="未来设计感的办公大楼，映衬着晴朗的天空">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3"/>
          <a:srcRect l="10743" t="17230" r="27972"/>
          <a:stretch/>
        </p:blipFill>
        <p:spPr>
          <a:xfrm>
            <a:off x="0" y="404811"/>
            <a:ext cx="6108872" cy="5485128"/>
          </a:xfrm>
        </p:spPr>
      </p:pic>
      <p:sp>
        <p:nvSpPr>
          <p:cNvPr id="5" name="标题 4">
            <a:extLst>
              <a:ext uri="{FF2B5EF4-FFF2-40B4-BE49-F238E27FC236}">
                <a16:creationId xmlns:a16="http://schemas.microsoft.com/office/drawing/2014/main" id="{20B93806-769F-4C20-A684-CA4CB5BB858C}"/>
              </a:ext>
            </a:extLst>
          </p:cNvPr>
          <p:cNvSpPr>
            <a:spLocks noGrp="1"/>
          </p:cNvSpPr>
          <p:nvPr>
            <p:ph type="title"/>
          </p:nvPr>
        </p:nvSpPr>
        <p:spPr/>
        <p:txBody>
          <a:bodyPr rtlCol="0">
            <a:normAutofit/>
          </a:bodyPr>
          <a:lstStyle/>
          <a:p>
            <a:pPr algn="just"/>
            <a:r>
              <a:rPr lang="zh-CN" altLang="zh-CN" sz="36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二、产品定位及目标</a:t>
            </a:r>
          </a:p>
        </p:txBody>
      </p:sp>
      <p:sp>
        <p:nvSpPr>
          <p:cNvPr id="6" name="文本占位符 5">
            <a:extLst>
              <a:ext uri="{FF2B5EF4-FFF2-40B4-BE49-F238E27FC236}">
                <a16:creationId xmlns:a16="http://schemas.microsoft.com/office/drawing/2014/main" id="{E7292DFE-EBA3-4DB2-A2C7-1810115565E7}"/>
              </a:ext>
            </a:extLst>
          </p:cNvPr>
          <p:cNvSpPr>
            <a:spLocks noGrp="1"/>
          </p:cNvSpPr>
          <p:nvPr>
            <p:ph type="body" sz="quarter" idx="13"/>
          </p:nvPr>
        </p:nvSpPr>
        <p:spPr>
          <a:xfrm>
            <a:off x="6881206" y="2358960"/>
            <a:ext cx="4421856" cy="1298640"/>
          </a:xfrm>
        </p:spPr>
        <p:txBody>
          <a:bodyPr rtlCol="0">
            <a:normAutofit lnSpcReduction="10000"/>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）产品定位：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p>
          <a:p>
            <a:pPr algn="just"/>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为华南师范大学的学生或老师提供快递代拿的服务。</a:t>
            </a:r>
          </a:p>
          <a:p>
            <a:pPr algn="just"/>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用户群体：华师的老师和学生。</a:t>
            </a:r>
          </a:p>
        </p:txBody>
      </p:sp>
      <p:sp>
        <p:nvSpPr>
          <p:cNvPr id="2" name="灯片编号占位符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rtlCol="0"/>
          <a:lstStyle/>
          <a:p>
            <a:pPr rtl="0"/>
            <a:fld id="{D495E168-DA5E-4888-8D8A-92B118324C14}" type="slidenum">
              <a:rPr lang="ru-RU" altLang="zh-CN" smtClean="0"/>
              <a:pPr rtl="0"/>
              <a:t>7</a:t>
            </a:fld>
            <a:endParaRPr lang="zh-CN" altLang="en-US"/>
          </a:p>
        </p:txBody>
      </p:sp>
      <p:sp>
        <p:nvSpPr>
          <p:cNvPr id="9" name="文本占位符 5">
            <a:extLst>
              <a:ext uri="{FF2B5EF4-FFF2-40B4-BE49-F238E27FC236}">
                <a16:creationId xmlns:a16="http://schemas.microsoft.com/office/drawing/2014/main" id="{2B3AFA0D-5171-4F01-A0A3-32398A5D6307}"/>
              </a:ext>
            </a:extLst>
          </p:cNvPr>
          <p:cNvSpPr txBox="1">
            <a:spLocks/>
          </p:cNvSpPr>
          <p:nvPr/>
        </p:nvSpPr>
        <p:spPr>
          <a:xfrm>
            <a:off x="6881206" y="3789306"/>
            <a:ext cx="4421856" cy="129864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）目标：</a:t>
            </a:r>
          </a:p>
          <a:p>
            <a:pPr algn="just"/>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让这一款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成为华师学生必备的快递代拿</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8714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D42E07B-C167-48F8-AB6F-45BD78322261}"/>
              </a:ext>
            </a:extLst>
          </p:cNvPr>
          <p:cNvSpPr>
            <a:spLocks noGrp="1"/>
          </p:cNvSpPr>
          <p:nvPr>
            <p:ph type="title"/>
          </p:nvPr>
        </p:nvSpPr>
        <p:spPr bwMode="grayWhite">
          <a:xfrm>
            <a:off x="413305" y="1342340"/>
            <a:ext cx="4183862" cy="1524185"/>
          </a:xfrm>
        </p:spPr>
        <p:txBody>
          <a:bodyPr rtlCol="0">
            <a:normAutofit/>
          </a:bodyPr>
          <a:lstStyle/>
          <a:p>
            <a:pPr rtl="0"/>
            <a:r>
              <a:rPr lang="zh-CN" altLang="zh-CN" sz="3200" dirty="0">
                <a:solidFill>
                  <a:srgbClr val="FFFF00"/>
                </a:solidFill>
                <a:effectLst/>
                <a:ea typeface="等线" panose="02010600030101010101" pitchFamily="2" charset="-122"/>
                <a:cs typeface="Times New Roman" panose="02020603050405020304" pitchFamily="18" charset="0"/>
              </a:rPr>
              <a:t>三、产品内容总策划</a:t>
            </a:r>
            <a:endParaRPr lang="zh-CN" altLang="en-US" sz="3200" dirty="0">
              <a:solidFill>
                <a:srgbClr val="FFFF00"/>
              </a:solidFill>
            </a:endParaRPr>
          </a:p>
        </p:txBody>
      </p:sp>
      <p:sp>
        <p:nvSpPr>
          <p:cNvPr id="5" name="文本占位符 4">
            <a:extLst>
              <a:ext uri="{FF2B5EF4-FFF2-40B4-BE49-F238E27FC236}">
                <a16:creationId xmlns:a16="http://schemas.microsoft.com/office/drawing/2014/main" id="{ADE478EB-C91D-4F65-ABE7-97357B17A1CA}"/>
              </a:ext>
            </a:extLst>
          </p:cNvPr>
          <p:cNvSpPr>
            <a:spLocks noGrp="1"/>
          </p:cNvSpPr>
          <p:nvPr>
            <p:ph type="body" sz="quarter" idx="13"/>
          </p:nvPr>
        </p:nvSpPr>
        <p:spPr bwMode="grayWhite">
          <a:xfrm>
            <a:off x="243281" y="3198228"/>
            <a:ext cx="4183862" cy="2950902"/>
          </a:xfrm>
        </p:spPr>
        <p:txBody>
          <a:bodyPr rtlCol="0">
            <a:normAutofit lnSpcReduction="10000"/>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产品功能：</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①定位查询：为了方便用户更快的找到对应的代收门店，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会提供专门的定位查询功能。</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②物流信息：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会为用户实时显示物流信息。用户可随时打开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③联系送货：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会为用户查找驿站旁最近的闲置人员（同性别），并为两方进行对接，让闲置人员为用户提供送货服务。</a:t>
            </a:r>
          </a:p>
        </p:txBody>
      </p:sp>
      <p:graphicFrame>
        <p:nvGraphicFramePr>
          <p:cNvPr id="7" name="表格占位符 6">
            <a:extLst>
              <a:ext uri="{FF2B5EF4-FFF2-40B4-BE49-F238E27FC236}">
                <a16:creationId xmlns:a16="http://schemas.microsoft.com/office/drawing/2014/main" id="{57A2F8E4-E36A-48D7-B6C1-F49851F68C74}"/>
              </a:ext>
            </a:extLst>
          </p:cNvPr>
          <p:cNvGraphicFramePr>
            <a:graphicFrameLocks noGrp="1"/>
          </p:cNvGraphicFramePr>
          <p:nvPr>
            <p:ph type="tbl" sz="quarter" idx="17"/>
            <p:extLst>
              <p:ext uri="{D42A27DB-BD31-4B8C-83A1-F6EECF244321}">
                <p14:modId xmlns:p14="http://schemas.microsoft.com/office/powerpoint/2010/main" val="313981210"/>
              </p:ext>
            </p:extLst>
          </p:nvPr>
        </p:nvGraphicFramePr>
        <p:xfrm>
          <a:off x="4716463" y="1592263"/>
          <a:ext cx="6588000" cy="4079240"/>
        </p:xfrm>
        <a:graphic>
          <a:graphicData uri="http://schemas.openxmlformats.org/drawingml/2006/table">
            <a:tbl>
              <a:tblPr firstRow="1" bandRow="1">
                <a:tableStyleId>{284E427A-3D55-4303-BF80-6455036E1DE7}</a:tableStyleId>
              </a:tblPr>
              <a:tblGrid>
                <a:gridCol w="2484000">
                  <a:extLst>
                    <a:ext uri="{9D8B030D-6E8A-4147-A177-3AD203B41FA5}">
                      <a16:colId xmlns:a16="http://schemas.microsoft.com/office/drawing/2014/main" val="3380805304"/>
                    </a:ext>
                  </a:extLst>
                </a:gridCol>
                <a:gridCol w="1368000">
                  <a:extLst>
                    <a:ext uri="{9D8B030D-6E8A-4147-A177-3AD203B41FA5}">
                      <a16:colId xmlns:a16="http://schemas.microsoft.com/office/drawing/2014/main" val="2052351992"/>
                    </a:ext>
                  </a:extLst>
                </a:gridCol>
                <a:gridCol w="1368000">
                  <a:extLst>
                    <a:ext uri="{9D8B030D-6E8A-4147-A177-3AD203B41FA5}">
                      <a16:colId xmlns:a16="http://schemas.microsoft.com/office/drawing/2014/main" val="3602576919"/>
                    </a:ext>
                  </a:extLst>
                </a:gridCol>
                <a:gridCol w="1368000">
                  <a:extLst>
                    <a:ext uri="{9D8B030D-6E8A-4147-A177-3AD203B41FA5}">
                      <a16:colId xmlns:a16="http://schemas.microsoft.com/office/drawing/2014/main" val="3927876456"/>
                    </a:ext>
                  </a:extLst>
                </a:gridCol>
              </a:tblGrid>
              <a:tr h="370840">
                <a:tc>
                  <a:txBody>
                    <a:bodyPr/>
                    <a:lstStyle/>
                    <a:p>
                      <a:pPr rtl="0"/>
                      <a:endParaRPr lang="zh-CN" altLang="en-US" noProof="0">
                        <a:latin typeface="Microsoft YaHei UI" panose="020B0503020204020204" pitchFamily="34" charset="-122"/>
                      </a:endParaRPr>
                    </a:p>
                  </a:txBody>
                  <a:tcPr>
                    <a:lnL w="6350" cap="flat" cmpd="sng" algn="ctr">
                      <a:noFill/>
                      <a:prstDash val="solid"/>
                      <a:miter lim="800000"/>
                    </a:lnL>
                    <a:lnR>
                      <a:noFill/>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accent3"/>
                    </a:solidFill>
                  </a:tcPr>
                </a:tc>
                <a:tc>
                  <a:txBody>
                    <a:bodyPr/>
                    <a:lstStyle/>
                    <a:p>
                      <a:pPr algn="r" rtl="0"/>
                      <a:r>
                        <a:rPr lang="en-US" altLang="zh-CN" sz="1500" b="1" noProof="0">
                          <a:solidFill>
                            <a:schemeClr val="tx1"/>
                          </a:solidFill>
                          <a:latin typeface="Microsoft YaHei UI" panose="020B0503020204020204" pitchFamily="34" charset="-122"/>
                        </a:rPr>
                        <a:t>20XX</a:t>
                      </a:r>
                    </a:p>
                  </a:txBody>
                  <a:tcPr marL="92013" marR="92013" anchor="ctr">
                    <a:lnL>
                      <a:noFill/>
                    </a:lnL>
                    <a:lnR>
                      <a:noFill/>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algn="r" rtl="0"/>
                      <a:r>
                        <a:rPr lang="en-US" altLang="zh-CN" sz="1500" b="1" noProof="0">
                          <a:solidFill>
                            <a:schemeClr val="tx1"/>
                          </a:solidFill>
                          <a:latin typeface="Microsoft YaHei UI" panose="020B0503020204020204" pitchFamily="34" charset="-122"/>
                        </a:rPr>
                        <a:t>20XX</a:t>
                      </a:r>
                    </a:p>
                  </a:txBody>
                  <a:tcPr marL="92013" marR="92013" anchor="ctr">
                    <a:lnL>
                      <a:noFill/>
                    </a:lnL>
                    <a:lnR>
                      <a:noFill/>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algn="r" rtl="0"/>
                      <a:r>
                        <a:rPr lang="en-US" altLang="zh-CN" sz="1500" b="1" noProof="0">
                          <a:solidFill>
                            <a:schemeClr val="tx1"/>
                          </a:solidFill>
                          <a:latin typeface="Microsoft YaHei UI" panose="020B0503020204020204" pitchFamily="34" charset="-122"/>
                        </a:rPr>
                        <a:t>20XX</a:t>
                      </a:r>
                    </a:p>
                  </a:txBody>
                  <a:tcPr marL="92013" marR="92013" anchor="ctr">
                    <a:lnL>
                      <a:noFill/>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910103179"/>
                  </a:ext>
                </a:extLst>
              </a:tr>
              <a:tr h="370840">
                <a:tc>
                  <a:txBody>
                    <a:bodyPr/>
                    <a:lstStyle/>
                    <a:p>
                      <a:pPr rtl="0"/>
                      <a:r>
                        <a:rPr lang="zh-CN" altLang="en-US" sz="1500" b="0" kern="1200" noProof="0">
                          <a:solidFill>
                            <a:schemeClr val="tx2"/>
                          </a:solidFill>
                          <a:latin typeface="Microsoft YaHei UI" panose="020B0503020204020204" pitchFamily="34" charset="-122"/>
                          <a:ea typeface="+mn-ea"/>
                          <a:cs typeface="+mn-cs"/>
                        </a:rPr>
                        <a:t>类别</a:t>
                      </a:r>
                    </a:p>
                  </a:txBody>
                  <a:tcPr>
                    <a:lnL w="6350" cap="flat" cmpd="sng" algn="ctr">
                      <a:noFill/>
                      <a:prstDash val="solid"/>
                      <a:miter lim="800000"/>
                    </a:lnL>
                    <a:lnR w="6350" cap="flat" cmpd="sng" algn="ctr">
                      <a:noFill/>
                      <a:prstDash val="solid"/>
                      <a:miter lim="800000"/>
                    </a:lnR>
                    <a:lnT w="1270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alpha val="95000"/>
                      </a:schemeClr>
                    </a:solidFill>
                  </a:tcPr>
                </a:tc>
                <a:tc>
                  <a:txBody>
                    <a:bodyPr/>
                    <a:lstStyle/>
                    <a:p>
                      <a:pPr marL="0" algn="r" defTabSz="914400" rtl="0" eaLnBrk="1" latinLnBrk="0" hangingPunct="1"/>
                      <a:r>
                        <a:rPr lang="en-US" altLang="zh-CN" sz="1400" i="0" kern="1200" noProof="0">
                          <a:solidFill>
                            <a:schemeClr val="bg1">
                              <a:lumMod val="75000"/>
                            </a:schemeClr>
                          </a:solidFill>
                          <a:latin typeface="Microsoft YaHei UI" panose="020B0503020204020204" pitchFamily="34" charset="-122"/>
                          <a:ea typeface="+mn-ea"/>
                          <a:cs typeface="+mn-cs"/>
                        </a:rPr>
                        <a:t>0</a:t>
                      </a:r>
                    </a:p>
                  </a:txBody>
                  <a:tcPr marL="92013" marR="92013" anchor="ctr">
                    <a:lnL w="6350" cap="flat" cmpd="sng" algn="ctr">
                      <a:noFill/>
                      <a:prstDash val="solid"/>
                      <a:miter lim="800000"/>
                    </a:lnL>
                    <a:lnR w="6350" cap="flat" cmpd="sng" algn="ctr">
                      <a:noFill/>
                      <a:prstDash val="solid"/>
                      <a:miter lim="800000"/>
                    </a:lnR>
                    <a:lnT w="1270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alpha val="95000"/>
                      </a:schemeClr>
                    </a:solidFill>
                  </a:tcPr>
                </a:tc>
                <a:tc>
                  <a:txBody>
                    <a:bodyPr/>
                    <a:lstStyle/>
                    <a:p>
                      <a:pPr marL="0" algn="r" defTabSz="914400" rtl="0" eaLnBrk="1" latinLnBrk="0" hangingPunct="1"/>
                      <a:r>
                        <a:rPr lang="en-US" altLang="zh-CN" sz="1400" i="0" kern="1200" noProof="0">
                          <a:solidFill>
                            <a:schemeClr val="bg1">
                              <a:lumMod val="75000"/>
                            </a:schemeClr>
                          </a:solidFill>
                          <a:latin typeface="Microsoft YaHei UI" panose="020B0503020204020204" pitchFamily="34" charset="-122"/>
                          <a:ea typeface="+mn-ea"/>
                          <a:cs typeface="+mn-cs"/>
                        </a:rPr>
                        <a:t>400,000</a:t>
                      </a:r>
                    </a:p>
                  </a:txBody>
                  <a:tcPr marL="92013" marR="92013" anchor="ctr">
                    <a:lnL w="6350" cap="flat" cmpd="sng" algn="ctr">
                      <a:noFill/>
                      <a:prstDash val="solid"/>
                      <a:miter lim="800000"/>
                    </a:lnL>
                    <a:lnR w="6350" cap="flat" cmpd="sng" algn="ctr">
                      <a:noFill/>
                      <a:prstDash val="solid"/>
                      <a:miter lim="800000"/>
                    </a:lnR>
                    <a:lnT w="1270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alpha val="95000"/>
                      </a:schemeClr>
                    </a:solidFill>
                  </a:tcPr>
                </a:tc>
                <a:tc>
                  <a:txBody>
                    <a:bodyPr/>
                    <a:lstStyle/>
                    <a:p>
                      <a:pPr marL="0" algn="r" defTabSz="914400" rtl="0" eaLnBrk="1" latinLnBrk="0" hangingPunct="1"/>
                      <a:r>
                        <a:rPr lang="en-US" altLang="zh-CN" sz="1400" i="0" kern="1200" noProof="0">
                          <a:solidFill>
                            <a:schemeClr val="bg1">
                              <a:lumMod val="75000"/>
                            </a:schemeClr>
                          </a:solidFill>
                          <a:latin typeface="Microsoft YaHei UI" panose="020B0503020204020204" pitchFamily="34" charset="-122"/>
                          <a:ea typeface="+mn-ea"/>
                          <a:cs typeface="+mn-cs"/>
                        </a:rPr>
                        <a:t>1,600,000</a:t>
                      </a:r>
                    </a:p>
                  </a:txBody>
                  <a:tcPr marL="92013" marR="92013" anchor="ctr">
                    <a:lnL w="6350" cap="flat" cmpd="sng" algn="ctr">
                      <a:noFill/>
                      <a:prstDash val="solid"/>
                      <a:miter lim="800000"/>
                    </a:lnL>
                    <a:lnR w="6350" cap="flat" cmpd="sng" algn="ctr">
                      <a:noFill/>
                      <a:prstDash val="solid"/>
                      <a:miter lim="800000"/>
                    </a:lnR>
                    <a:lnT w="1270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alpha val="95000"/>
                      </a:schemeClr>
                    </a:solidFill>
                  </a:tcPr>
                </a:tc>
                <a:extLst>
                  <a:ext uri="{0D108BD9-81ED-4DB2-BD59-A6C34878D82A}">
                    <a16:rowId xmlns:a16="http://schemas.microsoft.com/office/drawing/2014/main" val="32260731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500" b="0" kern="1200" noProof="0">
                          <a:solidFill>
                            <a:schemeClr val="tx2"/>
                          </a:solidFill>
                          <a:latin typeface="Microsoft YaHei UI" panose="020B0503020204020204" pitchFamily="34" charset="-122"/>
                          <a:ea typeface="+mn-ea"/>
                          <a:cs typeface="+mn-cs"/>
                        </a:rPr>
                        <a:t>类别</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solidFill>
                  </a:tcPr>
                </a:tc>
                <a:tc>
                  <a:txBody>
                    <a:bodyPr/>
                    <a:lstStyle/>
                    <a:p>
                      <a:pPr marL="0" algn="r" defTabSz="914400" rtl="0" eaLnBrk="1" latinLnBrk="0" hangingPunct="1"/>
                      <a:r>
                        <a:rPr lang="en-US" altLang="zh-CN" sz="1400" i="0" kern="1200" noProof="0">
                          <a:solidFill>
                            <a:schemeClr val="bg1">
                              <a:lumMod val="75000"/>
                            </a:schemeClr>
                          </a:solidFill>
                          <a:latin typeface="Microsoft YaHei UI" panose="020B0503020204020204" pitchFamily="34" charset="-122"/>
                          <a:ea typeface="+mn-ea"/>
                          <a:cs typeface="+mn-cs"/>
                        </a:rPr>
                        <a:t>500,000</a:t>
                      </a:r>
                    </a:p>
                  </a:txBody>
                  <a:tcPr marL="92013" marR="92013"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altLang="zh-CN" sz="1400" i="0" kern="1200" noProof="0">
                          <a:solidFill>
                            <a:schemeClr val="bg1">
                              <a:lumMod val="75000"/>
                            </a:schemeClr>
                          </a:solidFill>
                          <a:latin typeface="Microsoft YaHei UI" panose="020B0503020204020204" pitchFamily="34" charset="-122"/>
                          <a:ea typeface="+mn-ea"/>
                          <a:cs typeface="+mn-cs"/>
                        </a:rPr>
                        <a:t>4,000,000</a:t>
                      </a:r>
                    </a:p>
                  </a:txBody>
                  <a:tcPr marL="92013" marR="92013"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altLang="zh-CN" sz="1400" i="0" kern="1200" noProof="0">
                          <a:solidFill>
                            <a:schemeClr val="bg1">
                              <a:lumMod val="75000"/>
                            </a:schemeClr>
                          </a:solidFill>
                          <a:latin typeface="Microsoft YaHei UI" panose="020B0503020204020204" pitchFamily="34" charset="-122"/>
                          <a:ea typeface="+mn-ea"/>
                          <a:cs typeface="+mn-cs"/>
                        </a:rPr>
                        <a:t>16,000,000</a:t>
                      </a:r>
                    </a:p>
                  </a:txBody>
                  <a:tcPr marL="92013" marR="92013"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355085302"/>
                  </a:ext>
                </a:extLst>
              </a:tr>
              <a:tr h="370840">
                <a:tc gridSpan="2">
                  <a:txBody>
                    <a:bodyPr/>
                    <a:lstStyle/>
                    <a:p>
                      <a:pPr algn="ctr"/>
                      <a:r>
                        <a:rPr lang="zh-CN" sz="1050" kern="100">
                          <a:effectLst/>
                          <a:latin typeface="等线" panose="02010600030101010101" pitchFamily="2" charset="-122"/>
                          <a:ea typeface="等线" panose="02010600030101010101" pitchFamily="2" charset="-122"/>
                          <a:cs typeface="Times New Roman" panose="02020603050405020304" pitchFamily="18" charset="0"/>
                        </a:rPr>
                        <a:t>日期</a:t>
                      </a: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alpha val="95000"/>
                      </a:schemeClr>
                    </a:solidFill>
                  </a:tcPr>
                </a:tc>
                <a:tc hMerge="1">
                  <a:txBody>
                    <a:bodyPr/>
                    <a:lstStyle/>
                    <a:p>
                      <a:endParaRPr lang="zh-CN" altLang="en-US"/>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alpha val="95000"/>
                      </a:schemeClr>
                    </a:solidFill>
                  </a:tcPr>
                </a:tc>
                <a:tc>
                  <a:txBody>
                    <a:bodyPr/>
                    <a:lstStyle/>
                    <a:p>
                      <a:pPr algn="ctr"/>
                      <a:r>
                        <a:rPr lang="zh-CN" sz="1050" kern="100">
                          <a:effectLst/>
                          <a:latin typeface="等线" panose="02010600030101010101" pitchFamily="2" charset="-122"/>
                          <a:ea typeface="等线" panose="02010600030101010101" pitchFamily="2" charset="-122"/>
                          <a:cs typeface="Times New Roman" panose="02020603050405020304" pitchFamily="18" charset="0"/>
                        </a:rPr>
                        <a:t>工作内容</a:t>
                      </a: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alpha val="95000"/>
                      </a:schemeClr>
                    </a:solidFill>
                  </a:tcPr>
                </a:tc>
                <a:tc>
                  <a:txBody>
                    <a:bodyPr/>
                    <a:lstStyle/>
                    <a:p>
                      <a:pPr marL="0" algn="r" defTabSz="914400" rtl="0" eaLnBrk="1" latinLnBrk="0" hangingPunct="1"/>
                      <a:r>
                        <a:rPr lang="en-US" altLang="zh-CN" sz="1400" i="0" kern="1200" noProof="0">
                          <a:solidFill>
                            <a:schemeClr val="bg1">
                              <a:lumMod val="75000"/>
                            </a:schemeClr>
                          </a:solidFill>
                          <a:latin typeface="Microsoft YaHei UI" panose="020B0503020204020204" pitchFamily="34" charset="-122"/>
                          <a:ea typeface="+mn-ea"/>
                          <a:cs typeface="+mn-cs"/>
                        </a:rPr>
                        <a:t>90</a:t>
                      </a:r>
                    </a:p>
                  </a:txBody>
                  <a:tcPr marL="92013" marR="92013"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alpha val="95000"/>
                      </a:schemeClr>
                    </a:solidFill>
                  </a:tcPr>
                </a:tc>
                <a:extLst>
                  <a:ext uri="{0D108BD9-81ED-4DB2-BD59-A6C34878D82A}">
                    <a16:rowId xmlns:a16="http://schemas.microsoft.com/office/drawing/2014/main" val="1983921441"/>
                  </a:ext>
                </a:extLst>
              </a:tr>
              <a:tr h="370840">
                <a:tc rowSpan="3">
                  <a:txBody>
                    <a:bodyPr/>
                    <a:lstStyle/>
                    <a:p>
                      <a:pPr algn="ctr">
                        <a:lnSpc>
                          <a:spcPct val="300000"/>
                        </a:lnSpc>
                      </a:pPr>
                      <a:r>
                        <a:rPr lang="en-US" sz="1050" kern="100">
                          <a:effectLst/>
                          <a:latin typeface="等线" panose="02010600030101010101" pitchFamily="2" charset="-122"/>
                          <a:ea typeface="等线" panose="02010600030101010101" pitchFamily="2" charset="-122"/>
                          <a:cs typeface="Times New Roman" panose="02020603050405020304" pitchFamily="18" charset="0"/>
                        </a:rPr>
                        <a:t>10</a:t>
                      </a:r>
                      <a:r>
                        <a:rPr lang="zh-CN" sz="1050" kern="100">
                          <a:effectLst/>
                          <a:latin typeface="等线" panose="02010600030101010101" pitchFamily="2" charset="-122"/>
                          <a:ea typeface="等线" panose="02010600030101010101" pitchFamily="2" charset="-122"/>
                          <a:cs typeface="Times New Roman" panose="02020603050405020304" pitchFamily="18" charset="0"/>
                        </a:rPr>
                        <a:t>月</a:t>
                      </a: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solidFill>
                  </a:tcPr>
                </a:tc>
                <a:tc>
                  <a:txBody>
                    <a:bodyPr/>
                    <a:lstStyle/>
                    <a:p>
                      <a:pPr algn="ctr"/>
                      <a:r>
                        <a:rPr lang="en-US" sz="1050" kern="100">
                          <a:effectLst/>
                          <a:latin typeface="等线" panose="02010600030101010101" pitchFamily="2" charset="-122"/>
                          <a:ea typeface="等线" panose="02010600030101010101" pitchFamily="2" charset="-122"/>
                          <a:cs typeface="Times New Roman" panose="02020603050405020304" pitchFamily="18" charset="0"/>
                        </a:rPr>
                        <a:t>10-25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tc>
                  <a:txBody>
                    <a:bodyPr/>
                    <a:lstStyle/>
                    <a:p>
                      <a:pPr algn="ctr"/>
                      <a:r>
                        <a:rPr lang="zh-CN" sz="1050" kern="100">
                          <a:effectLst/>
                          <a:latin typeface="等线" panose="02010600030101010101" pitchFamily="2" charset="-122"/>
                          <a:ea typeface="等线" panose="02010600030101010101" pitchFamily="2" charset="-122"/>
                          <a:cs typeface="Times New Roman" panose="02020603050405020304" pitchFamily="18" charset="0"/>
                        </a:rPr>
                        <a:t>讨论出</a:t>
                      </a:r>
                      <a:r>
                        <a:rPr lang="en-US" sz="1050" kern="100">
                          <a:effectLst/>
                          <a:latin typeface="等线" panose="02010600030101010101" pitchFamily="2" charset="-122"/>
                          <a:ea typeface="等线" panose="02010600030101010101" pitchFamily="2" charset="-122"/>
                          <a:cs typeface="Times New Roman" panose="02020603050405020304" pitchFamily="18" charset="0"/>
                        </a:rPr>
                        <a:t>app</a:t>
                      </a:r>
                      <a:r>
                        <a:rPr lang="zh-CN" sz="1050" kern="100">
                          <a:effectLst/>
                          <a:latin typeface="等线" panose="02010600030101010101" pitchFamily="2" charset="-122"/>
                          <a:ea typeface="等线" panose="02010600030101010101" pitchFamily="2" charset="-122"/>
                          <a:cs typeface="Times New Roman" panose="02020603050405020304" pitchFamily="18" charset="0"/>
                        </a:rPr>
                        <a:t>框架模型</a:t>
                      </a: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altLang="zh-CN" sz="1400" i="0" kern="1200" noProof="0">
                          <a:solidFill>
                            <a:schemeClr val="bg1">
                              <a:lumMod val="75000"/>
                            </a:schemeClr>
                          </a:solidFill>
                          <a:latin typeface="Microsoft YaHei UI" panose="020B0503020204020204" pitchFamily="34" charset="-122"/>
                          <a:ea typeface="+mn-ea"/>
                          <a:cs typeface="+mn-cs"/>
                        </a:rPr>
                        <a:t>216,000,000</a:t>
                      </a:r>
                    </a:p>
                  </a:txBody>
                  <a:tcPr marL="92013" marR="92013"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312341867"/>
                  </a:ext>
                </a:extLst>
              </a:tr>
              <a:tr h="370840">
                <a:tc vMerge="1">
                  <a:txBody>
                    <a:bodyPr/>
                    <a:lstStyle/>
                    <a:p>
                      <a:endParaRPr lang="zh-CN" altLang="en-US"/>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alpha val="95000"/>
                      </a:schemeClr>
                    </a:solidFill>
                  </a:tcPr>
                </a:tc>
                <a:tc>
                  <a:txBody>
                    <a:bodyPr/>
                    <a:lstStyle/>
                    <a:p>
                      <a:pPr algn="ctr"/>
                      <a:r>
                        <a:rPr lang="en-US" sz="1050" kern="100">
                          <a:effectLst/>
                          <a:latin typeface="等线" panose="02010600030101010101" pitchFamily="2" charset="-122"/>
                          <a:ea typeface="等线" panose="02010600030101010101" pitchFamily="2" charset="-122"/>
                          <a:cs typeface="Times New Roman" panose="02020603050405020304" pitchFamily="18" charset="0"/>
                        </a:rPr>
                        <a:t>21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alpha val="95000"/>
                      </a:schemeClr>
                    </a:solidFill>
                  </a:tcPr>
                </a:tc>
                <a:tc>
                  <a:txBody>
                    <a:bodyPr/>
                    <a:lstStyle/>
                    <a:p>
                      <a:pPr algn="ctr"/>
                      <a:r>
                        <a:rPr lang="zh-CN" sz="1050" kern="100">
                          <a:effectLst/>
                          <a:latin typeface="等线" panose="02010600030101010101" pitchFamily="2" charset="-122"/>
                          <a:ea typeface="等线" panose="02010600030101010101" pitchFamily="2" charset="-122"/>
                          <a:cs typeface="Times New Roman" panose="02020603050405020304" pitchFamily="18" charset="0"/>
                        </a:rPr>
                        <a:t>项目汇报</a:t>
                      </a: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alpha val="95000"/>
                      </a:schemeClr>
                    </a:solidFill>
                  </a:tcPr>
                </a:tc>
                <a:tc>
                  <a:txBody>
                    <a:bodyPr/>
                    <a:lstStyle/>
                    <a:p>
                      <a:pPr marL="0" algn="r" defTabSz="914400" rtl="0" eaLnBrk="1" latinLnBrk="0" hangingPunct="1"/>
                      <a:r>
                        <a:rPr lang="en-US" altLang="zh-CN" sz="1400" i="0" kern="1200" noProof="0">
                          <a:solidFill>
                            <a:schemeClr val="bg1">
                              <a:lumMod val="75000"/>
                            </a:schemeClr>
                          </a:solidFill>
                          <a:latin typeface="Microsoft YaHei UI" panose="020B0503020204020204" pitchFamily="34" charset="-122"/>
                          <a:ea typeface="+mn-ea"/>
                          <a:cs typeface="+mn-cs"/>
                        </a:rPr>
                        <a:t>0</a:t>
                      </a:r>
                    </a:p>
                  </a:txBody>
                  <a:tcPr marL="92013" marR="92013"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alpha val="95000"/>
                      </a:schemeClr>
                    </a:solidFill>
                  </a:tcPr>
                </a:tc>
                <a:extLst>
                  <a:ext uri="{0D108BD9-81ED-4DB2-BD59-A6C34878D82A}">
                    <a16:rowId xmlns:a16="http://schemas.microsoft.com/office/drawing/2014/main" val="3541061358"/>
                  </a:ext>
                </a:extLst>
              </a:tr>
              <a:tr h="370840">
                <a:tc vMerge="1">
                  <a:txBody>
                    <a:bodyPr/>
                    <a:lstStyle/>
                    <a:p>
                      <a:endParaRPr lang="zh-CN" altLang="en-US"/>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solidFill>
                  </a:tcPr>
                </a:tc>
                <a:tc>
                  <a:txBody>
                    <a:bodyPr/>
                    <a:lstStyle/>
                    <a:p>
                      <a:pPr algn="ctr"/>
                      <a:r>
                        <a:rPr lang="en-US" sz="1050" kern="100">
                          <a:effectLst/>
                          <a:latin typeface="等线" panose="02010600030101010101" pitchFamily="2" charset="-122"/>
                          <a:ea typeface="等线" panose="02010600030101010101" pitchFamily="2" charset="-122"/>
                          <a:cs typeface="Times New Roman" panose="02020603050405020304" pitchFamily="18" charset="0"/>
                        </a:rPr>
                        <a:t>25-31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tc>
                  <a:txBody>
                    <a:bodyPr/>
                    <a:lstStyle/>
                    <a:p>
                      <a:pPr algn="ctr"/>
                      <a:r>
                        <a:rPr lang="zh-CN" sz="1050" kern="100">
                          <a:effectLst/>
                          <a:latin typeface="等线" panose="02010600030101010101" pitchFamily="2" charset="-122"/>
                          <a:ea typeface="等线" panose="02010600030101010101" pitchFamily="2" charset="-122"/>
                          <a:cs typeface="Times New Roman" panose="02020603050405020304" pitchFamily="18" charset="0"/>
                        </a:rPr>
                        <a:t>做出基本的</a:t>
                      </a:r>
                      <a:r>
                        <a:rPr lang="en-US" sz="1050" kern="100">
                          <a:effectLst/>
                          <a:latin typeface="等线" panose="02010600030101010101" pitchFamily="2" charset="-122"/>
                          <a:ea typeface="等线" panose="02010600030101010101" pitchFamily="2" charset="-122"/>
                          <a:cs typeface="Times New Roman" panose="02020603050405020304" pitchFamily="18" charset="0"/>
                        </a:rPr>
                        <a:t>app</a:t>
                      </a:r>
                      <a:r>
                        <a:rPr lang="zh-CN" sz="1050" kern="100">
                          <a:effectLst/>
                          <a:latin typeface="等线" panose="02010600030101010101" pitchFamily="2" charset="-122"/>
                          <a:ea typeface="等线" panose="02010600030101010101" pitchFamily="2" charset="-122"/>
                          <a:cs typeface="Times New Roman" panose="02020603050405020304" pitchFamily="18" charset="0"/>
                        </a:rPr>
                        <a:t>框架</a:t>
                      </a: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altLang="zh-CN" sz="1400" i="0" kern="1200" noProof="0">
                          <a:solidFill>
                            <a:schemeClr val="bg1">
                              <a:lumMod val="75000"/>
                            </a:schemeClr>
                          </a:solidFill>
                          <a:latin typeface="Microsoft YaHei UI" panose="020B0503020204020204" pitchFamily="34" charset="-122"/>
                          <a:ea typeface="+mn-ea"/>
                          <a:cs typeface="+mn-cs"/>
                        </a:rPr>
                        <a:t>216,000,000</a:t>
                      </a:r>
                    </a:p>
                  </a:txBody>
                  <a:tcPr marL="92013" marR="92013"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26633394"/>
                  </a:ext>
                </a:extLst>
              </a:tr>
              <a:tr h="370840">
                <a:tc>
                  <a:txBody>
                    <a:bodyPr/>
                    <a:lstStyle/>
                    <a:p>
                      <a:pPr algn="ctr"/>
                      <a:r>
                        <a:rPr lang="en-US" sz="1050" kern="100">
                          <a:effectLst/>
                          <a:latin typeface="等线" panose="02010600030101010101" pitchFamily="2" charset="-122"/>
                          <a:ea typeface="等线" panose="02010600030101010101" pitchFamily="2" charset="-122"/>
                          <a:cs typeface="Times New Roman" panose="02020603050405020304" pitchFamily="18" charset="0"/>
                        </a:rPr>
                        <a:t>11</a:t>
                      </a:r>
                      <a:r>
                        <a:rPr lang="zh-CN" sz="1050" kern="100">
                          <a:effectLst/>
                          <a:latin typeface="等线" panose="02010600030101010101" pitchFamily="2" charset="-122"/>
                          <a:ea typeface="等线" panose="02010600030101010101" pitchFamily="2" charset="-122"/>
                          <a:cs typeface="Times New Roman" panose="02020603050405020304" pitchFamily="18" charset="0"/>
                        </a:rPr>
                        <a:t>月</a:t>
                      </a: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alpha val="95000"/>
                      </a:schemeClr>
                    </a:solidFill>
                  </a:tcPr>
                </a:tc>
                <a:tc>
                  <a:txBody>
                    <a:bodyPr/>
                    <a:lstStyle/>
                    <a:p>
                      <a:pPr algn="ctr"/>
                      <a:r>
                        <a:rPr lang="en-US" sz="1050" kern="100">
                          <a:effectLst/>
                          <a:latin typeface="等线" panose="02010600030101010101" pitchFamily="2" charset="-122"/>
                          <a:ea typeface="等线" panose="02010600030101010101" pitchFamily="2" charset="-122"/>
                          <a:cs typeface="Times New Roman" panose="02020603050405020304" pitchFamily="18" charset="0"/>
                        </a:rPr>
                        <a:t>1-30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alpha val="95000"/>
                      </a:schemeClr>
                    </a:solidFill>
                  </a:tcPr>
                </a:tc>
                <a:tc>
                  <a:txBody>
                    <a:bodyPr/>
                    <a:lstStyle/>
                    <a:p>
                      <a:pPr algn="ctr"/>
                      <a:r>
                        <a:rPr lang="zh-CN" sz="1050" kern="100">
                          <a:effectLst/>
                          <a:latin typeface="等线" panose="02010600030101010101" pitchFamily="2" charset="-122"/>
                          <a:ea typeface="等线" panose="02010600030101010101" pitchFamily="2" charset="-122"/>
                          <a:cs typeface="Times New Roman" panose="02020603050405020304" pitchFamily="18" charset="0"/>
                        </a:rPr>
                        <a:t>对</a:t>
                      </a:r>
                      <a:r>
                        <a:rPr lang="en-US" sz="1050" kern="100">
                          <a:effectLst/>
                          <a:latin typeface="等线" panose="02010600030101010101" pitchFamily="2" charset="-122"/>
                          <a:ea typeface="等线" panose="02010600030101010101" pitchFamily="2" charset="-122"/>
                          <a:cs typeface="Times New Roman" panose="02020603050405020304" pitchFamily="18" charset="0"/>
                        </a:rPr>
                        <a:t>app</a:t>
                      </a:r>
                      <a:r>
                        <a:rPr lang="zh-CN" sz="1050" kern="100">
                          <a:effectLst/>
                          <a:latin typeface="等线" panose="02010600030101010101" pitchFamily="2" charset="-122"/>
                          <a:ea typeface="等线" panose="02010600030101010101" pitchFamily="2" charset="-122"/>
                          <a:cs typeface="Times New Roman" panose="02020603050405020304" pitchFamily="18" charset="0"/>
                        </a:rPr>
                        <a:t>功能进行开发</a:t>
                      </a: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alpha val="95000"/>
                      </a:schemeClr>
                    </a:solidFill>
                  </a:tcPr>
                </a:tc>
                <a:tc>
                  <a:txBody>
                    <a:bodyPr/>
                    <a:lstStyle/>
                    <a:p>
                      <a:pPr marL="0" algn="r" defTabSz="914400" rtl="0" eaLnBrk="1" latinLnBrk="0" hangingPunct="1"/>
                      <a:r>
                        <a:rPr lang="en-US" altLang="zh-CN" sz="1400" i="0" kern="1200" noProof="0">
                          <a:solidFill>
                            <a:schemeClr val="bg1">
                              <a:lumMod val="75000"/>
                            </a:schemeClr>
                          </a:solidFill>
                          <a:latin typeface="Microsoft YaHei UI" panose="020B0503020204020204" pitchFamily="34" charset="-122"/>
                          <a:ea typeface="+mn-ea"/>
                          <a:cs typeface="+mn-cs"/>
                        </a:rPr>
                        <a:t>21,600,000</a:t>
                      </a:r>
                    </a:p>
                  </a:txBody>
                  <a:tcPr marL="92013" marR="92013"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alpha val="95000"/>
                      </a:schemeClr>
                    </a:solidFill>
                  </a:tcPr>
                </a:tc>
                <a:extLst>
                  <a:ext uri="{0D108BD9-81ED-4DB2-BD59-A6C34878D82A}">
                    <a16:rowId xmlns:a16="http://schemas.microsoft.com/office/drawing/2014/main" val="1012958998"/>
                  </a:ext>
                </a:extLst>
              </a:tr>
              <a:tr h="370840">
                <a:tc>
                  <a:txBody>
                    <a:bodyPr/>
                    <a:lstStyle/>
                    <a:p>
                      <a:pPr algn="ctr"/>
                      <a:r>
                        <a:rPr lang="en-US" sz="1050" kern="100">
                          <a:effectLst/>
                          <a:latin typeface="等线" panose="02010600030101010101" pitchFamily="2" charset="-122"/>
                          <a:ea typeface="等线" panose="02010600030101010101" pitchFamily="2" charset="-122"/>
                          <a:cs typeface="Times New Roman" panose="02020603050405020304" pitchFamily="18" charset="0"/>
                        </a:rPr>
                        <a:t>12</a:t>
                      </a:r>
                      <a:r>
                        <a:rPr lang="zh-CN" sz="1050" kern="100">
                          <a:effectLst/>
                          <a:latin typeface="等线" panose="02010600030101010101" pitchFamily="2" charset="-122"/>
                          <a:ea typeface="等线" panose="02010600030101010101" pitchFamily="2" charset="-122"/>
                          <a:cs typeface="Times New Roman" panose="02020603050405020304" pitchFamily="18" charset="0"/>
                        </a:rPr>
                        <a:t>月</a:t>
                      </a: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solidFill>
                  </a:tcPr>
                </a:tc>
                <a:tc>
                  <a:txBody>
                    <a:bodyPr/>
                    <a:lstStyle/>
                    <a:p>
                      <a:pPr algn="ctr"/>
                      <a:r>
                        <a:rPr lang="en-US" sz="1050" kern="100">
                          <a:effectLst/>
                          <a:latin typeface="等线" panose="02010600030101010101" pitchFamily="2" charset="-122"/>
                          <a:ea typeface="等线" panose="02010600030101010101" pitchFamily="2" charset="-122"/>
                          <a:cs typeface="Times New Roman" panose="02020603050405020304" pitchFamily="18" charset="0"/>
                        </a:rPr>
                        <a:t>1-15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tc>
                  <a:txBody>
                    <a:bodyPr/>
                    <a:lstStyle/>
                    <a:p>
                      <a:pPr algn="ctr"/>
                      <a:r>
                        <a:rPr lang="zh-CN" sz="1050" kern="100">
                          <a:effectLst/>
                          <a:latin typeface="等线" panose="02010600030101010101" pitchFamily="2" charset="-122"/>
                          <a:ea typeface="等线" panose="02010600030101010101" pitchFamily="2" charset="-122"/>
                          <a:cs typeface="Times New Roman" panose="02020603050405020304" pitchFamily="18" charset="0"/>
                        </a:rPr>
                        <a:t>对</a:t>
                      </a:r>
                      <a:r>
                        <a:rPr lang="en-US" sz="1050" kern="100">
                          <a:effectLst/>
                          <a:latin typeface="等线" panose="02010600030101010101" pitchFamily="2" charset="-122"/>
                          <a:ea typeface="等线" panose="02010600030101010101" pitchFamily="2" charset="-122"/>
                          <a:cs typeface="Times New Roman" panose="02020603050405020304" pitchFamily="18" charset="0"/>
                        </a:rPr>
                        <a:t>app</a:t>
                      </a:r>
                      <a:r>
                        <a:rPr lang="zh-CN" sz="1050" kern="100">
                          <a:effectLst/>
                          <a:latin typeface="等线" panose="02010600030101010101" pitchFamily="2" charset="-122"/>
                          <a:ea typeface="等线" panose="02010600030101010101" pitchFamily="2" charset="-122"/>
                          <a:cs typeface="Times New Roman" panose="02020603050405020304" pitchFamily="18" charset="0"/>
                        </a:rPr>
                        <a:t>功能进行完善</a:t>
                      </a: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altLang="zh-CN" sz="1400" i="0" kern="1200" noProof="0">
                          <a:solidFill>
                            <a:schemeClr val="bg1">
                              <a:lumMod val="75000"/>
                            </a:schemeClr>
                          </a:solidFill>
                          <a:latin typeface="Microsoft YaHei UI" panose="020B0503020204020204" pitchFamily="34" charset="-122"/>
                          <a:ea typeface="+mn-ea"/>
                          <a:cs typeface="+mn-cs"/>
                        </a:rPr>
                        <a:t>10,800,000</a:t>
                      </a:r>
                    </a:p>
                  </a:txBody>
                  <a:tcPr marL="92013" marR="92013"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65365237"/>
                  </a:ext>
                </a:extLst>
              </a:tr>
              <a:tr h="370840">
                <a:tc gridSpan="3">
                  <a:txBody>
                    <a:bodyPr/>
                    <a:lstStyle/>
                    <a:p>
                      <a:pPr algn="ctr"/>
                      <a:r>
                        <a:rPr lang="zh-CN" sz="1050" kern="100" dirty="0">
                          <a:effectLst/>
                          <a:latin typeface="等线" panose="02010600030101010101" pitchFamily="2" charset="-122"/>
                          <a:ea typeface="等线" panose="02010600030101010101" pitchFamily="2" charset="-122"/>
                          <a:cs typeface="Times New Roman" panose="02020603050405020304" pitchFamily="18" charset="0"/>
                        </a:rPr>
                        <a:t>继续研究……</a:t>
                      </a: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alpha val="95000"/>
                      </a:schemeClr>
                    </a:solidFill>
                  </a:tcPr>
                </a:tc>
                <a:tc hMerge="1">
                  <a:txBody>
                    <a:bodyPr/>
                    <a:lstStyle/>
                    <a:p>
                      <a:endParaRPr lang="zh-CN" altLang="en-US"/>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alpha val="95000"/>
                      </a:schemeClr>
                    </a:solidFill>
                  </a:tcPr>
                </a:tc>
                <a:tc hMerge="1">
                  <a:txBody>
                    <a:bodyPr/>
                    <a:lstStyle/>
                    <a:p>
                      <a:endParaRPr lang="zh-CN" altLang="en-US"/>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alpha val="95000"/>
                      </a:schemeClr>
                    </a:solidFill>
                  </a:tcPr>
                </a:tc>
                <a:tc>
                  <a:txBody>
                    <a:bodyPr/>
                    <a:lstStyle/>
                    <a:p>
                      <a:pPr marL="0" algn="r" defTabSz="914400" rtl="0" eaLnBrk="1" latinLnBrk="0" hangingPunct="1"/>
                      <a:r>
                        <a:rPr lang="en-US" altLang="zh-CN" sz="1400" i="0" kern="1200" noProof="0">
                          <a:solidFill>
                            <a:schemeClr val="bg1">
                              <a:lumMod val="75000"/>
                            </a:schemeClr>
                          </a:solidFill>
                          <a:latin typeface="Microsoft YaHei UI" panose="020B0503020204020204" pitchFamily="34" charset="-122"/>
                          <a:ea typeface="+mn-ea"/>
                          <a:cs typeface="+mn-cs"/>
                        </a:rPr>
                        <a:t>4,320,000</a:t>
                      </a:r>
                    </a:p>
                  </a:txBody>
                  <a:tcPr marL="92013" marR="92013"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alpha val="95000"/>
                      </a:schemeClr>
                    </a:solidFill>
                  </a:tcPr>
                </a:tc>
                <a:extLst>
                  <a:ext uri="{0D108BD9-81ED-4DB2-BD59-A6C34878D82A}">
                    <a16:rowId xmlns:a16="http://schemas.microsoft.com/office/drawing/2014/main" val="2481476305"/>
                  </a:ext>
                </a:extLst>
              </a:tr>
              <a:tr h="370840">
                <a:tc gridSpan="3">
                  <a:txBody>
                    <a:bodyPr/>
                    <a:lstStyle/>
                    <a:p>
                      <a:endParaRPr lang="zh-CN" altLang="en-US" dirty="0"/>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solidFill>
                  </a:tcPr>
                </a:tc>
                <a:tc hMerge="1">
                  <a:txBody>
                    <a:bodyPr/>
                    <a:lstStyle/>
                    <a:p>
                      <a:endParaRPr lang="zh-CN" altLang="en-US"/>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tc hMerge="1">
                  <a:txBody>
                    <a:bodyPr/>
                    <a:lstStyle/>
                    <a:p>
                      <a:endParaRPr lang="zh-CN" altLang="en-US"/>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altLang="zh-CN" sz="1400" i="0" kern="1200" noProof="0" dirty="0">
                          <a:solidFill>
                            <a:schemeClr val="bg1">
                              <a:lumMod val="75000"/>
                            </a:schemeClr>
                          </a:solidFill>
                          <a:latin typeface="Microsoft YaHei UI" panose="020B0503020204020204" pitchFamily="34" charset="-122"/>
                          <a:ea typeface="+mn-ea"/>
                          <a:cs typeface="+mn-cs"/>
                        </a:rPr>
                        <a:t>187,920,000</a:t>
                      </a:r>
                    </a:p>
                  </a:txBody>
                  <a:tcPr marL="92013" marR="92013"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9031441"/>
                  </a:ext>
                </a:extLst>
              </a:tr>
            </a:tbl>
          </a:graphicData>
        </a:graphic>
      </p:graphicFrame>
      <p:sp>
        <p:nvSpPr>
          <p:cNvPr id="2" name="灯片编号占位符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rtlCol="0"/>
          <a:lstStyle/>
          <a:p>
            <a:pPr rtl="0"/>
            <a:fld id="{D495E168-DA5E-4888-8D8A-92B118324C14}" type="slidenum">
              <a:rPr lang="en-US" altLang="zh-CN" smtClean="0"/>
              <a:pPr rtl="0"/>
              <a:t>8</a:t>
            </a:fld>
            <a:endParaRPr lang="zh-CN" altLang="en-US"/>
          </a:p>
        </p:txBody>
      </p:sp>
      <p:graphicFrame>
        <p:nvGraphicFramePr>
          <p:cNvPr id="3" name="表格 2">
            <a:extLst>
              <a:ext uri="{FF2B5EF4-FFF2-40B4-BE49-F238E27FC236}">
                <a16:creationId xmlns:a16="http://schemas.microsoft.com/office/drawing/2014/main" id="{A48C84A3-6A5D-4620-9699-88C7ED89BAA3}"/>
              </a:ext>
            </a:extLst>
          </p:cNvPr>
          <p:cNvGraphicFramePr>
            <a:graphicFrameLocks noGrp="1"/>
          </p:cNvGraphicFramePr>
          <p:nvPr>
            <p:extLst>
              <p:ext uri="{D42A27DB-BD31-4B8C-83A1-F6EECF244321}">
                <p14:modId xmlns:p14="http://schemas.microsoft.com/office/powerpoint/2010/main" val="3089045504"/>
              </p:ext>
            </p:extLst>
          </p:nvPr>
        </p:nvGraphicFramePr>
        <p:xfrm>
          <a:off x="4716461" y="1592264"/>
          <a:ext cx="6588001" cy="4079236"/>
        </p:xfrm>
        <a:graphic>
          <a:graphicData uri="http://schemas.openxmlformats.org/drawingml/2006/table">
            <a:tbl>
              <a:tblPr firstRow="1" firstCol="1" bandRow="1">
                <a:tableStyleId>{9DCAF9ED-07DC-4A11-8D7F-57B35C25682E}</a:tableStyleId>
              </a:tblPr>
              <a:tblGrid>
                <a:gridCol w="642395">
                  <a:extLst>
                    <a:ext uri="{9D8B030D-6E8A-4147-A177-3AD203B41FA5}">
                      <a16:colId xmlns:a16="http://schemas.microsoft.com/office/drawing/2014/main" val="252756090"/>
                    </a:ext>
                  </a:extLst>
                </a:gridCol>
                <a:gridCol w="2972803">
                  <a:extLst>
                    <a:ext uri="{9D8B030D-6E8A-4147-A177-3AD203B41FA5}">
                      <a16:colId xmlns:a16="http://schemas.microsoft.com/office/drawing/2014/main" val="3486080550"/>
                    </a:ext>
                  </a:extLst>
                </a:gridCol>
                <a:gridCol w="2972803">
                  <a:extLst>
                    <a:ext uri="{9D8B030D-6E8A-4147-A177-3AD203B41FA5}">
                      <a16:colId xmlns:a16="http://schemas.microsoft.com/office/drawing/2014/main" val="1197941556"/>
                    </a:ext>
                  </a:extLst>
                </a:gridCol>
              </a:tblGrid>
              <a:tr h="582748">
                <a:tc gridSpan="2">
                  <a:txBody>
                    <a:bodyPr/>
                    <a:lstStyle/>
                    <a:p>
                      <a:pPr algn="ctr"/>
                      <a:r>
                        <a:rPr lang="zh-CN" sz="1050" kern="100">
                          <a:effectLst/>
                        </a:rPr>
                        <a:t>日期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r>
                        <a:rPr lang="zh-CN" sz="1050" kern="100">
                          <a:effectLst/>
                        </a:rPr>
                        <a:t>工作内容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33977591"/>
                  </a:ext>
                </a:extLst>
              </a:tr>
              <a:tr h="582748">
                <a:tc rowSpan="3">
                  <a:txBody>
                    <a:bodyPr/>
                    <a:lstStyle/>
                    <a:p>
                      <a:pPr algn="ctr">
                        <a:lnSpc>
                          <a:spcPct val="300000"/>
                        </a:lnSpc>
                      </a:pPr>
                      <a:r>
                        <a:rPr lang="en-US" sz="1050" kern="100">
                          <a:effectLst/>
                        </a:rPr>
                        <a:t>10</a:t>
                      </a:r>
                      <a:r>
                        <a:rPr lang="zh-CN" sz="1050" kern="100">
                          <a:effectLst/>
                        </a:rPr>
                        <a:t>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10-25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zh-CN" sz="1050" kern="100">
                          <a:effectLst/>
                        </a:rPr>
                        <a:t>讨论出</a:t>
                      </a:r>
                      <a:r>
                        <a:rPr lang="en-US" sz="1050" kern="100">
                          <a:effectLst/>
                        </a:rPr>
                        <a:t>app</a:t>
                      </a:r>
                      <a:r>
                        <a:rPr lang="zh-CN" sz="1050" kern="100">
                          <a:effectLst/>
                        </a:rPr>
                        <a:t>框架模型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15678209"/>
                  </a:ext>
                </a:extLst>
              </a:tr>
              <a:tr h="582748">
                <a:tc vMerge="1">
                  <a:txBody>
                    <a:bodyPr/>
                    <a:lstStyle/>
                    <a:p>
                      <a:endParaRPr lang="zh-CN" altLang="en-US"/>
                    </a:p>
                  </a:txBody>
                  <a:tcPr/>
                </a:tc>
                <a:tc>
                  <a:txBody>
                    <a:bodyPr/>
                    <a:lstStyle/>
                    <a:p>
                      <a:pPr algn="ctr"/>
                      <a:r>
                        <a:rPr lang="en-US" sz="1050" kern="100">
                          <a:effectLst/>
                        </a:rPr>
                        <a:t>21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zh-CN" sz="1050" kern="100">
                          <a:effectLst/>
                        </a:rPr>
                        <a:t>项目汇报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9306372"/>
                  </a:ext>
                </a:extLst>
              </a:tr>
              <a:tr h="582748">
                <a:tc vMerge="1">
                  <a:txBody>
                    <a:bodyPr/>
                    <a:lstStyle/>
                    <a:p>
                      <a:endParaRPr lang="zh-CN" altLang="en-US"/>
                    </a:p>
                  </a:txBody>
                  <a:tcPr/>
                </a:tc>
                <a:tc>
                  <a:txBody>
                    <a:bodyPr/>
                    <a:lstStyle/>
                    <a:p>
                      <a:pPr algn="ctr"/>
                      <a:r>
                        <a:rPr lang="en-US" sz="1050" kern="100">
                          <a:effectLst/>
                        </a:rPr>
                        <a:t>25-31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zh-CN" sz="1050" kern="100">
                          <a:effectLst/>
                        </a:rPr>
                        <a:t>做出基本的</a:t>
                      </a:r>
                      <a:r>
                        <a:rPr lang="en-US" sz="1050" kern="100">
                          <a:effectLst/>
                        </a:rPr>
                        <a:t>app</a:t>
                      </a:r>
                      <a:r>
                        <a:rPr lang="zh-CN" sz="1050" kern="100">
                          <a:effectLst/>
                        </a:rPr>
                        <a:t>框架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72159682"/>
                  </a:ext>
                </a:extLst>
              </a:tr>
              <a:tr h="582748">
                <a:tc>
                  <a:txBody>
                    <a:bodyPr/>
                    <a:lstStyle/>
                    <a:p>
                      <a:pPr algn="ctr"/>
                      <a:r>
                        <a:rPr lang="en-US" sz="1050" kern="100">
                          <a:effectLst/>
                        </a:rPr>
                        <a:t>11</a:t>
                      </a:r>
                      <a:r>
                        <a:rPr lang="zh-CN" sz="1050" kern="100">
                          <a:effectLst/>
                        </a:rPr>
                        <a:t>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1-30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zh-CN" sz="1050" kern="100">
                          <a:effectLst/>
                        </a:rPr>
                        <a:t>对</a:t>
                      </a:r>
                      <a:r>
                        <a:rPr lang="en-US" sz="1050" kern="100">
                          <a:effectLst/>
                        </a:rPr>
                        <a:t>app</a:t>
                      </a:r>
                      <a:r>
                        <a:rPr lang="zh-CN" sz="1050" kern="100">
                          <a:effectLst/>
                        </a:rPr>
                        <a:t>功能进行开发</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8525682"/>
                  </a:ext>
                </a:extLst>
              </a:tr>
              <a:tr h="582748">
                <a:tc>
                  <a:txBody>
                    <a:bodyPr/>
                    <a:lstStyle/>
                    <a:p>
                      <a:pPr algn="ctr"/>
                      <a:r>
                        <a:rPr lang="en-US" sz="1050" kern="100">
                          <a:effectLst/>
                        </a:rPr>
                        <a:t>12</a:t>
                      </a:r>
                      <a:r>
                        <a:rPr lang="zh-CN" sz="1050" kern="100">
                          <a:effectLst/>
                        </a:rPr>
                        <a:t>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1-15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zh-CN" sz="1050" kern="100">
                          <a:effectLst/>
                        </a:rPr>
                        <a:t>对</a:t>
                      </a:r>
                      <a:r>
                        <a:rPr lang="en-US" sz="1050" kern="100">
                          <a:effectLst/>
                        </a:rPr>
                        <a:t>app</a:t>
                      </a:r>
                      <a:r>
                        <a:rPr lang="zh-CN" sz="1050" kern="100">
                          <a:effectLst/>
                        </a:rPr>
                        <a:t>功能进行完善</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57067023"/>
                  </a:ext>
                </a:extLst>
              </a:tr>
              <a:tr h="582748">
                <a:tc gridSpan="3">
                  <a:txBody>
                    <a:bodyPr/>
                    <a:lstStyle/>
                    <a:p>
                      <a:pPr algn="ctr"/>
                      <a:r>
                        <a:rPr lang="zh-CN" sz="1050" kern="100" dirty="0">
                          <a:effectLst/>
                        </a:rPr>
                        <a:t>继续研究……</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7423506"/>
                  </a:ext>
                </a:extLst>
              </a:tr>
            </a:tbl>
          </a:graphicData>
        </a:graphic>
      </p:graphicFrame>
      <p:sp>
        <p:nvSpPr>
          <p:cNvPr id="6" name="Rectangle 1">
            <a:extLst>
              <a:ext uri="{FF2B5EF4-FFF2-40B4-BE49-F238E27FC236}">
                <a16:creationId xmlns:a16="http://schemas.microsoft.com/office/drawing/2014/main" id="{62E866CF-1441-4233-9520-061F146DE0C9}"/>
              </a:ext>
            </a:extLst>
          </p:cNvPr>
          <p:cNvSpPr>
            <a:spLocks noChangeArrowheads="1"/>
          </p:cNvSpPr>
          <p:nvPr/>
        </p:nvSpPr>
        <p:spPr bwMode="auto">
          <a:xfrm>
            <a:off x="6044725" y="2596501"/>
            <a:ext cx="9812243" cy="166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a:extLst>
              <a:ext uri="{FF2B5EF4-FFF2-40B4-BE49-F238E27FC236}">
                <a16:creationId xmlns:a16="http://schemas.microsoft.com/office/drawing/2014/main" id="{85448626-A616-4F33-B143-A75747B0988B}"/>
              </a:ext>
            </a:extLst>
          </p:cNvPr>
          <p:cNvSpPr/>
          <p:nvPr/>
        </p:nvSpPr>
        <p:spPr>
          <a:xfrm>
            <a:off x="6404803" y="1049952"/>
            <a:ext cx="3057247" cy="584775"/>
          </a:xfrm>
          <a:prstGeom prst="rect">
            <a:avLst/>
          </a:prstGeom>
          <a:noFill/>
        </p:spPr>
        <p:txBody>
          <a:bodyPr wrap="none" lIns="91440" tIns="45720" rIns="91440" bIns="45720">
            <a:spAutoFit/>
          </a:bodyPr>
          <a:lstStyle/>
          <a:p>
            <a:pPr algn="ctr"/>
            <a:r>
              <a:rPr lang="zh-CN" altLang="en-US" sz="3200" b="0" cap="none" spc="0" dirty="0">
                <a:ln w="0"/>
                <a:solidFill>
                  <a:srgbClr val="00B0F0"/>
                </a:solidFill>
                <a:effectLst>
                  <a:reflection blurRad="6350" stA="53000" endA="300" endPos="35500" dir="5400000" sy="-90000" algn="bl" rotWithShape="0"/>
                </a:effectLst>
              </a:rPr>
              <a:t>产品开发日程表</a:t>
            </a:r>
          </a:p>
        </p:txBody>
      </p:sp>
    </p:spTree>
    <p:extLst>
      <p:ext uri="{BB962C8B-B14F-4D97-AF65-F5344CB8AC3E}">
        <p14:creationId xmlns:p14="http://schemas.microsoft.com/office/powerpoint/2010/main" val="251951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descr="蠕虫眼中澄澈蓝天下的白色建筑">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p:pic>
      <p:sp>
        <p:nvSpPr>
          <p:cNvPr id="4" name="标题 3">
            <a:extLst>
              <a:ext uri="{FF2B5EF4-FFF2-40B4-BE49-F238E27FC236}">
                <a16:creationId xmlns:a16="http://schemas.microsoft.com/office/drawing/2014/main" id="{2E4FFE8E-5987-44EA-AF65-5CFA15DD7653}"/>
              </a:ext>
            </a:extLst>
          </p:cNvPr>
          <p:cNvSpPr>
            <a:spLocks noGrp="1"/>
          </p:cNvSpPr>
          <p:nvPr>
            <p:ph type="title"/>
          </p:nvPr>
        </p:nvSpPr>
        <p:spPr bwMode="auto"/>
        <p:txBody>
          <a:bodyPr rtlCol="0">
            <a:normAutofit/>
          </a:bodyPr>
          <a:lstStyle/>
          <a:p>
            <a:r>
              <a:rPr lang="zh-CN" altLang="zh-CN" sz="32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技术解决方案：</a:t>
            </a:r>
          </a:p>
        </p:txBody>
      </p:sp>
      <p:sp>
        <p:nvSpPr>
          <p:cNvPr id="5" name="文本占位符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774032" y="1880793"/>
            <a:ext cx="10584662" cy="4977207"/>
          </a:xfrm>
        </p:spPr>
        <p:txBody>
          <a:bodyPr rtlCol="0">
            <a:normAutofit lnSpcReduction="10000"/>
          </a:bodyPr>
          <a:lstStyle/>
          <a:p>
            <a:pPr algn="just">
              <a:lnSpc>
                <a:spcPct val="120000"/>
              </a:lnSpc>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UI</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（视图层）：</a:t>
            </a:r>
          </a:p>
          <a:p>
            <a:pPr algn="just">
              <a:lnSpc>
                <a:spcPct val="120000"/>
              </a:lnSpc>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界面设计——</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uplabs</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提供的模板</a:t>
            </a:r>
          </a:p>
          <a:p>
            <a:pPr algn="just">
              <a:lnSpc>
                <a:spcPct val="120000"/>
              </a:lnSpc>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图标素材——</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Iconfont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具有广大的适用于手机端的</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icon</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素材</a:t>
            </a:r>
          </a:p>
          <a:p>
            <a:pPr algn="just">
              <a:lnSpc>
                <a:spcPct val="120000"/>
              </a:lnSpc>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服务层实现：</a:t>
            </a:r>
          </a:p>
          <a:p>
            <a:pPr algn="just">
              <a:lnSpc>
                <a:spcPct val="120000"/>
              </a:lnSpc>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以书本为辅，网络教程资源为主，诸如</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CSDN</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等平台能提供良好的答疑和参照</a:t>
            </a:r>
          </a:p>
          <a:p>
            <a:pPr algn="just">
              <a:lnSpc>
                <a:spcPct val="120000"/>
              </a:lnSpc>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服务器搭建方面：以一下网址对应的网站提供的方法作为指导</a:t>
            </a:r>
          </a:p>
          <a:p>
            <a:pPr algn="just">
              <a:lnSpc>
                <a:spcPct val="120000"/>
              </a:lnSpc>
            </a:pPr>
            <a:r>
              <a:rPr lang="en-US" altLang="zh-CN" sz="2400" u="sng" kern="100" dirty="0">
                <a:solidFill>
                  <a:srgbClr val="0563C1"/>
                </a:solidFill>
                <a:effectLst/>
                <a:latin typeface="等线" panose="02010600030101010101" pitchFamily="2" charset="-122"/>
                <a:ea typeface="等线" panose="02010600030101010101" pitchFamily="2" charset="-122"/>
                <a:cs typeface="Times New Roman" panose="02020603050405020304" pitchFamily="18" charset="0"/>
                <a:hlinkClick r:id="rId4"/>
              </a:rPr>
              <a:t>https://blog.csdn.net/mr_megamind/article/details/71404618/</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hlinkClick r:id="rId5"/>
              </a:rPr>
              <a:t>https://blog.csdn.net/qq_20084101/article/details/80816045</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持久层：在以上提供的网页也能找到大抵的解决方案 </a:t>
            </a:r>
          </a:p>
          <a:p>
            <a:pPr algn="just">
              <a:lnSpc>
                <a:spcPct val="120000"/>
              </a:lnSpc>
            </a:pP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rtlCol="0"/>
          <a:lstStyle/>
          <a:p>
            <a:pPr rtl="0"/>
            <a:fld id="{D495E168-DA5E-4888-8D8A-92B118324C14}" type="slidenum">
              <a:rPr lang="en-US" altLang="zh-CN" smtClean="0"/>
              <a:pPr rtl="0"/>
              <a:t>9</a:t>
            </a:fld>
            <a:endParaRPr lang="zh-CN" altLang="en-US"/>
          </a:p>
        </p:txBody>
      </p:sp>
      <p:pic>
        <p:nvPicPr>
          <p:cNvPr id="2050" name="Picture 2">
            <a:extLst>
              <a:ext uri="{FF2B5EF4-FFF2-40B4-BE49-F238E27FC236}">
                <a16:creationId xmlns:a16="http://schemas.microsoft.com/office/drawing/2014/main" id="{3BEFE5FB-E483-49E8-88A9-23E01C3240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5494" y="0"/>
            <a:ext cx="3576506" cy="40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57619"/>
      </p:ext>
    </p:extLst>
  </p:cSld>
  <p:clrMapOvr>
    <a:masterClrMapping/>
  </p:clrMapOvr>
</p:sld>
</file>

<file path=ppt/theme/theme1.xml><?xml version="1.0" encoding="utf-8"?>
<a:theme xmlns:a="http://schemas.openxmlformats.org/drawingml/2006/main" name="Office 主题">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_30677410_TF45331398" id="{ED216C51-88CA-43C7-B6E1-24C1D1E26AAB}" vid="{24122425-297E-440B-8BB3-D0C3C5EEEBD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通用演示文稿</Template>
  <TotalTime>318</TotalTime>
  <Words>1424</Words>
  <Application>Microsoft Office PowerPoint</Application>
  <PresentationFormat>宽屏</PresentationFormat>
  <Paragraphs>124</Paragraphs>
  <Slides>11</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Lucida Grande</vt:lpstr>
      <vt:lpstr>Microsoft YaHei UI</vt:lpstr>
      <vt:lpstr>Open Sans</vt:lpstr>
      <vt:lpstr>等线</vt:lpstr>
      <vt:lpstr>Arial</vt:lpstr>
      <vt:lpstr>Wingdings</vt:lpstr>
      <vt:lpstr>Office 主题</vt:lpstr>
      <vt:lpstr>Tean17产品方案设计</vt:lpstr>
      <vt:lpstr>项目实施可行性报告</vt:lpstr>
      <vt:lpstr>PowerPoint 演示文稿</vt:lpstr>
      <vt:lpstr>②共享经济分析：</vt:lpstr>
      <vt:lpstr>（2012-2020年中国互联网共享经济市场规模及增速预测）</vt:lpstr>
      <vt:lpstr>（2）竞争对手或同类产品分析</vt:lpstr>
      <vt:lpstr>二、产品定位及目标</vt:lpstr>
      <vt:lpstr>三、产品内容总策划</vt:lpstr>
      <vt:lpstr>技术解决方案：</vt:lpstr>
      <vt:lpstr>推广方案： 与校方展开合作，以期能够将应用内嵌在校园服务平台这个华师学生经常接触的地方 广告形式： 师生群宣传、抑或比较低效的发放传单等传统形式 也能与具有大量潜在用户出入的菜鸟驿站方面进行合作宣传，扩大用户数量</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 标题</dc:title>
  <dc:creator>21042</dc:creator>
  <cp:lastModifiedBy>21042</cp:lastModifiedBy>
  <cp:revision>11</cp:revision>
  <dcterms:created xsi:type="dcterms:W3CDTF">2020-10-19T14:12:46Z</dcterms:created>
  <dcterms:modified xsi:type="dcterms:W3CDTF">2020-10-20T02:36:38Z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