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0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668A-EDC1-47F9-B935-852C1153ACD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2EA8-5E68-45FF-96BF-F37D69096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30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668A-EDC1-47F9-B935-852C1153ACD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2EA8-5E68-45FF-96BF-F37D69096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26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668A-EDC1-47F9-B935-852C1153ACD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2EA8-5E68-45FF-96BF-F37D69096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53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668A-EDC1-47F9-B935-852C1153ACD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2EA8-5E68-45FF-96BF-F37D69096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23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668A-EDC1-47F9-B935-852C1153ACD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2EA8-5E68-45FF-96BF-F37D69096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34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668A-EDC1-47F9-B935-852C1153ACD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2EA8-5E68-45FF-96BF-F37D69096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07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668A-EDC1-47F9-B935-852C1153ACD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2EA8-5E68-45FF-96BF-F37D69096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1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668A-EDC1-47F9-B935-852C1153ACD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2EA8-5E68-45FF-96BF-F37D69096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87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668A-EDC1-47F9-B935-852C1153ACD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2EA8-5E68-45FF-96BF-F37D69096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55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668A-EDC1-47F9-B935-852C1153ACD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2EA8-5E68-45FF-96BF-F37D69096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69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668A-EDC1-47F9-B935-852C1153ACD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2EA8-5E68-45FF-96BF-F37D69096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55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7668A-EDC1-47F9-B935-852C1153ACDE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82EA8-5E68-45FF-96BF-F37D69096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94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0616" y="32855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CE00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表情动</a:t>
            </a:r>
            <a:r>
              <a:rPr lang="zh-CN" altLang="en-US" sz="4000" dirty="0" smtClean="0">
                <a:solidFill>
                  <a:srgbClr val="CE00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画师</a:t>
            </a:r>
            <a:r>
              <a:rPr lang="en-US" altLang="zh-CN" sz="4000" dirty="0" smtClean="0">
                <a:solidFill>
                  <a:srgbClr val="CE00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-Android APP</a:t>
            </a:r>
            <a:r>
              <a:rPr lang="zh-CN" altLang="en-US" sz="4000" dirty="0" smtClean="0">
                <a:solidFill>
                  <a:srgbClr val="CE00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项目</a:t>
            </a:r>
            <a:endParaRPr lang="zh-CN" altLang="en-US" sz="4000" dirty="0">
              <a:solidFill>
                <a:srgbClr val="CE0067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t="6061" r="95592" b="74788"/>
          <a:stretch/>
        </p:blipFill>
        <p:spPr>
          <a:xfrm>
            <a:off x="349793" y="328550"/>
            <a:ext cx="340823" cy="13134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t="6061" r="95592" b="74788"/>
          <a:stretch/>
        </p:blipFill>
        <p:spPr>
          <a:xfrm>
            <a:off x="11504051" y="5054401"/>
            <a:ext cx="340823" cy="131341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0616" y="934075"/>
            <a:ext cx="5007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E00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2020-A6-MemeAnimator		</a:t>
            </a:r>
          </a:p>
          <a:p>
            <a:r>
              <a:rPr lang="zh-CN" altLang="en-US" sz="2000" dirty="0" smtClean="0">
                <a:solidFill>
                  <a:srgbClr val="CE00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组员</a:t>
            </a:r>
            <a:r>
              <a:rPr lang="en-US" altLang="zh-CN" sz="2000" dirty="0" smtClean="0">
                <a:solidFill>
                  <a:srgbClr val="CE00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:</a:t>
            </a:r>
            <a:r>
              <a:rPr lang="zh-CN" altLang="en-US" sz="2000" dirty="0" smtClean="0">
                <a:solidFill>
                  <a:srgbClr val="CE00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李龙燊 、陈赋全、周浩瀚、莫日海</a:t>
            </a:r>
            <a:endParaRPr lang="zh-CN" altLang="en-US" sz="2000" dirty="0">
              <a:solidFill>
                <a:srgbClr val="CE0067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88851" y="4879838"/>
            <a:ext cx="7315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500" dirty="0" smtClean="0">
                <a:solidFill>
                  <a:srgbClr val="CE00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UI</a:t>
            </a:r>
            <a:r>
              <a:rPr lang="zh-CN" altLang="en-US" sz="11500" dirty="0" smtClean="0">
                <a:solidFill>
                  <a:srgbClr val="CE00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设计</a:t>
            </a:r>
            <a:endParaRPr lang="zh-CN" altLang="en-US" sz="11500" dirty="0">
              <a:solidFill>
                <a:srgbClr val="CE0067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16" y="3708735"/>
            <a:ext cx="5007429" cy="269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7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0616" y="32855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CE00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表情动</a:t>
            </a:r>
            <a:r>
              <a:rPr lang="zh-CN" altLang="en-US" sz="4000" dirty="0" smtClean="0">
                <a:solidFill>
                  <a:srgbClr val="CE00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画师</a:t>
            </a:r>
            <a:r>
              <a:rPr lang="en-US" altLang="zh-CN" sz="4000" dirty="0" smtClean="0">
                <a:solidFill>
                  <a:srgbClr val="CE00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-Android APP</a:t>
            </a:r>
            <a:r>
              <a:rPr lang="zh-CN" altLang="en-US" sz="4000" dirty="0" smtClean="0">
                <a:solidFill>
                  <a:srgbClr val="CE00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项目</a:t>
            </a:r>
            <a:endParaRPr lang="zh-CN" altLang="en-US" sz="4000" dirty="0">
              <a:solidFill>
                <a:srgbClr val="CE0067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t="6061" r="95592" b="74788"/>
          <a:stretch/>
        </p:blipFill>
        <p:spPr>
          <a:xfrm>
            <a:off x="349793" y="328550"/>
            <a:ext cx="340823" cy="13134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56" y="2064455"/>
            <a:ext cx="1466786" cy="196929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0616" y="1046811"/>
            <a:ext cx="5007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E00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1.</a:t>
            </a:r>
            <a:r>
              <a:rPr lang="zh-CN" altLang="en-US" sz="3200" dirty="0" smtClean="0">
                <a:solidFill>
                  <a:srgbClr val="CE00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配色</a:t>
            </a:r>
            <a:endParaRPr lang="zh-CN" altLang="en-US" sz="3200" dirty="0">
              <a:solidFill>
                <a:srgbClr val="CE0067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97" y="3929162"/>
            <a:ext cx="1561905" cy="15904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900" y="2062495"/>
            <a:ext cx="3600000" cy="37333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0609" y="3190820"/>
            <a:ext cx="1461916" cy="147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0616" y="32855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CE00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表情动</a:t>
            </a:r>
            <a:r>
              <a:rPr lang="zh-CN" altLang="en-US" sz="4000" dirty="0" smtClean="0">
                <a:solidFill>
                  <a:srgbClr val="CE00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画师</a:t>
            </a:r>
            <a:r>
              <a:rPr lang="en-US" altLang="zh-CN" sz="4000" dirty="0" smtClean="0">
                <a:solidFill>
                  <a:srgbClr val="CE00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-Android APP</a:t>
            </a:r>
            <a:r>
              <a:rPr lang="zh-CN" altLang="en-US" sz="4000" dirty="0" smtClean="0">
                <a:solidFill>
                  <a:srgbClr val="CE00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项目</a:t>
            </a:r>
            <a:endParaRPr lang="zh-CN" altLang="en-US" sz="4000" dirty="0">
              <a:solidFill>
                <a:srgbClr val="CE0067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t="6061" r="95592" b="74788"/>
          <a:stretch/>
        </p:blipFill>
        <p:spPr>
          <a:xfrm>
            <a:off x="349793" y="328550"/>
            <a:ext cx="340823" cy="131341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0616" y="1046811"/>
            <a:ext cx="5007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E00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</a:t>
            </a:r>
            <a:r>
              <a:rPr lang="zh-CN" altLang="en-US" sz="3200" dirty="0" smtClean="0">
                <a:solidFill>
                  <a:srgbClr val="CE00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动效</a:t>
            </a:r>
            <a:endParaRPr lang="zh-CN" altLang="en-US" sz="3200" dirty="0">
              <a:solidFill>
                <a:srgbClr val="CE0067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416" y="2252661"/>
            <a:ext cx="3829050" cy="3895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787" y="1957386"/>
            <a:ext cx="38576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1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/>
          <a:stretch/>
        </p:blipFill>
        <p:spPr>
          <a:xfrm>
            <a:off x="540327" y="0"/>
            <a:ext cx="11071028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53641" y="1065861"/>
            <a:ext cx="823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E00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3.</a:t>
            </a:r>
            <a:endParaRPr lang="zh-CN" altLang="en-US" sz="3200" dirty="0">
              <a:solidFill>
                <a:srgbClr val="CE0067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363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90616" y="32855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CE00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表情动</a:t>
            </a:r>
            <a:r>
              <a:rPr lang="zh-CN" altLang="en-US" sz="4000" dirty="0" smtClean="0">
                <a:solidFill>
                  <a:srgbClr val="CE00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画师</a:t>
            </a:r>
            <a:r>
              <a:rPr lang="en-US" altLang="zh-CN" sz="4000" dirty="0" smtClean="0">
                <a:solidFill>
                  <a:srgbClr val="CE00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-Android APP</a:t>
            </a:r>
            <a:r>
              <a:rPr lang="zh-CN" altLang="en-US" sz="4000" dirty="0" smtClean="0">
                <a:solidFill>
                  <a:srgbClr val="CE00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项目</a:t>
            </a:r>
            <a:endParaRPr lang="zh-CN" altLang="en-US" sz="4000" dirty="0">
              <a:solidFill>
                <a:srgbClr val="CE0067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" t="6061" r="95592" b="74788"/>
          <a:stretch/>
        </p:blipFill>
        <p:spPr>
          <a:xfrm>
            <a:off x="349793" y="328550"/>
            <a:ext cx="340823" cy="131341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0616" y="1046811"/>
            <a:ext cx="5007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E00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4.</a:t>
            </a:r>
            <a:r>
              <a:rPr lang="zh-CN" altLang="en-US" sz="3200" dirty="0" smtClean="0">
                <a:solidFill>
                  <a:srgbClr val="CE0067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反思</a:t>
            </a:r>
            <a:endParaRPr lang="zh-CN" altLang="en-US" sz="3200" dirty="0">
              <a:solidFill>
                <a:srgbClr val="CE0067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90616" y="2808936"/>
            <a:ext cx="8986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CE0067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APP</a:t>
            </a:r>
            <a:r>
              <a:rPr lang="zh-CN" altLang="en-US" sz="2400" dirty="0" smtClean="0">
                <a:solidFill>
                  <a:srgbClr val="CE0067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动效设计较为复杂，工程量较大</a:t>
            </a:r>
            <a:endParaRPr lang="en-US" altLang="zh-CN" sz="2400" dirty="0" smtClean="0">
              <a:solidFill>
                <a:srgbClr val="CE0067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400" dirty="0" smtClean="0">
              <a:solidFill>
                <a:srgbClr val="CE0067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CE0067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动效</a:t>
            </a:r>
            <a:r>
              <a:rPr lang="zh-CN" altLang="en-US" sz="2400" dirty="0">
                <a:solidFill>
                  <a:srgbClr val="CE0067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来自</a:t>
            </a:r>
            <a:r>
              <a:rPr lang="zh-CN" altLang="en-US" sz="2400" dirty="0" smtClean="0">
                <a:solidFill>
                  <a:srgbClr val="CE0067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不同的成员，需要整合到同一个项目中</a:t>
            </a:r>
            <a:endParaRPr lang="en-US" altLang="zh-CN" sz="2400" dirty="0" smtClean="0">
              <a:solidFill>
                <a:srgbClr val="CE0067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CE0067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CE0067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仅使用</a:t>
            </a:r>
            <a:r>
              <a:rPr lang="en-US" altLang="zh-CN" sz="2400" dirty="0" err="1" smtClean="0">
                <a:solidFill>
                  <a:srgbClr val="CE0067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kotlin</a:t>
            </a:r>
            <a:r>
              <a:rPr lang="en-US" altLang="zh-CN" sz="2400" dirty="0" smtClean="0">
                <a:solidFill>
                  <a:srgbClr val="CE0067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 xml</a:t>
            </a:r>
            <a:r>
              <a:rPr lang="zh-CN" altLang="en-US" sz="2400" dirty="0" smtClean="0">
                <a:solidFill>
                  <a:srgbClr val="CE0067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等实现动效不够高效，因此考虑使用</a:t>
            </a:r>
            <a:r>
              <a:rPr lang="en-US" altLang="zh-CN" sz="2400" dirty="0" smtClean="0">
                <a:solidFill>
                  <a:srgbClr val="CE0067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Flutter</a:t>
            </a:r>
            <a:r>
              <a:rPr lang="zh-CN" altLang="en-US" sz="2400" dirty="0" smtClean="0">
                <a:solidFill>
                  <a:srgbClr val="CE0067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（需要学习时间）</a:t>
            </a:r>
            <a:endParaRPr lang="en-US" altLang="zh-CN" sz="2400" dirty="0" smtClean="0">
              <a:solidFill>
                <a:srgbClr val="CE0067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76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89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思源黑体 CN Bold</vt:lpstr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20182131021</dc:creator>
  <cp:lastModifiedBy>Ray Lee</cp:lastModifiedBy>
  <cp:revision>9</cp:revision>
  <dcterms:created xsi:type="dcterms:W3CDTF">2020-11-23T14:02:16Z</dcterms:created>
  <dcterms:modified xsi:type="dcterms:W3CDTF">2020-11-23T15:41:02Z</dcterms:modified>
</cp:coreProperties>
</file>