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1" r:id="rId4"/>
    <p:sldId id="319" r:id="rId5"/>
    <p:sldId id="322" r:id="rId6"/>
    <p:sldId id="304" r:id="rId7"/>
    <p:sldId id="323" r:id="rId8"/>
    <p:sldId id="324" r:id="rId9"/>
    <p:sldId id="320" r:id="rId10"/>
    <p:sldId id="334" r:id="rId11"/>
    <p:sldId id="336" r:id="rId12"/>
    <p:sldId id="337" r:id="rId13"/>
    <p:sldId id="318" r:id="rId14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1515"/>
    <a:srgbClr val="BB1717"/>
    <a:srgbClr val="00B0F0"/>
    <a:srgbClr val="00D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2" autoAdjust="0"/>
    <p:restoredTop sz="94660"/>
  </p:normalViewPr>
  <p:slideViewPr>
    <p:cSldViewPr>
      <p:cViewPr varScale="1">
        <p:scale>
          <a:sx n="81" d="100"/>
          <a:sy n="81" d="100"/>
        </p:scale>
        <p:origin x="682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BF880-546E-4432-95DB-0728E8B9D5C6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E8203-EB08-4F0D-830A-C288DDF96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036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79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684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66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49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00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67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41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73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630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368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99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88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353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"/>
          <p:cNvSpPr/>
          <p:nvPr/>
        </p:nvSpPr>
        <p:spPr bwMode="auto">
          <a:xfrm>
            <a:off x="4211638" y="1128712"/>
            <a:ext cx="938213" cy="2454275"/>
          </a:xfrm>
          <a:custGeom>
            <a:avLst/>
            <a:gdLst>
              <a:gd name="T0" fmla="*/ 362 w 365"/>
              <a:gd name="T1" fmla="*/ 955 h 955"/>
              <a:gd name="T2" fmla="*/ 235 w 365"/>
              <a:gd name="T3" fmla="*/ 417 h 955"/>
              <a:gd name="T4" fmla="*/ 0 w 365"/>
              <a:gd name="T5" fmla="*/ 0 h 955"/>
              <a:gd name="T6" fmla="*/ 1 w 365"/>
              <a:gd name="T7" fmla="*/ 0 h 955"/>
              <a:gd name="T8" fmla="*/ 236 w 365"/>
              <a:gd name="T9" fmla="*/ 416 h 955"/>
              <a:gd name="T10" fmla="*/ 328 w 365"/>
              <a:gd name="T11" fmla="*/ 671 h 955"/>
              <a:gd name="T12" fmla="*/ 363 w 365"/>
              <a:gd name="T13" fmla="*/ 955 h 955"/>
              <a:gd name="T14" fmla="*/ 362 w 365"/>
              <a:gd name="T15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955">
                <a:moveTo>
                  <a:pt x="362" y="955"/>
                </a:moveTo>
                <a:cubicBezTo>
                  <a:pt x="365" y="787"/>
                  <a:pt x="325" y="616"/>
                  <a:pt x="235" y="417"/>
                </a:cubicBezTo>
                <a:cubicBezTo>
                  <a:pt x="176" y="286"/>
                  <a:pt x="104" y="158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05" y="157"/>
                  <a:pt x="177" y="286"/>
                  <a:pt x="236" y="416"/>
                </a:cubicBezTo>
                <a:cubicBezTo>
                  <a:pt x="277" y="507"/>
                  <a:pt x="307" y="591"/>
                  <a:pt x="328" y="671"/>
                </a:cubicBezTo>
                <a:cubicBezTo>
                  <a:pt x="353" y="770"/>
                  <a:pt x="364" y="863"/>
                  <a:pt x="363" y="955"/>
                </a:cubicBezTo>
                <a:lnTo>
                  <a:pt x="362" y="95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8"/>
          <p:cNvSpPr/>
          <p:nvPr/>
        </p:nvSpPr>
        <p:spPr bwMode="auto">
          <a:xfrm>
            <a:off x="4540250" y="1273175"/>
            <a:ext cx="604838" cy="2309813"/>
          </a:xfrm>
          <a:custGeom>
            <a:avLst/>
            <a:gdLst>
              <a:gd name="T0" fmla="*/ 234 w 235"/>
              <a:gd name="T1" fmla="*/ 899 h 899"/>
              <a:gd name="T2" fmla="*/ 54 w 235"/>
              <a:gd name="T3" fmla="*/ 544 h 899"/>
              <a:gd name="T4" fmla="*/ 18 w 235"/>
              <a:gd name="T5" fmla="*/ 0 h 899"/>
              <a:gd name="T6" fmla="*/ 19 w 235"/>
              <a:gd name="T7" fmla="*/ 0 h 899"/>
              <a:gd name="T8" fmla="*/ 55 w 235"/>
              <a:gd name="T9" fmla="*/ 544 h 899"/>
              <a:gd name="T10" fmla="*/ 235 w 235"/>
              <a:gd name="T11" fmla="*/ 899 h 899"/>
              <a:gd name="T12" fmla="*/ 234 w 235"/>
              <a:gd name="T13" fmla="*/ 899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899">
                <a:moveTo>
                  <a:pt x="234" y="899"/>
                </a:moveTo>
                <a:cubicBezTo>
                  <a:pt x="153" y="802"/>
                  <a:pt x="91" y="679"/>
                  <a:pt x="54" y="544"/>
                </a:cubicBezTo>
                <a:cubicBezTo>
                  <a:pt x="13" y="389"/>
                  <a:pt x="0" y="206"/>
                  <a:pt x="1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" y="206"/>
                  <a:pt x="14" y="389"/>
                  <a:pt x="55" y="544"/>
                </a:cubicBezTo>
                <a:cubicBezTo>
                  <a:pt x="92" y="679"/>
                  <a:pt x="154" y="801"/>
                  <a:pt x="235" y="899"/>
                </a:cubicBezTo>
                <a:lnTo>
                  <a:pt x="234" y="89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0"/>
          <p:cNvSpPr/>
          <p:nvPr/>
        </p:nvSpPr>
        <p:spPr bwMode="auto">
          <a:xfrm>
            <a:off x="5116513" y="265112"/>
            <a:ext cx="514350" cy="3317875"/>
          </a:xfrm>
          <a:custGeom>
            <a:avLst/>
            <a:gdLst>
              <a:gd name="T0" fmla="*/ 11 w 200"/>
              <a:gd name="T1" fmla="*/ 1291 h 1291"/>
              <a:gd name="T2" fmla="*/ 10 w 200"/>
              <a:gd name="T3" fmla="*/ 1291 h 1291"/>
              <a:gd name="T4" fmla="*/ 189 w 200"/>
              <a:gd name="T5" fmla="*/ 603 h 1291"/>
              <a:gd name="T6" fmla="*/ 0 w 200"/>
              <a:gd name="T7" fmla="*/ 0 h 1291"/>
              <a:gd name="T8" fmla="*/ 1 w 200"/>
              <a:gd name="T9" fmla="*/ 0 h 1291"/>
              <a:gd name="T10" fmla="*/ 132 w 200"/>
              <a:gd name="T11" fmla="*/ 280 h 1291"/>
              <a:gd name="T12" fmla="*/ 189 w 200"/>
              <a:gd name="T13" fmla="*/ 603 h 1291"/>
              <a:gd name="T14" fmla="*/ 11 w 200"/>
              <a:gd name="T15" fmla="*/ 1291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291">
                <a:moveTo>
                  <a:pt x="11" y="1291"/>
                </a:moveTo>
                <a:cubicBezTo>
                  <a:pt x="10" y="1291"/>
                  <a:pt x="10" y="1291"/>
                  <a:pt x="10" y="1291"/>
                </a:cubicBezTo>
                <a:cubicBezTo>
                  <a:pt x="136" y="1091"/>
                  <a:pt x="199" y="846"/>
                  <a:pt x="189" y="603"/>
                </a:cubicBezTo>
                <a:cubicBezTo>
                  <a:pt x="179" y="388"/>
                  <a:pt x="114" y="179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56" y="86"/>
                  <a:pt x="100" y="180"/>
                  <a:pt x="132" y="280"/>
                </a:cubicBezTo>
                <a:cubicBezTo>
                  <a:pt x="165" y="385"/>
                  <a:pt x="185" y="493"/>
                  <a:pt x="189" y="603"/>
                </a:cubicBezTo>
                <a:cubicBezTo>
                  <a:pt x="200" y="846"/>
                  <a:pt x="137" y="1091"/>
                  <a:pt x="11" y="129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1"/>
          <p:cNvSpPr/>
          <p:nvPr/>
        </p:nvSpPr>
        <p:spPr bwMode="auto">
          <a:xfrm>
            <a:off x="4510088" y="3582988"/>
            <a:ext cx="631825" cy="1398588"/>
          </a:xfrm>
          <a:custGeom>
            <a:avLst/>
            <a:gdLst>
              <a:gd name="T0" fmla="*/ 0 w 246"/>
              <a:gd name="T1" fmla="*/ 544 h 544"/>
              <a:gd name="T2" fmla="*/ 0 w 246"/>
              <a:gd name="T3" fmla="*/ 544 h 544"/>
              <a:gd name="T4" fmla="*/ 180 w 246"/>
              <a:gd name="T5" fmla="*/ 267 h 544"/>
              <a:gd name="T6" fmla="*/ 246 w 246"/>
              <a:gd name="T7" fmla="*/ 0 h 544"/>
              <a:gd name="T8" fmla="*/ 246 w 246"/>
              <a:gd name="T9" fmla="*/ 0 h 544"/>
              <a:gd name="T10" fmla="*/ 181 w 246"/>
              <a:gd name="T11" fmla="*/ 267 h 544"/>
              <a:gd name="T12" fmla="*/ 106 w 246"/>
              <a:gd name="T13" fmla="*/ 409 h 544"/>
              <a:gd name="T14" fmla="*/ 0 w 246"/>
              <a:gd name="T1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544">
                <a:moveTo>
                  <a:pt x="0" y="544"/>
                </a:moveTo>
                <a:cubicBezTo>
                  <a:pt x="0" y="544"/>
                  <a:pt x="0" y="544"/>
                  <a:pt x="0" y="544"/>
                </a:cubicBezTo>
                <a:cubicBezTo>
                  <a:pt x="78" y="460"/>
                  <a:pt x="138" y="366"/>
                  <a:pt x="180" y="267"/>
                </a:cubicBezTo>
                <a:cubicBezTo>
                  <a:pt x="216" y="182"/>
                  <a:pt x="238" y="92"/>
                  <a:pt x="246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39" y="92"/>
                  <a:pt x="216" y="182"/>
                  <a:pt x="181" y="267"/>
                </a:cubicBezTo>
                <a:cubicBezTo>
                  <a:pt x="160" y="315"/>
                  <a:pt x="135" y="363"/>
                  <a:pt x="106" y="409"/>
                </a:cubicBezTo>
                <a:cubicBezTo>
                  <a:pt x="75" y="456"/>
                  <a:pt x="39" y="502"/>
                  <a:pt x="0" y="54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2"/>
          <p:cNvSpPr/>
          <p:nvPr/>
        </p:nvSpPr>
        <p:spPr bwMode="auto">
          <a:xfrm>
            <a:off x="4510088" y="3914775"/>
            <a:ext cx="896938" cy="1066800"/>
          </a:xfrm>
          <a:custGeom>
            <a:avLst/>
            <a:gdLst>
              <a:gd name="T0" fmla="*/ 0 w 349"/>
              <a:gd name="T1" fmla="*/ 415 h 415"/>
              <a:gd name="T2" fmla="*/ 0 w 349"/>
              <a:gd name="T3" fmla="*/ 415 h 415"/>
              <a:gd name="T4" fmla="*/ 349 w 349"/>
              <a:gd name="T5" fmla="*/ 0 h 415"/>
              <a:gd name="T6" fmla="*/ 349 w 349"/>
              <a:gd name="T7" fmla="*/ 0 h 415"/>
              <a:gd name="T8" fmla="*/ 197 w 349"/>
              <a:gd name="T9" fmla="*/ 219 h 415"/>
              <a:gd name="T10" fmla="*/ 0 w 349"/>
              <a:gd name="T11" fmla="*/ 415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" h="415">
                <a:moveTo>
                  <a:pt x="0" y="415"/>
                </a:moveTo>
                <a:cubicBezTo>
                  <a:pt x="0" y="415"/>
                  <a:pt x="0" y="415"/>
                  <a:pt x="0" y="415"/>
                </a:cubicBezTo>
                <a:cubicBezTo>
                  <a:pt x="142" y="297"/>
                  <a:pt x="263" y="153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06" y="76"/>
                  <a:pt x="256" y="150"/>
                  <a:pt x="197" y="219"/>
                </a:cubicBezTo>
                <a:cubicBezTo>
                  <a:pt x="138" y="290"/>
                  <a:pt x="72" y="355"/>
                  <a:pt x="0" y="41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6"/>
          <p:cNvSpPr/>
          <p:nvPr/>
        </p:nvSpPr>
        <p:spPr bwMode="auto">
          <a:xfrm>
            <a:off x="2498725" y="2563812"/>
            <a:ext cx="581025" cy="3446463"/>
          </a:xfrm>
          <a:custGeom>
            <a:avLst/>
            <a:gdLst>
              <a:gd name="T0" fmla="*/ 0 w 226"/>
              <a:gd name="T1" fmla="*/ 1341 h 1341"/>
              <a:gd name="T2" fmla="*/ 0 w 226"/>
              <a:gd name="T3" fmla="*/ 1341 h 1341"/>
              <a:gd name="T4" fmla="*/ 76 w 226"/>
              <a:gd name="T5" fmla="*/ 1177 h 1341"/>
              <a:gd name="T6" fmla="*/ 144 w 226"/>
              <a:gd name="T7" fmla="*/ 754 h 1341"/>
              <a:gd name="T8" fmla="*/ 182 w 226"/>
              <a:gd name="T9" fmla="*/ 361 h 1341"/>
              <a:gd name="T10" fmla="*/ 192 w 226"/>
              <a:gd name="T11" fmla="*/ 251 h 1341"/>
              <a:gd name="T12" fmla="*/ 209 w 226"/>
              <a:gd name="T13" fmla="*/ 84 h 1341"/>
              <a:gd name="T14" fmla="*/ 226 w 226"/>
              <a:gd name="T15" fmla="*/ 0 h 1341"/>
              <a:gd name="T16" fmla="*/ 226 w 226"/>
              <a:gd name="T17" fmla="*/ 0 h 1341"/>
              <a:gd name="T18" fmla="*/ 210 w 226"/>
              <a:gd name="T19" fmla="*/ 84 h 1341"/>
              <a:gd name="T20" fmla="*/ 193 w 226"/>
              <a:gd name="T21" fmla="*/ 251 h 1341"/>
              <a:gd name="T22" fmla="*/ 183 w 226"/>
              <a:gd name="T23" fmla="*/ 361 h 1341"/>
              <a:gd name="T24" fmla="*/ 145 w 226"/>
              <a:gd name="T25" fmla="*/ 754 h 1341"/>
              <a:gd name="T26" fmla="*/ 77 w 226"/>
              <a:gd name="T27" fmla="*/ 1178 h 1341"/>
              <a:gd name="T28" fmla="*/ 0 w 226"/>
              <a:gd name="T29" fmla="*/ 1341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" h="1341">
                <a:moveTo>
                  <a:pt x="0" y="1341"/>
                </a:moveTo>
                <a:cubicBezTo>
                  <a:pt x="0" y="1341"/>
                  <a:pt x="0" y="1341"/>
                  <a:pt x="0" y="1341"/>
                </a:cubicBezTo>
                <a:cubicBezTo>
                  <a:pt x="28" y="1322"/>
                  <a:pt x="52" y="1272"/>
                  <a:pt x="76" y="1177"/>
                </a:cubicBezTo>
                <a:cubicBezTo>
                  <a:pt x="101" y="1077"/>
                  <a:pt x="122" y="947"/>
                  <a:pt x="144" y="754"/>
                </a:cubicBezTo>
                <a:cubicBezTo>
                  <a:pt x="160" y="618"/>
                  <a:pt x="171" y="487"/>
                  <a:pt x="182" y="361"/>
                </a:cubicBezTo>
                <a:cubicBezTo>
                  <a:pt x="186" y="323"/>
                  <a:pt x="189" y="287"/>
                  <a:pt x="192" y="251"/>
                </a:cubicBezTo>
                <a:cubicBezTo>
                  <a:pt x="198" y="189"/>
                  <a:pt x="203" y="131"/>
                  <a:pt x="209" y="84"/>
                </a:cubicBezTo>
                <a:cubicBezTo>
                  <a:pt x="214" y="45"/>
                  <a:pt x="219" y="18"/>
                  <a:pt x="226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19" y="18"/>
                  <a:pt x="215" y="46"/>
                  <a:pt x="210" y="84"/>
                </a:cubicBezTo>
                <a:cubicBezTo>
                  <a:pt x="204" y="131"/>
                  <a:pt x="198" y="189"/>
                  <a:pt x="193" y="251"/>
                </a:cubicBezTo>
                <a:cubicBezTo>
                  <a:pt x="190" y="287"/>
                  <a:pt x="186" y="323"/>
                  <a:pt x="183" y="361"/>
                </a:cubicBezTo>
                <a:cubicBezTo>
                  <a:pt x="172" y="487"/>
                  <a:pt x="161" y="618"/>
                  <a:pt x="145" y="754"/>
                </a:cubicBezTo>
                <a:cubicBezTo>
                  <a:pt x="123" y="947"/>
                  <a:pt x="102" y="1077"/>
                  <a:pt x="77" y="1178"/>
                </a:cubicBezTo>
                <a:cubicBezTo>
                  <a:pt x="53" y="1273"/>
                  <a:pt x="29" y="1323"/>
                  <a:pt x="0" y="13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21"/>
          <p:cNvSpPr/>
          <p:nvPr/>
        </p:nvSpPr>
        <p:spPr bwMode="auto">
          <a:xfrm>
            <a:off x="708025" y="2563812"/>
            <a:ext cx="2371725" cy="3471863"/>
          </a:xfrm>
          <a:custGeom>
            <a:avLst/>
            <a:gdLst>
              <a:gd name="T0" fmla="*/ 0 w 923"/>
              <a:gd name="T1" fmla="*/ 1351 h 1351"/>
              <a:gd name="T2" fmla="*/ 0 w 923"/>
              <a:gd name="T3" fmla="*/ 1350 h 1351"/>
              <a:gd name="T4" fmla="*/ 51 w 923"/>
              <a:gd name="T5" fmla="*/ 1299 h 1351"/>
              <a:gd name="T6" fmla="*/ 128 w 923"/>
              <a:gd name="T7" fmla="*/ 1187 h 1351"/>
              <a:gd name="T8" fmla="*/ 235 w 923"/>
              <a:gd name="T9" fmla="*/ 1009 h 1351"/>
              <a:gd name="T10" fmla="*/ 303 w 923"/>
              <a:gd name="T11" fmla="*/ 892 h 1351"/>
              <a:gd name="T12" fmla="*/ 370 w 923"/>
              <a:gd name="T13" fmla="*/ 778 h 1351"/>
              <a:gd name="T14" fmla="*/ 674 w 923"/>
              <a:gd name="T15" fmla="*/ 291 h 1351"/>
              <a:gd name="T16" fmla="*/ 810 w 923"/>
              <a:gd name="T17" fmla="*/ 112 h 1351"/>
              <a:gd name="T18" fmla="*/ 923 w 923"/>
              <a:gd name="T19" fmla="*/ 0 h 1351"/>
              <a:gd name="T20" fmla="*/ 923 w 923"/>
              <a:gd name="T21" fmla="*/ 1 h 1351"/>
              <a:gd name="T22" fmla="*/ 811 w 923"/>
              <a:gd name="T23" fmla="*/ 113 h 1351"/>
              <a:gd name="T24" fmla="*/ 675 w 923"/>
              <a:gd name="T25" fmla="*/ 292 h 1351"/>
              <a:gd name="T26" fmla="*/ 370 w 923"/>
              <a:gd name="T27" fmla="*/ 778 h 1351"/>
              <a:gd name="T28" fmla="*/ 304 w 923"/>
              <a:gd name="T29" fmla="*/ 893 h 1351"/>
              <a:gd name="T30" fmla="*/ 235 w 923"/>
              <a:gd name="T31" fmla="*/ 1010 h 1351"/>
              <a:gd name="T32" fmla="*/ 129 w 923"/>
              <a:gd name="T33" fmla="*/ 1188 h 1351"/>
              <a:gd name="T34" fmla="*/ 52 w 923"/>
              <a:gd name="T35" fmla="*/ 1300 h 1351"/>
              <a:gd name="T36" fmla="*/ 0 w 923"/>
              <a:gd name="T37" fmla="*/ 1351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23" h="1351">
                <a:moveTo>
                  <a:pt x="0" y="1351"/>
                </a:moveTo>
                <a:cubicBezTo>
                  <a:pt x="0" y="1350"/>
                  <a:pt x="0" y="1350"/>
                  <a:pt x="0" y="1350"/>
                </a:cubicBezTo>
                <a:cubicBezTo>
                  <a:pt x="14" y="1341"/>
                  <a:pt x="31" y="1325"/>
                  <a:pt x="51" y="1299"/>
                </a:cubicBezTo>
                <a:cubicBezTo>
                  <a:pt x="73" y="1272"/>
                  <a:pt x="97" y="1236"/>
                  <a:pt x="128" y="1187"/>
                </a:cubicBezTo>
                <a:cubicBezTo>
                  <a:pt x="157" y="1141"/>
                  <a:pt x="191" y="1084"/>
                  <a:pt x="235" y="1009"/>
                </a:cubicBezTo>
                <a:cubicBezTo>
                  <a:pt x="257" y="972"/>
                  <a:pt x="279" y="933"/>
                  <a:pt x="303" y="892"/>
                </a:cubicBezTo>
                <a:cubicBezTo>
                  <a:pt x="324" y="855"/>
                  <a:pt x="347" y="817"/>
                  <a:pt x="370" y="778"/>
                </a:cubicBezTo>
                <a:cubicBezTo>
                  <a:pt x="465" y="615"/>
                  <a:pt x="568" y="444"/>
                  <a:pt x="674" y="291"/>
                </a:cubicBezTo>
                <a:cubicBezTo>
                  <a:pt x="724" y="219"/>
                  <a:pt x="769" y="160"/>
                  <a:pt x="810" y="112"/>
                </a:cubicBezTo>
                <a:cubicBezTo>
                  <a:pt x="851" y="64"/>
                  <a:pt x="888" y="27"/>
                  <a:pt x="923" y="0"/>
                </a:cubicBezTo>
                <a:cubicBezTo>
                  <a:pt x="923" y="1"/>
                  <a:pt x="923" y="1"/>
                  <a:pt x="923" y="1"/>
                </a:cubicBezTo>
                <a:cubicBezTo>
                  <a:pt x="889" y="28"/>
                  <a:pt x="852" y="65"/>
                  <a:pt x="811" y="113"/>
                </a:cubicBezTo>
                <a:cubicBezTo>
                  <a:pt x="770" y="161"/>
                  <a:pt x="725" y="219"/>
                  <a:pt x="675" y="292"/>
                </a:cubicBezTo>
                <a:cubicBezTo>
                  <a:pt x="569" y="444"/>
                  <a:pt x="466" y="616"/>
                  <a:pt x="370" y="778"/>
                </a:cubicBezTo>
                <a:cubicBezTo>
                  <a:pt x="348" y="817"/>
                  <a:pt x="325" y="856"/>
                  <a:pt x="304" y="893"/>
                </a:cubicBezTo>
                <a:cubicBezTo>
                  <a:pt x="280" y="934"/>
                  <a:pt x="258" y="972"/>
                  <a:pt x="235" y="1010"/>
                </a:cubicBezTo>
                <a:cubicBezTo>
                  <a:pt x="192" y="1085"/>
                  <a:pt x="158" y="1141"/>
                  <a:pt x="129" y="1188"/>
                </a:cubicBezTo>
                <a:cubicBezTo>
                  <a:pt x="98" y="1237"/>
                  <a:pt x="73" y="1272"/>
                  <a:pt x="52" y="1300"/>
                </a:cubicBezTo>
                <a:cubicBezTo>
                  <a:pt x="31" y="1326"/>
                  <a:pt x="15" y="1342"/>
                  <a:pt x="0" y="135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22"/>
          <p:cNvSpPr/>
          <p:nvPr/>
        </p:nvSpPr>
        <p:spPr bwMode="auto">
          <a:xfrm>
            <a:off x="708025" y="1749425"/>
            <a:ext cx="3670300" cy="4286251"/>
          </a:xfrm>
          <a:custGeom>
            <a:avLst/>
            <a:gdLst>
              <a:gd name="T0" fmla="*/ 0 w 1428"/>
              <a:gd name="T1" fmla="*/ 1668 h 1668"/>
              <a:gd name="T2" fmla="*/ 0 w 1428"/>
              <a:gd name="T3" fmla="*/ 1667 h 1668"/>
              <a:gd name="T4" fmla="*/ 138 w 1428"/>
              <a:gd name="T5" fmla="*/ 1610 h 1668"/>
              <a:gd name="T6" fmla="*/ 328 w 1428"/>
              <a:gd name="T7" fmla="*/ 1463 h 1668"/>
              <a:gd name="T8" fmla="*/ 563 w 1428"/>
              <a:gd name="T9" fmla="*/ 1219 h 1668"/>
              <a:gd name="T10" fmla="*/ 818 w 1428"/>
              <a:gd name="T11" fmla="*/ 903 h 1668"/>
              <a:gd name="T12" fmla="*/ 1055 w 1428"/>
              <a:gd name="T13" fmla="*/ 573 h 1668"/>
              <a:gd name="T14" fmla="*/ 1239 w 1428"/>
              <a:gd name="T15" fmla="*/ 295 h 1668"/>
              <a:gd name="T16" fmla="*/ 1338 w 1428"/>
              <a:gd name="T17" fmla="*/ 139 h 1668"/>
              <a:gd name="T18" fmla="*/ 1360 w 1428"/>
              <a:gd name="T19" fmla="*/ 104 h 1668"/>
              <a:gd name="T20" fmla="*/ 1427 w 1428"/>
              <a:gd name="T21" fmla="*/ 0 h 1668"/>
              <a:gd name="T22" fmla="*/ 1428 w 1428"/>
              <a:gd name="T23" fmla="*/ 1 h 1668"/>
              <a:gd name="T24" fmla="*/ 1361 w 1428"/>
              <a:gd name="T25" fmla="*/ 104 h 1668"/>
              <a:gd name="T26" fmla="*/ 1339 w 1428"/>
              <a:gd name="T27" fmla="*/ 140 h 1668"/>
              <a:gd name="T28" fmla="*/ 1240 w 1428"/>
              <a:gd name="T29" fmla="*/ 296 h 1668"/>
              <a:gd name="T30" fmla="*/ 1056 w 1428"/>
              <a:gd name="T31" fmla="*/ 574 h 1668"/>
              <a:gd name="T32" fmla="*/ 819 w 1428"/>
              <a:gd name="T33" fmla="*/ 903 h 1668"/>
              <a:gd name="T34" fmla="*/ 564 w 1428"/>
              <a:gd name="T35" fmla="*/ 1220 h 1668"/>
              <a:gd name="T36" fmla="*/ 328 w 1428"/>
              <a:gd name="T37" fmla="*/ 1464 h 1668"/>
              <a:gd name="T38" fmla="*/ 139 w 1428"/>
              <a:gd name="T39" fmla="*/ 1611 h 1668"/>
              <a:gd name="T40" fmla="*/ 0 w 1428"/>
              <a:gd name="T41" fmla="*/ 1668 h 1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8" h="1668">
                <a:moveTo>
                  <a:pt x="0" y="1668"/>
                </a:moveTo>
                <a:cubicBezTo>
                  <a:pt x="0" y="1667"/>
                  <a:pt x="0" y="1667"/>
                  <a:pt x="0" y="1667"/>
                </a:cubicBezTo>
                <a:cubicBezTo>
                  <a:pt x="40" y="1661"/>
                  <a:pt x="86" y="1642"/>
                  <a:pt x="138" y="1610"/>
                </a:cubicBezTo>
                <a:cubicBezTo>
                  <a:pt x="196" y="1576"/>
                  <a:pt x="259" y="1526"/>
                  <a:pt x="328" y="1463"/>
                </a:cubicBezTo>
                <a:cubicBezTo>
                  <a:pt x="398" y="1399"/>
                  <a:pt x="475" y="1319"/>
                  <a:pt x="563" y="1219"/>
                </a:cubicBezTo>
                <a:cubicBezTo>
                  <a:pt x="645" y="1124"/>
                  <a:pt x="731" y="1018"/>
                  <a:pt x="818" y="903"/>
                </a:cubicBezTo>
                <a:cubicBezTo>
                  <a:pt x="899" y="796"/>
                  <a:pt x="978" y="685"/>
                  <a:pt x="1055" y="573"/>
                </a:cubicBezTo>
                <a:cubicBezTo>
                  <a:pt x="1122" y="475"/>
                  <a:pt x="1184" y="382"/>
                  <a:pt x="1239" y="295"/>
                </a:cubicBezTo>
                <a:cubicBezTo>
                  <a:pt x="1277" y="237"/>
                  <a:pt x="1309" y="185"/>
                  <a:pt x="1338" y="139"/>
                </a:cubicBezTo>
                <a:cubicBezTo>
                  <a:pt x="1346" y="127"/>
                  <a:pt x="1353" y="115"/>
                  <a:pt x="1360" y="104"/>
                </a:cubicBezTo>
                <a:cubicBezTo>
                  <a:pt x="1389" y="57"/>
                  <a:pt x="1410" y="25"/>
                  <a:pt x="1427" y="0"/>
                </a:cubicBezTo>
                <a:cubicBezTo>
                  <a:pt x="1428" y="1"/>
                  <a:pt x="1428" y="1"/>
                  <a:pt x="1428" y="1"/>
                </a:cubicBezTo>
                <a:cubicBezTo>
                  <a:pt x="1411" y="26"/>
                  <a:pt x="1390" y="58"/>
                  <a:pt x="1361" y="104"/>
                </a:cubicBezTo>
                <a:cubicBezTo>
                  <a:pt x="1354" y="116"/>
                  <a:pt x="1346" y="127"/>
                  <a:pt x="1339" y="140"/>
                </a:cubicBezTo>
                <a:cubicBezTo>
                  <a:pt x="1310" y="185"/>
                  <a:pt x="1277" y="237"/>
                  <a:pt x="1240" y="296"/>
                </a:cubicBezTo>
                <a:cubicBezTo>
                  <a:pt x="1185" y="382"/>
                  <a:pt x="1123" y="476"/>
                  <a:pt x="1056" y="574"/>
                </a:cubicBezTo>
                <a:cubicBezTo>
                  <a:pt x="979" y="686"/>
                  <a:pt x="900" y="797"/>
                  <a:pt x="819" y="903"/>
                </a:cubicBezTo>
                <a:cubicBezTo>
                  <a:pt x="732" y="1019"/>
                  <a:pt x="646" y="1125"/>
                  <a:pt x="564" y="1220"/>
                </a:cubicBezTo>
                <a:cubicBezTo>
                  <a:pt x="476" y="1320"/>
                  <a:pt x="399" y="1400"/>
                  <a:pt x="328" y="1464"/>
                </a:cubicBezTo>
                <a:cubicBezTo>
                  <a:pt x="260" y="1527"/>
                  <a:pt x="196" y="1576"/>
                  <a:pt x="139" y="1611"/>
                </a:cubicBezTo>
                <a:cubicBezTo>
                  <a:pt x="87" y="1643"/>
                  <a:pt x="40" y="1662"/>
                  <a:pt x="0" y="166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25"/>
          <p:cNvSpPr/>
          <p:nvPr/>
        </p:nvSpPr>
        <p:spPr bwMode="auto">
          <a:xfrm>
            <a:off x="-1141412" y="4981575"/>
            <a:ext cx="5651500" cy="1219200"/>
          </a:xfrm>
          <a:custGeom>
            <a:avLst/>
            <a:gdLst>
              <a:gd name="T0" fmla="*/ 517 w 2198"/>
              <a:gd name="T1" fmla="*/ 376 h 474"/>
              <a:gd name="T2" fmla="*/ 0 w 2198"/>
              <a:gd name="T3" fmla="*/ 170 h 474"/>
              <a:gd name="T4" fmla="*/ 1 w 2198"/>
              <a:gd name="T5" fmla="*/ 169 h 474"/>
              <a:gd name="T6" fmla="*/ 1259 w 2198"/>
              <a:gd name="T7" fmla="*/ 426 h 474"/>
              <a:gd name="T8" fmla="*/ 1819 w 2198"/>
              <a:gd name="T9" fmla="*/ 271 h 474"/>
              <a:gd name="T10" fmla="*/ 2197 w 2198"/>
              <a:gd name="T11" fmla="*/ 0 h 474"/>
              <a:gd name="T12" fmla="*/ 2198 w 2198"/>
              <a:gd name="T13" fmla="*/ 0 h 474"/>
              <a:gd name="T14" fmla="*/ 2029 w 2198"/>
              <a:gd name="T15" fmla="*/ 147 h 474"/>
              <a:gd name="T16" fmla="*/ 1819 w 2198"/>
              <a:gd name="T17" fmla="*/ 271 h 474"/>
              <a:gd name="T18" fmla="*/ 1554 w 2198"/>
              <a:gd name="T19" fmla="*/ 370 h 474"/>
              <a:gd name="T20" fmla="*/ 1259 w 2198"/>
              <a:gd name="T21" fmla="*/ 427 h 474"/>
              <a:gd name="T22" fmla="*/ 517 w 2198"/>
              <a:gd name="T23" fmla="*/ 376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98" h="474">
                <a:moveTo>
                  <a:pt x="517" y="376"/>
                </a:moveTo>
                <a:cubicBezTo>
                  <a:pt x="334" y="330"/>
                  <a:pt x="159" y="261"/>
                  <a:pt x="0" y="170"/>
                </a:cubicBezTo>
                <a:cubicBezTo>
                  <a:pt x="1" y="169"/>
                  <a:pt x="1" y="169"/>
                  <a:pt x="1" y="169"/>
                </a:cubicBezTo>
                <a:cubicBezTo>
                  <a:pt x="368" y="381"/>
                  <a:pt x="826" y="474"/>
                  <a:pt x="1259" y="426"/>
                </a:cubicBezTo>
                <a:cubicBezTo>
                  <a:pt x="1460" y="404"/>
                  <a:pt x="1653" y="350"/>
                  <a:pt x="1819" y="271"/>
                </a:cubicBezTo>
                <a:cubicBezTo>
                  <a:pt x="1966" y="200"/>
                  <a:pt x="2097" y="107"/>
                  <a:pt x="2197" y="0"/>
                </a:cubicBezTo>
                <a:cubicBezTo>
                  <a:pt x="2198" y="0"/>
                  <a:pt x="2198" y="0"/>
                  <a:pt x="2198" y="0"/>
                </a:cubicBezTo>
                <a:cubicBezTo>
                  <a:pt x="2148" y="53"/>
                  <a:pt x="2091" y="102"/>
                  <a:pt x="2029" y="147"/>
                </a:cubicBezTo>
                <a:cubicBezTo>
                  <a:pt x="1965" y="194"/>
                  <a:pt x="1894" y="236"/>
                  <a:pt x="1819" y="271"/>
                </a:cubicBezTo>
                <a:cubicBezTo>
                  <a:pt x="1737" y="311"/>
                  <a:pt x="1648" y="344"/>
                  <a:pt x="1554" y="370"/>
                </a:cubicBezTo>
                <a:cubicBezTo>
                  <a:pt x="1460" y="397"/>
                  <a:pt x="1360" y="416"/>
                  <a:pt x="1259" y="427"/>
                </a:cubicBezTo>
                <a:cubicBezTo>
                  <a:pt x="1013" y="455"/>
                  <a:pt x="758" y="436"/>
                  <a:pt x="517" y="37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26"/>
          <p:cNvSpPr/>
          <p:nvPr/>
        </p:nvSpPr>
        <p:spPr bwMode="auto">
          <a:xfrm>
            <a:off x="-1141412" y="3914775"/>
            <a:ext cx="6548438" cy="2216150"/>
          </a:xfrm>
          <a:custGeom>
            <a:avLst/>
            <a:gdLst>
              <a:gd name="T0" fmla="*/ 490 w 2547"/>
              <a:gd name="T1" fmla="*/ 780 h 862"/>
              <a:gd name="T2" fmla="*/ 0 w 2547"/>
              <a:gd name="T3" fmla="*/ 585 h 862"/>
              <a:gd name="T4" fmla="*/ 1 w 2547"/>
              <a:gd name="T5" fmla="*/ 584 h 862"/>
              <a:gd name="T6" fmla="*/ 766 w 2547"/>
              <a:gd name="T7" fmla="*/ 829 h 862"/>
              <a:gd name="T8" fmla="*/ 1615 w 2547"/>
              <a:gd name="T9" fmla="*/ 758 h 862"/>
              <a:gd name="T10" fmla="*/ 1971 w 2547"/>
              <a:gd name="T11" fmla="*/ 613 h 862"/>
              <a:gd name="T12" fmla="*/ 2246 w 2547"/>
              <a:gd name="T13" fmla="*/ 423 h 862"/>
              <a:gd name="T14" fmla="*/ 2546 w 2547"/>
              <a:gd name="T15" fmla="*/ 0 h 862"/>
              <a:gd name="T16" fmla="*/ 2547 w 2547"/>
              <a:gd name="T17" fmla="*/ 0 h 862"/>
              <a:gd name="T18" fmla="*/ 2247 w 2547"/>
              <a:gd name="T19" fmla="*/ 424 h 862"/>
              <a:gd name="T20" fmla="*/ 1972 w 2547"/>
              <a:gd name="T21" fmla="*/ 614 h 862"/>
              <a:gd name="T22" fmla="*/ 1616 w 2547"/>
              <a:gd name="T23" fmla="*/ 759 h 862"/>
              <a:gd name="T24" fmla="*/ 766 w 2547"/>
              <a:gd name="T25" fmla="*/ 830 h 862"/>
              <a:gd name="T26" fmla="*/ 490 w 2547"/>
              <a:gd name="T27" fmla="*/ 78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47" h="862">
                <a:moveTo>
                  <a:pt x="490" y="780"/>
                </a:moveTo>
                <a:cubicBezTo>
                  <a:pt x="314" y="736"/>
                  <a:pt x="147" y="670"/>
                  <a:pt x="0" y="585"/>
                </a:cubicBezTo>
                <a:cubicBezTo>
                  <a:pt x="1" y="584"/>
                  <a:pt x="1" y="584"/>
                  <a:pt x="1" y="584"/>
                </a:cubicBezTo>
                <a:cubicBezTo>
                  <a:pt x="222" y="713"/>
                  <a:pt x="487" y="797"/>
                  <a:pt x="766" y="829"/>
                </a:cubicBezTo>
                <a:cubicBezTo>
                  <a:pt x="1052" y="861"/>
                  <a:pt x="1346" y="837"/>
                  <a:pt x="1615" y="758"/>
                </a:cubicBezTo>
                <a:cubicBezTo>
                  <a:pt x="1743" y="721"/>
                  <a:pt x="1863" y="672"/>
                  <a:pt x="1971" y="613"/>
                </a:cubicBezTo>
                <a:cubicBezTo>
                  <a:pt x="2074" y="558"/>
                  <a:pt x="2166" y="494"/>
                  <a:pt x="2246" y="423"/>
                </a:cubicBezTo>
                <a:cubicBezTo>
                  <a:pt x="2385" y="300"/>
                  <a:pt x="2489" y="154"/>
                  <a:pt x="2546" y="0"/>
                </a:cubicBezTo>
                <a:cubicBezTo>
                  <a:pt x="2547" y="0"/>
                  <a:pt x="2547" y="0"/>
                  <a:pt x="2547" y="0"/>
                </a:cubicBezTo>
                <a:cubicBezTo>
                  <a:pt x="2490" y="154"/>
                  <a:pt x="2386" y="301"/>
                  <a:pt x="2247" y="424"/>
                </a:cubicBezTo>
                <a:cubicBezTo>
                  <a:pt x="2167" y="494"/>
                  <a:pt x="2074" y="558"/>
                  <a:pt x="1972" y="614"/>
                </a:cubicBezTo>
                <a:cubicBezTo>
                  <a:pt x="1863" y="673"/>
                  <a:pt x="1744" y="722"/>
                  <a:pt x="1616" y="759"/>
                </a:cubicBezTo>
                <a:cubicBezTo>
                  <a:pt x="1346" y="838"/>
                  <a:pt x="1052" y="862"/>
                  <a:pt x="766" y="830"/>
                </a:cubicBezTo>
                <a:cubicBezTo>
                  <a:pt x="672" y="819"/>
                  <a:pt x="580" y="803"/>
                  <a:pt x="490" y="78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7"/>
          <p:cNvSpPr/>
          <p:nvPr/>
        </p:nvSpPr>
        <p:spPr bwMode="auto">
          <a:xfrm>
            <a:off x="-1141412" y="2563812"/>
            <a:ext cx="4221163" cy="2873375"/>
          </a:xfrm>
          <a:custGeom>
            <a:avLst/>
            <a:gdLst>
              <a:gd name="T0" fmla="*/ 11 w 1642"/>
              <a:gd name="T1" fmla="*/ 1116 h 1118"/>
              <a:gd name="T2" fmla="*/ 0 w 1642"/>
              <a:gd name="T3" fmla="*/ 1111 h 1118"/>
              <a:gd name="T4" fmla="*/ 1 w 1642"/>
              <a:gd name="T5" fmla="*/ 1110 h 1118"/>
              <a:gd name="T6" fmla="*/ 50 w 1642"/>
              <a:gd name="T7" fmla="*/ 1112 h 1118"/>
              <a:gd name="T8" fmla="*/ 154 w 1642"/>
              <a:gd name="T9" fmla="*/ 1062 h 1118"/>
              <a:gd name="T10" fmla="*/ 326 w 1642"/>
              <a:gd name="T11" fmla="*/ 949 h 1118"/>
              <a:gd name="T12" fmla="*/ 565 w 1642"/>
              <a:gd name="T13" fmla="*/ 776 h 1118"/>
              <a:gd name="T14" fmla="*/ 790 w 1642"/>
              <a:gd name="T15" fmla="*/ 607 h 1118"/>
              <a:gd name="T16" fmla="*/ 1148 w 1642"/>
              <a:gd name="T17" fmla="*/ 341 h 1118"/>
              <a:gd name="T18" fmla="*/ 1419 w 1642"/>
              <a:gd name="T19" fmla="*/ 147 h 1118"/>
              <a:gd name="T20" fmla="*/ 1642 w 1642"/>
              <a:gd name="T21" fmla="*/ 0 h 1118"/>
              <a:gd name="T22" fmla="*/ 1642 w 1642"/>
              <a:gd name="T23" fmla="*/ 1 h 1118"/>
              <a:gd name="T24" fmla="*/ 1419 w 1642"/>
              <a:gd name="T25" fmla="*/ 147 h 1118"/>
              <a:gd name="T26" fmla="*/ 1148 w 1642"/>
              <a:gd name="T27" fmla="*/ 341 h 1118"/>
              <a:gd name="T28" fmla="*/ 791 w 1642"/>
              <a:gd name="T29" fmla="*/ 608 h 1118"/>
              <a:gd name="T30" fmla="*/ 565 w 1642"/>
              <a:gd name="T31" fmla="*/ 776 h 1118"/>
              <a:gd name="T32" fmla="*/ 326 w 1642"/>
              <a:gd name="T33" fmla="*/ 950 h 1118"/>
              <a:gd name="T34" fmla="*/ 154 w 1642"/>
              <a:gd name="T35" fmla="*/ 1062 h 1118"/>
              <a:gd name="T36" fmla="*/ 50 w 1642"/>
              <a:gd name="T37" fmla="*/ 1113 h 1118"/>
              <a:gd name="T38" fmla="*/ 11 w 1642"/>
              <a:gd name="T39" fmla="*/ 1116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42" h="1118">
                <a:moveTo>
                  <a:pt x="11" y="1116"/>
                </a:moveTo>
                <a:cubicBezTo>
                  <a:pt x="6" y="1115"/>
                  <a:pt x="3" y="1113"/>
                  <a:pt x="0" y="1111"/>
                </a:cubicBezTo>
                <a:cubicBezTo>
                  <a:pt x="1" y="1110"/>
                  <a:pt x="1" y="1110"/>
                  <a:pt x="1" y="1110"/>
                </a:cubicBezTo>
                <a:cubicBezTo>
                  <a:pt x="10" y="1118"/>
                  <a:pt x="27" y="1118"/>
                  <a:pt x="50" y="1112"/>
                </a:cubicBezTo>
                <a:cubicBezTo>
                  <a:pt x="75" y="1104"/>
                  <a:pt x="108" y="1088"/>
                  <a:pt x="154" y="1062"/>
                </a:cubicBezTo>
                <a:cubicBezTo>
                  <a:pt x="200" y="1034"/>
                  <a:pt x="257" y="997"/>
                  <a:pt x="326" y="949"/>
                </a:cubicBezTo>
                <a:cubicBezTo>
                  <a:pt x="395" y="901"/>
                  <a:pt x="469" y="847"/>
                  <a:pt x="565" y="776"/>
                </a:cubicBezTo>
                <a:cubicBezTo>
                  <a:pt x="638" y="721"/>
                  <a:pt x="712" y="666"/>
                  <a:pt x="790" y="607"/>
                </a:cubicBezTo>
                <a:cubicBezTo>
                  <a:pt x="907" y="519"/>
                  <a:pt x="1027" y="429"/>
                  <a:pt x="1148" y="341"/>
                </a:cubicBezTo>
                <a:cubicBezTo>
                  <a:pt x="1248" y="267"/>
                  <a:pt x="1337" y="204"/>
                  <a:pt x="1419" y="147"/>
                </a:cubicBezTo>
                <a:cubicBezTo>
                  <a:pt x="1502" y="89"/>
                  <a:pt x="1575" y="41"/>
                  <a:pt x="1642" y="0"/>
                </a:cubicBezTo>
                <a:cubicBezTo>
                  <a:pt x="1642" y="1"/>
                  <a:pt x="1642" y="1"/>
                  <a:pt x="1642" y="1"/>
                </a:cubicBezTo>
                <a:cubicBezTo>
                  <a:pt x="1576" y="42"/>
                  <a:pt x="1503" y="90"/>
                  <a:pt x="1419" y="147"/>
                </a:cubicBezTo>
                <a:cubicBezTo>
                  <a:pt x="1337" y="204"/>
                  <a:pt x="1249" y="268"/>
                  <a:pt x="1148" y="341"/>
                </a:cubicBezTo>
                <a:cubicBezTo>
                  <a:pt x="1028" y="429"/>
                  <a:pt x="907" y="520"/>
                  <a:pt x="791" y="608"/>
                </a:cubicBezTo>
                <a:cubicBezTo>
                  <a:pt x="713" y="666"/>
                  <a:pt x="639" y="722"/>
                  <a:pt x="565" y="776"/>
                </a:cubicBezTo>
                <a:cubicBezTo>
                  <a:pt x="469" y="848"/>
                  <a:pt x="396" y="901"/>
                  <a:pt x="326" y="950"/>
                </a:cubicBezTo>
                <a:cubicBezTo>
                  <a:pt x="257" y="998"/>
                  <a:pt x="201" y="1035"/>
                  <a:pt x="154" y="1062"/>
                </a:cubicBezTo>
                <a:cubicBezTo>
                  <a:pt x="108" y="1089"/>
                  <a:pt x="76" y="1105"/>
                  <a:pt x="50" y="1113"/>
                </a:cubicBezTo>
                <a:cubicBezTo>
                  <a:pt x="34" y="1117"/>
                  <a:pt x="20" y="1118"/>
                  <a:pt x="11" y="11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31"/>
          <p:cNvSpPr/>
          <p:nvPr/>
        </p:nvSpPr>
        <p:spPr bwMode="auto">
          <a:xfrm>
            <a:off x="5021263" y="-88900"/>
            <a:ext cx="793750" cy="344488"/>
          </a:xfrm>
          <a:custGeom>
            <a:avLst/>
            <a:gdLst>
              <a:gd name="T0" fmla="*/ 1 w 309"/>
              <a:gd name="T1" fmla="*/ 134 h 134"/>
              <a:gd name="T2" fmla="*/ 0 w 309"/>
              <a:gd name="T3" fmla="*/ 134 h 134"/>
              <a:gd name="T4" fmla="*/ 145 w 309"/>
              <a:gd name="T5" fmla="*/ 43 h 134"/>
              <a:gd name="T6" fmla="*/ 309 w 309"/>
              <a:gd name="T7" fmla="*/ 22 h 134"/>
              <a:gd name="T8" fmla="*/ 309 w 309"/>
              <a:gd name="T9" fmla="*/ 23 h 134"/>
              <a:gd name="T10" fmla="*/ 1 w 309"/>
              <a:gd name="T11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" h="134">
                <a:moveTo>
                  <a:pt x="1" y="134"/>
                </a:moveTo>
                <a:cubicBezTo>
                  <a:pt x="0" y="134"/>
                  <a:pt x="0" y="134"/>
                  <a:pt x="0" y="134"/>
                </a:cubicBezTo>
                <a:cubicBezTo>
                  <a:pt x="46" y="94"/>
                  <a:pt x="96" y="63"/>
                  <a:pt x="145" y="43"/>
                </a:cubicBezTo>
                <a:cubicBezTo>
                  <a:pt x="202" y="20"/>
                  <a:pt x="257" y="13"/>
                  <a:pt x="309" y="22"/>
                </a:cubicBezTo>
                <a:cubicBezTo>
                  <a:pt x="309" y="23"/>
                  <a:pt x="309" y="23"/>
                  <a:pt x="309" y="23"/>
                </a:cubicBezTo>
                <a:cubicBezTo>
                  <a:pt x="179" y="0"/>
                  <a:pt x="60" y="83"/>
                  <a:pt x="1" y="13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32"/>
          <p:cNvSpPr/>
          <p:nvPr/>
        </p:nvSpPr>
        <p:spPr bwMode="auto">
          <a:xfrm>
            <a:off x="4846638" y="-117475"/>
            <a:ext cx="968375" cy="509588"/>
          </a:xfrm>
          <a:custGeom>
            <a:avLst/>
            <a:gdLst>
              <a:gd name="T0" fmla="*/ 1 w 377"/>
              <a:gd name="T1" fmla="*/ 198 h 198"/>
              <a:gd name="T2" fmla="*/ 0 w 377"/>
              <a:gd name="T3" fmla="*/ 198 h 198"/>
              <a:gd name="T4" fmla="*/ 171 w 377"/>
              <a:gd name="T5" fmla="*/ 67 h 198"/>
              <a:gd name="T6" fmla="*/ 377 w 377"/>
              <a:gd name="T7" fmla="*/ 33 h 198"/>
              <a:gd name="T8" fmla="*/ 377 w 377"/>
              <a:gd name="T9" fmla="*/ 34 h 198"/>
              <a:gd name="T10" fmla="*/ 1 w 377"/>
              <a:gd name="T11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198">
                <a:moveTo>
                  <a:pt x="1" y="198"/>
                </a:moveTo>
                <a:cubicBezTo>
                  <a:pt x="0" y="198"/>
                  <a:pt x="0" y="198"/>
                  <a:pt x="0" y="198"/>
                </a:cubicBezTo>
                <a:cubicBezTo>
                  <a:pt x="38" y="159"/>
                  <a:pt x="98" y="104"/>
                  <a:pt x="171" y="67"/>
                </a:cubicBezTo>
                <a:cubicBezTo>
                  <a:pt x="243" y="31"/>
                  <a:pt x="312" y="20"/>
                  <a:pt x="377" y="33"/>
                </a:cubicBezTo>
                <a:cubicBezTo>
                  <a:pt x="377" y="34"/>
                  <a:pt x="377" y="34"/>
                  <a:pt x="377" y="34"/>
                </a:cubicBezTo>
                <a:cubicBezTo>
                  <a:pt x="211" y="0"/>
                  <a:pt x="59" y="138"/>
                  <a:pt x="1" y="19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35"/>
          <p:cNvSpPr/>
          <p:nvPr/>
        </p:nvSpPr>
        <p:spPr bwMode="auto">
          <a:xfrm>
            <a:off x="4495800" y="-73025"/>
            <a:ext cx="1319213" cy="1046163"/>
          </a:xfrm>
          <a:custGeom>
            <a:avLst/>
            <a:gdLst>
              <a:gd name="T0" fmla="*/ 1 w 513"/>
              <a:gd name="T1" fmla="*/ 407 h 407"/>
              <a:gd name="T2" fmla="*/ 0 w 513"/>
              <a:gd name="T3" fmla="*/ 406 h 407"/>
              <a:gd name="T4" fmla="*/ 177 w 513"/>
              <a:gd name="T5" fmla="*/ 157 h 407"/>
              <a:gd name="T6" fmla="*/ 332 w 513"/>
              <a:gd name="T7" fmla="*/ 46 h 407"/>
              <a:gd name="T8" fmla="*/ 513 w 513"/>
              <a:gd name="T9" fmla="*/ 16 h 407"/>
              <a:gd name="T10" fmla="*/ 513 w 513"/>
              <a:gd name="T11" fmla="*/ 17 h 407"/>
              <a:gd name="T12" fmla="*/ 178 w 513"/>
              <a:gd name="T13" fmla="*/ 157 h 407"/>
              <a:gd name="T14" fmla="*/ 1 w 513"/>
              <a:gd name="T15" fmla="*/ 407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" h="407">
                <a:moveTo>
                  <a:pt x="1" y="407"/>
                </a:moveTo>
                <a:cubicBezTo>
                  <a:pt x="0" y="406"/>
                  <a:pt x="0" y="406"/>
                  <a:pt x="0" y="406"/>
                </a:cubicBezTo>
                <a:cubicBezTo>
                  <a:pt x="49" y="307"/>
                  <a:pt x="107" y="225"/>
                  <a:pt x="177" y="157"/>
                </a:cubicBezTo>
                <a:cubicBezTo>
                  <a:pt x="226" y="109"/>
                  <a:pt x="279" y="71"/>
                  <a:pt x="332" y="46"/>
                </a:cubicBezTo>
                <a:cubicBezTo>
                  <a:pt x="395" y="17"/>
                  <a:pt x="455" y="7"/>
                  <a:pt x="513" y="16"/>
                </a:cubicBezTo>
                <a:cubicBezTo>
                  <a:pt x="513" y="17"/>
                  <a:pt x="513" y="17"/>
                  <a:pt x="513" y="17"/>
                </a:cubicBezTo>
                <a:cubicBezTo>
                  <a:pt x="408" y="0"/>
                  <a:pt x="286" y="51"/>
                  <a:pt x="178" y="157"/>
                </a:cubicBezTo>
                <a:cubicBezTo>
                  <a:pt x="108" y="226"/>
                  <a:pt x="50" y="307"/>
                  <a:pt x="1" y="40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37"/>
          <p:cNvSpPr/>
          <p:nvPr/>
        </p:nvSpPr>
        <p:spPr bwMode="auto">
          <a:xfrm>
            <a:off x="3079750" y="-31750"/>
            <a:ext cx="2735263" cy="2595563"/>
          </a:xfrm>
          <a:custGeom>
            <a:avLst/>
            <a:gdLst>
              <a:gd name="T0" fmla="*/ 0 w 1064"/>
              <a:gd name="T1" fmla="*/ 1010 h 1010"/>
              <a:gd name="T2" fmla="*/ 0 w 1064"/>
              <a:gd name="T3" fmla="*/ 1010 h 1010"/>
              <a:gd name="T4" fmla="*/ 479 w 1064"/>
              <a:gd name="T5" fmla="*/ 742 h 1010"/>
              <a:gd name="T6" fmla="*/ 821 w 1064"/>
              <a:gd name="T7" fmla="*/ 460 h 1010"/>
              <a:gd name="T8" fmla="*/ 1009 w 1064"/>
              <a:gd name="T9" fmla="*/ 205 h 1010"/>
              <a:gd name="T10" fmla="*/ 1063 w 1064"/>
              <a:gd name="T11" fmla="*/ 0 h 1010"/>
              <a:gd name="T12" fmla="*/ 1064 w 1064"/>
              <a:gd name="T13" fmla="*/ 0 h 1010"/>
              <a:gd name="T14" fmla="*/ 1009 w 1064"/>
              <a:gd name="T15" fmla="*/ 206 h 1010"/>
              <a:gd name="T16" fmla="*/ 822 w 1064"/>
              <a:gd name="T17" fmla="*/ 460 h 1010"/>
              <a:gd name="T18" fmla="*/ 479 w 1064"/>
              <a:gd name="T19" fmla="*/ 743 h 1010"/>
              <a:gd name="T20" fmla="*/ 0 w 1064"/>
              <a:gd name="T21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4" h="1010">
                <a:moveTo>
                  <a:pt x="0" y="1010"/>
                </a:moveTo>
                <a:cubicBezTo>
                  <a:pt x="0" y="1010"/>
                  <a:pt x="0" y="1010"/>
                  <a:pt x="0" y="1010"/>
                </a:cubicBezTo>
                <a:cubicBezTo>
                  <a:pt x="175" y="929"/>
                  <a:pt x="336" y="839"/>
                  <a:pt x="479" y="742"/>
                </a:cubicBezTo>
                <a:cubicBezTo>
                  <a:pt x="613" y="651"/>
                  <a:pt x="728" y="556"/>
                  <a:pt x="821" y="460"/>
                </a:cubicBezTo>
                <a:cubicBezTo>
                  <a:pt x="905" y="373"/>
                  <a:pt x="968" y="287"/>
                  <a:pt x="1009" y="205"/>
                </a:cubicBezTo>
                <a:cubicBezTo>
                  <a:pt x="1044" y="133"/>
                  <a:pt x="1063" y="63"/>
                  <a:pt x="1063" y="0"/>
                </a:cubicBezTo>
                <a:cubicBezTo>
                  <a:pt x="1064" y="0"/>
                  <a:pt x="1064" y="0"/>
                  <a:pt x="1064" y="0"/>
                </a:cubicBezTo>
                <a:cubicBezTo>
                  <a:pt x="1064" y="63"/>
                  <a:pt x="1045" y="134"/>
                  <a:pt x="1009" y="206"/>
                </a:cubicBezTo>
                <a:cubicBezTo>
                  <a:pt x="969" y="288"/>
                  <a:pt x="905" y="373"/>
                  <a:pt x="822" y="460"/>
                </a:cubicBezTo>
                <a:cubicBezTo>
                  <a:pt x="728" y="557"/>
                  <a:pt x="613" y="652"/>
                  <a:pt x="479" y="743"/>
                </a:cubicBezTo>
                <a:cubicBezTo>
                  <a:pt x="336" y="840"/>
                  <a:pt x="175" y="930"/>
                  <a:pt x="0" y="101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38"/>
          <p:cNvSpPr/>
          <p:nvPr/>
        </p:nvSpPr>
        <p:spPr bwMode="auto">
          <a:xfrm>
            <a:off x="4378325" y="-31750"/>
            <a:ext cx="1436688" cy="1782763"/>
          </a:xfrm>
          <a:custGeom>
            <a:avLst/>
            <a:gdLst>
              <a:gd name="T0" fmla="*/ 0 w 559"/>
              <a:gd name="T1" fmla="*/ 694 h 694"/>
              <a:gd name="T2" fmla="*/ 0 w 559"/>
              <a:gd name="T3" fmla="*/ 693 h 694"/>
              <a:gd name="T4" fmla="*/ 234 w 559"/>
              <a:gd name="T5" fmla="*/ 497 h 694"/>
              <a:gd name="T6" fmla="*/ 405 w 559"/>
              <a:gd name="T7" fmla="*/ 310 h 694"/>
              <a:gd name="T8" fmla="*/ 558 w 559"/>
              <a:gd name="T9" fmla="*/ 0 h 694"/>
              <a:gd name="T10" fmla="*/ 559 w 559"/>
              <a:gd name="T11" fmla="*/ 0 h 694"/>
              <a:gd name="T12" fmla="*/ 508 w 559"/>
              <a:gd name="T13" fmla="*/ 150 h 694"/>
              <a:gd name="T14" fmla="*/ 406 w 559"/>
              <a:gd name="T15" fmla="*/ 310 h 694"/>
              <a:gd name="T16" fmla="*/ 234 w 559"/>
              <a:gd name="T17" fmla="*/ 498 h 694"/>
              <a:gd name="T18" fmla="*/ 0 w 559"/>
              <a:gd name="T19" fmla="*/ 694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9" h="694">
                <a:moveTo>
                  <a:pt x="0" y="694"/>
                </a:moveTo>
                <a:cubicBezTo>
                  <a:pt x="0" y="693"/>
                  <a:pt x="0" y="693"/>
                  <a:pt x="0" y="693"/>
                </a:cubicBezTo>
                <a:cubicBezTo>
                  <a:pt x="87" y="629"/>
                  <a:pt x="165" y="563"/>
                  <a:pt x="234" y="497"/>
                </a:cubicBezTo>
                <a:cubicBezTo>
                  <a:pt x="301" y="434"/>
                  <a:pt x="358" y="371"/>
                  <a:pt x="405" y="310"/>
                </a:cubicBezTo>
                <a:cubicBezTo>
                  <a:pt x="491" y="200"/>
                  <a:pt x="544" y="93"/>
                  <a:pt x="558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552" y="47"/>
                  <a:pt x="535" y="97"/>
                  <a:pt x="508" y="150"/>
                </a:cubicBezTo>
                <a:cubicBezTo>
                  <a:pt x="483" y="202"/>
                  <a:pt x="448" y="256"/>
                  <a:pt x="406" y="310"/>
                </a:cubicBezTo>
                <a:cubicBezTo>
                  <a:pt x="359" y="371"/>
                  <a:pt x="301" y="434"/>
                  <a:pt x="234" y="498"/>
                </a:cubicBezTo>
                <a:cubicBezTo>
                  <a:pt x="166" y="563"/>
                  <a:pt x="87" y="629"/>
                  <a:pt x="0" y="69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39"/>
          <p:cNvSpPr/>
          <p:nvPr/>
        </p:nvSpPr>
        <p:spPr bwMode="auto">
          <a:xfrm>
            <a:off x="5233988" y="-31750"/>
            <a:ext cx="581025" cy="549275"/>
          </a:xfrm>
          <a:custGeom>
            <a:avLst/>
            <a:gdLst>
              <a:gd name="T0" fmla="*/ 0 w 226"/>
              <a:gd name="T1" fmla="*/ 214 h 214"/>
              <a:gd name="T2" fmla="*/ 0 w 226"/>
              <a:gd name="T3" fmla="*/ 214 h 214"/>
              <a:gd name="T4" fmla="*/ 226 w 226"/>
              <a:gd name="T5" fmla="*/ 0 h 214"/>
              <a:gd name="T6" fmla="*/ 226 w 226"/>
              <a:gd name="T7" fmla="*/ 1 h 214"/>
              <a:gd name="T8" fmla="*/ 0 w 226"/>
              <a:gd name="T9" fmla="*/ 21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214">
                <a:moveTo>
                  <a:pt x="0" y="214"/>
                </a:moveTo>
                <a:cubicBezTo>
                  <a:pt x="0" y="214"/>
                  <a:pt x="0" y="214"/>
                  <a:pt x="0" y="214"/>
                </a:cubicBezTo>
                <a:cubicBezTo>
                  <a:pt x="76" y="117"/>
                  <a:pt x="153" y="45"/>
                  <a:pt x="226" y="0"/>
                </a:cubicBezTo>
                <a:cubicBezTo>
                  <a:pt x="226" y="1"/>
                  <a:pt x="226" y="1"/>
                  <a:pt x="226" y="1"/>
                </a:cubicBezTo>
                <a:cubicBezTo>
                  <a:pt x="153" y="45"/>
                  <a:pt x="77" y="117"/>
                  <a:pt x="0" y="21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44"/>
          <p:cNvSpPr/>
          <p:nvPr/>
        </p:nvSpPr>
        <p:spPr bwMode="auto">
          <a:xfrm>
            <a:off x="5815013" y="-31750"/>
            <a:ext cx="571500" cy="346075"/>
          </a:xfrm>
          <a:custGeom>
            <a:avLst/>
            <a:gdLst>
              <a:gd name="T0" fmla="*/ 222 w 222"/>
              <a:gd name="T1" fmla="*/ 135 h 135"/>
              <a:gd name="T2" fmla="*/ 0 w 222"/>
              <a:gd name="T3" fmla="*/ 1 h 135"/>
              <a:gd name="T4" fmla="*/ 0 w 222"/>
              <a:gd name="T5" fmla="*/ 0 h 135"/>
              <a:gd name="T6" fmla="*/ 122 w 222"/>
              <a:gd name="T7" fmla="*/ 35 h 135"/>
              <a:gd name="T8" fmla="*/ 222 w 222"/>
              <a:gd name="T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135">
                <a:moveTo>
                  <a:pt x="222" y="135"/>
                </a:moveTo>
                <a:cubicBezTo>
                  <a:pt x="170" y="51"/>
                  <a:pt x="85" y="0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41" y="0"/>
                  <a:pt x="83" y="12"/>
                  <a:pt x="122" y="35"/>
                </a:cubicBezTo>
                <a:cubicBezTo>
                  <a:pt x="162" y="59"/>
                  <a:pt x="196" y="93"/>
                  <a:pt x="222" y="13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45"/>
          <p:cNvSpPr/>
          <p:nvPr/>
        </p:nvSpPr>
        <p:spPr bwMode="auto">
          <a:xfrm>
            <a:off x="5021263" y="-122238"/>
            <a:ext cx="1365250" cy="436563"/>
          </a:xfrm>
          <a:custGeom>
            <a:avLst/>
            <a:gdLst>
              <a:gd name="T0" fmla="*/ 1 w 531"/>
              <a:gd name="T1" fmla="*/ 147 h 170"/>
              <a:gd name="T2" fmla="*/ 0 w 531"/>
              <a:gd name="T3" fmla="*/ 147 h 170"/>
              <a:gd name="T4" fmla="*/ 261 w 531"/>
              <a:gd name="T5" fmla="*/ 9 h 170"/>
              <a:gd name="T6" fmla="*/ 336 w 531"/>
              <a:gd name="T7" fmla="*/ 15 h 170"/>
              <a:gd name="T8" fmla="*/ 339 w 531"/>
              <a:gd name="T9" fmla="*/ 16 h 170"/>
              <a:gd name="T10" fmla="*/ 410 w 531"/>
              <a:gd name="T11" fmla="*/ 44 h 170"/>
              <a:gd name="T12" fmla="*/ 531 w 531"/>
              <a:gd name="T13" fmla="*/ 170 h 170"/>
              <a:gd name="T14" fmla="*/ 531 w 531"/>
              <a:gd name="T15" fmla="*/ 170 h 170"/>
              <a:gd name="T16" fmla="*/ 261 w 531"/>
              <a:gd name="T17" fmla="*/ 10 h 170"/>
              <a:gd name="T18" fmla="*/ 1 w 531"/>
              <a:gd name="T19" fmla="*/ 14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1" h="170">
                <a:moveTo>
                  <a:pt x="1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59" y="90"/>
                  <a:pt x="152" y="20"/>
                  <a:pt x="261" y="9"/>
                </a:cubicBezTo>
                <a:cubicBezTo>
                  <a:pt x="285" y="7"/>
                  <a:pt x="311" y="9"/>
                  <a:pt x="336" y="15"/>
                </a:cubicBezTo>
                <a:cubicBezTo>
                  <a:pt x="337" y="15"/>
                  <a:pt x="338" y="15"/>
                  <a:pt x="339" y="16"/>
                </a:cubicBezTo>
                <a:cubicBezTo>
                  <a:pt x="363" y="22"/>
                  <a:pt x="387" y="31"/>
                  <a:pt x="410" y="44"/>
                </a:cubicBezTo>
                <a:cubicBezTo>
                  <a:pt x="460" y="73"/>
                  <a:pt x="502" y="117"/>
                  <a:pt x="531" y="170"/>
                </a:cubicBezTo>
                <a:cubicBezTo>
                  <a:pt x="531" y="170"/>
                  <a:pt x="531" y="170"/>
                  <a:pt x="531" y="170"/>
                </a:cubicBezTo>
                <a:cubicBezTo>
                  <a:pt x="472" y="65"/>
                  <a:pt x="364" y="0"/>
                  <a:pt x="261" y="10"/>
                </a:cubicBezTo>
                <a:cubicBezTo>
                  <a:pt x="152" y="20"/>
                  <a:pt x="59" y="90"/>
                  <a:pt x="1" y="14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46"/>
          <p:cNvSpPr/>
          <p:nvPr/>
        </p:nvSpPr>
        <p:spPr bwMode="auto">
          <a:xfrm>
            <a:off x="4846638" y="-138113"/>
            <a:ext cx="1539875" cy="530225"/>
          </a:xfrm>
          <a:custGeom>
            <a:avLst/>
            <a:gdLst>
              <a:gd name="T0" fmla="*/ 1 w 599"/>
              <a:gd name="T1" fmla="*/ 206 h 206"/>
              <a:gd name="T2" fmla="*/ 0 w 599"/>
              <a:gd name="T3" fmla="*/ 206 h 206"/>
              <a:gd name="T4" fmla="*/ 125 w 599"/>
              <a:gd name="T5" fmla="*/ 88 h 206"/>
              <a:gd name="T6" fmla="*/ 280 w 599"/>
              <a:gd name="T7" fmla="*/ 14 h 206"/>
              <a:gd name="T8" fmla="*/ 451 w 599"/>
              <a:gd name="T9" fmla="*/ 28 h 206"/>
              <a:gd name="T10" fmla="*/ 599 w 599"/>
              <a:gd name="T11" fmla="*/ 176 h 206"/>
              <a:gd name="T12" fmla="*/ 599 w 599"/>
              <a:gd name="T13" fmla="*/ 176 h 206"/>
              <a:gd name="T14" fmla="*/ 451 w 599"/>
              <a:gd name="T15" fmla="*/ 29 h 206"/>
              <a:gd name="T16" fmla="*/ 280 w 599"/>
              <a:gd name="T17" fmla="*/ 15 h 206"/>
              <a:gd name="T18" fmla="*/ 1 w 599"/>
              <a:gd name="T19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9" h="206">
                <a:moveTo>
                  <a:pt x="1" y="206"/>
                </a:moveTo>
                <a:cubicBezTo>
                  <a:pt x="0" y="206"/>
                  <a:pt x="0" y="206"/>
                  <a:pt x="0" y="206"/>
                </a:cubicBezTo>
                <a:cubicBezTo>
                  <a:pt x="40" y="159"/>
                  <a:pt x="82" y="119"/>
                  <a:pt x="125" y="88"/>
                </a:cubicBezTo>
                <a:cubicBezTo>
                  <a:pt x="175" y="51"/>
                  <a:pt x="228" y="26"/>
                  <a:pt x="280" y="14"/>
                </a:cubicBezTo>
                <a:cubicBezTo>
                  <a:pt x="339" y="0"/>
                  <a:pt x="400" y="5"/>
                  <a:pt x="451" y="28"/>
                </a:cubicBezTo>
                <a:cubicBezTo>
                  <a:pt x="509" y="54"/>
                  <a:pt x="562" y="106"/>
                  <a:pt x="599" y="176"/>
                </a:cubicBezTo>
                <a:cubicBezTo>
                  <a:pt x="599" y="176"/>
                  <a:pt x="599" y="176"/>
                  <a:pt x="599" y="176"/>
                </a:cubicBezTo>
                <a:cubicBezTo>
                  <a:pt x="561" y="107"/>
                  <a:pt x="509" y="55"/>
                  <a:pt x="451" y="29"/>
                </a:cubicBezTo>
                <a:cubicBezTo>
                  <a:pt x="400" y="6"/>
                  <a:pt x="339" y="1"/>
                  <a:pt x="280" y="15"/>
                </a:cubicBezTo>
                <a:cubicBezTo>
                  <a:pt x="183" y="37"/>
                  <a:pt x="89" y="102"/>
                  <a:pt x="1" y="20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47"/>
          <p:cNvSpPr/>
          <p:nvPr/>
        </p:nvSpPr>
        <p:spPr bwMode="auto">
          <a:xfrm>
            <a:off x="2498725" y="314325"/>
            <a:ext cx="4000500" cy="5697538"/>
          </a:xfrm>
          <a:custGeom>
            <a:avLst/>
            <a:gdLst>
              <a:gd name="T0" fmla="*/ 0 w 1556"/>
              <a:gd name="T1" fmla="*/ 2217 h 2217"/>
              <a:gd name="T2" fmla="*/ 0 w 1556"/>
              <a:gd name="T3" fmla="*/ 2216 h 2217"/>
              <a:gd name="T4" fmla="*/ 299 w 1556"/>
              <a:gd name="T5" fmla="*/ 2104 h 2217"/>
              <a:gd name="T6" fmla="*/ 621 w 1556"/>
              <a:gd name="T7" fmla="*/ 1903 h 2217"/>
              <a:gd name="T8" fmla="*/ 1209 w 1556"/>
              <a:gd name="T9" fmla="*/ 1266 h 2217"/>
              <a:gd name="T10" fmla="*/ 1523 w 1556"/>
              <a:gd name="T11" fmla="*/ 536 h 2217"/>
              <a:gd name="T12" fmla="*/ 1551 w 1556"/>
              <a:gd name="T13" fmla="*/ 234 h 2217"/>
              <a:gd name="T14" fmla="*/ 1511 w 1556"/>
              <a:gd name="T15" fmla="*/ 0 h 2217"/>
              <a:gd name="T16" fmla="*/ 1512 w 1556"/>
              <a:gd name="T17" fmla="*/ 0 h 2217"/>
              <a:gd name="T18" fmla="*/ 1552 w 1556"/>
              <a:gd name="T19" fmla="*/ 233 h 2217"/>
              <a:gd name="T20" fmla="*/ 1524 w 1556"/>
              <a:gd name="T21" fmla="*/ 537 h 2217"/>
              <a:gd name="T22" fmla="*/ 1210 w 1556"/>
              <a:gd name="T23" fmla="*/ 1267 h 2217"/>
              <a:gd name="T24" fmla="*/ 621 w 1556"/>
              <a:gd name="T25" fmla="*/ 1904 h 2217"/>
              <a:gd name="T26" fmla="*/ 300 w 1556"/>
              <a:gd name="T27" fmla="*/ 2104 h 2217"/>
              <a:gd name="T28" fmla="*/ 0 w 1556"/>
              <a:gd name="T29" fmla="*/ 2217 h 2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56" h="2217">
                <a:moveTo>
                  <a:pt x="0" y="2217"/>
                </a:moveTo>
                <a:cubicBezTo>
                  <a:pt x="0" y="2216"/>
                  <a:pt x="0" y="2216"/>
                  <a:pt x="0" y="2216"/>
                </a:cubicBezTo>
                <a:cubicBezTo>
                  <a:pt x="97" y="2191"/>
                  <a:pt x="198" y="2154"/>
                  <a:pt x="299" y="2104"/>
                </a:cubicBezTo>
                <a:cubicBezTo>
                  <a:pt x="407" y="2051"/>
                  <a:pt x="515" y="1983"/>
                  <a:pt x="621" y="1903"/>
                </a:cubicBezTo>
                <a:cubicBezTo>
                  <a:pt x="844" y="1733"/>
                  <a:pt x="1048" y="1513"/>
                  <a:pt x="1209" y="1266"/>
                </a:cubicBezTo>
                <a:cubicBezTo>
                  <a:pt x="1365" y="1027"/>
                  <a:pt x="1474" y="775"/>
                  <a:pt x="1523" y="536"/>
                </a:cubicBezTo>
                <a:cubicBezTo>
                  <a:pt x="1545" y="430"/>
                  <a:pt x="1555" y="328"/>
                  <a:pt x="1551" y="234"/>
                </a:cubicBezTo>
                <a:cubicBezTo>
                  <a:pt x="1548" y="148"/>
                  <a:pt x="1535" y="70"/>
                  <a:pt x="1511" y="0"/>
                </a:cubicBezTo>
                <a:cubicBezTo>
                  <a:pt x="1512" y="0"/>
                  <a:pt x="1512" y="0"/>
                  <a:pt x="1512" y="0"/>
                </a:cubicBezTo>
                <a:cubicBezTo>
                  <a:pt x="1536" y="69"/>
                  <a:pt x="1549" y="148"/>
                  <a:pt x="1552" y="233"/>
                </a:cubicBezTo>
                <a:cubicBezTo>
                  <a:pt x="1556" y="328"/>
                  <a:pt x="1546" y="430"/>
                  <a:pt x="1524" y="537"/>
                </a:cubicBezTo>
                <a:cubicBezTo>
                  <a:pt x="1475" y="775"/>
                  <a:pt x="1366" y="1028"/>
                  <a:pt x="1210" y="1267"/>
                </a:cubicBezTo>
                <a:cubicBezTo>
                  <a:pt x="1048" y="1514"/>
                  <a:pt x="845" y="1734"/>
                  <a:pt x="621" y="1904"/>
                </a:cubicBezTo>
                <a:cubicBezTo>
                  <a:pt x="516" y="1984"/>
                  <a:pt x="407" y="2051"/>
                  <a:pt x="300" y="2104"/>
                </a:cubicBezTo>
                <a:cubicBezTo>
                  <a:pt x="198" y="2154"/>
                  <a:pt x="98" y="2192"/>
                  <a:pt x="0" y="221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48"/>
          <p:cNvSpPr/>
          <p:nvPr/>
        </p:nvSpPr>
        <p:spPr bwMode="auto">
          <a:xfrm>
            <a:off x="4510088" y="314325"/>
            <a:ext cx="2089150" cy="4667251"/>
          </a:xfrm>
          <a:custGeom>
            <a:avLst/>
            <a:gdLst>
              <a:gd name="T0" fmla="*/ 0 w 813"/>
              <a:gd name="T1" fmla="*/ 1816 h 1816"/>
              <a:gd name="T2" fmla="*/ 0 w 813"/>
              <a:gd name="T3" fmla="*/ 1815 h 1816"/>
              <a:gd name="T4" fmla="*/ 345 w 813"/>
              <a:gd name="T5" fmla="*/ 1532 h 1816"/>
              <a:gd name="T6" fmla="*/ 651 w 813"/>
              <a:gd name="T7" fmla="*/ 1043 h 1816"/>
              <a:gd name="T8" fmla="*/ 800 w 813"/>
              <a:gd name="T9" fmla="*/ 456 h 1816"/>
              <a:gd name="T10" fmla="*/ 730 w 813"/>
              <a:gd name="T11" fmla="*/ 0 h 1816"/>
              <a:gd name="T12" fmla="*/ 730 w 813"/>
              <a:gd name="T13" fmla="*/ 0 h 1816"/>
              <a:gd name="T14" fmla="*/ 801 w 813"/>
              <a:gd name="T15" fmla="*/ 456 h 1816"/>
              <a:gd name="T16" fmla="*/ 652 w 813"/>
              <a:gd name="T17" fmla="*/ 1043 h 1816"/>
              <a:gd name="T18" fmla="*/ 513 w 813"/>
              <a:gd name="T19" fmla="*/ 1307 h 1816"/>
              <a:gd name="T20" fmla="*/ 346 w 813"/>
              <a:gd name="T21" fmla="*/ 1533 h 1816"/>
              <a:gd name="T22" fmla="*/ 176 w 813"/>
              <a:gd name="T23" fmla="*/ 1697 h 1816"/>
              <a:gd name="T24" fmla="*/ 0 w 813"/>
              <a:gd name="T25" fmla="*/ 1816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3" h="1816">
                <a:moveTo>
                  <a:pt x="0" y="1816"/>
                </a:moveTo>
                <a:cubicBezTo>
                  <a:pt x="0" y="1815"/>
                  <a:pt x="0" y="1815"/>
                  <a:pt x="0" y="1815"/>
                </a:cubicBezTo>
                <a:cubicBezTo>
                  <a:pt x="122" y="1749"/>
                  <a:pt x="238" y="1654"/>
                  <a:pt x="345" y="1532"/>
                </a:cubicBezTo>
                <a:cubicBezTo>
                  <a:pt x="467" y="1394"/>
                  <a:pt x="572" y="1225"/>
                  <a:pt x="651" y="1043"/>
                </a:cubicBezTo>
                <a:cubicBezTo>
                  <a:pt x="735" y="849"/>
                  <a:pt x="787" y="646"/>
                  <a:pt x="800" y="456"/>
                </a:cubicBezTo>
                <a:cubicBezTo>
                  <a:pt x="812" y="274"/>
                  <a:pt x="788" y="116"/>
                  <a:pt x="730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89" y="116"/>
                  <a:pt x="813" y="274"/>
                  <a:pt x="801" y="456"/>
                </a:cubicBezTo>
                <a:cubicBezTo>
                  <a:pt x="788" y="646"/>
                  <a:pt x="736" y="849"/>
                  <a:pt x="652" y="1043"/>
                </a:cubicBezTo>
                <a:cubicBezTo>
                  <a:pt x="612" y="1135"/>
                  <a:pt x="566" y="1224"/>
                  <a:pt x="513" y="1307"/>
                </a:cubicBezTo>
                <a:cubicBezTo>
                  <a:pt x="462" y="1389"/>
                  <a:pt x="406" y="1464"/>
                  <a:pt x="346" y="1533"/>
                </a:cubicBezTo>
                <a:cubicBezTo>
                  <a:pt x="292" y="1594"/>
                  <a:pt x="235" y="1649"/>
                  <a:pt x="176" y="1697"/>
                </a:cubicBezTo>
                <a:cubicBezTo>
                  <a:pt x="119" y="1744"/>
                  <a:pt x="60" y="1784"/>
                  <a:pt x="0" y="18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49"/>
          <p:cNvSpPr/>
          <p:nvPr/>
        </p:nvSpPr>
        <p:spPr bwMode="auto">
          <a:xfrm>
            <a:off x="5141913" y="314325"/>
            <a:ext cx="1485900" cy="3271838"/>
          </a:xfrm>
          <a:custGeom>
            <a:avLst/>
            <a:gdLst>
              <a:gd name="T0" fmla="*/ 0 w 578"/>
              <a:gd name="T1" fmla="*/ 1273 h 1273"/>
              <a:gd name="T2" fmla="*/ 0 w 578"/>
              <a:gd name="T3" fmla="*/ 1272 h 1273"/>
              <a:gd name="T4" fmla="*/ 216 w 578"/>
              <a:gd name="T5" fmla="*/ 1134 h 1273"/>
              <a:gd name="T6" fmla="*/ 437 w 578"/>
              <a:gd name="T7" fmla="*/ 825 h 1273"/>
              <a:gd name="T8" fmla="*/ 565 w 578"/>
              <a:gd name="T9" fmla="*/ 379 h 1273"/>
              <a:gd name="T10" fmla="*/ 484 w 578"/>
              <a:gd name="T11" fmla="*/ 0 h 1273"/>
              <a:gd name="T12" fmla="*/ 484 w 578"/>
              <a:gd name="T13" fmla="*/ 0 h 1273"/>
              <a:gd name="T14" fmla="*/ 566 w 578"/>
              <a:gd name="T15" fmla="*/ 379 h 1273"/>
              <a:gd name="T16" fmla="*/ 438 w 578"/>
              <a:gd name="T17" fmla="*/ 825 h 1273"/>
              <a:gd name="T18" fmla="*/ 217 w 578"/>
              <a:gd name="T19" fmla="*/ 1134 h 1273"/>
              <a:gd name="T20" fmla="*/ 0 w 578"/>
              <a:gd name="T21" fmla="*/ 1273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8" h="1273">
                <a:moveTo>
                  <a:pt x="0" y="1273"/>
                </a:moveTo>
                <a:cubicBezTo>
                  <a:pt x="0" y="1272"/>
                  <a:pt x="0" y="1272"/>
                  <a:pt x="0" y="1272"/>
                </a:cubicBezTo>
                <a:cubicBezTo>
                  <a:pt x="71" y="1249"/>
                  <a:pt x="146" y="1201"/>
                  <a:pt x="216" y="1134"/>
                </a:cubicBezTo>
                <a:cubicBezTo>
                  <a:pt x="301" y="1053"/>
                  <a:pt x="377" y="946"/>
                  <a:pt x="437" y="825"/>
                </a:cubicBezTo>
                <a:cubicBezTo>
                  <a:pt x="509" y="680"/>
                  <a:pt x="553" y="525"/>
                  <a:pt x="565" y="379"/>
                </a:cubicBezTo>
                <a:cubicBezTo>
                  <a:pt x="577" y="219"/>
                  <a:pt x="548" y="85"/>
                  <a:pt x="484" y="0"/>
                </a:cubicBezTo>
                <a:cubicBezTo>
                  <a:pt x="484" y="0"/>
                  <a:pt x="484" y="0"/>
                  <a:pt x="484" y="0"/>
                </a:cubicBezTo>
                <a:cubicBezTo>
                  <a:pt x="549" y="84"/>
                  <a:pt x="578" y="219"/>
                  <a:pt x="566" y="379"/>
                </a:cubicBezTo>
                <a:cubicBezTo>
                  <a:pt x="554" y="526"/>
                  <a:pt x="510" y="680"/>
                  <a:pt x="438" y="825"/>
                </a:cubicBezTo>
                <a:cubicBezTo>
                  <a:pt x="378" y="947"/>
                  <a:pt x="301" y="1054"/>
                  <a:pt x="217" y="1134"/>
                </a:cubicBezTo>
                <a:cubicBezTo>
                  <a:pt x="146" y="1202"/>
                  <a:pt x="71" y="1250"/>
                  <a:pt x="0" y="127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52"/>
          <p:cNvSpPr/>
          <p:nvPr/>
        </p:nvSpPr>
        <p:spPr bwMode="auto">
          <a:xfrm>
            <a:off x="4495800" y="-134938"/>
            <a:ext cx="1890713" cy="1108075"/>
          </a:xfrm>
          <a:custGeom>
            <a:avLst/>
            <a:gdLst>
              <a:gd name="T0" fmla="*/ 1 w 735"/>
              <a:gd name="T1" fmla="*/ 431 h 431"/>
              <a:gd name="T2" fmla="*/ 0 w 735"/>
              <a:gd name="T3" fmla="*/ 430 h 431"/>
              <a:gd name="T4" fmla="*/ 97 w 735"/>
              <a:gd name="T5" fmla="*/ 260 h 431"/>
              <a:gd name="T6" fmla="*/ 269 w 735"/>
              <a:gd name="T7" fmla="*/ 85 h 431"/>
              <a:gd name="T8" fmla="*/ 507 w 735"/>
              <a:gd name="T9" fmla="*/ 8 h 431"/>
              <a:gd name="T10" fmla="*/ 735 w 735"/>
              <a:gd name="T11" fmla="*/ 175 h 431"/>
              <a:gd name="T12" fmla="*/ 734 w 735"/>
              <a:gd name="T13" fmla="*/ 175 h 431"/>
              <a:gd name="T14" fmla="*/ 507 w 735"/>
              <a:gd name="T15" fmla="*/ 9 h 431"/>
              <a:gd name="T16" fmla="*/ 269 w 735"/>
              <a:gd name="T17" fmla="*/ 85 h 431"/>
              <a:gd name="T18" fmla="*/ 98 w 735"/>
              <a:gd name="T19" fmla="*/ 261 h 431"/>
              <a:gd name="T20" fmla="*/ 1 w 735"/>
              <a:gd name="T21" fmla="*/ 431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5" h="431">
                <a:moveTo>
                  <a:pt x="1" y="431"/>
                </a:moveTo>
                <a:cubicBezTo>
                  <a:pt x="0" y="430"/>
                  <a:pt x="0" y="430"/>
                  <a:pt x="0" y="430"/>
                </a:cubicBezTo>
                <a:cubicBezTo>
                  <a:pt x="27" y="370"/>
                  <a:pt x="60" y="313"/>
                  <a:pt x="97" y="260"/>
                </a:cubicBezTo>
                <a:cubicBezTo>
                  <a:pt x="149" y="188"/>
                  <a:pt x="207" y="129"/>
                  <a:pt x="269" y="85"/>
                </a:cubicBezTo>
                <a:cubicBezTo>
                  <a:pt x="325" y="45"/>
                  <a:pt x="411" y="0"/>
                  <a:pt x="507" y="8"/>
                </a:cubicBezTo>
                <a:cubicBezTo>
                  <a:pt x="596" y="15"/>
                  <a:pt x="684" y="79"/>
                  <a:pt x="735" y="175"/>
                </a:cubicBezTo>
                <a:cubicBezTo>
                  <a:pt x="734" y="175"/>
                  <a:pt x="734" y="175"/>
                  <a:pt x="734" y="175"/>
                </a:cubicBezTo>
                <a:cubicBezTo>
                  <a:pt x="683" y="80"/>
                  <a:pt x="596" y="16"/>
                  <a:pt x="507" y="9"/>
                </a:cubicBezTo>
                <a:cubicBezTo>
                  <a:pt x="412" y="1"/>
                  <a:pt x="325" y="46"/>
                  <a:pt x="269" y="85"/>
                </a:cubicBezTo>
                <a:cubicBezTo>
                  <a:pt x="207" y="129"/>
                  <a:pt x="150" y="188"/>
                  <a:pt x="98" y="261"/>
                </a:cubicBezTo>
                <a:cubicBezTo>
                  <a:pt x="61" y="313"/>
                  <a:pt x="28" y="370"/>
                  <a:pt x="1" y="43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53"/>
          <p:cNvSpPr/>
          <p:nvPr/>
        </p:nvSpPr>
        <p:spPr bwMode="auto">
          <a:xfrm>
            <a:off x="5403850" y="314325"/>
            <a:ext cx="1200150" cy="3603626"/>
          </a:xfrm>
          <a:custGeom>
            <a:avLst/>
            <a:gdLst>
              <a:gd name="T0" fmla="*/ 1 w 467"/>
              <a:gd name="T1" fmla="*/ 1402 h 1402"/>
              <a:gd name="T2" fmla="*/ 0 w 467"/>
              <a:gd name="T3" fmla="*/ 1401 h 1402"/>
              <a:gd name="T4" fmla="*/ 218 w 467"/>
              <a:gd name="T5" fmla="*/ 1146 h 1402"/>
              <a:gd name="T6" fmla="*/ 397 w 467"/>
              <a:gd name="T7" fmla="*/ 766 h 1402"/>
              <a:gd name="T8" fmla="*/ 465 w 467"/>
              <a:gd name="T9" fmla="*/ 335 h 1402"/>
              <a:gd name="T10" fmla="*/ 382 w 467"/>
              <a:gd name="T11" fmla="*/ 0 h 1402"/>
              <a:gd name="T12" fmla="*/ 382 w 467"/>
              <a:gd name="T13" fmla="*/ 0 h 1402"/>
              <a:gd name="T14" fmla="*/ 466 w 467"/>
              <a:gd name="T15" fmla="*/ 335 h 1402"/>
              <a:gd name="T16" fmla="*/ 449 w 467"/>
              <a:gd name="T17" fmla="*/ 550 h 1402"/>
              <a:gd name="T18" fmla="*/ 397 w 467"/>
              <a:gd name="T19" fmla="*/ 766 h 1402"/>
              <a:gd name="T20" fmla="*/ 219 w 467"/>
              <a:gd name="T21" fmla="*/ 1146 h 1402"/>
              <a:gd name="T22" fmla="*/ 1 w 467"/>
              <a:gd name="T23" fmla="*/ 1402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7" h="1402">
                <a:moveTo>
                  <a:pt x="1" y="1402"/>
                </a:moveTo>
                <a:cubicBezTo>
                  <a:pt x="0" y="1401"/>
                  <a:pt x="0" y="1401"/>
                  <a:pt x="0" y="1401"/>
                </a:cubicBezTo>
                <a:cubicBezTo>
                  <a:pt x="80" y="1333"/>
                  <a:pt x="153" y="1247"/>
                  <a:pt x="218" y="1146"/>
                </a:cubicBezTo>
                <a:cubicBezTo>
                  <a:pt x="294" y="1030"/>
                  <a:pt x="354" y="902"/>
                  <a:pt x="397" y="766"/>
                </a:cubicBezTo>
                <a:cubicBezTo>
                  <a:pt x="443" y="619"/>
                  <a:pt x="467" y="470"/>
                  <a:pt x="465" y="335"/>
                </a:cubicBezTo>
                <a:cubicBezTo>
                  <a:pt x="463" y="198"/>
                  <a:pt x="434" y="83"/>
                  <a:pt x="382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435" y="82"/>
                  <a:pt x="463" y="198"/>
                  <a:pt x="466" y="335"/>
                </a:cubicBezTo>
                <a:cubicBezTo>
                  <a:pt x="467" y="404"/>
                  <a:pt x="461" y="477"/>
                  <a:pt x="449" y="550"/>
                </a:cubicBezTo>
                <a:cubicBezTo>
                  <a:pt x="438" y="621"/>
                  <a:pt x="420" y="694"/>
                  <a:pt x="397" y="766"/>
                </a:cubicBezTo>
                <a:cubicBezTo>
                  <a:pt x="354" y="903"/>
                  <a:pt x="294" y="1030"/>
                  <a:pt x="219" y="1146"/>
                </a:cubicBezTo>
                <a:cubicBezTo>
                  <a:pt x="154" y="1247"/>
                  <a:pt x="80" y="1333"/>
                  <a:pt x="1" y="140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54"/>
          <p:cNvSpPr/>
          <p:nvPr/>
        </p:nvSpPr>
        <p:spPr bwMode="auto">
          <a:xfrm>
            <a:off x="5116513" y="85725"/>
            <a:ext cx="1312863" cy="228600"/>
          </a:xfrm>
          <a:custGeom>
            <a:avLst/>
            <a:gdLst>
              <a:gd name="T0" fmla="*/ 1 w 511"/>
              <a:gd name="T1" fmla="*/ 70 h 89"/>
              <a:gd name="T2" fmla="*/ 0 w 511"/>
              <a:gd name="T3" fmla="*/ 70 h 89"/>
              <a:gd name="T4" fmla="*/ 35 w 511"/>
              <a:gd name="T5" fmla="*/ 62 h 89"/>
              <a:gd name="T6" fmla="*/ 364 w 511"/>
              <a:gd name="T7" fmla="*/ 7 h 89"/>
              <a:gd name="T8" fmla="*/ 489 w 511"/>
              <a:gd name="T9" fmla="*/ 14 h 89"/>
              <a:gd name="T10" fmla="*/ 507 w 511"/>
              <a:gd name="T11" fmla="*/ 35 h 89"/>
              <a:gd name="T12" fmla="*/ 494 w 511"/>
              <a:gd name="T13" fmla="*/ 89 h 89"/>
              <a:gd name="T14" fmla="*/ 494 w 511"/>
              <a:gd name="T15" fmla="*/ 89 h 89"/>
              <a:gd name="T16" fmla="*/ 506 w 511"/>
              <a:gd name="T17" fmla="*/ 35 h 89"/>
              <a:gd name="T18" fmla="*/ 488 w 511"/>
              <a:gd name="T19" fmla="*/ 15 h 89"/>
              <a:gd name="T20" fmla="*/ 364 w 511"/>
              <a:gd name="T21" fmla="*/ 8 h 89"/>
              <a:gd name="T22" fmla="*/ 35 w 511"/>
              <a:gd name="T23" fmla="*/ 63 h 89"/>
              <a:gd name="T24" fmla="*/ 1 w 511"/>
              <a:gd name="T25" fmla="*/ 7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89">
                <a:moveTo>
                  <a:pt x="1" y="70"/>
                </a:moveTo>
                <a:cubicBezTo>
                  <a:pt x="0" y="70"/>
                  <a:pt x="0" y="70"/>
                  <a:pt x="0" y="70"/>
                </a:cubicBezTo>
                <a:cubicBezTo>
                  <a:pt x="12" y="67"/>
                  <a:pt x="23" y="65"/>
                  <a:pt x="35" y="62"/>
                </a:cubicBezTo>
                <a:cubicBezTo>
                  <a:pt x="150" y="38"/>
                  <a:pt x="259" y="16"/>
                  <a:pt x="364" y="7"/>
                </a:cubicBezTo>
                <a:cubicBezTo>
                  <a:pt x="408" y="3"/>
                  <a:pt x="457" y="0"/>
                  <a:pt x="489" y="14"/>
                </a:cubicBezTo>
                <a:cubicBezTo>
                  <a:pt x="498" y="18"/>
                  <a:pt x="504" y="25"/>
                  <a:pt x="507" y="35"/>
                </a:cubicBezTo>
                <a:cubicBezTo>
                  <a:pt x="511" y="51"/>
                  <a:pt x="507" y="71"/>
                  <a:pt x="494" y="89"/>
                </a:cubicBezTo>
                <a:cubicBezTo>
                  <a:pt x="494" y="89"/>
                  <a:pt x="494" y="89"/>
                  <a:pt x="494" y="89"/>
                </a:cubicBezTo>
                <a:cubicBezTo>
                  <a:pt x="506" y="70"/>
                  <a:pt x="510" y="51"/>
                  <a:pt x="506" y="35"/>
                </a:cubicBezTo>
                <a:cubicBezTo>
                  <a:pt x="503" y="26"/>
                  <a:pt x="497" y="19"/>
                  <a:pt x="488" y="15"/>
                </a:cubicBezTo>
                <a:cubicBezTo>
                  <a:pt x="457" y="1"/>
                  <a:pt x="408" y="4"/>
                  <a:pt x="364" y="8"/>
                </a:cubicBezTo>
                <a:cubicBezTo>
                  <a:pt x="259" y="17"/>
                  <a:pt x="150" y="39"/>
                  <a:pt x="35" y="63"/>
                </a:cubicBezTo>
                <a:cubicBezTo>
                  <a:pt x="24" y="66"/>
                  <a:pt x="12" y="68"/>
                  <a:pt x="1" y="7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55"/>
          <p:cNvSpPr/>
          <p:nvPr/>
        </p:nvSpPr>
        <p:spPr bwMode="auto">
          <a:xfrm>
            <a:off x="3079750" y="314325"/>
            <a:ext cx="3306763" cy="2249488"/>
          </a:xfrm>
          <a:custGeom>
            <a:avLst/>
            <a:gdLst>
              <a:gd name="T0" fmla="*/ 0 w 1286"/>
              <a:gd name="T1" fmla="*/ 875 h 875"/>
              <a:gd name="T2" fmla="*/ 0 w 1286"/>
              <a:gd name="T3" fmla="*/ 875 h 875"/>
              <a:gd name="T4" fmla="*/ 491 w 1286"/>
              <a:gd name="T5" fmla="*/ 640 h 875"/>
              <a:gd name="T6" fmla="*/ 713 w 1286"/>
              <a:gd name="T7" fmla="*/ 515 h 875"/>
              <a:gd name="T8" fmla="*/ 813 w 1286"/>
              <a:gd name="T9" fmla="*/ 452 h 875"/>
              <a:gd name="T10" fmla="*/ 842 w 1286"/>
              <a:gd name="T11" fmla="*/ 434 h 875"/>
              <a:gd name="T12" fmla="*/ 904 w 1286"/>
              <a:gd name="T13" fmla="*/ 391 h 875"/>
              <a:gd name="T14" fmla="*/ 999 w 1286"/>
              <a:gd name="T15" fmla="*/ 316 h 875"/>
              <a:gd name="T16" fmla="*/ 1058 w 1286"/>
              <a:gd name="T17" fmla="*/ 274 h 875"/>
              <a:gd name="T18" fmla="*/ 1173 w 1286"/>
              <a:gd name="T19" fmla="*/ 168 h 875"/>
              <a:gd name="T20" fmla="*/ 1286 w 1286"/>
              <a:gd name="T21" fmla="*/ 0 h 875"/>
              <a:gd name="T22" fmla="*/ 1286 w 1286"/>
              <a:gd name="T23" fmla="*/ 0 h 875"/>
              <a:gd name="T24" fmla="*/ 1173 w 1286"/>
              <a:gd name="T25" fmla="*/ 169 h 875"/>
              <a:gd name="T26" fmla="*/ 1059 w 1286"/>
              <a:gd name="T27" fmla="*/ 274 h 875"/>
              <a:gd name="T28" fmla="*/ 999 w 1286"/>
              <a:gd name="T29" fmla="*/ 317 h 875"/>
              <a:gd name="T30" fmla="*/ 904 w 1286"/>
              <a:gd name="T31" fmla="*/ 391 h 875"/>
              <a:gd name="T32" fmla="*/ 843 w 1286"/>
              <a:gd name="T33" fmla="*/ 435 h 875"/>
              <a:gd name="T34" fmla="*/ 813 w 1286"/>
              <a:gd name="T35" fmla="*/ 453 h 875"/>
              <a:gd name="T36" fmla="*/ 713 w 1286"/>
              <a:gd name="T37" fmla="*/ 515 h 875"/>
              <a:gd name="T38" fmla="*/ 491 w 1286"/>
              <a:gd name="T39" fmla="*/ 641 h 875"/>
              <a:gd name="T40" fmla="*/ 0 w 1286"/>
              <a:gd name="T41" fmla="*/ 875 h 875"/>
              <a:gd name="connsiteX0" fmla="*/ 0 w 10000"/>
              <a:gd name="connsiteY0" fmla="*/ 10000 h 10000"/>
              <a:gd name="connsiteX1" fmla="*/ 0 w 10000"/>
              <a:gd name="connsiteY1" fmla="*/ 10000 h 10000"/>
              <a:gd name="connsiteX2" fmla="*/ 3818 w 10000"/>
              <a:gd name="connsiteY2" fmla="*/ 7314 h 10000"/>
              <a:gd name="connsiteX3" fmla="*/ 5544 w 10000"/>
              <a:gd name="connsiteY3" fmla="*/ 5886 h 10000"/>
              <a:gd name="connsiteX4" fmla="*/ 6322 w 10000"/>
              <a:gd name="connsiteY4" fmla="*/ 5166 h 10000"/>
              <a:gd name="connsiteX5" fmla="*/ 6547 w 10000"/>
              <a:gd name="connsiteY5" fmla="*/ 4960 h 10000"/>
              <a:gd name="connsiteX6" fmla="*/ 7030 w 10000"/>
              <a:gd name="connsiteY6" fmla="*/ 4469 h 10000"/>
              <a:gd name="connsiteX7" fmla="*/ 7768 w 10000"/>
              <a:gd name="connsiteY7" fmla="*/ 3611 h 10000"/>
              <a:gd name="connsiteX8" fmla="*/ 8227 w 10000"/>
              <a:gd name="connsiteY8" fmla="*/ 3131 h 10000"/>
              <a:gd name="connsiteX9" fmla="*/ 9121 w 10000"/>
              <a:gd name="connsiteY9" fmla="*/ 1920 h 10000"/>
              <a:gd name="connsiteX10" fmla="*/ 10000 w 10000"/>
              <a:gd name="connsiteY10" fmla="*/ 0 h 10000"/>
              <a:gd name="connsiteX11" fmla="*/ 10000 w 10000"/>
              <a:gd name="connsiteY11" fmla="*/ 0 h 10000"/>
              <a:gd name="connsiteX12" fmla="*/ 9121 w 10000"/>
              <a:gd name="connsiteY12" fmla="*/ 1931 h 10000"/>
              <a:gd name="connsiteX13" fmla="*/ 8235 w 10000"/>
              <a:gd name="connsiteY13" fmla="*/ 3131 h 10000"/>
              <a:gd name="connsiteX14" fmla="*/ 7030 w 10000"/>
              <a:gd name="connsiteY14" fmla="*/ 4469 h 10000"/>
              <a:gd name="connsiteX15" fmla="*/ 6555 w 10000"/>
              <a:gd name="connsiteY15" fmla="*/ 4971 h 10000"/>
              <a:gd name="connsiteX16" fmla="*/ 6322 w 10000"/>
              <a:gd name="connsiteY16" fmla="*/ 5177 h 10000"/>
              <a:gd name="connsiteX17" fmla="*/ 5544 w 10000"/>
              <a:gd name="connsiteY17" fmla="*/ 5886 h 10000"/>
              <a:gd name="connsiteX18" fmla="*/ 3818 w 10000"/>
              <a:gd name="connsiteY18" fmla="*/ 7326 h 10000"/>
              <a:gd name="connsiteX19" fmla="*/ 0 w 10000"/>
              <a:gd name="connsiteY19" fmla="*/ 10000 h 10000"/>
              <a:gd name="connsiteX0-1" fmla="*/ 0 w 10000"/>
              <a:gd name="connsiteY0-2" fmla="*/ 10000 h 10000"/>
              <a:gd name="connsiteX1-3" fmla="*/ 0 w 10000"/>
              <a:gd name="connsiteY1-4" fmla="*/ 10000 h 10000"/>
              <a:gd name="connsiteX2-5" fmla="*/ 3818 w 10000"/>
              <a:gd name="connsiteY2-6" fmla="*/ 7314 h 10000"/>
              <a:gd name="connsiteX3-7" fmla="*/ 5544 w 10000"/>
              <a:gd name="connsiteY3-8" fmla="*/ 5886 h 10000"/>
              <a:gd name="connsiteX4-9" fmla="*/ 6322 w 10000"/>
              <a:gd name="connsiteY4-10" fmla="*/ 5166 h 10000"/>
              <a:gd name="connsiteX5-11" fmla="*/ 6547 w 10000"/>
              <a:gd name="connsiteY5-12" fmla="*/ 4960 h 10000"/>
              <a:gd name="connsiteX6-13" fmla="*/ 7030 w 10000"/>
              <a:gd name="connsiteY6-14" fmla="*/ 4469 h 10000"/>
              <a:gd name="connsiteX7-15" fmla="*/ 8227 w 10000"/>
              <a:gd name="connsiteY7-16" fmla="*/ 3131 h 10000"/>
              <a:gd name="connsiteX8-17" fmla="*/ 9121 w 10000"/>
              <a:gd name="connsiteY8-18" fmla="*/ 1920 h 10000"/>
              <a:gd name="connsiteX9-19" fmla="*/ 10000 w 10000"/>
              <a:gd name="connsiteY9-20" fmla="*/ 0 h 10000"/>
              <a:gd name="connsiteX10-21" fmla="*/ 10000 w 10000"/>
              <a:gd name="connsiteY10-22" fmla="*/ 0 h 10000"/>
              <a:gd name="connsiteX11-23" fmla="*/ 9121 w 10000"/>
              <a:gd name="connsiteY11-24" fmla="*/ 1931 h 10000"/>
              <a:gd name="connsiteX12-25" fmla="*/ 8235 w 10000"/>
              <a:gd name="connsiteY12-26" fmla="*/ 3131 h 10000"/>
              <a:gd name="connsiteX13-27" fmla="*/ 7030 w 10000"/>
              <a:gd name="connsiteY13-28" fmla="*/ 4469 h 10000"/>
              <a:gd name="connsiteX14-29" fmla="*/ 6555 w 10000"/>
              <a:gd name="connsiteY14-30" fmla="*/ 4971 h 10000"/>
              <a:gd name="connsiteX15-31" fmla="*/ 6322 w 10000"/>
              <a:gd name="connsiteY15-32" fmla="*/ 5177 h 10000"/>
              <a:gd name="connsiteX16-33" fmla="*/ 5544 w 10000"/>
              <a:gd name="connsiteY16-34" fmla="*/ 5886 h 10000"/>
              <a:gd name="connsiteX17-35" fmla="*/ 3818 w 10000"/>
              <a:gd name="connsiteY17-36" fmla="*/ 7326 h 10000"/>
              <a:gd name="connsiteX18-37" fmla="*/ 0 w 10000"/>
              <a:gd name="connsiteY18-38" fmla="*/ 10000 h 10000"/>
              <a:gd name="connsiteX0-39" fmla="*/ 0 w 10000"/>
              <a:gd name="connsiteY0-40" fmla="*/ 10000 h 10000"/>
              <a:gd name="connsiteX1-41" fmla="*/ 0 w 10000"/>
              <a:gd name="connsiteY1-42" fmla="*/ 10000 h 10000"/>
              <a:gd name="connsiteX2-43" fmla="*/ 3818 w 10000"/>
              <a:gd name="connsiteY2-44" fmla="*/ 7314 h 10000"/>
              <a:gd name="connsiteX3-45" fmla="*/ 5544 w 10000"/>
              <a:gd name="connsiteY3-46" fmla="*/ 5886 h 10000"/>
              <a:gd name="connsiteX4-47" fmla="*/ 6322 w 10000"/>
              <a:gd name="connsiteY4-48" fmla="*/ 5166 h 10000"/>
              <a:gd name="connsiteX5-49" fmla="*/ 6547 w 10000"/>
              <a:gd name="connsiteY5-50" fmla="*/ 4960 h 10000"/>
              <a:gd name="connsiteX6-51" fmla="*/ 7030 w 10000"/>
              <a:gd name="connsiteY6-52" fmla="*/ 4469 h 10000"/>
              <a:gd name="connsiteX7-53" fmla="*/ 8227 w 10000"/>
              <a:gd name="connsiteY7-54" fmla="*/ 3131 h 10000"/>
              <a:gd name="connsiteX8-55" fmla="*/ 9121 w 10000"/>
              <a:gd name="connsiteY8-56" fmla="*/ 1920 h 10000"/>
              <a:gd name="connsiteX9-57" fmla="*/ 10000 w 10000"/>
              <a:gd name="connsiteY9-58" fmla="*/ 0 h 10000"/>
              <a:gd name="connsiteX10-59" fmla="*/ 10000 w 10000"/>
              <a:gd name="connsiteY10-60" fmla="*/ 0 h 10000"/>
              <a:gd name="connsiteX11-61" fmla="*/ 9121 w 10000"/>
              <a:gd name="connsiteY11-62" fmla="*/ 1931 h 10000"/>
              <a:gd name="connsiteX12-63" fmla="*/ 8235 w 10000"/>
              <a:gd name="connsiteY12-64" fmla="*/ 3131 h 10000"/>
              <a:gd name="connsiteX13-65" fmla="*/ 7030 w 10000"/>
              <a:gd name="connsiteY13-66" fmla="*/ 4469 h 10000"/>
              <a:gd name="connsiteX14-67" fmla="*/ 6322 w 10000"/>
              <a:gd name="connsiteY14-68" fmla="*/ 5177 h 10000"/>
              <a:gd name="connsiteX15-69" fmla="*/ 5544 w 10000"/>
              <a:gd name="connsiteY15-70" fmla="*/ 5886 h 10000"/>
              <a:gd name="connsiteX16-71" fmla="*/ 3818 w 10000"/>
              <a:gd name="connsiteY16-72" fmla="*/ 7326 h 10000"/>
              <a:gd name="connsiteX17-73" fmla="*/ 0 w 10000"/>
              <a:gd name="connsiteY17-74" fmla="*/ 10000 h 10000"/>
              <a:gd name="connsiteX0-75" fmla="*/ 0 w 10000"/>
              <a:gd name="connsiteY0-76" fmla="*/ 10000 h 10000"/>
              <a:gd name="connsiteX1-77" fmla="*/ 0 w 10000"/>
              <a:gd name="connsiteY1-78" fmla="*/ 10000 h 10000"/>
              <a:gd name="connsiteX2-79" fmla="*/ 3818 w 10000"/>
              <a:gd name="connsiteY2-80" fmla="*/ 7314 h 10000"/>
              <a:gd name="connsiteX3-81" fmla="*/ 5544 w 10000"/>
              <a:gd name="connsiteY3-82" fmla="*/ 5886 h 10000"/>
              <a:gd name="connsiteX4-83" fmla="*/ 6322 w 10000"/>
              <a:gd name="connsiteY4-84" fmla="*/ 5166 h 10000"/>
              <a:gd name="connsiteX5-85" fmla="*/ 7030 w 10000"/>
              <a:gd name="connsiteY5-86" fmla="*/ 4469 h 10000"/>
              <a:gd name="connsiteX6-87" fmla="*/ 8227 w 10000"/>
              <a:gd name="connsiteY6-88" fmla="*/ 3131 h 10000"/>
              <a:gd name="connsiteX7-89" fmla="*/ 9121 w 10000"/>
              <a:gd name="connsiteY7-90" fmla="*/ 1920 h 10000"/>
              <a:gd name="connsiteX8-91" fmla="*/ 10000 w 10000"/>
              <a:gd name="connsiteY8-92" fmla="*/ 0 h 10000"/>
              <a:gd name="connsiteX9-93" fmla="*/ 10000 w 10000"/>
              <a:gd name="connsiteY9-94" fmla="*/ 0 h 10000"/>
              <a:gd name="connsiteX10-95" fmla="*/ 9121 w 10000"/>
              <a:gd name="connsiteY10-96" fmla="*/ 1931 h 10000"/>
              <a:gd name="connsiteX11-97" fmla="*/ 8235 w 10000"/>
              <a:gd name="connsiteY11-98" fmla="*/ 3131 h 10000"/>
              <a:gd name="connsiteX12-99" fmla="*/ 7030 w 10000"/>
              <a:gd name="connsiteY12-100" fmla="*/ 4469 h 10000"/>
              <a:gd name="connsiteX13-101" fmla="*/ 6322 w 10000"/>
              <a:gd name="connsiteY13-102" fmla="*/ 5177 h 10000"/>
              <a:gd name="connsiteX14-103" fmla="*/ 5544 w 10000"/>
              <a:gd name="connsiteY14-104" fmla="*/ 5886 h 10000"/>
              <a:gd name="connsiteX15-105" fmla="*/ 3818 w 10000"/>
              <a:gd name="connsiteY15-106" fmla="*/ 7326 h 10000"/>
              <a:gd name="connsiteX16-107" fmla="*/ 0 w 10000"/>
              <a:gd name="connsiteY16-108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10000"/>
                </a:lnTo>
                <a:cubicBezTo>
                  <a:pt x="1337" y="9166"/>
                  <a:pt x="2621" y="8263"/>
                  <a:pt x="3818" y="7314"/>
                </a:cubicBezTo>
                <a:cubicBezTo>
                  <a:pt x="4417" y="6846"/>
                  <a:pt x="5000" y="6366"/>
                  <a:pt x="5544" y="5886"/>
                </a:cubicBezTo>
                <a:cubicBezTo>
                  <a:pt x="5801" y="5657"/>
                  <a:pt x="6074" y="5402"/>
                  <a:pt x="6322" y="5166"/>
                </a:cubicBezTo>
                <a:cubicBezTo>
                  <a:pt x="6570" y="4930"/>
                  <a:pt x="6713" y="4808"/>
                  <a:pt x="7030" y="4469"/>
                </a:cubicBezTo>
                <a:cubicBezTo>
                  <a:pt x="7347" y="4130"/>
                  <a:pt x="7879" y="3556"/>
                  <a:pt x="8227" y="3131"/>
                </a:cubicBezTo>
                <a:cubicBezTo>
                  <a:pt x="8576" y="2706"/>
                  <a:pt x="8872" y="2309"/>
                  <a:pt x="9121" y="1920"/>
                </a:cubicBezTo>
                <a:cubicBezTo>
                  <a:pt x="9580" y="1211"/>
                  <a:pt x="9876" y="560"/>
                  <a:pt x="10000" y="0"/>
                </a:cubicBezTo>
                <a:lnTo>
                  <a:pt x="10000" y="0"/>
                </a:lnTo>
                <a:cubicBezTo>
                  <a:pt x="9883" y="560"/>
                  <a:pt x="9588" y="1211"/>
                  <a:pt x="9121" y="1931"/>
                </a:cubicBezTo>
                <a:cubicBezTo>
                  <a:pt x="8872" y="2320"/>
                  <a:pt x="8577" y="2720"/>
                  <a:pt x="8235" y="3131"/>
                </a:cubicBezTo>
                <a:cubicBezTo>
                  <a:pt x="7887" y="3554"/>
                  <a:pt x="7310" y="4162"/>
                  <a:pt x="7030" y="4469"/>
                </a:cubicBezTo>
                <a:cubicBezTo>
                  <a:pt x="6711" y="4810"/>
                  <a:pt x="6570" y="4941"/>
                  <a:pt x="6322" y="5177"/>
                </a:cubicBezTo>
                <a:cubicBezTo>
                  <a:pt x="6065" y="5417"/>
                  <a:pt x="5801" y="5657"/>
                  <a:pt x="5544" y="5886"/>
                </a:cubicBezTo>
                <a:cubicBezTo>
                  <a:pt x="5000" y="6366"/>
                  <a:pt x="4425" y="6857"/>
                  <a:pt x="3818" y="7326"/>
                </a:cubicBezTo>
                <a:cubicBezTo>
                  <a:pt x="2621" y="8263"/>
                  <a:pt x="1337" y="9166"/>
                  <a:pt x="0" y="1000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56"/>
          <p:cNvSpPr/>
          <p:nvPr/>
        </p:nvSpPr>
        <p:spPr bwMode="auto">
          <a:xfrm>
            <a:off x="4378325" y="314325"/>
            <a:ext cx="2008188" cy="1436688"/>
          </a:xfrm>
          <a:custGeom>
            <a:avLst/>
            <a:gdLst>
              <a:gd name="T0" fmla="*/ 0 w 781"/>
              <a:gd name="T1" fmla="*/ 559 h 559"/>
              <a:gd name="T2" fmla="*/ 0 w 781"/>
              <a:gd name="T3" fmla="*/ 558 h 559"/>
              <a:gd name="T4" fmla="*/ 163 w 781"/>
              <a:gd name="T5" fmla="*/ 446 h 559"/>
              <a:gd name="T6" fmla="*/ 273 w 781"/>
              <a:gd name="T7" fmla="*/ 369 h 559"/>
              <a:gd name="T8" fmla="*/ 511 w 781"/>
              <a:gd name="T9" fmla="*/ 205 h 559"/>
              <a:gd name="T10" fmla="*/ 685 w 781"/>
              <a:gd name="T11" fmla="*/ 79 h 559"/>
              <a:gd name="T12" fmla="*/ 781 w 781"/>
              <a:gd name="T13" fmla="*/ 0 h 559"/>
              <a:gd name="T14" fmla="*/ 781 w 781"/>
              <a:gd name="T15" fmla="*/ 0 h 559"/>
              <a:gd name="T16" fmla="*/ 685 w 781"/>
              <a:gd name="T17" fmla="*/ 80 h 559"/>
              <a:gd name="T18" fmla="*/ 511 w 781"/>
              <a:gd name="T19" fmla="*/ 205 h 559"/>
              <a:gd name="T20" fmla="*/ 274 w 781"/>
              <a:gd name="T21" fmla="*/ 370 h 559"/>
              <a:gd name="T22" fmla="*/ 163 w 781"/>
              <a:gd name="T23" fmla="*/ 446 h 559"/>
              <a:gd name="T24" fmla="*/ 0 w 781"/>
              <a:gd name="T25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1" h="559">
                <a:moveTo>
                  <a:pt x="0" y="559"/>
                </a:moveTo>
                <a:cubicBezTo>
                  <a:pt x="0" y="558"/>
                  <a:pt x="0" y="558"/>
                  <a:pt x="0" y="558"/>
                </a:cubicBezTo>
                <a:cubicBezTo>
                  <a:pt x="55" y="520"/>
                  <a:pt x="110" y="482"/>
                  <a:pt x="163" y="446"/>
                </a:cubicBezTo>
                <a:cubicBezTo>
                  <a:pt x="199" y="420"/>
                  <a:pt x="237" y="395"/>
                  <a:pt x="273" y="369"/>
                </a:cubicBezTo>
                <a:cubicBezTo>
                  <a:pt x="347" y="319"/>
                  <a:pt x="433" y="260"/>
                  <a:pt x="511" y="205"/>
                </a:cubicBezTo>
                <a:cubicBezTo>
                  <a:pt x="582" y="155"/>
                  <a:pt x="639" y="114"/>
                  <a:pt x="685" y="79"/>
                </a:cubicBezTo>
                <a:cubicBezTo>
                  <a:pt x="720" y="52"/>
                  <a:pt x="757" y="24"/>
                  <a:pt x="781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57" y="24"/>
                  <a:pt x="721" y="53"/>
                  <a:pt x="685" y="80"/>
                </a:cubicBezTo>
                <a:cubicBezTo>
                  <a:pt x="639" y="114"/>
                  <a:pt x="582" y="155"/>
                  <a:pt x="511" y="205"/>
                </a:cubicBezTo>
                <a:cubicBezTo>
                  <a:pt x="433" y="260"/>
                  <a:pt x="347" y="319"/>
                  <a:pt x="274" y="370"/>
                </a:cubicBezTo>
                <a:cubicBezTo>
                  <a:pt x="237" y="395"/>
                  <a:pt x="200" y="421"/>
                  <a:pt x="163" y="446"/>
                </a:cubicBezTo>
                <a:cubicBezTo>
                  <a:pt x="110" y="483"/>
                  <a:pt x="55" y="521"/>
                  <a:pt x="0" y="559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57"/>
          <p:cNvSpPr/>
          <p:nvPr/>
        </p:nvSpPr>
        <p:spPr bwMode="auto">
          <a:xfrm>
            <a:off x="5233988" y="101600"/>
            <a:ext cx="1152525" cy="415925"/>
          </a:xfrm>
          <a:custGeom>
            <a:avLst/>
            <a:gdLst>
              <a:gd name="T0" fmla="*/ 0 w 448"/>
              <a:gd name="T1" fmla="*/ 162 h 162"/>
              <a:gd name="T2" fmla="*/ 0 w 448"/>
              <a:gd name="T3" fmla="*/ 162 h 162"/>
              <a:gd name="T4" fmla="*/ 111 w 448"/>
              <a:gd name="T5" fmla="*/ 70 h 162"/>
              <a:gd name="T6" fmla="*/ 235 w 448"/>
              <a:gd name="T7" fmla="*/ 17 h 162"/>
              <a:gd name="T8" fmla="*/ 341 w 448"/>
              <a:gd name="T9" fmla="*/ 18 h 162"/>
              <a:gd name="T10" fmla="*/ 351 w 448"/>
              <a:gd name="T11" fmla="*/ 21 h 162"/>
              <a:gd name="T12" fmla="*/ 448 w 448"/>
              <a:gd name="T13" fmla="*/ 83 h 162"/>
              <a:gd name="T14" fmla="*/ 448 w 448"/>
              <a:gd name="T15" fmla="*/ 83 h 162"/>
              <a:gd name="T16" fmla="*/ 235 w 448"/>
              <a:gd name="T17" fmla="*/ 18 h 162"/>
              <a:gd name="T18" fmla="*/ 0 w 448"/>
              <a:gd name="T1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8" h="162">
                <a:moveTo>
                  <a:pt x="0" y="162"/>
                </a:moveTo>
                <a:cubicBezTo>
                  <a:pt x="0" y="162"/>
                  <a:pt x="0" y="162"/>
                  <a:pt x="0" y="162"/>
                </a:cubicBezTo>
                <a:cubicBezTo>
                  <a:pt x="36" y="125"/>
                  <a:pt x="74" y="94"/>
                  <a:pt x="111" y="70"/>
                </a:cubicBezTo>
                <a:cubicBezTo>
                  <a:pt x="153" y="44"/>
                  <a:pt x="194" y="26"/>
                  <a:pt x="235" y="17"/>
                </a:cubicBezTo>
                <a:cubicBezTo>
                  <a:pt x="270" y="9"/>
                  <a:pt x="306" y="10"/>
                  <a:pt x="341" y="18"/>
                </a:cubicBezTo>
                <a:cubicBezTo>
                  <a:pt x="344" y="19"/>
                  <a:pt x="348" y="20"/>
                  <a:pt x="351" y="21"/>
                </a:cubicBezTo>
                <a:cubicBezTo>
                  <a:pt x="390" y="33"/>
                  <a:pt x="423" y="54"/>
                  <a:pt x="448" y="83"/>
                </a:cubicBezTo>
                <a:cubicBezTo>
                  <a:pt x="448" y="83"/>
                  <a:pt x="448" y="83"/>
                  <a:pt x="448" y="83"/>
                </a:cubicBezTo>
                <a:cubicBezTo>
                  <a:pt x="398" y="26"/>
                  <a:pt x="315" y="0"/>
                  <a:pt x="235" y="18"/>
                </a:cubicBezTo>
                <a:cubicBezTo>
                  <a:pt x="158" y="35"/>
                  <a:pt x="76" y="85"/>
                  <a:pt x="0" y="16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61"/>
          <p:cNvSpPr/>
          <p:nvPr/>
        </p:nvSpPr>
        <p:spPr bwMode="auto">
          <a:xfrm>
            <a:off x="6386513" y="314325"/>
            <a:ext cx="230188" cy="925513"/>
          </a:xfrm>
          <a:custGeom>
            <a:avLst/>
            <a:gdLst>
              <a:gd name="T0" fmla="*/ 83 w 90"/>
              <a:gd name="T1" fmla="*/ 360 h 360"/>
              <a:gd name="T2" fmla="*/ 0 w 90"/>
              <a:gd name="T3" fmla="*/ 0 h 360"/>
              <a:gd name="T4" fmla="*/ 0 w 90"/>
              <a:gd name="T5" fmla="*/ 0 h 360"/>
              <a:gd name="T6" fmla="*/ 68 w 90"/>
              <a:gd name="T7" fmla="*/ 160 h 360"/>
              <a:gd name="T8" fmla="*/ 83 w 90"/>
              <a:gd name="T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360">
                <a:moveTo>
                  <a:pt x="83" y="360"/>
                </a:moveTo>
                <a:cubicBezTo>
                  <a:pt x="90" y="210"/>
                  <a:pt x="60" y="82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31" y="42"/>
                  <a:pt x="54" y="96"/>
                  <a:pt x="68" y="160"/>
                </a:cubicBezTo>
                <a:cubicBezTo>
                  <a:pt x="82" y="220"/>
                  <a:pt x="87" y="288"/>
                  <a:pt x="83" y="36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62"/>
          <p:cNvSpPr/>
          <p:nvPr/>
        </p:nvSpPr>
        <p:spPr bwMode="auto">
          <a:xfrm>
            <a:off x="5815013" y="-52388"/>
            <a:ext cx="800100" cy="1292225"/>
          </a:xfrm>
          <a:custGeom>
            <a:avLst/>
            <a:gdLst>
              <a:gd name="T0" fmla="*/ 305 w 311"/>
              <a:gd name="T1" fmla="*/ 503 h 503"/>
              <a:gd name="T2" fmla="*/ 224 w 311"/>
              <a:gd name="T3" fmla="*/ 125 h 503"/>
              <a:gd name="T4" fmla="*/ 0 w 311"/>
              <a:gd name="T5" fmla="*/ 9 h 503"/>
              <a:gd name="T6" fmla="*/ 0 w 311"/>
              <a:gd name="T7" fmla="*/ 8 h 503"/>
              <a:gd name="T8" fmla="*/ 225 w 311"/>
              <a:gd name="T9" fmla="*/ 124 h 503"/>
              <a:gd name="T10" fmla="*/ 291 w 311"/>
              <a:gd name="T11" fmla="*/ 294 h 503"/>
              <a:gd name="T12" fmla="*/ 305 w 311"/>
              <a:gd name="T13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503">
                <a:moveTo>
                  <a:pt x="305" y="503"/>
                </a:moveTo>
                <a:cubicBezTo>
                  <a:pt x="311" y="346"/>
                  <a:pt x="284" y="215"/>
                  <a:pt x="224" y="125"/>
                </a:cubicBezTo>
                <a:cubicBezTo>
                  <a:pt x="173" y="46"/>
                  <a:pt x="85" y="1"/>
                  <a:pt x="0" y="9"/>
                </a:cubicBezTo>
                <a:cubicBezTo>
                  <a:pt x="0" y="8"/>
                  <a:pt x="0" y="8"/>
                  <a:pt x="0" y="8"/>
                </a:cubicBezTo>
                <a:cubicBezTo>
                  <a:pt x="85" y="0"/>
                  <a:pt x="173" y="46"/>
                  <a:pt x="225" y="124"/>
                </a:cubicBezTo>
                <a:cubicBezTo>
                  <a:pt x="255" y="170"/>
                  <a:pt x="277" y="227"/>
                  <a:pt x="291" y="294"/>
                </a:cubicBezTo>
                <a:cubicBezTo>
                  <a:pt x="304" y="357"/>
                  <a:pt x="309" y="428"/>
                  <a:pt x="305" y="50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63"/>
          <p:cNvSpPr/>
          <p:nvPr/>
        </p:nvSpPr>
        <p:spPr bwMode="auto">
          <a:xfrm>
            <a:off x="5021263" y="-230188"/>
            <a:ext cx="1593850" cy="1470025"/>
          </a:xfrm>
          <a:custGeom>
            <a:avLst/>
            <a:gdLst>
              <a:gd name="T0" fmla="*/ 614 w 620"/>
              <a:gd name="T1" fmla="*/ 572 h 572"/>
              <a:gd name="T2" fmla="*/ 556 w 620"/>
              <a:gd name="T3" fmla="*/ 214 h 572"/>
              <a:gd name="T4" fmla="*/ 385 w 620"/>
              <a:gd name="T5" fmla="*/ 39 h 572"/>
              <a:gd name="T6" fmla="*/ 366 w 620"/>
              <a:gd name="T7" fmla="*/ 33 h 572"/>
              <a:gd name="T8" fmla="*/ 1 w 620"/>
              <a:gd name="T9" fmla="*/ 189 h 572"/>
              <a:gd name="T10" fmla="*/ 0 w 620"/>
              <a:gd name="T11" fmla="*/ 189 h 572"/>
              <a:gd name="T12" fmla="*/ 182 w 620"/>
              <a:gd name="T13" fmla="*/ 55 h 572"/>
              <a:gd name="T14" fmla="*/ 284 w 620"/>
              <a:gd name="T15" fmla="*/ 27 h 572"/>
              <a:gd name="T16" fmla="*/ 386 w 620"/>
              <a:gd name="T17" fmla="*/ 38 h 572"/>
              <a:gd name="T18" fmla="*/ 557 w 620"/>
              <a:gd name="T19" fmla="*/ 213 h 572"/>
              <a:gd name="T20" fmla="*/ 615 w 620"/>
              <a:gd name="T21" fmla="*/ 572 h 572"/>
              <a:gd name="T22" fmla="*/ 614 w 620"/>
              <a:gd name="T23" fmla="*/ 572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0" h="572">
                <a:moveTo>
                  <a:pt x="614" y="572"/>
                </a:moveTo>
                <a:cubicBezTo>
                  <a:pt x="619" y="433"/>
                  <a:pt x="599" y="309"/>
                  <a:pt x="556" y="214"/>
                </a:cubicBezTo>
                <a:cubicBezTo>
                  <a:pt x="518" y="127"/>
                  <a:pt x="455" y="63"/>
                  <a:pt x="385" y="39"/>
                </a:cubicBezTo>
                <a:cubicBezTo>
                  <a:pt x="379" y="36"/>
                  <a:pt x="372" y="35"/>
                  <a:pt x="366" y="33"/>
                </a:cubicBezTo>
                <a:cubicBezTo>
                  <a:pt x="234" y="0"/>
                  <a:pt x="88" y="95"/>
                  <a:pt x="1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54" y="130"/>
                  <a:pt x="119" y="83"/>
                  <a:pt x="182" y="55"/>
                </a:cubicBezTo>
                <a:cubicBezTo>
                  <a:pt x="217" y="39"/>
                  <a:pt x="251" y="30"/>
                  <a:pt x="284" y="27"/>
                </a:cubicBezTo>
                <a:cubicBezTo>
                  <a:pt x="320" y="23"/>
                  <a:pt x="354" y="27"/>
                  <a:pt x="386" y="38"/>
                </a:cubicBezTo>
                <a:cubicBezTo>
                  <a:pt x="456" y="63"/>
                  <a:pt x="518" y="127"/>
                  <a:pt x="557" y="213"/>
                </a:cubicBezTo>
                <a:cubicBezTo>
                  <a:pt x="600" y="308"/>
                  <a:pt x="620" y="433"/>
                  <a:pt x="615" y="572"/>
                </a:cubicBezTo>
                <a:lnTo>
                  <a:pt x="614" y="57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64"/>
          <p:cNvSpPr/>
          <p:nvPr/>
        </p:nvSpPr>
        <p:spPr bwMode="auto">
          <a:xfrm>
            <a:off x="4846638" y="-268288"/>
            <a:ext cx="1768475" cy="1508125"/>
          </a:xfrm>
          <a:custGeom>
            <a:avLst/>
            <a:gdLst>
              <a:gd name="T0" fmla="*/ 682 w 688"/>
              <a:gd name="T1" fmla="*/ 587 h 587"/>
              <a:gd name="T2" fmla="*/ 608 w 688"/>
              <a:gd name="T3" fmla="*/ 190 h 587"/>
              <a:gd name="T4" fmla="*/ 423 w 688"/>
              <a:gd name="T5" fmla="*/ 33 h 587"/>
              <a:gd name="T6" fmla="*/ 404 w 688"/>
              <a:gd name="T7" fmla="*/ 29 h 587"/>
              <a:gd name="T8" fmla="*/ 1 w 688"/>
              <a:gd name="T9" fmla="*/ 258 h 587"/>
              <a:gd name="T10" fmla="*/ 0 w 688"/>
              <a:gd name="T11" fmla="*/ 257 h 587"/>
              <a:gd name="T12" fmla="*/ 180 w 688"/>
              <a:gd name="T13" fmla="*/ 85 h 587"/>
              <a:gd name="T14" fmla="*/ 404 w 688"/>
              <a:gd name="T15" fmla="*/ 29 h 587"/>
              <a:gd name="T16" fmla="*/ 518 w 688"/>
              <a:gd name="T17" fmla="*/ 80 h 587"/>
              <a:gd name="T18" fmla="*/ 609 w 688"/>
              <a:gd name="T19" fmla="*/ 190 h 587"/>
              <a:gd name="T20" fmla="*/ 683 w 688"/>
              <a:gd name="T21" fmla="*/ 587 h 587"/>
              <a:gd name="T22" fmla="*/ 682 w 688"/>
              <a:gd name="T23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8" h="587">
                <a:moveTo>
                  <a:pt x="682" y="587"/>
                </a:moveTo>
                <a:cubicBezTo>
                  <a:pt x="688" y="429"/>
                  <a:pt x="662" y="291"/>
                  <a:pt x="608" y="190"/>
                </a:cubicBezTo>
                <a:cubicBezTo>
                  <a:pt x="564" y="109"/>
                  <a:pt x="496" y="51"/>
                  <a:pt x="423" y="33"/>
                </a:cubicBezTo>
                <a:cubicBezTo>
                  <a:pt x="416" y="32"/>
                  <a:pt x="410" y="30"/>
                  <a:pt x="404" y="29"/>
                </a:cubicBezTo>
                <a:cubicBezTo>
                  <a:pt x="211" y="0"/>
                  <a:pt x="47" y="197"/>
                  <a:pt x="1" y="258"/>
                </a:cubicBezTo>
                <a:cubicBezTo>
                  <a:pt x="0" y="257"/>
                  <a:pt x="0" y="257"/>
                  <a:pt x="0" y="257"/>
                </a:cubicBezTo>
                <a:cubicBezTo>
                  <a:pt x="38" y="207"/>
                  <a:pt x="100" y="136"/>
                  <a:pt x="180" y="85"/>
                </a:cubicBezTo>
                <a:cubicBezTo>
                  <a:pt x="257" y="37"/>
                  <a:pt x="332" y="18"/>
                  <a:pt x="404" y="29"/>
                </a:cubicBezTo>
                <a:cubicBezTo>
                  <a:pt x="443" y="35"/>
                  <a:pt x="482" y="52"/>
                  <a:pt x="518" y="80"/>
                </a:cubicBezTo>
                <a:cubicBezTo>
                  <a:pt x="554" y="108"/>
                  <a:pt x="585" y="146"/>
                  <a:pt x="609" y="190"/>
                </a:cubicBezTo>
                <a:cubicBezTo>
                  <a:pt x="663" y="291"/>
                  <a:pt x="688" y="428"/>
                  <a:pt x="683" y="587"/>
                </a:cubicBezTo>
                <a:lnTo>
                  <a:pt x="682" y="587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65"/>
          <p:cNvSpPr/>
          <p:nvPr/>
        </p:nvSpPr>
        <p:spPr bwMode="auto">
          <a:xfrm>
            <a:off x="708025" y="1239837"/>
            <a:ext cx="5894388" cy="4816476"/>
          </a:xfrm>
          <a:custGeom>
            <a:avLst/>
            <a:gdLst>
              <a:gd name="T0" fmla="*/ 0 w 2293"/>
              <a:gd name="T1" fmla="*/ 1866 h 1874"/>
              <a:gd name="T2" fmla="*/ 0 w 2293"/>
              <a:gd name="T3" fmla="*/ 1865 h 1874"/>
              <a:gd name="T4" fmla="*/ 360 w 2293"/>
              <a:gd name="T5" fmla="*/ 1851 h 1874"/>
              <a:gd name="T6" fmla="*/ 770 w 2293"/>
              <a:gd name="T7" fmla="*/ 1748 h 1874"/>
              <a:gd name="T8" fmla="*/ 1586 w 2293"/>
              <a:gd name="T9" fmla="*/ 1274 h 1874"/>
              <a:gd name="T10" fmla="*/ 2129 w 2293"/>
              <a:gd name="T11" fmla="*/ 607 h 1874"/>
              <a:gd name="T12" fmla="*/ 2292 w 2293"/>
              <a:gd name="T13" fmla="*/ 0 h 1874"/>
              <a:gd name="T14" fmla="*/ 2293 w 2293"/>
              <a:gd name="T15" fmla="*/ 0 h 1874"/>
              <a:gd name="T16" fmla="*/ 2130 w 2293"/>
              <a:gd name="T17" fmla="*/ 607 h 1874"/>
              <a:gd name="T18" fmla="*/ 1586 w 2293"/>
              <a:gd name="T19" fmla="*/ 1275 h 1874"/>
              <a:gd name="T20" fmla="*/ 770 w 2293"/>
              <a:gd name="T21" fmla="*/ 1748 h 1874"/>
              <a:gd name="T22" fmla="*/ 360 w 2293"/>
              <a:gd name="T23" fmla="*/ 1852 h 1874"/>
              <a:gd name="T24" fmla="*/ 0 w 2293"/>
              <a:gd name="T25" fmla="*/ 1866 h 1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3" h="1874">
                <a:moveTo>
                  <a:pt x="0" y="1866"/>
                </a:moveTo>
                <a:cubicBezTo>
                  <a:pt x="0" y="1865"/>
                  <a:pt x="0" y="1865"/>
                  <a:pt x="0" y="1865"/>
                </a:cubicBezTo>
                <a:cubicBezTo>
                  <a:pt x="113" y="1873"/>
                  <a:pt x="235" y="1869"/>
                  <a:pt x="360" y="1851"/>
                </a:cubicBezTo>
                <a:cubicBezTo>
                  <a:pt x="496" y="1831"/>
                  <a:pt x="634" y="1796"/>
                  <a:pt x="770" y="1748"/>
                </a:cubicBezTo>
                <a:cubicBezTo>
                  <a:pt x="1061" y="1644"/>
                  <a:pt x="1343" y="1481"/>
                  <a:pt x="1586" y="1274"/>
                </a:cubicBezTo>
                <a:cubicBezTo>
                  <a:pt x="1818" y="1076"/>
                  <a:pt x="2006" y="845"/>
                  <a:pt x="2129" y="607"/>
                </a:cubicBezTo>
                <a:cubicBezTo>
                  <a:pt x="2235" y="402"/>
                  <a:pt x="2291" y="192"/>
                  <a:pt x="2292" y="0"/>
                </a:cubicBezTo>
                <a:cubicBezTo>
                  <a:pt x="2293" y="0"/>
                  <a:pt x="2293" y="0"/>
                  <a:pt x="2293" y="0"/>
                </a:cubicBezTo>
                <a:cubicBezTo>
                  <a:pt x="2292" y="192"/>
                  <a:pt x="2236" y="402"/>
                  <a:pt x="2130" y="607"/>
                </a:cubicBezTo>
                <a:cubicBezTo>
                  <a:pt x="2007" y="846"/>
                  <a:pt x="1819" y="1077"/>
                  <a:pt x="1586" y="1275"/>
                </a:cubicBezTo>
                <a:cubicBezTo>
                  <a:pt x="1343" y="1481"/>
                  <a:pt x="1061" y="1645"/>
                  <a:pt x="770" y="1748"/>
                </a:cubicBezTo>
                <a:cubicBezTo>
                  <a:pt x="634" y="1797"/>
                  <a:pt x="496" y="1832"/>
                  <a:pt x="360" y="1852"/>
                </a:cubicBezTo>
                <a:cubicBezTo>
                  <a:pt x="235" y="1870"/>
                  <a:pt x="113" y="1874"/>
                  <a:pt x="0" y="186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66"/>
          <p:cNvSpPr/>
          <p:nvPr/>
        </p:nvSpPr>
        <p:spPr bwMode="auto">
          <a:xfrm>
            <a:off x="2498725" y="1239837"/>
            <a:ext cx="4103688" cy="4770438"/>
          </a:xfrm>
          <a:custGeom>
            <a:avLst/>
            <a:gdLst>
              <a:gd name="T0" fmla="*/ 0 w 1596"/>
              <a:gd name="T1" fmla="*/ 1856 h 1856"/>
              <a:gd name="T2" fmla="*/ 0 w 1596"/>
              <a:gd name="T3" fmla="*/ 1856 h 1856"/>
              <a:gd name="T4" fmla="*/ 584 w 1596"/>
              <a:gd name="T5" fmla="*/ 1603 h 1856"/>
              <a:gd name="T6" fmla="*/ 1127 w 1596"/>
              <a:gd name="T7" fmla="*/ 1127 h 1856"/>
              <a:gd name="T8" fmla="*/ 1481 w 1596"/>
              <a:gd name="T9" fmla="*/ 541 h 1856"/>
              <a:gd name="T10" fmla="*/ 1595 w 1596"/>
              <a:gd name="T11" fmla="*/ 0 h 1856"/>
              <a:gd name="T12" fmla="*/ 1596 w 1596"/>
              <a:gd name="T13" fmla="*/ 0 h 1856"/>
              <a:gd name="T14" fmla="*/ 1566 w 1596"/>
              <a:gd name="T15" fmla="*/ 264 h 1856"/>
              <a:gd name="T16" fmla="*/ 1482 w 1596"/>
              <a:gd name="T17" fmla="*/ 542 h 1856"/>
              <a:gd name="T18" fmla="*/ 1332 w 1596"/>
              <a:gd name="T19" fmla="*/ 842 h 1856"/>
              <a:gd name="T20" fmla="*/ 1127 w 1596"/>
              <a:gd name="T21" fmla="*/ 1128 h 1856"/>
              <a:gd name="T22" fmla="*/ 872 w 1596"/>
              <a:gd name="T23" fmla="*/ 1388 h 1856"/>
              <a:gd name="T24" fmla="*/ 585 w 1596"/>
              <a:gd name="T25" fmla="*/ 1604 h 1856"/>
              <a:gd name="T26" fmla="*/ 293 w 1596"/>
              <a:gd name="T27" fmla="*/ 1759 h 1856"/>
              <a:gd name="T28" fmla="*/ 0 w 1596"/>
              <a:gd name="T29" fmla="*/ 1856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96" h="1856">
                <a:moveTo>
                  <a:pt x="0" y="1856"/>
                </a:moveTo>
                <a:cubicBezTo>
                  <a:pt x="0" y="1856"/>
                  <a:pt x="0" y="1856"/>
                  <a:pt x="0" y="1856"/>
                </a:cubicBezTo>
                <a:cubicBezTo>
                  <a:pt x="193" y="1810"/>
                  <a:pt x="395" y="1723"/>
                  <a:pt x="584" y="1603"/>
                </a:cubicBezTo>
                <a:cubicBezTo>
                  <a:pt x="784" y="1477"/>
                  <a:pt x="971" y="1312"/>
                  <a:pt x="1127" y="1127"/>
                </a:cubicBezTo>
                <a:cubicBezTo>
                  <a:pt x="1278" y="946"/>
                  <a:pt x="1401" y="744"/>
                  <a:pt x="1481" y="541"/>
                </a:cubicBezTo>
                <a:cubicBezTo>
                  <a:pt x="1554" y="358"/>
                  <a:pt x="1593" y="171"/>
                  <a:pt x="1595" y="0"/>
                </a:cubicBezTo>
                <a:cubicBezTo>
                  <a:pt x="1596" y="0"/>
                  <a:pt x="1596" y="0"/>
                  <a:pt x="1596" y="0"/>
                </a:cubicBezTo>
                <a:cubicBezTo>
                  <a:pt x="1595" y="85"/>
                  <a:pt x="1585" y="174"/>
                  <a:pt x="1566" y="264"/>
                </a:cubicBezTo>
                <a:cubicBezTo>
                  <a:pt x="1547" y="355"/>
                  <a:pt x="1519" y="449"/>
                  <a:pt x="1482" y="542"/>
                </a:cubicBezTo>
                <a:cubicBezTo>
                  <a:pt x="1442" y="643"/>
                  <a:pt x="1391" y="744"/>
                  <a:pt x="1332" y="842"/>
                </a:cubicBezTo>
                <a:cubicBezTo>
                  <a:pt x="1272" y="940"/>
                  <a:pt x="1203" y="1037"/>
                  <a:pt x="1127" y="1128"/>
                </a:cubicBezTo>
                <a:cubicBezTo>
                  <a:pt x="1049" y="1221"/>
                  <a:pt x="963" y="1308"/>
                  <a:pt x="872" y="1388"/>
                </a:cubicBezTo>
                <a:cubicBezTo>
                  <a:pt x="781" y="1468"/>
                  <a:pt x="684" y="1541"/>
                  <a:pt x="585" y="1604"/>
                </a:cubicBezTo>
                <a:cubicBezTo>
                  <a:pt x="489" y="1664"/>
                  <a:pt x="391" y="1716"/>
                  <a:pt x="293" y="1759"/>
                </a:cubicBezTo>
                <a:cubicBezTo>
                  <a:pt x="195" y="1801"/>
                  <a:pt x="97" y="1834"/>
                  <a:pt x="0" y="18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67"/>
          <p:cNvSpPr/>
          <p:nvPr/>
        </p:nvSpPr>
        <p:spPr bwMode="auto">
          <a:xfrm>
            <a:off x="4510088" y="1239837"/>
            <a:ext cx="2092325" cy="3741738"/>
          </a:xfrm>
          <a:custGeom>
            <a:avLst/>
            <a:gdLst>
              <a:gd name="T0" fmla="*/ 0 w 814"/>
              <a:gd name="T1" fmla="*/ 1456 h 1456"/>
              <a:gd name="T2" fmla="*/ 0 w 814"/>
              <a:gd name="T3" fmla="*/ 1456 h 1456"/>
              <a:gd name="T4" fmla="*/ 285 w 814"/>
              <a:gd name="T5" fmla="*/ 1228 h 1456"/>
              <a:gd name="T6" fmla="*/ 547 w 814"/>
              <a:gd name="T7" fmla="*/ 881 h 1456"/>
              <a:gd name="T8" fmla="*/ 813 w 814"/>
              <a:gd name="T9" fmla="*/ 0 h 1456"/>
              <a:gd name="T10" fmla="*/ 814 w 814"/>
              <a:gd name="T11" fmla="*/ 0 h 1456"/>
              <a:gd name="T12" fmla="*/ 548 w 814"/>
              <a:gd name="T13" fmla="*/ 881 h 1456"/>
              <a:gd name="T14" fmla="*/ 286 w 814"/>
              <a:gd name="T15" fmla="*/ 1228 h 1456"/>
              <a:gd name="T16" fmla="*/ 0 w 814"/>
              <a:gd name="T17" fmla="*/ 1456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4" h="1456">
                <a:moveTo>
                  <a:pt x="0" y="1456"/>
                </a:moveTo>
                <a:cubicBezTo>
                  <a:pt x="0" y="1456"/>
                  <a:pt x="0" y="1456"/>
                  <a:pt x="0" y="1456"/>
                </a:cubicBezTo>
                <a:cubicBezTo>
                  <a:pt x="100" y="1396"/>
                  <a:pt x="196" y="1320"/>
                  <a:pt x="285" y="1228"/>
                </a:cubicBezTo>
                <a:cubicBezTo>
                  <a:pt x="384" y="1126"/>
                  <a:pt x="472" y="1009"/>
                  <a:pt x="547" y="881"/>
                </a:cubicBezTo>
                <a:cubicBezTo>
                  <a:pt x="711" y="602"/>
                  <a:pt x="805" y="289"/>
                  <a:pt x="813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806" y="290"/>
                  <a:pt x="712" y="602"/>
                  <a:pt x="548" y="881"/>
                </a:cubicBezTo>
                <a:cubicBezTo>
                  <a:pt x="473" y="1010"/>
                  <a:pt x="384" y="1127"/>
                  <a:pt x="286" y="1228"/>
                </a:cubicBezTo>
                <a:cubicBezTo>
                  <a:pt x="196" y="1320"/>
                  <a:pt x="100" y="1397"/>
                  <a:pt x="0" y="14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68"/>
          <p:cNvSpPr/>
          <p:nvPr/>
        </p:nvSpPr>
        <p:spPr bwMode="auto">
          <a:xfrm>
            <a:off x="5141913" y="1239837"/>
            <a:ext cx="1460500" cy="2346325"/>
          </a:xfrm>
          <a:custGeom>
            <a:avLst/>
            <a:gdLst>
              <a:gd name="T0" fmla="*/ 0 w 568"/>
              <a:gd name="T1" fmla="*/ 913 h 913"/>
              <a:gd name="T2" fmla="*/ 0 w 568"/>
              <a:gd name="T3" fmla="*/ 912 h 913"/>
              <a:gd name="T4" fmla="*/ 163 w 568"/>
              <a:gd name="T5" fmla="*/ 823 h 913"/>
              <a:gd name="T6" fmla="*/ 337 w 568"/>
              <a:gd name="T7" fmla="*/ 638 h 913"/>
              <a:gd name="T8" fmla="*/ 567 w 568"/>
              <a:gd name="T9" fmla="*/ 0 h 913"/>
              <a:gd name="T10" fmla="*/ 568 w 568"/>
              <a:gd name="T11" fmla="*/ 0 h 913"/>
              <a:gd name="T12" fmla="*/ 495 w 568"/>
              <a:gd name="T13" fmla="*/ 345 h 913"/>
              <a:gd name="T14" fmla="*/ 338 w 568"/>
              <a:gd name="T15" fmla="*/ 639 h 913"/>
              <a:gd name="T16" fmla="*/ 163 w 568"/>
              <a:gd name="T17" fmla="*/ 824 h 913"/>
              <a:gd name="T18" fmla="*/ 0 w 568"/>
              <a:gd name="T19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8" h="913">
                <a:moveTo>
                  <a:pt x="0" y="913"/>
                </a:moveTo>
                <a:cubicBezTo>
                  <a:pt x="0" y="912"/>
                  <a:pt x="0" y="912"/>
                  <a:pt x="0" y="912"/>
                </a:cubicBezTo>
                <a:cubicBezTo>
                  <a:pt x="53" y="895"/>
                  <a:pt x="108" y="866"/>
                  <a:pt x="163" y="823"/>
                </a:cubicBezTo>
                <a:cubicBezTo>
                  <a:pt x="225" y="775"/>
                  <a:pt x="284" y="712"/>
                  <a:pt x="337" y="638"/>
                </a:cubicBezTo>
                <a:cubicBezTo>
                  <a:pt x="473" y="451"/>
                  <a:pt x="557" y="218"/>
                  <a:pt x="567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562" y="115"/>
                  <a:pt x="538" y="231"/>
                  <a:pt x="495" y="345"/>
                </a:cubicBezTo>
                <a:cubicBezTo>
                  <a:pt x="456" y="449"/>
                  <a:pt x="402" y="550"/>
                  <a:pt x="338" y="639"/>
                </a:cubicBezTo>
                <a:cubicBezTo>
                  <a:pt x="285" y="713"/>
                  <a:pt x="226" y="775"/>
                  <a:pt x="163" y="824"/>
                </a:cubicBezTo>
                <a:cubicBezTo>
                  <a:pt x="109" y="866"/>
                  <a:pt x="54" y="896"/>
                  <a:pt x="0" y="91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69"/>
          <p:cNvSpPr/>
          <p:nvPr/>
        </p:nvSpPr>
        <p:spPr bwMode="auto">
          <a:xfrm>
            <a:off x="5403850" y="1239837"/>
            <a:ext cx="1198563" cy="2674938"/>
          </a:xfrm>
          <a:custGeom>
            <a:avLst/>
            <a:gdLst>
              <a:gd name="T0" fmla="*/ 1 w 466"/>
              <a:gd name="T1" fmla="*/ 1041 h 1041"/>
              <a:gd name="T2" fmla="*/ 0 w 466"/>
              <a:gd name="T3" fmla="*/ 1041 h 1041"/>
              <a:gd name="T4" fmla="*/ 307 w 466"/>
              <a:gd name="T5" fmla="*/ 613 h 1041"/>
              <a:gd name="T6" fmla="*/ 465 w 466"/>
              <a:gd name="T7" fmla="*/ 0 h 1041"/>
              <a:gd name="T8" fmla="*/ 466 w 466"/>
              <a:gd name="T9" fmla="*/ 0 h 1041"/>
              <a:gd name="T10" fmla="*/ 308 w 466"/>
              <a:gd name="T11" fmla="*/ 613 h 1041"/>
              <a:gd name="T12" fmla="*/ 1 w 466"/>
              <a:gd name="T13" fmla="*/ 1041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6" h="1041">
                <a:moveTo>
                  <a:pt x="1" y="1041"/>
                </a:moveTo>
                <a:cubicBezTo>
                  <a:pt x="0" y="1041"/>
                  <a:pt x="0" y="1041"/>
                  <a:pt x="0" y="1041"/>
                </a:cubicBezTo>
                <a:cubicBezTo>
                  <a:pt x="120" y="932"/>
                  <a:pt x="226" y="784"/>
                  <a:pt x="307" y="613"/>
                </a:cubicBezTo>
                <a:cubicBezTo>
                  <a:pt x="403" y="412"/>
                  <a:pt x="458" y="200"/>
                  <a:pt x="465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58" y="200"/>
                  <a:pt x="404" y="412"/>
                  <a:pt x="308" y="613"/>
                </a:cubicBezTo>
                <a:cubicBezTo>
                  <a:pt x="226" y="784"/>
                  <a:pt x="120" y="932"/>
                  <a:pt x="1" y="10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70"/>
          <p:cNvSpPr/>
          <p:nvPr/>
        </p:nvSpPr>
        <p:spPr bwMode="auto">
          <a:xfrm>
            <a:off x="5116513" y="265112"/>
            <a:ext cx="1485900" cy="974725"/>
          </a:xfrm>
          <a:custGeom>
            <a:avLst/>
            <a:gdLst>
              <a:gd name="T0" fmla="*/ 577 w 578"/>
              <a:gd name="T1" fmla="*/ 379 h 379"/>
              <a:gd name="T2" fmla="*/ 359 w 578"/>
              <a:gd name="T3" fmla="*/ 108 h 379"/>
              <a:gd name="T4" fmla="*/ 0 w 578"/>
              <a:gd name="T5" fmla="*/ 0 h 379"/>
              <a:gd name="T6" fmla="*/ 1 w 578"/>
              <a:gd name="T7" fmla="*/ 0 h 379"/>
              <a:gd name="T8" fmla="*/ 360 w 578"/>
              <a:gd name="T9" fmla="*/ 107 h 379"/>
              <a:gd name="T10" fmla="*/ 508 w 578"/>
              <a:gd name="T11" fmla="*/ 219 h 379"/>
              <a:gd name="T12" fmla="*/ 578 w 578"/>
              <a:gd name="T13" fmla="*/ 379 h 379"/>
              <a:gd name="T14" fmla="*/ 577 w 578"/>
              <a:gd name="T15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" h="379">
                <a:moveTo>
                  <a:pt x="577" y="379"/>
                </a:moveTo>
                <a:cubicBezTo>
                  <a:pt x="570" y="231"/>
                  <a:pt x="422" y="140"/>
                  <a:pt x="359" y="108"/>
                </a:cubicBezTo>
                <a:cubicBezTo>
                  <a:pt x="262" y="58"/>
                  <a:pt x="148" y="24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48" y="23"/>
                  <a:pt x="262" y="57"/>
                  <a:pt x="360" y="107"/>
                </a:cubicBezTo>
                <a:cubicBezTo>
                  <a:pt x="419" y="138"/>
                  <a:pt x="470" y="176"/>
                  <a:pt x="508" y="219"/>
                </a:cubicBezTo>
                <a:cubicBezTo>
                  <a:pt x="551" y="269"/>
                  <a:pt x="575" y="323"/>
                  <a:pt x="578" y="379"/>
                </a:cubicBezTo>
                <a:lnTo>
                  <a:pt x="577" y="37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71"/>
          <p:cNvSpPr/>
          <p:nvPr/>
        </p:nvSpPr>
        <p:spPr bwMode="auto">
          <a:xfrm>
            <a:off x="3079750" y="1239837"/>
            <a:ext cx="3522663" cy="1325563"/>
          </a:xfrm>
          <a:custGeom>
            <a:avLst/>
            <a:gdLst>
              <a:gd name="T0" fmla="*/ 0 w 1370"/>
              <a:gd name="T1" fmla="*/ 516 h 516"/>
              <a:gd name="T2" fmla="*/ 0 w 1370"/>
              <a:gd name="T3" fmla="*/ 515 h 516"/>
              <a:gd name="T4" fmla="*/ 529 w 1370"/>
              <a:gd name="T5" fmla="*/ 319 h 516"/>
              <a:gd name="T6" fmla="*/ 860 w 1370"/>
              <a:gd name="T7" fmla="*/ 204 h 516"/>
              <a:gd name="T8" fmla="*/ 1008 w 1370"/>
              <a:gd name="T9" fmla="*/ 153 h 516"/>
              <a:gd name="T10" fmla="*/ 1034 w 1370"/>
              <a:gd name="T11" fmla="*/ 144 h 516"/>
              <a:gd name="T12" fmla="*/ 1180 w 1370"/>
              <a:gd name="T13" fmla="*/ 92 h 516"/>
              <a:gd name="T14" fmla="*/ 1296 w 1370"/>
              <a:gd name="T15" fmla="*/ 48 h 516"/>
              <a:gd name="T16" fmla="*/ 1369 w 1370"/>
              <a:gd name="T17" fmla="*/ 5 h 516"/>
              <a:gd name="T18" fmla="*/ 1369 w 1370"/>
              <a:gd name="T19" fmla="*/ 1 h 516"/>
              <a:gd name="T20" fmla="*/ 1370 w 1370"/>
              <a:gd name="T21" fmla="*/ 0 h 516"/>
              <a:gd name="T22" fmla="*/ 1370 w 1370"/>
              <a:gd name="T23" fmla="*/ 5 h 516"/>
              <a:gd name="T24" fmla="*/ 1296 w 1370"/>
              <a:gd name="T25" fmla="*/ 48 h 516"/>
              <a:gd name="T26" fmla="*/ 1180 w 1370"/>
              <a:gd name="T27" fmla="*/ 93 h 516"/>
              <a:gd name="T28" fmla="*/ 1035 w 1370"/>
              <a:gd name="T29" fmla="*/ 144 h 516"/>
              <a:gd name="T30" fmla="*/ 1008 w 1370"/>
              <a:gd name="T31" fmla="*/ 154 h 516"/>
              <a:gd name="T32" fmla="*/ 860 w 1370"/>
              <a:gd name="T33" fmla="*/ 205 h 516"/>
              <a:gd name="T34" fmla="*/ 530 w 1370"/>
              <a:gd name="T35" fmla="*/ 320 h 516"/>
              <a:gd name="T36" fmla="*/ 0 w 1370"/>
              <a:gd name="T37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70" h="516">
                <a:moveTo>
                  <a:pt x="0" y="516"/>
                </a:moveTo>
                <a:cubicBezTo>
                  <a:pt x="0" y="515"/>
                  <a:pt x="0" y="515"/>
                  <a:pt x="0" y="515"/>
                </a:cubicBezTo>
                <a:cubicBezTo>
                  <a:pt x="161" y="452"/>
                  <a:pt x="334" y="388"/>
                  <a:pt x="529" y="319"/>
                </a:cubicBezTo>
                <a:cubicBezTo>
                  <a:pt x="645" y="278"/>
                  <a:pt x="754" y="240"/>
                  <a:pt x="860" y="204"/>
                </a:cubicBezTo>
                <a:cubicBezTo>
                  <a:pt x="912" y="186"/>
                  <a:pt x="960" y="169"/>
                  <a:pt x="1008" y="153"/>
                </a:cubicBezTo>
                <a:cubicBezTo>
                  <a:pt x="1017" y="150"/>
                  <a:pt x="1026" y="147"/>
                  <a:pt x="1034" y="144"/>
                </a:cubicBezTo>
                <a:cubicBezTo>
                  <a:pt x="1087" y="125"/>
                  <a:pt x="1136" y="108"/>
                  <a:pt x="1180" y="92"/>
                </a:cubicBezTo>
                <a:cubicBezTo>
                  <a:pt x="1230" y="74"/>
                  <a:pt x="1267" y="60"/>
                  <a:pt x="1296" y="48"/>
                </a:cubicBezTo>
                <a:cubicBezTo>
                  <a:pt x="1341" y="29"/>
                  <a:pt x="1366" y="14"/>
                  <a:pt x="1369" y="5"/>
                </a:cubicBezTo>
                <a:cubicBezTo>
                  <a:pt x="1370" y="3"/>
                  <a:pt x="1370" y="2"/>
                  <a:pt x="1369" y="1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370" y="2"/>
                  <a:pt x="1370" y="3"/>
                  <a:pt x="1370" y="5"/>
                </a:cubicBezTo>
                <a:cubicBezTo>
                  <a:pt x="1366" y="15"/>
                  <a:pt x="1342" y="29"/>
                  <a:pt x="1296" y="48"/>
                </a:cubicBezTo>
                <a:cubicBezTo>
                  <a:pt x="1267" y="60"/>
                  <a:pt x="1230" y="74"/>
                  <a:pt x="1180" y="93"/>
                </a:cubicBezTo>
                <a:cubicBezTo>
                  <a:pt x="1137" y="109"/>
                  <a:pt x="1087" y="126"/>
                  <a:pt x="1035" y="144"/>
                </a:cubicBezTo>
                <a:cubicBezTo>
                  <a:pt x="1026" y="147"/>
                  <a:pt x="1017" y="150"/>
                  <a:pt x="1008" y="154"/>
                </a:cubicBezTo>
                <a:cubicBezTo>
                  <a:pt x="961" y="170"/>
                  <a:pt x="912" y="187"/>
                  <a:pt x="860" y="205"/>
                </a:cubicBezTo>
                <a:cubicBezTo>
                  <a:pt x="755" y="241"/>
                  <a:pt x="646" y="279"/>
                  <a:pt x="530" y="320"/>
                </a:cubicBezTo>
                <a:cubicBezTo>
                  <a:pt x="335" y="389"/>
                  <a:pt x="161" y="453"/>
                  <a:pt x="0" y="5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72"/>
          <p:cNvSpPr/>
          <p:nvPr/>
        </p:nvSpPr>
        <p:spPr bwMode="auto">
          <a:xfrm>
            <a:off x="4378325" y="1016000"/>
            <a:ext cx="2233613" cy="735013"/>
          </a:xfrm>
          <a:custGeom>
            <a:avLst/>
            <a:gdLst>
              <a:gd name="T0" fmla="*/ 0 w 869"/>
              <a:gd name="T1" fmla="*/ 286 h 286"/>
              <a:gd name="T2" fmla="*/ 0 w 869"/>
              <a:gd name="T3" fmla="*/ 285 h 286"/>
              <a:gd name="T4" fmla="*/ 332 w 869"/>
              <a:gd name="T5" fmla="*/ 106 h 286"/>
              <a:gd name="T6" fmla="*/ 631 w 869"/>
              <a:gd name="T7" fmla="*/ 14 h 286"/>
              <a:gd name="T8" fmla="*/ 817 w 869"/>
              <a:gd name="T9" fmla="*/ 18 h 286"/>
              <a:gd name="T10" fmla="*/ 865 w 869"/>
              <a:gd name="T11" fmla="*/ 88 h 286"/>
              <a:gd name="T12" fmla="*/ 864 w 869"/>
              <a:gd name="T13" fmla="*/ 87 h 286"/>
              <a:gd name="T14" fmla="*/ 817 w 869"/>
              <a:gd name="T15" fmla="*/ 19 h 286"/>
              <a:gd name="T16" fmla="*/ 631 w 869"/>
              <a:gd name="T17" fmla="*/ 14 h 286"/>
              <a:gd name="T18" fmla="*/ 332 w 869"/>
              <a:gd name="T19" fmla="*/ 107 h 286"/>
              <a:gd name="T20" fmla="*/ 0 w 869"/>
              <a:gd name="T21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9" h="286">
                <a:moveTo>
                  <a:pt x="0" y="286"/>
                </a:moveTo>
                <a:cubicBezTo>
                  <a:pt x="0" y="285"/>
                  <a:pt x="0" y="285"/>
                  <a:pt x="0" y="285"/>
                </a:cubicBezTo>
                <a:cubicBezTo>
                  <a:pt x="110" y="213"/>
                  <a:pt x="221" y="153"/>
                  <a:pt x="332" y="106"/>
                </a:cubicBezTo>
                <a:cubicBezTo>
                  <a:pt x="441" y="59"/>
                  <a:pt x="542" y="28"/>
                  <a:pt x="631" y="14"/>
                </a:cubicBezTo>
                <a:cubicBezTo>
                  <a:pt x="712" y="0"/>
                  <a:pt x="775" y="2"/>
                  <a:pt x="817" y="18"/>
                </a:cubicBezTo>
                <a:cubicBezTo>
                  <a:pt x="850" y="31"/>
                  <a:pt x="869" y="60"/>
                  <a:pt x="865" y="88"/>
                </a:cubicBezTo>
                <a:cubicBezTo>
                  <a:pt x="864" y="87"/>
                  <a:pt x="864" y="87"/>
                  <a:pt x="864" y="87"/>
                </a:cubicBezTo>
                <a:cubicBezTo>
                  <a:pt x="869" y="60"/>
                  <a:pt x="849" y="31"/>
                  <a:pt x="817" y="19"/>
                </a:cubicBezTo>
                <a:cubicBezTo>
                  <a:pt x="775" y="3"/>
                  <a:pt x="712" y="1"/>
                  <a:pt x="631" y="14"/>
                </a:cubicBezTo>
                <a:cubicBezTo>
                  <a:pt x="542" y="29"/>
                  <a:pt x="441" y="60"/>
                  <a:pt x="332" y="107"/>
                </a:cubicBezTo>
                <a:cubicBezTo>
                  <a:pt x="222" y="154"/>
                  <a:pt x="110" y="214"/>
                  <a:pt x="0" y="28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73"/>
          <p:cNvSpPr/>
          <p:nvPr/>
        </p:nvSpPr>
        <p:spPr bwMode="auto">
          <a:xfrm>
            <a:off x="5232400" y="147637"/>
            <a:ext cx="1379538" cy="1092200"/>
          </a:xfrm>
          <a:custGeom>
            <a:avLst/>
            <a:gdLst>
              <a:gd name="T0" fmla="*/ 532 w 537"/>
              <a:gd name="T1" fmla="*/ 425 h 425"/>
              <a:gd name="T2" fmla="*/ 494 w 537"/>
              <a:gd name="T3" fmla="*/ 175 h 425"/>
              <a:gd name="T4" fmla="*/ 363 w 537"/>
              <a:gd name="T5" fmla="*/ 23 h 425"/>
              <a:gd name="T6" fmla="*/ 180 w 537"/>
              <a:gd name="T7" fmla="*/ 28 h 425"/>
              <a:gd name="T8" fmla="*/ 1 w 537"/>
              <a:gd name="T9" fmla="*/ 144 h 425"/>
              <a:gd name="T10" fmla="*/ 0 w 537"/>
              <a:gd name="T11" fmla="*/ 144 h 425"/>
              <a:gd name="T12" fmla="*/ 179 w 537"/>
              <a:gd name="T13" fmla="*/ 27 h 425"/>
              <a:gd name="T14" fmla="*/ 363 w 537"/>
              <a:gd name="T15" fmla="*/ 23 h 425"/>
              <a:gd name="T16" fmla="*/ 495 w 537"/>
              <a:gd name="T17" fmla="*/ 175 h 425"/>
              <a:gd name="T18" fmla="*/ 533 w 537"/>
              <a:gd name="T19" fmla="*/ 425 h 425"/>
              <a:gd name="T20" fmla="*/ 532 w 537"/>
              <a:gd name="T21" fmla="*/ 425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7" h="425">
                <a:moveTo>
                  <a:pt x="532" y="425"/>
                </a:moveTo>
                <a:cubicBezTo>
                  <a:pt x="536" y="335"/>
                  <a:pt x="523" y="246"/>
                  <a:pt x="494" y="175"/>
                </a:cubicBezTo>
                <a:cubicBezTo>
                  <a:pt x="464" y="99"/>
                  <a:pt x="418" y="47"/>
                  <a:pt x="363" y="23"/>
                </a:cubicBezTo>
                <a:cubicBezTo>
                  <a:pt x="311" y="1"/>
                  <a:pt x="247" y="3"/>
                  <a:pt x="180" y="28"/>
                </a:cubicBezTo>
                <a:cubicBezTo>
                  <a:pt x="119" y="50"/>
                  <a:pt x="55" y="91"/>
                  <a:pt x="1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55" y="91"/>
                  <a:pt x="118" y="49"/>
                  <a:pt x="179" y="27"/>
                </a:cubicBezTo>
                <a:cubicBezTo>
                  <a:pt x="247" y="2"/>
                  <a:pt x="311" y="0"/>
                  <a:pt x="363" y="23"/>
                </a:cubicBezTo>
                <a:cubicBezTo>
                  <a:pt x="419" y="46"/>
                  <a:pt x="464" y="99"/>
                  <a:pt x="495" y="175"/>
                </a:cubicBezTo>
                <a:cubicBezTo>
                  <a:pt x="524" y="246"/>
                  <a:pt x="537" y="335"/>
                  <a:pt x="533" y="425"/>
                </a:cubicBezTo>
                <a:lnTo>
                  <a:pt x="532" y="42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1827622" y="1343919"/>
            <a:ext cx="2304000" cy="2304000"/>
            <a:chOff x="1827622" y="1343919"/>
            <a:chExt cx="2304000" cy="2304000"/>
          </a:xfrm>
        </p:grpSpPr>
        <p:sp>
          <p:nvSpPr>
            <p:cNvPr id="58" name="椭圆 5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椭圆 59"/>
          <p:cNvSpPr/>
          <p:nvPr/>
        </p:nvSpPr>
        <p:spPr>
          <a:xfrm>
            <a:off x="2166971" y="1683268"/>
            <a:ext cx="1625302" cy="162530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grpSp>
        <p:nvGrpSpPr>
          <p:cNvPr id="61" name="组合 60"/>
          <p:cNvGrpSpPr/>
          <p:nvPr/>
        </p:nvGrpSpPr>
        <p:grpSpPr>
          <a:xfrm>
            <a:off x="4878363" y="3308570"/>
            <a:ext cx="504056" cy="504056"/>
            <a:chOff x="1827622" y="1343919"/>
            <a:chExt cx="2304000" cy="2304000"/>
          </a:xfrm>
        </p:grpSpPr>
        <p:sp>
          <p:nvSpPr>
            <p:cNvPr id="62" name="椭圆 6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同心圆 63"/>
          <p:cNvSpPr/>
          <p:nvPr/>
        </p:nvSpPr>
        <p:spPr>
          <a:xfrm>
            <a:off x="4622661" y="1886068"/>
            <a:ext cx="179096" cy="179096"/>
          </a:xfrm>
          <a:prstGeom prst="donu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同心圆 64"/>
          <p:cNvSpPr/>
          <p:nvPr/>
        </p:nvSpPr>
        <p:spPr>
          <a:xfrm>
            <a:off x="5502262" y="1581933"/>
            <a:ext cx="179096" cy="179096"/>
          </a:xfrm>
          <a:prstGeom prst="donut">
            <a:avLst/>
          </a:prstGeom>
          <a:gradFill flip="none" rotWithShape="1">
            <a:gsLst>
              <a:gs pos="0">
                <a:srgbClr val="BB1717"/>
              </a:gs>
              <a:gs pos="100000">
                <a:srgbClr val="F11B1B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同心圆 65"/>
          <p:cNvSpPr/>
          <p:nvPr/>
        </p:nvSpPr>
        <p:spPr>
          <a:xfrm>
            <a:off x="5055540" y="200025"/>
            <a:ext cx="179096" cy="179096"/>
          </a:xfrm>
          <a:prstGeom prst="donu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同心圆 66"/>
          <p:cNvSpPr/>
          <p:nvPr/>
        </p:nvSpPr>
        <p:spPr>
          <a:xfrm>
            <a:off x="5970111" y="485774"/>
            <a:ext cx="179096" cy="179096"/>
          </a:xfrm>
          <a:prstGeom prst="donu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同心圆 67"/>
          <p:cNvSpPr/>
          <p:nvPr/>
        </p:nvSpPr>
        <p:spPr>
          <a:xfrm>
            <a:off x="5337467" y="3821403"/>
            <a:ext cx="179096" cy="179096"/>
          </a:xfrm>
          <a:prstGeom prst="donut">
            <a:avLst/>
          </a:prstGeom>
          <a:gradFill flip="none" rotWithShape="1">
            <a:gsLst>
              <a:gs pos="0">
                <a:srgbClr val="BB1717"/>
              </a:gs>
              <a:gs pos="100000">
                <a:srgbClr val="F11B1B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同心圆 68"/>
          <p:cNvSpPr/>
          <p:nvPr/>
        </p:nvSpPr>
        <p:spPr>
          <a:xfrm>
            <a:off x="2453627" y="5887535"/>
            <a:ext cx="179096" cy="179096"/>
          </a:xfrm>
          <a:prstGeom prst="donu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同心圆 69"/>
          <p:cNvSpPr/>
          <p:nvPr/>
        </p:nvSpPr>
        <p:spPr>
          <a:xfrm>
            <a:off x="631178" y="5943892"/>
            <a:ext cx="179096" cy="179096"/>
          </a:xfrm>
          <a:prstGeom prst="donu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6347210" y="935013"/>
            <a:ext cx="504056" cy="504056"/>
            <a:chOff x="1827622" y="1343919"/>
            <a:chExt cx="2304000" cy="2304000"/>
          </a:xfrm>
        </p:grpSpPr>
        <p:sp>
          <p:nvSpPr>
            <p:cNvPr id="72" name="椭圆 7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718083" y="2659038"/>
            <a:ext cx="504056" cy="504056"/>
            <a:chOff x="1827622" y="1343919"/>
            <a:chExt cx="2304000" cy="2304000"/>
          </a:xfrm>
        </p:grpSpPr>
        <p:sp>
          <p:nvSpPr>
            <p:cNvPr id="76" name="椭圆 7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700112" y="4287043"/>
            <a:ext cx="504056" cy="504056"/>
            <a:chOff x="1827622" y="1343919"/>
            <a:chExt cx="2304000" cy="2304000"/>
          </a:xfrm>
        </p:grpSpPr>
        <p:sp>
          <p:nvSpPr>
            <p:cNvPr id="81" name="椭圆 8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4055675" y="738779"/>
            <a:ext cx="746082" cy="746082"/>
            <a:chOff x="1827622" y="1343919"/>
            <a:chExt cx="2304000" cy="2304000"/>
          </a:xfrm>
        </p:grpSpPr>
        <p:sp>
          <p:nvSpPr>
            <p:cNvPr id="84" name="椭圆 83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632987" y="3641939"/>
            <a:ext cx="2920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BB17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校园助手</a:t>
            </a:r>
            <a:r>
              <a:rPr lang="en-US" altLang="zh-CN" sz="3600" dirty="0">
                <a:solidFill>
                  <a:srgbClr val="BB17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  <a:p>
            <a:pPr algn="ctr"/>
            <a:r>
              <a:rPr lang="zh-CN" altLang="en-US" sz="3600" dirty="0">
                <a:solidFill>
                  <a:srgbClr val="BB17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项目汇报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517923" y="3126402"/>
            <a:ext cx="3151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</a:rPr>
              <a:t>Project Presentation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DIN Mittelschrift Std" pitchFamily="50" charset="0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7257748" y="4859011"/>
            <a:ext cx="3672408" cy="3276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3430" y="36260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用户体验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75326" y="593438"/>
            <a:ext cx="42729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4A1300A-82D6-43C1-B197-8CB4066C6BF8}"/>
              </a:ext>
            </a:extLst>
          </p:cNvPr>
          <p:cNvSpPr/>
          <p:nvPr/>
        </p:nvSpPr>
        <p:spPr>
          <a:xfrm>
            <a:off x="1247754" y="968001"/>
            <a:ext cx="9694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用户体验记录表：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D40BA66-A301-4E52-93E9-24B30F783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331322"/>
              </p:ext>
            </p:extLst>
          </p:nvPr>
        </p:nvGraphicFramePr>
        <p:xfrm>
          <a:off x="1257360" y="1626765"/>
          <a:ext cx="9145016" cy="48665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5255">
                  <a:extLst>
                    <a:ext uri="{9D8B030D-6E8A-4147-A177-3AD203B41FA5}">
                      <a16:colId xmlns:a16="http://schemas.microsoft.com/office/drawing/2014/main" val="2020349006"/>
                    </a:ext>
                  </a:extLst>
                </a:gridCol>
                <a:gridCol w="8129761">
                  <a:extLst>
                    <a:ext uri="{9D8B030D-6E8A-4147-A177-3AD203B41FA5}">
                      <a16:colId xmlns:a16="http://schemas.microsoft.com/office/drawing/2014/main" val="762349292"/>
                    </a:ext>
                  </a:extLst>
                </a:gridCol>
              </a:tblGrid>
              <a:tr h="3383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体验感受及意见</a:t>
                      </a:r>
                      <a:r>
                        <a:rPr lang="en-US" sz="1050" kern="100" dirty="0">
                          <a:effectLst/>
                        </a:rPr>
                        <a:t>/</a:t>
                      </a:r>
                      <a:r>
                        <a:rPr lang="zh-CN" sz="1050" kern="100" dirty="0">
                          <a:effectLst/>
                        </a:rPr>
                        <a:t>建议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7492906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用户</a:t>
                      </a: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第一次打开</a:t>
                      </a:r>
                      <a:r>
                        <a:rPr lang="en-US" sz="1050" kern="100">
                          <a:effectLst/>
                        </a:rPr>
                        <a:t>app</a:t>
                      </a:r>
                      <a:r>
                        <a:rPr lang="zh-CN" sz="1050" kern="100">
                          <a:effectLst/>
                        </a:rPr>
                        <a:t>时进入主界面的加载时间有点长、聊天不能显示双方头像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9384907"/>
                  </a:ext>
                </a:extLst>
              </a:tr>
              <a:tr h="7198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用户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主要功能都实现了，但是界面较简单，和人聊天看不到昵称和头像。建议加点动态效果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1017064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用户</a:t>
                      </a: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发布完后不会自动跳转回主界面，要经过多次跳转。影响了使用体验。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3342568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用户</a:t>
                      </a: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</a:rPr>
                        <a:t>UI</a:t>
                      </a:r>
                      <a:r>
                        <a:rPr lang="zh-CN" sz="1050" kern="100">
                          <a:effectLst/>
                        </a:rPr>
                        <a:t>不够美观，其他的体验还算比较流畅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5040800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用户</a:t>
                      </a: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会话没有聊天双方的头像名称，购物车不能删除清空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4696241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用户</a:t>
                      </a: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想修改价格比较麻烦，要删除再重新发布，建议增加修改功能，没了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6161816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用户</a:t>
                      </a:r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聊天没有头像、名字显示！！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2783373"/>
                  </a:ext>
                </a:extLst>
              </a:tr>
              <a:tr h="7198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用户</a:t>
                      </a:r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优点：可以正常使用，功能完善  不足：页面跳转有点僵硬，用户之间交互性不足，帖子下不能评论。 总体体验良好。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039202"/>
                  </a:ext>
                </a:extLst>
              </a:tr>
              <a:tr h="7198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用户</a:t>
                      </a:r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感觉字体有点小，看得不太舒服。下面的目录点击后没有实际变化效果，可能会让人不知道自己在哪个页面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5525125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用户</a:t>
                      </a:r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发布商品的时候一直发布失败，也没有报错误原因，换了一张图片才成功。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473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09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3430" y="36260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用户体验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75326" y="593438"/>
            <a:ext cx="42729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4A1300A-82D6-43C1-B197-8CB4066C6BF8}"/>
              </a:ext>
            </a:extLst>
          </p:cNvPr>
          <p:cNvSpPr/>
          <p:nvPr/>
        </p:nvSpPr>
        <p:spPr>
          <a:xfrm>
            <a:off x="1247754" y="968001"/>
            <a:ext cx="9694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用户体验分析：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8F7CB2-6821-4D41-A077-73A23C993851}"/>
              </a:ext>
            </a:extLst>
          </p:cNvPr>
          <p:cNvSpPr/>
          <p:nvPr/>
        </p:nvSpPr>
        <p:spPr>
          <a:xfrm>
            <a:off x="1247754" y="1400990"/>
            <a:ext cx="9527972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分析总结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位用户的实际体验和意见，本系统的缺陷可以分为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类。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UI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界面的缺陷，如一些按钮点击，页面跳转的动态效果的不足，此类缺陷造成的影响较轻，容易修复。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不影响功能实现但影响了用户体验的缺陷，比如等待时间过长、要跳转多次，修改价格需要重新发布等。此类缺陷一定程度影响了用户体验，严重程度稍大，属于开发者应该完善的功能优化，针对问题较容易修复。</a:t>
            </a:r>
            <a:endParaRPr lang="en-US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是导致功能无法实现，完全破坏了用户体验的严重缺陷。如购物车没有删除键，发布超过大小的图片会失败。此类缺陷直接影响了软件正常运行，容易造成不良后果。需要立刻找出问题并修复。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71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3430" y="36260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用户体验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75326" y="593438"/>
            <a:ext cx="42729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4A1300A-82D6-43C1-B197-8CB4066C6BF8}"/>
              </a:ext>
            </a:extLst>
          </p:cNvPr>
          <p:cNvSpPr/>
          <p:nvPr/>
        </p:nvSpPr>
        <p:spPr>
          <a:xfrm>
            <a:off x="1247754" y="968001"/>
            <a:ext cx="9694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已完成的改进：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8F7CB2-6821-4D41-A077-73A23C993851}"/>
              </a:ext>
            </a:extLst>
          </p:cNvPr>
          <p:cNvSpPr/>
          <p:nvPr/>
        </p:nvSpPr>
        <p:spPr>
          <a:xfrm>
            <a:off x="1247754" y="1484784"/>
            <a:ext cx="96949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界面的优化</a:t>
            </a:r>
          </a:p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）限制界面加载的商品数量以提高加载速度</a:t>
            </a:r>
          </a:p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）自动压缩用户上传的图片，上传的图片过大时会有错误提示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）购物车列表增加了删除功能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）优化了一些界面的跳转关系，减少了跳转次数</a:t>
            </a:r>
          </a:p>
          <a:p>
            <a:pPr algn="just">
              <a:lnSpc>
                <a:spcPct val="150000"/>
              </a:lnSpc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/>
            <a:endParaRPr lang="zh-CN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E9C0778-2F8A-49C6-B538-2D7352C120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82638" y="4022849"/>
            <a:ext cx="5274310" cy="13601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D9CD89E-BD2F-4A44-B8F9-CBD91702B9C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82638" y="5567075"/>
            <a:ext cx="5274310" cy="91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3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 bwMode="auto">
          <a:xfrm>
            <a:off x="2638822" y="1268760"/>
            <a:ext cx="7233705" cy="2954651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400" b="0" i="0" u="none" strike="noStrike" kern="0" cap="none" spc="0" normalizeH="0" baseline="0" noProof="0" dirty="0">
                <a:ln w="38100"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rPr>
              <a:t>Thanks</a:t>
            </a:r>
            <a:endParaRPr kumimoji="0" lang="zh-CN" altLang="en-US" sz="18400" b="0" i="0" u="none" strike="noStrike" kern="0" cap="none" spc="0" normalizeH="0" baseline="0" noProof="0" dirty="0">
              <a:ln w="38100">
                <a:noFill/>
              </a:ln>
              <a:solidFill>
                <a:srgbClr val="7F7F7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43626" y="4052729"/>
            <a:ext cx="5409781" cy="707886"/>
            <a:chOff x="3078163" y="3563434"/>
            <a:chExt cx="2865437" cy="374815"/>
          </a:xfrm>
        </p:grpSpPr>
        <p:sp>
          <p:nvSpPr>
            <p:cNvPr id="32" name="圆角矩形 31"/>
            <p:cNvSpPr/>
            <p:nvPr/>
          </p:nvSpPr>
          <p:spPr bwMode="auto">
            <a:xfrm>
              <a:off x="3078163" y="3596643"/>
              <a:ext cx="2865437" cy="308396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BB1717"/>
                </a:gs>
                <a:gs pos="100000">
                  <a:srgbClr val="F11B1B"/>
                </a:gs>
              </a:gsLst>
              <a:lin ang="18600000" scaled="0"/>
              <a:tileRect/>
            </a:gradFill>
            <a:ln>
              <a:noFill/>
            </a:ln>
            <a:effectLst>
              <a:innerShdw blurRad="177800" dist="50800" dir="18600000">
                <a:schemeClr val="accent6">
                  <a:lumMod val="50000"/>
                  <a:alpha val="5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414697" y="3563434"/>
              <a:ext cx="2052681" cy="374815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谢谢您的聆听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832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2741" y="36260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345235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2562157" y="2756460"/>
            <a:ext cx="1496707" cy="1640674"/>
            <a:chOff x="1827622" y="1343919"/>
            <a:chExt cx="2304000" cy="2304000"/>
          </a:xfrm>
        </p:grpSpPr>
        <p:sp>
          <p:nvSpPr>
            <p:cNvPr id="92" name="椭圆 9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93" name="椭圆 92"/>
            <p:cNvSpPr/>
            <p:nvPr/>
          </p:nvSpPr>
          <p:spPr>
            <a:xfrm>
              <a:off x="1877481" y="1393777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成果展示</a:t>
              </a:r>
              <a:endParaRPr lang="en-US" altLang="zh-CN" dirty="0">
                <a:solidFill>
                  <a:srgbClr val="BB1717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7900063" y="2775837"/>
            <a:ext cx="1496707" cy="1640674"/>
            <a:chOff x="1827622" y="1343919"/>
            <a:chExt cx="2304000" cy="2304000"/>
          </a:xfrm>
        </p:grpSpPr>
        <p:sp>
          <p:nvSpPr>
            <p:cNvPr id="95" name="椭圆 9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1877479" y="1416426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用户体验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B665FA4-6ED4-4207-8A5C-11998A7A1BDB}"/>
              </a:ext>
            </a:extLst>
          </p:cNvPr>
          <p:cNvGrpSpPr/>
          <p:nvPr/>
        </p:nvGrpSpPr>
        <p:grpSpPr>
          <a:xfrm>
            <a:off x="5231110" y="2691856"/>
            <a:ext cx="1496707" cy="1640674"/>
            <a:chOff x="1827622" y="1343919"/>
            <a:chExt cx="2304000" cy="2304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605B469E-99D7-4926-8006-3B44318E8AFA}"/>
                </a:ext>
              </a:extLst>
            </p:cNvPr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5296B5A-CD23-403F-8417-5357FCC751CF}"/>
                </a:ext>
              </a:extLst>
            </p:cNvPr>
            <p:cNvSpPr/>
            <p:nvPr/>
          </p:nvSpPr>
          <p:spPr>
            <a:xfrm>
              <a:off x="1877479" y="1416426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测试设计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7319" y="35599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成果展示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75326" y="593438"/>
            <a:ext cx="42729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3EED5D8-7C38-4694-B856-504A17018A8E}"/>
              </a:ext>
            </a:extLst>
          </p:cNvPr>
          <p:cNvSpPr txBox="1"/>
          <p:nvPr/>
        </p:nvSpPr>
        <p:spPr>
          <a:xfrm>
            <a:off x="3466913" y="2875002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请收看演示视频！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2741" y="36260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345235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5346852" y="2734480"/>
            <a:ext cx="1496707" cy="1640674"/>
            <a:chOff x="1827622" y="1343919"/>
            <a:chExt cx="2304000" cy="2304000"/>
          </a:xfrm>
        </p:grpSpPr>
        <p:sp>
          <p:nvSpPr>
            <p:cNvPr id="92" name="椭圆 9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93" name="椭圆 92"/>
            <p:cNvSpPr/>
            <p:nvPr/>
          </p:nvSpPr>
          <p:spPr>
            <a:xfrm>
              <a:off x="1877481" y="1393777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测试设计</a:t>
              </a:r>
              <a:endParaRPr lang="en-US" altLang="zh-CN" dirty="0">
                <a:solidFill>
                  <a:srgbClr val="BB1717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7926465" y="2718353"/>
            <a:ext cx="1496707" cy="1640674"/>
            <a:chOff x="1827622" y="1343919"/>
            <a:chExt cx="2304000" cy="2304000"/>
          </a:xfrm>
        </p:grpSpPr>
        <p:sp>
          <p:nvSpPr>
            <p:cNvPr id="95" name="椭圆 9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1877479" y="1416426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用户体验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B665FA4-6ED4-4207-8A5C-11998A7A1BDB}"/>
              </a:ext>
            </a:extLst>
          </p:cNvPr>
          <p:cNvGrpSpPr/>
          <p:nvPr/>
        </p:nvGrpSpPr>
        <p:grpSpPr>
          <a:xfrm>
            <a:off x="2546030" y="2734480"/>
            <a:ext cx="1496707" cy="1640674"/>
            <a:chOff x="1827622" y="1343919"/>
            <a:chExt cx="2304000" cy="2304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605B469E-99D7-4926-8006-3B44318E8AFA}"/>
                </a:ext>
              </a:extLst>
            </p:cNvPr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5296B5A-CD23-403F-8417-5357FCC751CF}"/>
                </a:ext>
              </a:extLst>
            </p:cNvPr>
            <p:cNvSpPr/>
            <p:nvPr/>
          </p:nvSpPr>
          <p:spPr>
            <a:xfrm>
              <a:off x="1877479" y="1416426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成果展示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899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3990" y="36260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</a:rPr>
              <a:t>基本功能模块测试方案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705632" y="593438"/>
            <a:ext cx="29413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cxnSpLocks/>
          </p:cNvCxnSpPr>
          <p:nvPr/>
        </p:nvCxnSpPr>
        <p:spPr>
          <a:xfrm>
            <a:off x="8039422" y="593438"/>
            <a:ext cx="340888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EDCC8543-A57D-4246-9CD3-10712F147C85}"/>
              </a:ext>
            </a:extLst>
          </p:cNvPr>
          <p:cNvSpPr/>
          <p:nvPr/>
        </p:nvSpPr>
        <p:spPr>
          <a:xfrm>
            <a:off x="838622" y="725159"/>
            <a:ext cx="8014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</a:rPr>
              <a:t>测试大纲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</a:rPr>
              <a:t>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7CD29E-EEE0-4689-A3B5-5C84A687CDAB}"/>
              </a:ext>
            </a:extLst>
          </p:cNvPr>
          <p:cNvSpPr/>
          <p:nvPr/>
        </p:nvSpPr>
        <p:spPr>
          <a:xfrm>
            <a:off x="1247755" y="1185871"/>
            <a:ext cx="96949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规定需要测试的功能模块和其他测试内容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indent="26670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规定测试方法：黑盒测试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——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基于场景的测试方法、人工测试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indent="266700"/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5F1D125-C1B6-4FD2-B48E-22B79CF53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283266"/>
              </p:ext>
            </p:extLst>
          </p:nvPr>
        </p:nvGraphicFramePr>
        <p:xfrm>
          <a:off x="609599" y="3451990"/>
          <a:ext cx="10971212" cy="3006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6415">
                  <a:extLst>
                    <a:ext uri="{9D8B030D-6E8A-4147-A177-3AD203B41FA5}">
                      <a16:colId xmlns:a16="http://schemas.microsoft.com/office/drawing/2014/main" val="1640661891"/>
                    </a:ext>
                  </a:extLst>
                </a:gridCol>
                <a:gridCol w="1252830">
                  <a:extLst>
                    <a:ext uri="{9D8B030D-6E8A-4147-A177-3AD203B41FA5}">
                      <a16:colId xmlns:a16="http://schemas.microsoft.com/office/drawing/2014/main" val="464474524"/>
                    </a:ext>
                  </a:extLst>
                </a:gridCol>
                <a:gridCol w="3869034">
                  <a:extLst>
                    <a:ext uri="{9D8B030D-6E8A-4147-A177-3AD203B41FA5}">
                      <a16:colId xmlns:a16="http://schemas.microsoft.com/office/drawing/2014/main" val="3112162888"/>
                    </a:ext>
                  </a:extLst>
                </a:gridCol>
                <a:gridCol w="3979578">
                  <a:extLst>
                    <a:ext uri="{9D8B030D-6E8A-4147-A177-3AD203B41FA5}">
                      <a16:colId xmlns:a16="http://schemas.microsoft.com/office/drawing/2014/main" val="3159433727"/>
                    </a:ext>
                  </a:extLst>
                </a:gridCol>
                <a:gridCol w="1243355">
                  <a:extLst>
                    <a:ext uri="{9D8B030D-6E8A-4147-A177-3AD203B41FA5}">
                      <a16:colId xmlns:a16="http://schemas.microsoft.com/office/drawing/2014/main" val="30147073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序号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测试内容</a:t>
                      </a:r>
                      <a:r>
                        <a:rPr lang="en-US" sz="1050" kern="100">
                          <a:effectLst/>
                        </a:rPr>
                        <a:t>(</a:t>
                      </a:r>
                      <a:r>
                        <a:rPr lang="zh-CN" sz="1050" kern="100">
                          <a:effectLst/>
                        </a:rPr>
                        <a:t>功能模块</a:t>
                      </a:r>
                      <a:r>
                        <a:rPr lang="en-US" sz="1050" kern="100">
                          <a:effectLst/>
                        </a:rPr>
                        <a:t>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测试方法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预期测试结果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备注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070106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zh-CN" sz="1050" kern="100">
                          <a:effectLst/>
                        </a:rPr>
                        <a:t>二手交易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发布、下架、查看、尝试购买、清除购物车的商品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成功发布后商品信息出现在商品展示界面“闲置”及相应种类的展示界面和个人发布管理列表“我的发布”中，在发布管理中点击“下架”商品，相应的商品在发布管理和商品展示界面消失。</a:t>
                      </a:r>
                    </a:p>
                    <a:p>
                      <a:pPr algn="just"/>
                      <a:r>
                        <a:rPr lang="zh-CN" sz="1050" kern="100">
                          <a:effectLst/>
                        </a:rPr>
                        <a:t>点击各列表中的商品跳转到商品详情页面，点击页面的“我想要”跳转到与发布者对话的聊天界面，并且商品信息出现在购物车列表中。点击购物车列表的“删除”，相应的商品在购物车中消失。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6114729"/>
                  </a:ext>
                </a:extLst>
              </a:tr>
              <a:tr h="758825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招募队员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zh-CN" sz="1050" kern="100">
                          <a:effectLst/>
                        </a:rPr>
                        <a:t>发布、删除、查看招募队友的帖子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成功发布后发布的招募帖子出现在招募信息展示界面“组队”，在发布管理列表“我的组队”中点击“删除”，相应的帖子在组队界面就会消失。</a:t>
                      </a:r>
                    </a:p>
                    <a:p>
                      <a:pPr algn="just"/>
                      <a:r>
                        <a:rPr lang="zh-CN" sz="1050" kern="100">
                          <a:effectLst/>
                        </a:rPr>
                        <a:t>点击组队界面列表中的帖子会跳转到帖子详情界面，点击界面的“有兴趣”按钮跳转到与发布者对话的聊天界面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448216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商品查询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在搜索栏以商品名称进行查询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在搜索栏中输入商品名称为关键字，跳转到“搜索结果”界面以精确搜索的方式展示搜索的商品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108686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zh-CN" sz="1050" kern="100">
                          <a:effectLst/>
                        </a:rPr>
                        <a:t>即时通讯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发送、回复信息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通讯双方都立即收到对方回复的信息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90739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zh-CN" sz="1050" kern="100">
                          <a:effectLst/>
                        </a:rPr>
                        <a:t>信息管理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查看、修改个人信息：名称、头像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点击用户头像看到名称、年级、学院信息。无法修改个人信息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修改信息功能未完成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371051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96AF9A59-D194-4D63-9F91-A8070A8EA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90" y="1849943"/>
            <a:ext cx="294130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a) </a:t>
            </a:r>
            <a:r>
              <a: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系统登录与退出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509DF6D-7DE8-45A1-AD34-06FDF9FA9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29664"/>
              </p:ext>
            </p:extLst>
          </p:nvPr>
        </p:nvGraphicFramePr>
        <p:xfrm>
          <a:off x="609599" y="2214403"/>
          <a:ext cx="10971213" cy="652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7468">
                  <a:extLst>
                    <a:ext uri="{9D8B030D-6E8A-4147-A177-3AD203B41FA5}">
                      <a16:colId xmlns:a16="http://schemas.microsoft.com/office/drawing/2014/main" val="1215006269"/>
                    </a:ext>
                  </a:extLst>
                </a:gridCol>
                <a:gridCol w="1271781">
                  <a:extLst>
                    <a:ext uri="{9D8B030D-6E8A-4147-A177-3AD203B41FA5}">
                      <a16:colId xmlns:a16="http://schemas.microsoft.com/office/drawing/2014/main" val="3953860982"/>
                    </a:ext>
                  </a:extLst>
                </a:gridCol>
                <a:gridCol w="3921674">
                  <a:extLst>
                    <a:ext uri="{9D8B030D-6E8A-4147-A177-3AD203B41FA5}">
                      <a16:colId xmlns:a16="http://schemas.microsoft.com/office/drawing/2014/main" val="3040903135"/>
                    </a:ext>
                  </a:extLst>
                </a:gridCol>
                <a:gridCol w="3906935">
                  <a:extLst>
                    <a:ext uri="{9D8B030D-6E8A-4147-A177-3AD203B41FA5}">
                      <a16:colId xmlns:a16="http://schemas.microsoft.com/office/drawing/2014/main" val="2721953363"/>
                    </a:ext>
                  </a:extLst>
                </a:gridCol>
                <a:gridCol w="1243355">
                  <a:extLst>
                    <a:ext uri="{9D8B030D-6E8A-4147-A177-3AD203B41FA5}">
                      <a16:colId xmlns:a16="http://schemas.microsoft.com/office/drawing/2014/main" val="36505662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序号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测试内容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测试方法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预期测试结果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备注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4778893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系统登录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按照“使用说明书”中的描述登录系统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能够正常登录系统，并显示相应页面及模块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4917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系统退出</a:t>
                      </a:r>
                      <a:r>
                        <a:rPr lang="en-US" sz="1050" kern="100">
                          <a:effectLst/>
                        </a:rPr>
                        <a:t>/</a:t>
                      </a:r>
                      <a:r>
                        <a:rPr lang="zh-CN" sz="1050" kern="100">
                          <a:effectLst/>
                        </a:rPr>
                        <a:t>重新登录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按照“使用说明书”中的描述退出系统、重新登录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退出成功</a:t>
                      </a:r>
                      <a:r>
                        <a:rPr lang="en-US" sz="1050" kern="100">
                          <a:effectLst/>
                        </a:rPr>
                        <a:t>/</a:t>
                      </a:r>
                      <a:r>
                        <a:rPr lang="zh-CN" sz="1050" kern="100">
                          <a:effectLst/>
                        </a:rPr>
                        <a:t>跳转到重新登录页面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9074389"/>
                  </a:ext>
                </a:extLst>
              </a:tr>
            </a:tbl>
          </a:graphicData>
        </a:graphic>
      </p:graphicFrame>
      <p:sp>
        <p:nvSpPr>
          <p:cNvPr id="13" name="Rectangle 1">
            <a:extLst>
              <a:ext uri="{FF2B5EF4-FFF2-40B4-BE49-F238E27FC236}">
                <a16:creationId xmlns:a16="http://schemas.microsoft.com/office/drawing/2014/main" id="{9E22FC0C-C2C8-49B8-AB0D-306216A84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90" y="3041046"/>
            <a:ext cx="294130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功能测试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2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8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3990" y="36260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</a:rPr>
              <a:t>基本功能模块测试方案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705632" y="593438"/>
            <a:ext cx="29413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cxnSpLocks/>
          </p:cNvCxnSpPr>
          <p:nvPr/>
        </p:nvCxnSpPr>
        <p:spPr>
          <a:xfrm>
            <a:off x="8039422" y="593438"/>
            <a:ext cx="340888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EDCC8543-A57D-4246-9CD3-10712F147C85}"/>
              </a:ext>
            </a:extLst>
          </p:cNvPr>
          <p:cNvSpPr/>
          <p:nvPr/>
        </p:nvSpPr>
        <p:spPr>
          <a:xfrm>
            <a:off x="1296850" y="945039"/>
            <a:ext cx="8014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</a:rPr>
              <a:t>登录注册模块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</a:rPr>
              <a:t>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7CD29E-EEE0-4689-A3B5-5C84A687CDAB}"/>
              </a:ext>
            </a:extLst>
          </p:cNvPr>
          <p:cNvSpPr/>
          <p:nvPr/>
        </p:nvSpPr>
        <p:spPr>
          <a:xfrm>
            <a:off x="1296850" y="1573639"/>
            <a:ext cx="9694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登录模块测试用例见下表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indent="266700"/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3B693EE-C67A-48F4-89B3-B25BF25F0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855988"/>
              </p:ext>
            </p:extLst>
          </p:nvPr>
        </p:nvGraphicFramePr>
        <p:xfrm>
          <a:off x="2350898" y="2204864"/>
          <a:ext cx="6696636" cy="43924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8318">
                  <a:extLst>
                    <a:ext uri="{9D8B030D-6E8A-4147-A177-3AD203B41FA5}">
                      <a16:colId xmlns:a16="http://schemas.microsoft.com/office/drawing/2014/main" val="1301503801"/>
                    </a:ext>
                  </a:extLst>
                </a:gridCol>
                <a:gridCol w="3348318">
                  <a:extLst>
                    <a:ext uri="{9D8B030D-6E8A-4147-A177-3AD203B41FA5}">
                      <a16:colId xmlns:a16="http://schemas.microsoft.com/office/drawing/2014/main" val="1903275131"/>
                    </a:ext>
                  </a:extLst>
                </a:gridCol>
              </a:tblGrid>
              <a:tr h="283215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测试目的：测试客户端能否正常注册和登录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55853"/>
                  </a:ext>
                </a:extLst>
              </a:tr>
              <a:tr h="602496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预置条件：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开启数据库各项服务；把后台系统在</a:t>
                      </a:r>
                      <a:r>
                        <a:rPr lang="en-US" sz="1200" kern="100">
                          <a:effectLst/>
                        </a:rPr>
                        <a:t>Tomcat</a:t>
                      </a:r>
                      <a:r>
                        <a:rPr lang="zh-CN" sz="1200" kern="100">
                          <a:effectLst/>
                        </a:rPr>
                        <a:t>中启动；启动</a:t>
                      </a:r>
                      <a:r>
                        <a:rPr lang="en-US" sz="1200" kern="100">
                          <a:effectLst/>
                        </a:rPr>
                        <a:t>app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950576"/>
                  </a:ext>
                </a:extLst>
              </a:tr>
              <a:tr h="2832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测试过程：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预期结果：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9925802"/>
                  </a:ext>
                </a:extLst>
              </a:tr>
              <a:tr h="2832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点击“注册”进行注册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可以跳转到注册界面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5249831"/>
                  </a:ext>
                </a:extLst>
              </a:tr>
              <a:tr h="2832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注册时有信息不填写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提示不能为空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449533"/>
                  </a:ext>
                </a:extLst>
              </a:tr>
              <a:tr h="2832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注册时填写的学号、邮箱不符合规范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提示学号、邮箱格式错误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34422"/>
                  </a:ext>
                </a:extLst>
              </a:tr>
              <a:tr h="2832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登录时不填写账号和密码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提示登录失败，可能是账号密码错误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332124"/>
                  </a:ext>
                </a:extLst>
              </a:tr>
              <a:tr h="2832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登录账号不存在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提示登录失败，可能是账号密码错误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7887046"/>
                  </a:ext>
                </a:extLst>
              </a:tr>
              <a:tr h="2832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登录密码错误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提示登录失败，可能是账号密码错误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3751531"/>
                  </a:ext>
                </a:extLst>
              </a:tr>
              <a:tr h="2832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登录账号和密码都正确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正常登录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355695"/>
                  </a:ext>
                </a:extLst>
              </a:tr>
              <a:tr h="1241058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测试实际结果：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r>
                        <a:rPr lang="zh-CN" sz="1200" kern="100" dirty="0">
                          <a:effectLst/>
                        </a:rPr>
                        <a:t>、注册时某一信息为空时会提示不能为空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r>
                        <a:rPr lang="zh-CN" sz="1200" kern="100" dirty="0">
                          <a:effectLst/>
                        </a:rPr>
                        <a:t>、登录账号不存在、密码不匹配、不填账号或密码都会提示登录失败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3</a:t>
                      </a:r>
                      <a:r>
                        <a:rPr lang="zh-CN" sz="1200" kern="100" dirty="0">
                          <a:effectLst/>
                        </a:rPr>
                        <a:t>、账号和密码匹配时登录成功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465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0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>
            <a:cxnSpLocks/>
          </p:cNvCxnSpPr>
          <p:nvPr/>
        </p:nvCxnSpPr>
        <p:spPr>
          <a:xfrm>
            <a:off x="705632" y="593438"/>
            <a:ext cx="29413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EDCC8543-A57D-4246-9CD3-10712F147C85}"/>
              </a:ext>
            </a:extLst>
          </p:cNvPr>
          <p:cNvSpPr/>
          <p:nvPr/>
        </p:nvSpPr>
        <p:spPr>
          <a:xfrm>
            <a:off x="1296850" y="945039"/>
            <a:ext cx="8014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effectLst/>
              </a:rPr>
              <a:t>增、删、查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</a:rPr>
              <a:t>模块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</a:rPr>
              <a:t>：</a:t>
            </a: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294ED1A4-EF5A-49FB-B9A4-217CB6729F81}"/>
              </a:ext>
            </a:extLst>
          </p:cNvPr>
          <p:cNvSpPr txBox="1"/>
          <p:nvPr/>
        </p:nvSpPr>
        <p:spPr>
          <a:xfrm>
            <a:off x="4463989" y="36260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</a:rPr>
              <a:t>基本功能模块测试方案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14077C5-0574-4D8C-B80A-891991D65A2F}"/>
              </a:ext>
            </a:extLst>
          </p:cNvPr>
          <p:cNvCxnSpPr>
            <a:cxnSpLocks/>
          </p:cNvCxnSpPr>
          <p:nvPr/>
        </p:nvCxnSpPr>
        <p:spPr>
          <a:xfrm>
            <a:off x="7978451" y="593438"/>
            <a:ext cx="340888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DBF2D7E-0754-46C0-8F04-AE050BE7D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59384"/>
              </p:ext>
            </p:extLst>
          </p:nvPr>
        </p:nvGraphicFramePr>
        <p:xfrm>
          <a:off x="1245400" y="1527473"/>
          <a:ext cx="8014964" cy="47818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07482">
                  <a:extLst>
                    <a:ext uri="{9D8B030D-6E8A-4147-A177-3AD203B41FA5}">
                      <a16:colId xmlns:a16="http://schemas.microsoft.com/office/drawing/2014/main" val="731766140"/>
                    </a:ext>
                  </a:extLst>
                </a:gridCol>
                <a:gridCol w="4007482">
                  <a:extLst>
                    <a:ext uri="{9D8B030D-6E8A-4147-A177-3AD203B41FA5}">
                      <a16:colId xmlns:a16="http://schemas.microsoft.com/office/drawing/2014/main" val="638264377"/>
                    </a:ext>
                  </a:extLst>
                </a:gridCol>
              </a:tblGrid>
              <a:tr h="267036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测试目的：测试客户端增、删、查功能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98892"/>
                  </a:ext>
                </a:extLst>
              </a:tr>
              <a:tr h="568079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预置条件：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开启数据库各项服务；把后台系统在</a:t>
                      </a:r>
                      <a:r>
                        <a:rPr lang="en-US" sz="1200" kern="100" dirty="0">
                          <a:effectLst/>
                        </a:rPr>
                        <a:t>Tomcat</a:t>
                      </a:r>
                      <a:r>
                        <a:rPr lang="zh-CN" sz="1200" kern="100" dirty="0">
                          <a:effectLst/>
                        </a:rPr>
                        <a:t>中启动；启动</a:t>
                      </a:r>
                      <a:r>
                        <a:rPr lang="en-US" sz="1200" kern="100" dirty="0">
                          <a:effectLst/>
                        </a:rPr>
                        <a:t>app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22684"/>
                  </a:ext>
                </a:extLst>
              </a:tr>
              <a:tr h="2670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测试过程：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预期结果：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796288"/>
                  </a:ext>
                </a:extLst>
              </a:tr>
              <a:tr h="5701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发布商品或组队信息，上传图片小于</a:t>
                      </a:r>
                      <a:r>
                        <a:rPr lang="en-US" sz="1200" kern="100">
                          <a:effectLst/>
                        </a:rPr>
                        <a:t>4M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成功发布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821332"/>
                  </a:ext>
                </a:extLst>
              </a:tr>
              <a:tr h="5701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发布商品或组队信息，上传图片大于</a:t>
                      </a:r>
                      <a:r>
                        <a:rPr lang="en-US" sz="1200" kern="100">
                          <a:effectLst/>
                        </a:rPr>
                        <a:t>4M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提示发布失败，上传图片不能大于</a:t>
                      </a:r>
                      <a:r>
                        <a:rPr lang="en-US" sz="1200" kern="100">
                          <a:effectLst/>
                        </a:rPr>
                        <a:t>4M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646800"/>
                  </a:ext>
                </a:extLst>
              </a:tr>
              <a:tr h="5680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成功发布后查看我的发布中是否有相应信息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在我的发布中有相应的商品或帖子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6981510"/>
                  </a:ext>
                </a:extLst>
              </a:tr>
              <a:tr h="5680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在发布管理中点击下架或删除，查看是否还能找到对应信息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下架商品或删除帖子后再也浏览和搜索不到相应信息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2849901"/>
                  </a:ext>
                </a:extLst>
              </a:tr>
              <a:tr h="5680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用两个账号分别给对方留言，查看是否能及时收到并在消息列表中找到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可以立刻收到信息且在消息列表中能找到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360681"/>
                  </a:ext>
                </a:extLst>
              </a:tr>
              <a:tr h="2670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点击发布者头像、查看发布者信息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可以正确查看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5745463"/>
                  </a:ext>
                </a:extLst>
              </a:tr>
              <a:tr h="568079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测试实际结果：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所有功能都与预期结果一致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262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39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3990" y="36260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</a:rPr>
              <a:t>基本功能模块测试方案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705632" y="593438"/>
            <a:ext cx="29413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cxnSpLocks/>
          </p:cNvCxnSpPr>
          <p:nvPr/>
        </p:nvCxnSpPr>
        <p:spPr>
          <a:xfrm>
            <a:off x="8039422" y="593438"/>
            <a:ext cx="340888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EDCC8543-A57D-4246-9CD3-10712F147C85}"/>
              </a:ext>
            </a:extLst>
          </p:cNvPr>
          <p:cNvSpPr/>
          <p:nvPr/>
        </p:nvSpPr>
        <p:spPr>
          <a:xfrm>
            <a:off x="1296850" y="945039"/>
            <a:ext cx="8014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</a:rPr>
              <a:t>即时通讯模块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</a:rPr>
              <a:t>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7CD29E-EEE0-4689-A3B5-5C84A687CDAB}"/>
              </a:ext>
            </a:extLst>
          </p:cNvPr>
          <p:cNvSpPr/>
          <p:nvPr/>
        </p:nvSpPr>
        <p:spPr>
          <a:xfrm>
            <a:off x="1296850" y="1573639"/>
            <a:ext cx="96949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测试方案：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前期准备：两台设备，设备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登录用户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，设备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登录用户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详细方案：用户发送信息给用户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查看自己的会话列表里是否增加了用户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然后用户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查看自己的是否收到用户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的信息和会话列表里是否增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加了用户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216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2741" y="36260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345235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8105680" y="2718353"/>
            <a:ext cx="1496707" cy="1640674"/>
            <a:chOff x="1827622" y="1343919"/>
            <a:chExt cx="2304000" cy="2304000"/>
          </a:xfrm>
        </p:grpSpPr>
        <p:sp>
          <p:nvSpPr>
            <p:cNvPr id="92" name="椭圆 9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93" name="椭圆 92"/>
            <p:cNvSpPr/>
            <p:nvPr/>
          </p:nvSpPr>
          <p:spPr>
            <a:xfrm>
              <a:off x="1877481" y="1393777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用户体验</a:t>
              </a:r>
              <a:endParaRPr lang="en-US" altLang="zh-CN" dirty="0">
                <a:solidFill>
                  <a:srgbClr val="BB1717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159102" y="2753857"/>
            <a:ext cx="1496707" cy="1640674"/>
            <a:chOff x="1827622" y="1343919"/>
            <a:chExt cx="2304000" cy="2304000"/>
          </a:xfrm>
        </p:grpSpPr>
        <p:sp>
          <p:nvSpPr>
            <p:cNvPr id="95" name="椭圆 9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1877479" y="1416426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测试设计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B665FA4-6ED4-4207-8A5C-11998A7A1BDB}"/>
              </a:ext>
            </a:extLst>
          </p:cNvPr>
          <p:cNvGrpSpPr/>
          <p:nvPr/>
        </p:nvGrpSpPr>
        <p:grpSpPr>
          <a:xfrm>
            <a:off x="2233644" y="2734480"/>
            <a:ext cx="1496707" cy="1640674"/>
            <a:chOff x="1827622" y="1343919"/>
            <a:chExt cx="2304000" cy="2304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605B469E-99D7-4926-8006-3B44318E8AFA}"/>
                </a:ext>
              </a:extLst>
            </p:cNvPr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5296B5A-CD23-403F-8417-5357FCC751CF}"/>
                </a:ext>
              </a:extLst>
            </p:cNvPr>
            <p:cNvSpPr/>
            <p:nvPr/>
          </p:nvSpPr>
          <p:spPr>
            <a:xfrm>
              <a:off x="1877479" y="1416426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成果展示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720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1376</Words>
  <Application>Microsoft Office PowerPoint</Application>
  <PresentationFormat>自定义</PresentationFormat>
  <Paragraphs>188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DIN Mittelschrift Std</vt:lpstr>
      <vt:lpstr>等线</vt:lpstr>
      <vt:lpstr>黑体</vt:lpstr>
      <vt:lpstr>微软雅黑</vt:lpstr>
      <vt:lpstr>幼圆</vt:lpstr>
      <vt:lpstr>Arial</vt:lpstr>
      <vt:lpstr>Calibri</vt:lpstr>
      <vt:lpstr>Franklin Gothic Book</vt:lpstr>
      <vt:lpstr>Franklin Gothic Medium</vt:lpstr>
      <vt:lpstr>Impact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Dany Zhou</dc:creator>
  <cp:keywords>PPT之家www.52ppt.com; PPT之家</cp:keywords>
  <dc:description>http://www.52ppt.com</dc:description>
  <cp:lastModifiedBy>湘杰</cp:lastModifiedBy>
  <cp:revision>42</cp:revision>
  <dcterms:created xsi:type="dcterms:W3CDTF">2015-10-26T08:41:00Z</dcterms:created>
  <dcterms:modified xsi:type="dcterms:W3CDTF">2021-01-10T04:26:52Z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