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60" r:id="rId6"/>
    <p:sldId id="275" r:id="rId7"/>
    <p:sldId id="265" r:id="rId8"/>
    <p:sldId id="278" r:id="rId9"/>
    <p:sldId id="280" r:id="rId10"/>
    <p:sldId id="279" r:id="rId11"/>
    <p:sldId id="276" r:id="rId12"/>
    <p:sldId id="281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002" autoAdjust="0"/>
  </p:normalViewPr>
  <p:slideViewPr>
    <p:cSldViewPr snapToGrid="0" showGuides="1">
      <p:cViewPr>
        <p:scale>
          <a:sx n="88" d="100"/>
          <a:sy n="88" d="100"/>
        </p:scale>
        <p:origin x="494" y="53"/>
      </p:cViewPr>
      <p:guideLst>
        <p:guide orient="horz" pos="2137"/>
        <p:guide pos="3840"/>
        <p:guide pos="5722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CBCD-8DB6-4DD8-9362-E2918535193F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93D2-E128-493D-A81A-E68C44181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2020/11/25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7"/>
            <a:ext cx="415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“校园助手”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sp>
        <p:nvSpPr>
          <p:cNvPr id="9" name="PA_矩形 2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7592" y="1683016"/>
            <a:ext cx="309634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2000" b="1" cap="all" dirty="0">
                <a:latin typeface="Agency FB" panose="020B0503020202020204" pitchFamily="34" charset="0"/>
                <a:cs typeface="Arial" panose="020B0604020202020204" pitchFamily="34" charset="0"/>
              </a:rPr>
              <a:t>2020</a:t>
            </a:r>
            <a:endParaRPr lang="zh-CN" altLang="en-US" sz="12000" b="1" cap="all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65631" y="354539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V="1">
            <a:off x="3124940" y="3545399"/>
            <a:ext cx="1642369" cy="232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50003" y="1945021"/>
            <a:ext cx="3580485" cy="2967958"/>
            <a:chOff x="8125749" y="2410530"/>
            <a:chExt cx="3580485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125749" y="3728213"/>
              <a:ext cx="3580485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RecyclerView+BottomNavigationView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165733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“消息”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“我的”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9B2B6F-C858-40F5-8BD9-73FAF5B7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32" y="1078985"/>
            <a:ext cx="2608299" cy="52662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EA1363-E026-4550-AEC8-8CD22BC7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30" y="1029624"/>
            <a:ext cx="2671547" cy="5432358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A30BE31-2861-48E2-AA6F-57B20804C5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724226" y="3653399"/>
            <a:ext cx="665804" cy="924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37026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4" y="2924324"/>
            <a:ext cx="35386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动效展示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4241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0" y="4179219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1" y="2939281"/>
            <a:ext cx="587705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314"/>
      </p:ext>
    </p:extLst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/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总体设计思路和风格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58540" y="3456517"/>
            <a:ext cx="306251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界面的展示、介绍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12704" y="4723288"/>
            <a:ext cx="306251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动效展示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40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5371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3903" y="2929376"/>
            <a:ext cx="353860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设计思路和风格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3925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8735" y="215189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86907" y="2842986"/>
            <a:ext cx="3078843" cy="89988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6346" y="3318135"/>
            <a:ext cx="353860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GOAL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76EFA-43E1-4294-9134-5BBE5EAB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28" y="1104899"/>
            <a:ext cx="6232578" cy="51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279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1422400" y="-698500"/>
            <a:ext cx="4716838" cy="471683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-65863" y="107042"/>
            <a:ext cx="7895413" cy="246262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-65863" y="508000"/>
            <a:ext cx="7315559" cy="3817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-65863" y="737066"/>
            <a:ext cx="3666794" cy="377271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36624" y="5230523"/>
            <a:ext cx="200604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要注重文字和图片的协调与融合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829550" y="1747225"/>
            <a:ext cx="2690489" cy="1419297"/>
            <a:chOff x="7829550" y="1747225"/>
            <a:chExt cx="2690489" cy="1419297"/>
          </a:xfrm>
        </p:grpSpPr>
        <p:sp>
          <p:nvSpPr>
            <p:cNvPr id="31" name="矩形 30"/>
            <p:cNvSpPr/>
            <p:nvPr/>
          </p:nvSpPr>
          <p:spPr>
            <a:xfrm>
              <a:off x="7829550" y="1747225"/>
              <a:ext cx="2690489" cy="433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界面选项较多，跳转多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74331" y="2275829"/>
              <a:ext cx="2411491" cy="89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总体风格偏向简易大方，选项按键应该醒目且有文字引导。让用户能很快明白主要操作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394477" y="4126881"/>
            <a:ext cx="2991345" cy="1178723"/>
            <a:chOff x="7394477" y="4126881"/>
            <a:chExt cx="2991345" cy="1178723"/>
          </a:xfrm>
        </p:grpSpPr>
        <p:sp>
          <p:nvSpPr>
            <p:cNvPr id="33" name="矩形 32"/>
            <p:cNvSpPr/>
            <p:nvPr/>
          </p:nvSpPr>
          <p:spPr>
            <a:xfrm>
              <a:off x="7684403" y="4126881"/>
              <a:ext cx="2411491" cy="433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图片展示占据范围大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94477" y="4605028"/>
              <a:ext cx="2991345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开始的图片布局非常重要，相关界面或结构可以重用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9F14DFF-941C-4E0D-BA26-F7B865577EB1}"/>
              </a:ext>
            </a:extLst>
          </p:cNvPr>
          <p:cNvSpPr/>
          <p:nvPr/>
        </p:nvSpPr>
        <p:spPr>
          <a:xfrm>
            <a:off x="3508139" y="4610884"/>
            <a:ext cx="2263010" cy="561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文字和图片并重</a:t>
            </a:r>
          </a:p>
        </p:txBody>
      </p:sp>
    </p:spTree>
    <p:extLst>
      <p:ext uri="{BB962C8B-B14F-4D97-AF65-F5344CB8AC3E}">
        <p14:creationId xmlns:p14="http://schemas.microsoft.com/office/powerpoint/2010/main" val="41394624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4" y="2924324"/>
            <a:ext cx="353860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的展示、介绍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5450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65631" y="354539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124940" y="2284344"/>
            <a:ext cx="2891682" cy="3237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endCxn id="25" idx="2"/>
          </p:cNvCxnSpPr>
          <p:nvPr/>
        </p:nvCxnSpPr>
        <p:spPr>
          <a:xfrm>
            <a:off x="3124940" y="3777474"/>
            <a:ext cx="4795556" cy="40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 flipV="1">
            <a:off x="3319631" y="5498838"/>
            <a:ext cx="2037345" cy="151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991072" y="1423908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85197" y="2525836"/>
              <a:ext cx="1585162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横向布局显示分类框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6976" y="4337695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38848" y="4844231"/>
              <a:ext cx="1672399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BottomNavigationView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底部菜单导航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20496" y="270281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543251"/>
              <a:ext cx="2053476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RecyclerView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瀑布流布局展示图片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165733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二手物品展示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3F7CB3-AD75-4739-8872-CCF4FC7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7" y="822524"/>
            <a:ext cx="2852890" cy="55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72746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65631" y="354539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cxnSpLocks/>
            <a:endCxn id="25" idx="2"/>
          </p:cNvCxnSpPr>
          <p:nvPr/>
        </p:nvCxnSpPr>
        <p:spPr>
          <a:xfrm>
            <a:off x="1945343" y="4263847"/>
            <a:ext cx="4795556" cy="40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740899" y="3189183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543251"/>
              <a:ext cx="2053476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主体仍是用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RecyclerView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展示图片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165733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招募队员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A0DD1F-C890-4DA2-81CE-2DEBF89E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79" y="657397"/>
            <a:ext cx="2860756" cy="577600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B7C9AF0-1C41-442D-83B3-A37D7CE716AC}"/>
              </a:ext>
            </a:extLst>
          </p:cNvPr>
          <p:cNvGrpSpPr/>
          <p:nvPr/>
        </p:nvGrpSpPr>
        <p:grpSpPr>
          <a:xfrm>
            <a:off x="6740899" y="773716"/>
            <a:ext cx="1936688" cy="1913009"/>
            <a:chOff x="5987591" y="1647788"/>
            <a:chExt cx="2220619" cy="222061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E19BD92-F9BB-41CC-B8D4-2876CAD26791}"/>
                </a:ext>
              </a:extLst>
            </p:cNvPr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5C7FB0B-4E6C-43D0-BAD8-F1C289E3668B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3D8DF32-F9C3-421E-8A60-F8366E2939C4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AB61E08-9F7C-4215-A5F0-D90233AE1155}"/>
                </a:ext>
              </a:extLst>
            </p:cNvPr>
            <p:cNvSpPr txBox="1"/>
            <p:nvPr/>
          </p:nvSpPr>
          <p:spPr>
            <a:xfrm>
              <a:off x="6363344" y="2213689"/>
              <a:ext cx="1585162" cy="103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隐藏系统自带的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ActionBar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后自定义布局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9D9ADC8-7102-4FAA-9497-EF4D0DB327BC}"/>
              </a:ext>
            </a:extLst>
          </p:cNvPr>
          <p:cNvCxnSpPr>
            <a:cxnSpLocks/>
          </p:cNvCxnSpPr>
          <p:nvPr/>
        </p:nvCxnSpPr>
        <p:spPr>
          <a:xfrm flipV="1">
            <a:off x="2975017" y="1540009"/>
            <a:ext cx="3799436" cy="868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15782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65631" y="354539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3319631" y="5498838"/>
            <a:ext cx="2037345" cy="151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34206" y="165733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发布界面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8DB34A-B9BD-4B9E-9C7B-F5A6258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00" y="1028956"/>
            <a:ext cx="2839717" cy="49695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BDEDDC-5CDD-4EDE-BA80-FE860453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1" y="948587"/>
            <a:ext cx="2931296" cy="519362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11CF6C-498D-4FD1-B41D-920C0149A9BF}"/>
              </a:ext>
            </a:extLst>
          </p:cNvPr>
          <p:cNvGrpSpPr/>
          <p:nvPr/>
        </p:nvGrpSpPr>
        <p:grpSpPr>
          <a:xfrm>
            <a:off x="8618922" y="2403398"/>
            <a:ext cx="2220619" cy="2220619"/>
            <a:chOff x="5987591" y="1647788"/>
            <a:chExt cx="2220619" cy="222061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53855D5-65B2-45C9-8DEF-59BF24B85A5A}"/>
                </a:ext>
              </a:extLst>
            </p:cNvPr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853F2AA-D11B-4025-9C57-EBEB7625D079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D6B46C-0038-48C0-9CC4-A2ED523FCCDE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F47861E-45B1-4C32-AFF5-260E2D0398B3}"/>
                </a:ext>
              </a:extLst>
            </p:cNvPr>
            <p:cNvSpPr txBox="1"/>
            <p:nvPr/>
          </p:nvSpPr>
          <p:spPr>
            <a:xfrm>
              <a:off x="6354040" y="2397864"/>
              <a:ext cx="1585162" cy="89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自定义控件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圆角矩形输入框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灰白背景颜色对比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16126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169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欧美PPT</dc:title>
  <dc:subject>RP</dc:subject>
  <cp:keywords>RP</cp:keywords>
  <dc:description>RP</dc:description>
  <cp:lastModifiedBy>湘杰</cp:lastModifiedBy>
  <cp:revision>91</cp:revision>
  <dcterms:created xsi:type="dcterms:W3CDTF">2016-07-06T05:14:38Z</dcterms:created>
  <dcterms:modified xsi:type="dcterms:W3CDTF">2020-11-25T16:12:46Z</dcterms:modified>
  <cp:contentStatus>RP</cp:contentStatus>
</cp:coreProperties>
</file>