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theme/themeOverride12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10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5.xml" ContentType="application/vnd.openxmlformats-officedocument.themeOverr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303" r:id="rId4"/>
    <p:sldId id="314" r:id="rId5"/>
    <p:sldId id="313" r:id="rId6"/>
    <p:sldId id="275" r:id="rId7"/>
    <p:sldId id="315" r:id="rId8"/>
    <p:sldId id="277" r:id="rId9"/>
    <p:sldId id="278" r:id="rId10"/>
    <p:sldId id="316" r:id="rId11"/>
    <p:sldId id="317" r:id="rId12"/>
    <p:sldId id="319" r:id="rId13"/>
    <p:sldId id="310" r:id="rId14"/>
    <p:sldId id="318" r:id="rId15"/>
    <p:sldId id="312" r:id="rId16"/>
    <p:sldId id="320" r:id="rId17"/>
    <p:sldId id="321" r:id="rId18"/>
    <p:sldId id="308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339966"/>
    <a:srgbClr val="9B8CD0"/>
    <a:srgbClr val="CC3300"/>
    <a:srgbClr val="FDFDFD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6" d="100"/>
          <a:sy n="66" d="100"/>
        </p:scale>
        <p:origin x="-876" y="-114"/>
      </p:cViewPr>
      <p:guideLst>
        <p:guide orient="horz" pos="1865"/>
        <p:guide pos="3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
第二级
第三级
第四级
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A127E0D-626A-47EA-BD8C-29415ABB7C1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09575" y="754063"/>
            <a:ext cx="5854700" cy="3294062"/>
          </a:xfrm>
        </p:spPr>
      </p:sp>
      <p:sp>
        <p:nvSpPr>
          <p:cNvPr id="4098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099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fld id="{435A93D1-577C-435D-89A1-5E157D382D60}" type="slidenum">
              <a:rPr lang="zh-CN" altLang="en-US"/>
              <a:pPr>
                <a:buFont typeface="Arial" pitchFamily="34" charset="0"/>
                <a:buChar char="•"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1413"/>
            <a:ext cx="5486400" cy="3086100"/>
          </a:xfrm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DD9BFF06-6064-4CE1-9B60-2ECFA171C112}" type="slidenum">
              <a:rPr lang="zh-CN" altLang="en-US"/>
              <a:pPr algn="r" latinLnBrk="1"/>
              <a:t>11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73B92BAB-43E7-4709-BFBB-02A4BC696C40}" type="slidenum">
              <a:rPr lang="zh-CN" altLang="en-US"/>
              <a:pPr algn="r" latinLnBrk="1"/>
              <a:t>12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CE044796-E1E5-4335-A2F6-9AE08F2B10AD}" type="slidenum">
              <a:rPr lang="zh-CN" altLang="en-US"/>
              <a:pPr algn="r" latinLnBrk="1"/>
              <a:t>13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73B92BAB-43E7-4709-BFBB-02A4BC696C40}" type="slidenum">
              <a:rPr lang="zh-CN" altLang="en-US"/>
              <a:pPr algn="r" latinLnBrk="1"/>
              <a:t>14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1413"/>
            <a:ext cx="5486400" cy="3086100"/>
          </a:xfrm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DD9BFF06-6064-4CE1-9B60-2ECFA171C112}" type="slidenum">
              <a:rPr lang="zh-CN" altLang="en-US"/>
              <a:pPr algn="r" latinLnBrk="1"/>
              <a:t>15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73B92BAB-43E7-4709-BFBB-02A4BC696C40}" type="slidenum">
              <a:rPr lang="zh-CN" altLang="en-US"/>
              <a:pPr algn="r" latinLnBrk="1"/>
              <a:t>16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CE044796-E1E5-4335-A2F6-9AE08F2B10AD}" type="slidenum">
              <a:rPr lang="zh-CN" altLang="en-US"/>
              <a:pPr algn="r" latinLnBrk="1"/>
              <a:t>17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09575" y="754063"/>
            <a:ext cx="5854700" cy="3294062"/>
          </a:xfrm>
        </p:spPr>
      </p:sp>
      <p:sp>
        <p:nvSpPr>
          <p:cNvPr id="5222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2227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pitchFamily="34" charset="0"/>
              <a:buChar char="•"/>
            </a:pPr>
            <a:fld id="{8C699803-F3D9-43BE-B345-8C9322CC38B9}" type="slidenum">
              <a:rPr lang="zh-CN" altLang="en-US"/>
              <a:pPr>
                <a:buFont typeface="Arial" pitchFamily="34" charset="0"/>
                <a:buChar char="•"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73B92BAB-43E7-4709-BFBB-02A4BC696C40}" type="slidenum">
              <a:rPr lang="zh-CN" altLang="en-US"/>
              <a:pPr algn="r" latinLnBrk="1"/>
              <a:t>3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CE044796-E1E5-4335-A2F6-9AE08F2B10AD}" type="slidenum">
              <a:rPr lang="zh-CN" altLang="en-US"/>
              <a:pPr algn="r" latinLnBrk="1"/>
              <a:t>4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73B92BAB-43E7-4709-BFBB-02A4BC696C40}" type="slidenum">
              <a:rPr lang="zh-CN" altLang="en-US"/>
              <a:pPr algn="r" latinLnBrk="1"/>
              <a:t>5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1413"/>
            <a:ext cx="5486400" cy="3086100"/>
          </a:xfrm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 </a:t>
            </a:r>
          </a:p>
        </p:txBody>
      </p:sp>
      <p:sp>
        <p:nvSpPr>
          <p:cNvPr id="15364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399D4530-4A4F-46B6-B0F4-C2D6E83B133D}" type="slidenum">
              <a:rPr lang="zh-CN" altLang="en-US"/>
              <a:pPr algn="r" latinLnBrk="1"/>
              <a:t>6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4813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813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73B92BAB-43E7-4709-BFBB-02A4BC696C40}" type="slidenum">
              <a:rPr lang="zh-CN" altLang="en-US"/>
              <a:pPr algn="r" latinLnBrk="1"/>
              <a:t>7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CE044796-E1E5-4335-A2F6-9AE08F2B10AD}" type="slidenum">
              <a:rPr lang="zh-CN" altLang="en-US"/>
              <a:pPr algn="r" latinLnBrk="1"/>
              <a:t>8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1413"/>
            <a:ext cx="5486400" cy="3086100"/>
          </a:xfrm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DD9BFF06-6064-4CE1-9B60-2ECFA171C112}" type="slidenum">
              <a:rPr lang="zh-CN" altLang="en-US"/>
              <a:pPr algn="r" latinLnBrk="1"/>
              <a:t>9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4398963"/>
            <a:ext cx="5486400" cy="36004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latinLnBrk="1"/>
            <a:fld id="{CE044796-E1E5-4335-A2F6-9AE08F2B10AD}" type="slidenum">
              <a:rPr lang="zh-CN" altLang="en-US"/>
              <a:pPr algn="r" latinLnBrk="1"/>
              <a:t>10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나눔고딕" charset="-127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사각형 2"/>
          <p:cNvSpPr>
            <a:spLocks noChangeArrowheads="1"/>
          </p:cNvSpPr>
          <p:nvPr/>
        </p:nvSpPr>
        <p:spPr bwMode="auto">
          <a:xfrm>
            <a:off x="0" y="0"/>
            <a:ext cx="12242800" cy="6858000"/>
          </a:xfrm>
          <a:prstGeom prst="rect">
            <a:avLst/>
          </a:prstGeom>
          <a:solidFill>
            <a:srgbClr val="E9E8E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latinLnBrk="1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marL="9144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나눔고딕" charset="-127"/>
        </a:defRPr>
      </a:lvl1pPr>
      <a:lvl2pPr marL="9144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2pPr>
      <a:lvl3pPr marL="9144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3pPr>
      <a:lvl4pPr marL="9144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4pPr>
      <a:lvl5pPr marL="9144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5pPr>
      <a:lvl6pPr marL="13716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6pPr>
      <a:lvl7pPr marL="18288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7pPr>
      <a:lvl8pPr marL="22860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8pPr>
      <a:lvl9pPr marL="2743200" indent="-914400"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" charset="-127"/>
          <a:ea typeface="나눔고딕" charset="-127"/>
          <a:sym typeface="나눔고딕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나눔고딕" charset="-127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나눔고딕" charset="-127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나눔고딕" charset="-127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나눔고딕" charset="-127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나눔고딕" charset="-127"/>
        </a:defRPr>
      </a:lvl5pPr>
      <a:lvl6pPr marL="25146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나눔고딕" charset="-127"/>
        </a:defRPr>
      </a:lvl6pPr>
      <a:lvl7pPr marL="2971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나눔고딕" charset="-127"/>
        </a:defRPr>
      </a:lvl7pPr>
      <a:lvl8pPr marL="3429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나눔고딕" charset="-127"/>
        </a:defRPr>
      </a:lvl8pPr>
      <a:lvl9pPr marL="3886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나눔고딕" charset="-127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그림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9213" y="0"/>
            <a:ext cx="12241213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AutoShape 3"/>
          <p:cNvSpPr>
            <a:spLocks noChangeArrowheads="1"/>
          </p:cNvSpPr>
          <p:nvPr/>
        </p:nvSpPr>
        <p:spPr bwMode="auto">
          <a:xfrm flipH="1">
            <a:off x="2424113" y="2344738"/>
            <a:ext cx="7631832" cy="1228705"/>
          </a:xfrm>
          <a:prstGeom prst="roundRect">
            <a:avLst>
              <a:gd name="adj" fmla="val 16667"/>
            </a:avLst>
          </a:prstGeom>
          <a:noFill/>
          <a:ln w="28575">
            <a:noFill/>
            <a:round/>
            <a:headEnd/>
            <a:tailEnd/>
          </a:ln>
        </p:spPr>
        <p:txBody>
          <a:bodyPr wrap="square" lIns="90170" tIns="46990" rIns="90170" bIns="46990">
            <a:spAutoFit/>
          </a:bodyPr>
          <a:lstStyle/>
          <a:p>
            <a:pPr algn="ctr" latinLnBrk="1"/>
            <a:r>
              <a:rPr lang="zh-CN" altLang="en-US" sz="6600" dirty="0" smtClean="0">
                <a:solidFill>
                  <a:srgbClr val="CE5243"/>
                </a:solidFill>
                <a:latin typeface="方正兰亭粗黑_GBK" pitchFamily="2" charset="-122"/>
                <a:ea typeface="方正兰亭粗黑_GBK" pitchFamily="2" charset="-122"/>
                <a:sym typeface="Kozuka Gothic Pr6N EL" pitchFamily="34" charset="-128"/>
              </a:rPr>
              <a:t>大学生成长计划</a:t>
            </a:r>
            <a:r>
              <a:rPr lang="en-US" altLang="zh-CN" sz="6600" dirty="0" smtClean="0">
                <a:solidFill>
                  <a:srgbClr val="CE5243"/>
                </a:solidFill>
                <a:latin typeface="方正兰亭粗黑_GBK" pitchFamily="2" charset="-122"/>
                <a:ea typeface="方正兰亭粗黑_GBK" pitchFamily="2" charset="-122"/>
                <a:sym typeface="Kozuka Gothic Pr6N EL" pitchFamily="34" charset="-128"/>
              </a:rPr>
              <a:t>APP</a:t>
            </a:r>
            <a:endParaRPr lang="zh-CN" altLang="en-US" sz="6600" dirty="0">
              <a:solidFill>
                <a:srgbClr val="CE5243"/>
              </a:solidFill>
              <a:latin typeface="方正兰亭粗黑_GBK" pitchFamily="2" charset="-122"/>
              <a:ea typeface="方正兰亭粗黑_GBK" pitchFamily="2" charset="-122"/>
              <a:sym typeface="Kozuka Gothic Pr6N EL" pitchFamily="34" charset="-128"/>
            </a:endParaRPr>
          </a:p>
        </p:txBody>
      </p:sp>
      <p:sp>
        <p:nvSpPr>
          <p:cNvPr id="3075" name="TextBox 21313"/>
          <p:cNvSpPr>
            <a:spLocks noChangeArrowheads="1"/>
          </p:cNvSpPr>
          <p:nvPr/>
        </p:nvSpPr>
        <p:spPr bwMode="auto">
          <a:xfrm flipH="1">
            <a:off x="3629025" y="3835400"/>
            <a:ext cx="49720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1"/>
            <a:r>
              <a:rPr lang="zh-CN" altLang="en-US" dirty="0" smtClean="0">
                <a:solidFill>
                  <a:srgbClr val="595959"/>
                </a:solidFill>
                <a:latin typeface="Kozuka Gothic Pr6N EL" pitchFamily="34" charset="-128"/>
                <a:sym typeface="Kozuka Gothic Pr6N EL" pitchFamily="34" charset="-128"/>
              </a:rPr>
              <a:t>罗兰  张珏  陈丽怡  周尹淇  张雯琪</a:t>
            </a:r>
            <a:endParaRPr lang="zh-CN" altLang="en-US" dirty="0">
              <a:solidFill>
                <a:srgbClr val="595959"/>
              </a:solidFill>
              <a:latin typeface="Kozuka Gothic Pr6N EL" pitchFamily="34" charset="-128"/>
              <a:sym typeface="Kozuka Gothic Pr6N EL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그림 1"/>
          <p:cNvPicPr>
            <a:picLocks noChangeAspect="1" noChangeArrowheads="1"/>
          </p:cNvPicPr>
          <p:nvPr/>
        </p:nvPicPr>
        <p:blipFill>
          <a:blip r:embed="rId3" cstate="print"/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6055" y="2565012"/>
            <a:ext cx="47625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79977" y="189044"/>
            <a:ext cx="4351511" cy="640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3" name="그림 1"/>
          <p:cNvPicPr>
            <a:picLocks noChangeAspect="1" noChangeArrowheads="1"/>
          </p:cNvPicPr>
          <p:nvPr/>
        </p:nvPicPr>
        <p:blipFill>
          <a:blip r:embed="rId3" cstate="print"/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48009" y="1701024"/>
            <a:ext cx="4751934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082" y="261044"/>
            <a:ext cx="4351511" cy="640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8" name="그림 1"/>
          <p:cNvPicPr>
            <a:picLocks noChangeAspect="1" noChangeArrowheads="1"/>
          </p:cNvPicPr>
          <p:nvPr/>
        </p:nvPicPr>
        <p:blipFill>
          <a:blip r:embed="rId3" cstate="print"/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9" name="그림 1"/>
          <p:cNvPicPr>
            <a:picLocks noChangeAspect="1" noChangeArrowheads="1"/>
          </p:cNvPicPr>
          <p:nvPr/>
        </p:nvPicPr>
        <p:blipFill>
          <a:blip r:embed="rId3" cstate="print"/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7"/>
          <p:cNvSpPr>
            <a:spLocks noChangeArrowheads="1"/>
          </p:cNvSpPr>
          <p:nvPr/>
        </p:nvSpPr>
        <p:spPr bwMode="auto">
          <a:xfrm flipH="1">
            <a:off x="2208054" y="1845022"/>
            <a:ext cx="799189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72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查看</a:t>
            </a:r>
            <a:endParaRPr lang="en-US" altLang="zh-CN" sz="72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Kozuka Gothic Pr6N EL" pitchFamily="34" charset="-128"/>
            </a:endParaRPr>
          </a:p>
          <a:p>
            <a:pPr algn="ctr" latinLnBrk="1"/>
            <a:r>
              <a:rPr lang="zh-CN" altLang="en-US" sz="72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成长足迹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그림 1"/>
          <p:cNvPicPr>
            <a:picLocks noChangeAspect="1" noChangeArrowheads="1"/>
          </p:cNvPicPr>
          <p:nvPr/>
        </p:nvPicPr>
        <p:blipFill>
          <a:blip r:embed="rId3" cstate="print"/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5980" y="0"/>
            <a:ext cx="46560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>
            <a:spLocks noChangeArrowheads="1"/>
          </p:cNvSpPr>
          <p:nvPr/>
        </p:nvSpPr>
        <p:spPr bwMode="auto">
          <a:xfrm flipH="1">
            <a:off x="3432037" y="1125032"/>
            <a:ext cx="28079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lang="zh-CN" altLang="en-US" sz="3200" b="1" dirty="0" smtClean="0">
                <a:solidFill>
                  <a:srgbClr val="CC3300"/>
                </a:solidFill>
                <a:latin typeface="微软雅黑 Light" charset="-122"/>
                <a:ea typeface="微软雅黑 Light" charset="-122"/>
                <a:sym typeface="나눔고딕" charset="-127"/>
              </a:rPr>
              <a:t>查看成长足迹</a:t>
            </a:r>
            <a:endParaRPr lang="en-US" altLang="zh-CN" sz="3200" b="1" dirty="0">
              <a:solidFill>
                <a:srgbClr val="CC3300"/>
              </a:solidFill>
              <a:latin typeface="微软雅黑 Light" charset="-122"/>
              <a:ea typeface="微软雅黑 Light" charset="-122"/>
              <a:sym typeface="나눔고딕" charset="-127"/>
            </a:endParaRPr>
          </a:p>
        </p:txBody>
      </p:sp>
      <p:sp>
        <p:nvSpPr>
          <p:cNvPr id="7" name="TextBox 5"/>
          <p:cNvSpPr>
            <a:spLocks noChangeArrowheads="1"/>
          </p:cNvSpPr>
          <p:nvPr/>
        </p:nvSpPr>
        <p:spPr bwMode="auto">
          <a:xfrm flipH="1">
            <a:off x="2784046" y="2637011"/>
            <a:ext cx="27590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1"/>
            <a:r>
              <a:rPr lang="zh-CN" altLang="en-US" dirty="0" smtClean="0">
                <a:solidFill>
                  <a:srgbClr val="7F7F7F"/>
                </a:solidFill>
                <a:latin typeface="微软雅黑 Light" charset="-122"/>
                <a:ea typeface="微软雅黑 Light" charset="-122"/>
              </a:rPr>
              <a:t>进入事件详情，查看已经创建的事件。</a:t>
            </a:r>
            <a:endParaRPr lang="da-DK" altLang="en-US" dirty="0">
              <a:solidFill>
                <a:srgbClr val="7F7F7F"/>
              </a:solidFill>
              <a:latin typeface="微软雅黑 Light" charset="-122"/>
              <a:ea typeface="微软雅黑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8" name="그림 1"/>
          <p:cNvPicPr>
            <a:picLocks noChangeAspect="1" noChangeArrowheads="1"/>
          </p:cNvPicPr>
          <p:nvPr/>
        </p:nvPicPr>
        <p:blipFill>
          <a:blip r:embed="rId3" cstate="print"/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9" name="그림 1"/>
          <p:cNvPicPr>
            <a:picLocks noChangeAspect="1" noChangeArrowheads="1"/>
          </p:cNvPicPr>
          <p:nvPr/>
        </p:nvPicPr>
        <p:blipFill>
          <a:blip r:embed="rId3" cstate="print"/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7"/>
          <p:cNvSpPr>
            <a:spLocks noChangeArrowheads="1"/>
          </p:cNvSpPr>
          <p:nvPr/>
        </p:nvSpPr>
        <p:spPr bwMode="auto">
          <a:xfrm flipH="1">
            <a:off x="2208054" y="1845022"/>
            <a:ext cx="799189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72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删除</a:t>
            </a:r>
            <a:endParaRPr lang="en-US" altLang="zh-CN" sz="72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Kozuka Gothic Pr6N EL" pitchFamily="34" charset="-128"/>
            </a:endParaRPr>
          </a:p>
          <a:p>
            <a:pPr algn="ctr" latinLnBrk="1"/>
            <a:r>
              <a:rPr lang="zh-CN" altLang="en-US" sz="72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成长足迹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3" name="그림 1"/>
          <p:cNvPicPr>
            <a:picLocks noChangeAspect="1" noChangeArrowheads="1"/>
          </p:cNvPicPr>
          <p:nvPr/>
        </p:nvPicPr>
        <p:blipFill>
          <a:blip r:embed="rId3" cstate="print"/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081" y="189045"/>
            <a:ext cx="4535937" cy="647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2"/>
          <p:cNvSpPr>
            <a:spLocks noChangeArrowheads="1"/>
          </p:cNvSpPr>
          <p:nvPr/>
        </p:nvSpPr>
        <p:spPr bwMode="auto">
          <a:xfrm flipH="1">
            <a:off x="5520008" y="1053033"/>
            <a:ext cx="28079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lang="zh-CN" altLang="en-US" sz="3200" b="1" dirty="0" smtClean="0">
                <a:solidFill>
                  <a:srgbClr val="CC3300"/>
                </a:solidFill>
                <a:latin typeface="微软雅黑 Light" charset="-122"/>
                <a:ea typeface="微软雅黑 Light" charset="-122"/>
                <a:sym typeface="나눔고딕" charset="-127"/>
              </a:rPr>
              <a:t>删除成长足迹</a:t>
            </a:r>
            <a:endParaRPr lang="en-US" altLang="zh-CN" sz="3200" b="1" dirty="0">
              <a:solidFill>
                <a:srgbClr val="CC3300"/>
              </a:solidFill>
              <a:latin typeface="微软雅黑 Light" charset="-122"/>
              <a:ea typeface="微软雅黑 Light" charset="-122"/>
              <a:sym typeface="나눔고딕" charset="-127"/>
            </a:endParaRPr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 flipH="1">
            <a:off x="5520008" y="2565012"/>
            <a:ext cx="27590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1"/>
            <a:r>
              <a:rPr lang="zh-CN" altLang="en-US" dirty="0" smtClean="0">
                <a:solidFill>
                  <a:srgbClr val="7F7F7F"/>
                </a:solidFill>
                <a:latin typeface="微软雅黑 Light" charset="-122"/>
                <a:ea typeface="微软雅黑 Light" charset="-122"/>
              </a:rPr>
              <a:t>进入事件详情，点击右上角进行删除。</a:t>
            </a:r>
            <a:endParaRPr lang="da-DK" altLang="en-US" dirty="0">
              <a:solidFill>
                <a:srgbClr val="7F7F7F"/>
              </a:solidFill>
              <a:latin typeface="微软雅黑 Light" charset="-122"/>
              <a:ea typeface="微软雅黑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8" name="그림 1"/>
          <p:cNvPicPr>
            <a:picLocks noChangeAspect="1" noChangeArrowheads="1"/>
          </p:cNvPicPr>
          <p:nvPr/>
        </p:nvPicPr>
        <p:blipFill>
          <a:blip r:embed="rId3" cstate="print"/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9" name="그림 1"/>
          <p:cNvPicPr>
            <a:picLocks noChangeAspect="1" noChangeArrowheads="1"/>
          </p:cNvPicPr>
          <p:nvPr/>
        </p:nvPicPr>
        <p:blipFill>
          <a:blip r:embed="rId3" cstate="print"/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7"/>
          <p:cNvSpPr>
            <a:spLocks noChangeArrowheads="1"/>
          </p:cNvSpPr>
          <p:nvPr/>
        </p:nvSpPr>
        <p:spPr bwMode="auto">
          <a:xfrm flipH="1">
            <a:off x="2208054" y="1845022"/>
            <a:ext cx="799189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72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修改</a:t>
            </a:r>
            <a:endParaRPr lang="en-US" altLang="zh-CN" sz="72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Kozuka Gothic Pr6N EL" pitchFamily="34" charset="-128"/>
            </a:endParaRPr>
          </a:p>
          <a:p>
            <a:pPr algn="ctr" latinLnBrk="1"/>
            <a:r>
              <a:rPr lang="zh-CN" altLang="en-US" sz="72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成长足迹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그림 1"/>
          <p:cNvPicPr>
            <a:picLocks noChangeAspect="1" noChangeArrowheads="1"/>
          </p:cNvPicPr>
          <p:nvPr/>
        </p:nvPicPr>
        <p:blipFill>
          <a:blip r:embed="rId3" cstate="print"/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2"/>
          <p:cNvSpPr>
            <a:spLocks noChangeArrowheads="1"/>
          </p:cNvSpPr>
          <p:nvPr/>
        </p:nvSpPr>
        <p:spPr bwMode="auto">
          <a:xfrm flipH="1">
            <a:off x="3360038" y="1125032"/>
            <a:ext cx="28079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lang="zh-CN" altLang="en-US" sz="3200" b="1" dirty="0" smtClean="0">
                <a:solidFill>
                  <a:srgbClr val="CC3300"/>
                </a:solidFill>
                <a:latin typeface="微软雅黑 Light" charset="-122"/>
                <a:ea typeface="微软雅黑 Light" charset="-122"/>
                <a:sym typeface="나눔고딕" charset="-127"/>
              </a:rPr>
              <a:t>修改成长足迹</a:t>
            </a:r>
            <a:endParaRPr lang="en-US" altLang="zh-CN" sz="3200" b="1" dirty="0">
              <a:solidFill>
                <a:srgbClr val="CC3300"/>
              </a:solidFill>
              <a:latin typeface="微软雅黑 Light" charset="-122"/>
              <a:ea typeface="微软雅黑 Light" charset="-122"/>
              <a:sym typeface="나눔고딕" charset="-127"/>
            </a:endParaRPr>
          </a:p>
        </p:txBody>
      </p:sp>
      <p:sp>
        <p:nvSpPr>
          <p:cNvPr id="7" name="TextBox 5"/>
          <p:cNvSpPr>
            <a:spLocks noChangeArrowheads="1"/>
          </p:cNvSpPr>
          <p:nvPr/>
        </p:nvSpPr>
        <p:spPr bwMode="auto">
          <a:xfrm flipH="1">
            <a:off x="3144041" y="2853008"/>
            <a:ext cx="27590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1"/>
            <a:r>
              <a:rPr lang="zh-CN" altLang="en-US" dirty="0" smtClean="0">
                <a:solidFill>
                  <a:srgbClr val="7F7F7F"/>
                </a:solidFill>
                <a:latin typeface="微软雅黑 Light" charset="-122"/>
                <a:ea typeface="微软雅黑 Light" charset="-122"/>
              </a:rPr>
              <a:t>进入事件详情，对事件</a:t>
            </a:r>
            <a:r>
              <a:rPr lang="zh-CN" altLang="en-US" dirty="0" smtClean="0">
                <a:solidFill>
                  <a:srgbClr val="7F7F7F"/>
                </a:solidFill>
                <a:latin typeface="微软雅黑 Light" charset="-122"/>
                <a:ea typeface="微软雅黑 Light" charset="-122"/>
              </a:rPr>
              <a:t>进</a:t>
            </a:r>
            <a:r>
              <a:rPr lang="zh-CN" altLang="en-US" dirty="0" smtClean="0">
                <a:solidFill>
                  <a:srgbClr val="7F7F7F"/>
                </a:solidFill>
                <a:latin typeface="微软雅黑 Light" charset="-122"/>
                <a:ea typeface="微软雅黑 Light" charset="-122"/>
              </a:rPr>
              <a:t>行编辑、修改，并保存。</a:t>
            </a:r>
            <a:endParaRPr lang="da-DK" altLang="en-US" dirty="0">
              <a:solidFill>
                <a:srgbClr val="7F7F7F"/>
              </a:solidFill>
              <a:latin typeface="微软雅黑 Light" charset="-122"/>
              <a:ea typeface="微软雅黑 Light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47984" y="1"/>
            <a:ext cx="494401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E9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그림 1"/>
          <p:cNvPicPr>
            <a:picLocks noChangeAspect="1" noChangeArrowheads="1"/>
          </p:cNvPicPr>
          <p:nvPr/>
        </p:nvPicPr>
        <p:blipFill>
          <a:blip r:embed="rId3" cstate="print"/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그림 1"/>
          <p:cNvPicPr>
            <a:picLocks noChangeAspect="1" noChangeArrowheads="1"/>
          </p:cNvPicPr>
          <p:nvPr/>
        </p:nvPicPr>
        <p:blipFill>
          <a:blip r:embed="rId3" cstate="print"/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椭圆 28"/>
          <p:cNvSpPr>
            <a:spLocks noChangeArrowheads="1"/>
          </p:cNvSpPr>
          <p:nvPr/>
        </p:nvSpPr>
        <p:spPr bwMode="auto">
          <a:xfrm>
            <a:off x="4357688" y="1427163"/>
            <a:ext cx="3519487" cy="3517900"/>
          </a:xfrm>
          <a:prstGeom prst="ellipse">
            <a:avLst/>
          </a:prstGeom>
          <a:gradFill rotWithShape="0">
            <a:gsLst>
              <a:gs pos="0">
                <a:srgbClr val="CC3300">
                  <a:alpha val="79999"/>
                </a:srgbClr>
              </a:gs>
              <a:gs pos="100000">
                <a:srgbClr val="D65D34"/>
              </a:gs>
            </a:gsLst>
            <a:path path="rect">
              <a:fillToRect r="100000" b="100000"/>
            </a:path>
          </a:gradFill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latinLnBrk="1" hangingPunct="0"/>
            <a:endParaRPr lang="zh-CN" altLang="en-US" sz="4400">
              <a:solidFill>
                <a:srgbClr val="FFFFFF"/>
              </a:solidFill>
              <a:latin typeface="Broadway BT" pitchFamily="82" charset="0"/>
              <a:ea typeface="汉仪丫丫体简" pitchFamily="2" charset="-122"/>
            </a:endParaRPr>
          </a:p>
        </p:txBody>
      </p:sp>
      <p:sp>
        <p:nvSpPr>
          <p:cNvPr id="51205" name="椭圆 6"/>
          <p:cNvSpPr>
            <a:spLocks noChangeArrowheads="1"/>
          </p:cNvSpPr>
          <p:nvPr/>
        </p:nvSpPr>
        <p:spPr bwMode="auto">
          <a:xfrm>
            <a:off x="9390063" y="2457450"/>
            <a:ext cx="506412" cy="506413"/>
          </a:xfrm>
          <a:prstGeom prst="ellipse">
            <a:avLst/>
          </a:prstGeom>
          <a:solidFill>
            <a:schemeClr val="accent1">
              <a:alpha val="56862"/>
            </a:schemeClr>
          </a:solidFill>
          <a:ln w="9525">
            <a:noFill/>
            <a:round/>
            <a:headEnd/>
            <a:tailEnd/>
          </a:ln>
        </p:spPr>
        <p:txBody>
          <a:bodyPr lIns="90170" tIns="46990" rIns="90170" bIns="46990" anchor="ctr"/>
          <a:lstStyle/>
          <a:p>
            <a:pPr algn="ctr" eaLnBrk="0" latinLnBrk="1" hangingPunct="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206" name="椭圆 7"/>
          <p:cNvSpPr>
            <a:spLocks noChangeArrowheads="1"/>
          </p:cNvSpPr>
          <p:nvPr/>
        </p:nvSpPr>
        <p:spPr bwMode="auto">
          <a:xfrm>
            <a:off x="7997825" y="1719263"/>
            <a:ext cx="231775" cy="231775"/>
          </a:xfrm>
          <a:prstGeom prst="ellipse">
            <a:avLst/>
          </a:prstGeom>
          <a:solidFill>
            <a:schemeClr val="accent1">
              <a:alpha val="56862"/>
            </a:schemeClr>
          </a:solidFill>
          <a:ln w="9525">
            <a:noFill/>
            <a:round/>
            <a:headEnd/>
            <a:tailEnd/>
          </a:ln>
        </p:spPr>
        <p:txBody>
          <a:bodyPr lIns="90170" tIns="46990" rIns="90170" bIns="46990" anchor="ctr"/>
          <a:lstStyle/>
          <a:p>
            <a:pPr algn="ctr" eaLnBrk="0" latinLnBrk="1" hangingPunct="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207" name="椭圆 8"/>
          <p:cNvSpPr>
            <a:spLocks noChangeArrowheads="1"/>
          </p:cNvSpPr>
          <p:nvPr/>
        </p:nvSpPr>
        <p:spPr bwMode="auto">
          <a:xfrm>
            <a:off x="3514725" y="4508500"/>
            <a:ext cx="506413" cy="506413"/>
          </a:xfrm>
          <a:prstGeom prst="ellipse">
            <a:avLst/>
          </a:prstGeom>
          <a:solidFill>
            <a:schemeClr val="accent1">
              <a:alpha val="56862"/>
            </a:schemeClr>
          </a:solidFill>
          <a:ln w="9525">
            <a:noFill/>
            <a:round/>
            <a:headEnd/>
            <a:tailEnd/>
          </a:ln>
        </p:spPr>
        <p:txBody>
          <a:bodyPr lIns="90170" tIns="46990" rIns="90170" bIns="46990" anchor="ctr"/>
          <a:lstStyle/>
          <a:p>
            <a:pPr algn="ctr" eaLnBrk="0" latinLnBrk="1" hangingPunct="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208" name="椭圆 9"/>
          <p:cNvSpPr>
            <a:spLocks noChangeArrowheads="1"/>
          </p:cNvSpPr>
          <p:nvPr/>
        </p:nvSpPr>
        <p:spPr bwMode="auto">
          <a:xfrm>
            <a:off x="5303838" y="5184775"/>
            <a:ext cx="233362" cy="233363"/>
          </a:xfrm>
          <a:prstGeom prst="ellipse">
            <a:avLst/>
          </a:prstGeom>
          <a:solidFill>
            <a:schemeClr val="accent1">
              <a:alpha val="56862"/>
            </a:schemeClr>
          </a:solidFill>
          <a:ln w="9525">
            <a:noFill/>
            <a:round/>
            <a:headEnd/>
            <a:tailEnd/>
          </a:ln>
        </p:spPr>
        <p:txBody>
          <a:bodyPr lIns="90170" tIns="46990" rIns="90170" bIns="46990" anchor="ctr"/>
          <a:lstStyle/>
          <a:p>
            <a:pPr algn="ctr" eaLnBrk="0" latinLnBrk="1" hangingPunct="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1209" name="Freeform 9"/>
          <p:cNvSpPr>
            <a:spLocks noEditPoints="1" noChangeArrowheads="1"/>
          </p:cNvSpPr>
          <p:nvPr/>
        </p:nvSpPr>
        <p:spPr bwMode="auto">
          <a:xfrm>
            <a:off x="4975225" y="2565400"/>
            <a:ext cx="2143125" cy="565150"/>
          </a:xfrm>
          <a:custGeom>
            <a:avLst/>
            <a:gdLst/>
            <a:ahLst/>
            <a:cxnLst>
              <a:cxn ang="0">
                <a:pos x="10788" y="4184"/>
              </a:cxn>
              <a:cxn ang="0">
                <a:pos x="10788" y="4958"/>
              </a:cxn>
              <a:cxn ang="0">
                <a:pos x="13006" y="5099"/>
              </a:cxn>
              <a:cxn ang="0">
                <a:pos x="11204" y="4079"/>
              </a:cxn>
              <a:cxn ang="0">
                <a:pos x="15953" y="1723"/>
              </a:cxn>
              <a:cxn ang="0">
                <a:pos x="18033" y="3903"/>
              </a:cxn>
              <a:cxn ang="0">
                <a:pos x="17201" y="5907"/>
              </a:cxn>
              <a:cxn ang="0">
                <a:pos x="16889" y="2778"/>
              </a:cxn>
              <a:cxn ang="0">
                <a:pos x="15052" y="2532"/>
              </a:cxn>
              <a:cxn ang="0">
                <a:pos x="14254" y="5907"/>
              </a:cxn>
              <a:cxn ang="0">
                <a:pos x="9886" y="1688"/>
              </a:cxn>
              <a:cxn ang="0">
                <a:pos x="13318" y="2180"/>
              </a:cxn>
              <a:cxn ang="0">
                <a:pos x="13804" y="5907"/>
              </a:cxn>
              <a:cxn ang="0">
                <a:pos x="10371" y="5661"/>
              </a:cxn>
              <a:cxn ang="0">
                <a:pos x="10371" y="3481"/>
              </a:cxn>
              <a:cxn ang="0">
                <a:pos x="12972" y="3235"/>
              </a:cxn>
              <a:cxn ang="0">
                <a:pos x="9886" y="2532"/>
              </a:cxn>
              <a:cxn ang="0">
                <a:pos x="18444" y="0"/>
              </a:cxn>
              <a:cxn ang="0">
                <a:pos x="19241" y="3200"/>
              </a:cxn>
              <a:cxn ang="0">
                <a:pos x="22431" y="1723"/>
              </a:cxn>
              <a:cxn ang="0">
                <a:pos x="22500" y="5907"/>
              </a:cxn>
              <a:cxn ang="0">
                <a:pos x="19241" y="3833"/>
              </a:cxn>
              <a:cxn ang="0">
                <a:pos x="18444" y="5907"/>
              </a:cxn>
              <a:cxn ang="0">
                <a:pos x="5787" y="0"/>
              </a:cxn>
              <a:cxn ang="0">
                <a:pos x="6585" y="1723"/>
              </a:cxn>
              <a:cxn ang="0">
                <a:pos x="9358" y="3516"/>
              </a:cxn>
              <a:cxn ang="0">
                <a:pos x="8561" y="5907"/>
              </a:cxn>
              <a:cxn ang="0">
                <a:pos x="8388" y="2778"/>
              </a:cxn>
              <a:cxn ang="0">
                <a:pos x="6585" y="2532"/>
              </a:cxn>
              <a:cxn ang="0">
                <a:pos x="5787" y="5907"/>
              </a:cxn>
              <a:cxn ang="0">
                <a:pos x="0" y="0"/>
              </a:cxn>
              <a:cxn ang="0">
                <a:pos x="5304" y="844"/>
              </a:cxn>
              <a:cxn ang="0">
                <a:pos x="3051" y="5907"/>
              </a:cxn>
              <a:cxn ang="0">
                <a:pos x="2253" y="844"/>
              </a:cxn>
              <a:cxn ang="0">
                <a:pos x="0" y="0"/>
              </a:cxn>
            </a:cxnLst>
            <a:rect l="0" t="0" r="r" b="b"/>
            <a:pathLst>
              <a:path w="22500" h="5907">
                <a:moveTo>
                  <a:pt x="11204" y="4079"/>
                </a:moveTo>
                <a:cubicBezTo>
                  <a:pt x="11042" y="4079"/>
                  <a:pt x="10903" y="4114"/>
                  <a:pt x="10788" y="4184"/>
                </a:cubicBezTo>
                <a:cubicBezTo>
                  <a:pt x="10672" y="4278"/>
                  <a:pt x="10614" y="4407"/>
                  <a:pt x="10614" y="4571"/>
                </a:cubicBezTo>
                <a:cubicBezTo>
                  <a:pt x="10614" y="4735"/>
                  <a:pt x="10672" y="4864"/>
                  <a:pt x="10788" y="4958"/>
                </a:cubicBezTo>
                <a:cubicBezTo>
                  <a:pt x="10903" y="5052"/>
                  <a:pt x="11042" y="5099"/>
                  <a:pt x="11204" y="5099"/>
                </a:cubicBezTo>
                <a:cubicBezTo>
                  <a:pt x="11804" y="5099"/>
                  <a:pt x="12405" y="5099"/>
                  <a:pt x="13006" y="5099"/>
                </a:cubicBezTo>
                <a:cubicBezTo>
                  <a:pt x="13006" y="4759"/>
                  <a:pt x="13006" y="4419"/>
                  <a:pt x="13006" y="4079"/>
                </a:cubicBezTo>
                <a:cubicBezTo>
                  <a:pt x="12405" y="4079"/>
                  <a:pt x="11804" y="4079"/>
                  <a:pt x="11204" y="4079"/>
                </a:cubicBezTo>
                <a:close/>
                <a:moveTo>
                  <a:pt x="14254" y="1723"/>
                </a:moveTo>
                <a:cubicBezTo>
                  <a:pt x="14821" y="1723"/>
                  <a:pt x="15387" y="1723"/>
                  <a:pt x="15953" y="1723"/>
                </a:cubicBezTo>
                <a:cubicBezTo>
                  <a:pt x="16624" y="1723"/>
                  <a:pt x="17120" y="1864"/>
                  <a:pt x="17444" y="2145"/>
                </a:cubicBezTo>
                <a:cubicBezTo>
                  <a:pt x="17837" y="2497"/>
                  <a:pt x="18033" y="3083"/>
                  <a:pt x="18033" y="3903"/>
                </a:cubicBezTo>
                <a:cubicBezTo>
                  <a:pt x="18033" y="4571"/>
                  <a:pt x="18033" y="5239"/>
                  <a:pt x="18033" y="5907"/>
                </a:cubicBezTo>
                <a:cubicBezTo>
                  <a:pt x="17756" y="5907"/>
                  <a:pt x="17479" y="5907"/>
                  <a:pt x="17201" y="5907"/>
                </a:cubicBezTo>
                <a:cubicBezTo>
                  <a:pt x="17201" y="5239"/>
                  <a:pt x="17201" y="4571"/>
                  <a:pt x="17201" y="3903"/>
                </a:cubicBezTo>
                <a:cubicBezTo>
                  <a:pt x="17201" y="3341"/>
                  <a:pt x="17097" y="2966"/>
                  <a:pt x="16889" y="2778"/>
                </a:cubicBezTo>
                <a:cubicBezTo>
                  <a:pt x="16728" y="2614"/>
                  <a:pt x="16416" y="2532"/>
                  <a:pt x="15953" y="2532"/>
                </a:cubicBezTo>
                <a:cubicBezTo>
                  <a:pt x="15653" y="2532"/>
                  <a:pt x="15352" y="2532"/>
                  <a:pt x="15052" y="2532"/>
                </a:cubicBezTo>
                <a:cubicBezTo>
                  <a:pt x="15052" y="3657"/>
                  <a:pt x="15052" y="4782"/>
                  <a:pt x="15052" y="5907"/>
                </a:cubicBezTo>
                <a:cubicBezTo>
                  <a:pt x="14786" y="5907"/>
                  <a:pt x="14520" y="5907"/>
                  <a:pt x="14254" y="5907"/>
                </a:cubicBezTo>
                <a:cubicBezTo>
                  <a:pt x="14254" y="4513"/>
                  <a:pt x="14254" y="3118"/>
                  <a:pt x="14254" y="1723"/>
                </a:cubicBezTo>
                <a:close/>
                <a:moveTo>
                  <a:pt x="9886" y="1688"/>
                </a:moveTo>
                <a:cubicBezTo>
                  <a:pt x="10556" y="1688"/>
                  <a:pt x="11227" y="1688"/>
                  <a:pt x="11897" y="1688"/>
                </a:cubicBezTo>
                <a:cubicBezTo>
                  <a:pt x="12521" y="1688"/>
                  <a:pt x="12995" y="1852"/>
                  <a:pt x="13318" y="2180"/>
                </a:cubicBezTo>
                <a:cubicBezTo>
                  <a:pt x="13642" y="2508"/>
                  <a:pt x="13804" y="2954"/>
                  <a:pt x="13804" y="3516"/>
                </a:cubicBezTo>
                <a:cubicBezTo>
                  <a:pt x="13804" y="4313"/>
                  <a:pt x="13804" y="5110"/>
                  <a:pt x="13804" y="5907"/>
                </a:cubicBezTo>
                <a:cubicBezTo>
                  <a:pt x="12937" y="5907"/>
                  <a:pt x="12070" y="5907"/>
                  <a:pt x="11204" y="5907"/>
                </a:cubicBezTo>
                <a:cubicBezTo>
                  <a:pt x="10903" y="5907"/>
                  <a:pt x="10626" y="5825"/>
                  <a:pt x="10371" y="5661"/>
                </a:cubicBezTo>
                <a:cubicBezTo>
                  <a:pt x="10002" y="5427"/>
                  <a:pt x="9817" y="5063"/>
                  <a:pt x="9817" y="4571"/>
                </a:cubicBezTo>
                <a:cubicBezTo>
                  <a:pt x="9817" y="4102"/>
                  <a:pt x="10002" y="3739"/>
                  <a:pt x="10371" y="3481"/>
                </a:cubicBezTo>
                <a:cubicBezTo>
                  <a:pt x="10626" y="3317"/>
                  <a:pt x="10903" y="3235"/>
                  <a:pt x="11204" y="3235"/>
                </a:cubicBezTo>
                <a:cubicBezTo>
                  <a:pt x="11793" y="3235"/>
                  <a:pt x="12382" y="3235"/>
                  <a:pt x="12972" y="3235"/>
                </a:cubicBezTo>
                <a:cubicBezTo>
                  <a:pt x="12902" y="2766"/>
                  <a:pt x="12544" y="2532"/>
                  <a:pt x="11897" y="2532"/>
                </a:cubicBezTo>
                <a:cubicBezTo>
                  <a:pt x="11227" y="2532"/>
                  <a:pt x="10556" y="2532"/>
                  <a:pt x="9886" y="2532"/>
                </a:cubicBezTo>
                <a:cubicBezTo>
                  <a:pt x="9886" y="2251"/>
                  <a:pt x="9886" y="1969"/>
                  <a:pt x="9886" y="1688"/>
                </a:cubicBezTo>
                <a:close/>
                <a:moveTo>
                  <a:pt x="18444" y="0"/>
                </a:moveTo>
                <a:cubicBezTo>
                  <a:pt x="18709" y="0"/>
                  <a:pt x="18975" y="0"/>
                  <a:pt x="19241" y="0"/>
                </a:cubicBezTo>
                <a:cubicBezTo>
                  <a:pt x="19241" y="1067"/>
                  <a:pt x="19241" y="2133"/>
                  <a:pt x="19241" y="3200"/>
                </a:cubicBezTo>
                <a:cubicBezTo>
                  <a:pt x="19865" y="2708"/>
                  <a:pt x="20489" y="2215"/>
                  <a:pt x="21113" y="1723"/>
                </a:cubicBezTo>
                <a:cubicBezTo>
                  <a:pt x="21552" y="1723"/>
                  <a:pt x="21991" y="1723"/>
                  <a:pt x="22431" y="1723"/>
                </a:cubicBezTo>
                <a:cubicBezTo>
                  <a:pt x="21656" y="2333"/>
                  <a:pt x="20882" y="2942"/>
                  <a:pt x="20108" y="3552"/>
                </a:cubicBezTo>
                <a:cubicBezTo>
                  <a:pt x="20905" y="4337"/>
                  <a:pt x="21703" y="5122"/>
                  <a:pt x="22500" y="5907"/>
                </a:cubicBezTo>
                <a:cubicBezTo>
                  <a:pt x="22107" y="5907"/>
                  <a:pt x="21714" y="5907"/>
                  <a:pt x="21321" y="5907"/>
                </a:cubicBezTo>
                <a:cubicBezTo>
                  <a:pt x="20628" y="5216"/>
                  <a:pt x="19934" y="4524"/>
                  <a:pt x="19241" y="3833"/>
                </a:cubicBezTo>
                <a:cubicBezTo>
                  <a:pt x="19241" y="4524"/>
                  <a:pt x="19241" y="5216"/>
                  <a:pt x="19241" y="5907"/>
                </a:cubicBezTo>
                <a:cubicBezTo>
                  <a:pt x="18975" y="5907"/>
                  <a:pt x="18709" y="5907"/>
                  <a:pt x="18444" y="5907"/>
                </a:cubicBezTo>
                <a:cubicBezTo>
                  <a:pt x="18444" y="3938"/>
                  <a:pt x="18444" y="1969"/>
                  <a:pt x="18444" y="0"/>
                </a:cubicBezTo>
                <a:close/>
                <a:moveTo>
                  <a:pt x="5787" y="0"/>
                </a:moveTo>
                <a:cubicBezTo>
                  <a:pt x="6053" y="0"/>
                  <a:pt x="6319" y="0"/>
                  <a:pt x="6585" y="0"/>
                </a:cubicBezTo>
                <a:cubicBezTo>
                  <a:pt x="6585" y="575"/>
                  <a:pt x="6585" y="1149"/>
                  <a:pt x="6585" y="1723"/>
                </a:cubicBezTo>
                <a:cubicBezTo>
                  <a:pt x="6908" y="1723"/>
                  <a:pt x="7232" y="1723"/>
                  <a:pt x="7556" y="1723"/>
                </a:cubicBezTo>
                <a:cubicBezTo>
                  <a:pt x="8757" y="1723"/>
                  <a:pt x="9358" y="2321"/>
                  <a:pt x="9358" y="3516"/>
                </a:cubicBezTo>
                <a:cubicBezTo>
                  <a:pt x="9358" y="4313"/>
                  <a:pt x="9358" y="5110"/>
                  <a:pt x="9358" y="5907"/>
                </a:cubicBezTo>
                <a:cubicBezTo>
                  <a:pt x="9093" y="5907"/>
                  <a:pt x="8827" y="5907"/>
                  <a:pt x="8561" y="5907"/>
                </a:cubicBezTo>
                <a:cubicBezTo>
                  <a:pt x="8561" y="5110"/>
                  <a:pt x="8561" y="4313"/>
                  <a:pt x="8561" y="3516"/>
                </a:cubicBezTo>
                <a:cubicBezTo>
                  <a:pt x="8561" y="3165"/>
                  <a:pt x="8503" y="2919"/>
                  <a:pt x="8388" y="2778"/>
                </a:cubicBezTo>
                <a:cubicBezTo>
                  <a:pt x="8226" y="2614"/>
                  <a:pt x="7948" y="2532"/>
                  <a:pt x="7556" y="2532"/>
                </a:cubicBezTo>
                <a:cubicBezTo>
                  <a:pt x="7232" y="2532"/>
                  <a:pt x="6908" y="2532"/>
                  <a:pt x="6585" y="2532"/>
                </a:cubicBezTo>
                <a:cubicBezTo>
                  <a:pt x="6585" y="3657"/>
                  <a:pt x="6585" y="4782"/>
                  <a:pt x="6585" y="5907"/>
                </a:cubicBezTo>
                <a:cubicBezTo>
                  <a:pt x="6319" y="5907"/>
                  <a:pt x="6053" y="5907"/>
                  <a:pt x="5787" y="5907"/>
                </a:cubicBezTo>
                <a:cubicBezTo>
                  <a:pt x="5787" y="3938"/>
                  <a:pt x="5787" y="1969"/>
                  <a:pt x="5787" y="0"/>
                </a:cubicBezTo>
                <a:close/>
                <a:moveTo>
                  <a:pt x="0" y="0"/>
                </a:moveTo>
                <a:cubicBezTo>
                  <a:pt x="1768" y="0"/>
                  <a:pt x="3536" y="0"/>
                  <a:pt x="5304" y="0"/>
                </a:cubicBezTo>
                <a:cubicBezTo>
                  <a:pt x="5304" y="282"/>
                  <a:pt x="5304" y="563"/>
                  <a:pt x="5304" y="844"/>
                </a:cubicBezTo>
                <a:cubicBezTo>
                  <a:pt x="4553" y="844"/>
                  <a:pt x="3802" y="844"/>
                  <a:pt x="3051" y="844"/>
                </a:cubicBezTo>
                <a:cubicBezTo>
                  <a:pt x="3051" y="2532"/>
                  <a:pt x="3051" y="4220"/>
                  <a:pt x="3051" y="5907"/>
                </a:cubicBezTo>
                <a:cubicBezTo>
                  <a:pt x="2785" y="5907"/>
                  <a:pt x="2519" y="5907"/>
                  <a:pt x="2253" y="5907"/>
                </a:cubicBezTo>
                <a:cubicBezTo>
                  <a:pt x="2253" y="4220"/>
                  <a:pt x="2253" y="2532"/>
                  <a:pt x="2253" y="844"/>
                </a:cubicBezTo>
                <a:cubicBezTo>
                  <a:pt x="1502" y="844"/>
                  <a:pt x="751" y="844"/>
                  <a:pt x="0" y="844"/>
                </a:cubicBezTo>
                <a:cubicBezTo>
                  <a:pt x="0" y="563"/>
                  <a:pt x="0" y="28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210" name="Freeform 10"/>
          <p:cNvSpPr>
            <a:spLocks noEditPoints="1" noChangeArrowheads="1"/>
          </p:cNvSpPr>
          <p:nvPr/>
        </p:nvSpPr>
        <p:spPr bwMode="auto">
          <a:xfrm>
            <a:off x="5367338" y="3336925"/>
            <a:ext cx="1430337" cy="581025"/>
          </a:xfrm>
          <a:custGeom>
            <a:avLst/>
            <a:gdLst/>
            <a:ahLst/>
            <a:cxnLst>
              <a:cxn ang="0">
                <a:pos x="4234" y="1178"/>
              </a:cxn>
              <a:cxn ang="0">
                <a:pos x="3731" y="1389"/>
              </a:cxn>
              <a:cxn ang="0">
                <a:pos x="3523" y="1899"/>
              </a:cxn>
              <a:cxn ang="0">
                <a:pos x="3731" y="2409"/>
              </a:cxn>
              <a:cxn ang="0">
                <a:pos x="4234" y="2620"/>
              </a:cxn>
              <a:cxn ang="0">
                <a:pos x="4736" y="2409"/>
              </a:cxn>
              <a:cxn ang="0">
                <a:pos x="4962" y="1899"/>
              </a:cxn>
              <a:cxn ang="0">
                <a:pos x="4736" y="1389"/>
              </a:cxn>
              <a:cxn ang="0">
                <a:pos x="4234" y="1178"/>
              </a:cxn>
              <a:cxn ang="0">
                <a:pos x="5583" y="862"/>
              </a:cxn>
              <a:cxn ang="0">
                <a:pos x="5981" y="862"/>
              </a:cxn>
              <a:cxn ang="0">
                <a:pos x="5981" y="1934"/>
              </a:cxn>
              <a:cxn ang="0">
                <a:pos x="6172" y="2444"/>
              </a:cxn>
              <a:cxn ang="0">
                <a:pos x="6605" y="2532"/>
              </a:cxn>
              <a:cxn ang="0">
                <a:pos x="7108" y="2532"/>
              </a:cxn>
              <a:cxn ang="0">
                <a:pos x="7108" y="862"/>
              </a:cxn>
              <a:cxn ang="0">
                <a:pos x="7507" y="862"/>
              </a:cxn>
              <a:cxn ang="0">
                <a:pos x="7507" y="2954"/>
              </a:cxn>
              <a:cxn ang="0">
                <a:pos x="6605" y="2954"/>
              </a:cxn>
              <a:cxn ang="0">
                <a:pos x="5583" y="1934"/>
              </a:cxn>
              <a:cxn ang="0">
                <a:pos x="5583" y="862"/>
              </a:cxn>
              <a:cxn ang="0">
                <a:pos x="4234" y="756"/>
              </a:cxn>
              <a:cxn ang="0">
                <a:pos x="5031" y="1090"/>
              </a:cxn>
              <a:cxn ang="0">
                <a:pos x="5360" y="1899"/>
              </a:cxn>
              <a:cxn ang="0">
                <a:pos x="5031" y="2708"/>
              </a:cxn>
              <a:cxn ang="0">
                <a:pos x="4234" y="3042"/>
              </a:cxn>
              <a:cxn ang="0">
                <a:pos x="3436" y="2708"/>
              </a:cxn>
              <a:cxn ang="0">
                <a:pos x="3124" y="1899"/>
              </a:cxn>
              <a:cxn ang="0">
                <a:pos x="3436" y="1090"/>
              </a:cxn>
              <a:cxn ang="0">
                <a:pos x="4234" y="756"/>
              </a:cxn>
              <a:cxn ang="0">
                <a:pos x="0" y="0"/>
              </a:cxn>
              <a:cxn ang="0">
                <a:pos x="502" y="0"/>
              </a:cxn>
              <a:cxn ang="0">
                <a:pos x="1438" y="1354"/>
              </a:cxn>
              <a:cxn ang="0">
                <a:pos x="2374" y="0"/>
              </a:cxn>
              <a:cxn ang="0">
                <a:pos x="2877" y="0"/>
              </a:cxn>
              <a:cxn ang="0">
                <a:pos x="1646" y="1776"/>
              </a:cxn>
              <a:cxn ang="0">
                <a:pos x="1646" y="2954"/>
              </a:cxn>
              <a:cxn ang="0">
                <a:pos x="1230" y="2954"/>
              </a:cxn>
              <a:cxn ang="0">
                <a:pos x="1230" y="1776"/>
              </a:cxn>
              <a:cxn ang="0">
                <a:pos x="0" y="0"/>
              </a:cxn>
            </a:cxnLst>
            <a:rect l="0" t="0" r="r" b="b"/>
            <a:pathLst>
              <a:path w="7507" h="3042">
                <a:moveTo>
                  <a:pt x="4234" y="1178"/>
                </a:moveTo>
                <a:cubicBezTo>
                  <a:pt x="4037" y="1178"/>
                  <a:pt x="3870" y="1249"/>
                  <a:pt x="3731" y="1389"/>
                </a:cubicBezTo>
                <a:cubicBezTo>
                  <a:pt x="3592" y="1530"/>
                  <a:pt x="3523" y="1700"/>
                  <a:pt x="3523" y="1899"/>
                </a:cubicBezTo>
                <a:cubicBezTo>
                  <a:pt x="3523" y="2098"/>
                  <a:pt x="3592" y="2268"/>
                  <a:pt x="3731" y="2409"/>
                </a:cubicBezTo>
                <a:cubicBezTo>
                  <a:pt x="3870" y="2549"/>
                  <a:pt x="4037" y="2620"/>
                  <a:pt x="4234" y="2620"/>
                </a:cubicBezTo>
                <a:cubicBezTo>
                  <a:pt x="4430" y="2620"/>
                  <a:pt x="4598" y="2549"/>
                  <a:pt x="4736" y="2409"/>
                </a:cubicBezTo>
                <a:cubicBezTo>
                  <a:pt x="4887" y="2268"/>
                  <a:pt x="4962" y="2098"/>
                  <a:pt x="4962" y="1899"/>
                </a:cubicBezTo>
                <a:cubicBezTo>
                  <a:pt x="4962" y="1700"/>
                  <a:pt x="4887" y="1530"/>
                  <a:pt x="4736" y="1389"/>
                </a:cubicBezTo>
                <a:cubicBezTo>
                  <a:pt x="4598" y="1249"/>
                  <a:pt x="4430" y="1178"/>
                  <a:pt x="4234" y="1178"/>
                </a:cubicBezTo>
                <a:close/>
                <a:moveTo>
                  <a:pt x="5583" y="862"/>
                </a:moveTo>
                <a:cubicBezTo>
                  <a:pt x="5716" y="862"/>
                  <a:pt x="5848" y="862"/>
                  <a:pt x="5981" y="862"/>
                </a:cubicBezTo>
                <a:cubicBezTo>
                  <a:pt x="5981" y="1219"/>
                  <a:pt x="5981" y="1577"/>
                  <a:pt x="5981" y="1934"/>
                </a:cubicBezTo>
                <a:cubicBezTo>
                  <a:pt x="5981" y="2180"/>
                  <a:pt x="6045" y="2350"/>
                  <a:pt x="6172" y="2444"/>
                </a:cubicBezTo>
                <a:cubicBezTo>
                  <a:pt x="6264" y="2503"/>
                  <a:pt x="6409" y="2532"/>
                  <a:pt x="6605" y="2532"/>
                </a:cubicBezTo>
                <a:cubicBezTo>
                  <a:pt x="6773" y="2532"/>
                  <a:pt x="6941" y="2532"/>
                  <a:pt x="7108" y="2532"/>
                </a:cubicBezTo>
                <a:cubicBezTo>
                  <a:pt x="7108" y="1975"/>
                  <a:pt x="7108" y="1419"/>
                  <a:pt x="7108" y="862"/>
                </a:cubicBezTo>
                <a:cubicBezTo>
                  <a:pt x="7241" y="862"/>
                  <a:pt x="7374" y="862"/>
                  <a:pt x="7507" y="862"/>
                </a:cubicBezTo>
                <a:cubicBezTo>
                  <a:pt x="7507" y="1559"/>
                  <a:pt x="7507" y="2257"/>
                  <a:pt x="7507" y="2954"/>
                </a:cubicBezTo>
                <a:cubicBezTo>
                  <a:pt x="7206" y="2954"/>
                  <a:pt x="6906" y="2954"/>
                  <a:pt x="6605" y="2954"/>
                </a:cubicBezTo>
                <a:cubicBezTo>
                  <a:pt x="5924" y="2954"/>
                  <a:pt x="5583" y="2614"/>
                  <a:pt x="5583" y="1934"/>
                </a:cubicBezTo>
                <a:cubicBezTo>
                  <a:pt x="5583" y="1577"/>
                  <a:pt x="5583" y="1219"/>
                  <a:pt x="5583" y="862"/>
                </a:cubicBezTo>
                <a:close/>
                <a:moveTo>
                  <a:pt x="4234" y="756"/>
                </a:moveTo>
                <a:cubicBezTo>
                  <a:pt x="4546" y="756"/>
                  <a:pt x="4811" y="868"/>
                  <a:pt x="5031" y="1090"/>
                </a:cubicBezTo>
                <a:cubicBezTo>
                  <a:pt x="5251" y="1313"/>
                  <a:pt x="5360" y="1583"/>
                  <a:pt x="5360" y="1899"/>
                </a:cubicBezTo>
                <a:cubicBezTo>
                  <a:pt x="5360" y="2215"/>
                  <a:pt x="5251" y="2485"/>
                  <a:pt x="5031" y="2708"/>
                </a:cubicBezTo>
                <a:cubicBezTo>
                  <a:pt x="4811" y="2930"/>
                  <a:pt x="4546" y="3042"/>
                  <a:pt x="4234" y="3042"/>
                </a:cubicBezTo>
                <a:cubicBezTo>
                  <a:pt x="3922" y="3042"/>
                  <a:pt x="3656" y="2930"/>
                  <a:pt x="3436" y="2708"/>
                </a:cubicBezTo>
                <a:cubicBezTo>
                  <a:pt x="3228" y="2485"/>
                  <a:pt x="3124" y="2215"/>
                  <a:pt x="3124" y="1899"/>
                </a:cubicBezTo>
                <a:cubicBezTo>
                  <a:pt x="3124" y="1583"/>
                  <a:pt x="3228" y="1313"/>
                  <a:pt x="3436" y="1090"/>
                </a:cubicBezTo>
                <a:cubicBezTo>
                  <a:pt x="3656" y="868"/>
                  <a:pt x="3922" y="756"/>
                  <a:pt x="4234" y="756"/>
                </a:cubicBezTo>
                <a:close/>
                <a:moveTo>
                  <a:pt x="0" y="0"/>
                </a:moveTo>
                <a:cubicBezTo>
                  <a:pt x="167" y="0"/>
                  <a:pt x="335" y="0"/>
                  <a:pt x="502" y="0"/>
                </a:cubicBezTo>
                <a:cubicBezTo>
                  <a:pt x="814" y="452"/>
                  <a:pt x="1126" y="903"/>
                  <a:pt x="1438" y="1354"/>
                </a:cubicBezTo>
                <a:cubicBezTo>
                  <a:pt x="1750" y="903"/>
                  <a:pt x="2062" y="452"/>
                  <a:pt x="2374" y="0"/>
                </a:cubicBezTo>
                <a:cubicBezTo>
                  <a:pt x="2542" y="0"/>
                  <a:pt x="2710" y="0"/>
                  <a:pt x="2877" y="0"/>
                </a:cubicBezTo>
                <a:cubicBezTo>
                  <a:pt x="2467" y="592"/>
                  <a:pt x="2057" y="1184"/>
                  <a:pt x="1646" y="1776"/>
                </a:cubicBezTo>
                <a:cubicBezTo>
                  <a:pt x="1646" y="2169"/>
                  <a:pt x="1646" y="2561"/>
                  <a:pt x="1646" y="2954"/>
                </a:cubicBezTo>
                <a:cubicBezTo>
                  <a:pt x="1508" y="2954"/>
                  <a:pt x="1369" y="2954"/>
                  <a:pt x="1230" y="2954"/>
                </a:cubicBezTo>
                <a:cubicBezTo>
                  <a:pt x="1230" y="2561"/>
                  <a:pt x="1230" y="2169"/>
                  <a:pt x="1230" y="1776"/>
                </a:cubicBezTo>
                <a:cubicBezTo>
                  <a:pt x="820" y="1184"/>
                  <a:pt x="410" y="59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직사각형 2"/>
          <p:cNvSpPr>
            <a:spLocks noChangeArrowheads="1"/>
          </p:cNvSpPr>
          <p:nvPr/>
        </p:nvSpPr>
        <p:spPr bwMode="auto">
          <a:xfrm>
            <a:off x="0" y="0"/>
            <a:ext cx="12241213" cy="6858000"/>
          </a:xfrm>
          <a:prstGeom prst="rect">
            <a:avLst/>
          </a:prstGeom>
          <a:solidFill>
            <a:srgbClr val="E9E8E4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194" name="그림 1"/>
          <p:cNvPicPr>
            <a:picLocks noChangeAspect="1" noChangeArrowheads="1"/>
          </p:cNvPicPr>
          <p:nvPr/>
        </p:nvPicPr>
        <p:blipFill>
          <a:blip r:embed="rId2" cstate="print"/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Box 2"/>
          <p:cNvSpPr>
            <a:spLocks noChangeArrowheads="1"/>
          </p:cNvSpPr>
          <p:nvPr/>
        </p:nvSpPr>
        <p:spPr bwMode="auto">
          <a:xfrm flipH="1">
            <a:off x="8464550" y="134938"/>
            <a:ext cx="1779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zh-CN" sz="2400">
                <a:solidFill>
                  <a:srgbClr val="CE5243"/>
                </a:solidFill>
                <a:latin typeface="Kozuka Gothic Pr6N EL" pitchFamily="34" charset="-128"/>
                <a:ea typeface="Kozuka Gothic Pr6N EL" pitchFamily="34" charset="-128"/>
                <a:sym typeface="Kozuka Gothic Pr6N EL" pitchFamily="34" charset="-128"/>
              </a:rPr>
              <a:t>LOREM /</a:t>
            </a:r>
            <a:endParaRPr lang="zh-CN" altLang="en-US" sz="2400">
              <a:solidFill>
                <a:srgbClr val="CE5243"/>
              </a:solidFill>
              <a:latin typeface="Kozuka Gothic Pr6N EL" pitchFamily="34" charset="-128"/>
              <a:sym typeface="Kozuka Gothic Pr6N EL" pitchFamily="34" charset="-128"/>
            </a:endParaRPr>
          </a:p>
        </p:txBody>
      </p:sp>
      <p:sp>
        <p:nvSpPr>
          <p:cNvPr id="8196" name="TextBox 5"/>
          <p:cNvSpPr>
            <a:spLocks noChangeArrowheads="1"/>
          </p:cNvSpPr>
          <p:nvPr/>
        </p:nvSpPr>
        <p:spPr bwMode="auto">
          <a:xfrm flipH="1">
            <a:off x="9655175" y="192088"/>
            <a:ext cx="2759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>
                <a:solidFill>
                  <a:srgbClr val="595959"/>
                </a:solidFill>
                <a:latin typeface="Kozuka Gothic Pr6N EL" pitchFamily="34" charset="-128"/>
                <a:ea typeface="Kozuka Gothic Pr6N EL" pitchFamily="34" charset="-128"/>
                <a:sym typeface="Kozuka Gothic Pr6N EL" pitchFamily="34" charset="-128"/>
              </a:rPr>
              <a:t>화장한 봄날의 삼청동</a:t>
            </a:r>
          </a:p>
        </p:txBody>
      </p:sp>
      <p:sp>
        <p:nvSpPr>
          <p:cNvPr id="8197" name="TextBox 14"/>
          <p:cNvSpPr>
            <a:spLocks noChangeArrowheads="1"/>
          </p:cNvSpPr>
          <p:nvPr/>
        </p:nvSpPr>
        <p:spPr bwMode="auto">
          <a:xfrm flipH="1">
            <a:off x="1973263" y="2909888"/>
            <a:ext cx="350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zh-CN">
                <a:solidFill>
                  <a:srgbClr val="595959"/>
                </a:solidFill>
                <a:latin typeface="Kozuka Gothic Pr6N EL" pitchFamily="34" charset="-128"/>
                <a:ea typeface="Kozuka Gothic Pr6N EL" pitchFamily="34" charset="-128"/>
                <a:sym typeface="Kozuka Gothic Pr6N EL" pitchFamily="34" charset="-128"/>
              </a:rPr>
              <a:t>4:30 P.M </a:t>
            </a:r>
            <a:r>
              <a:rPr lang="zh-CN" altLang="en-US">
                <a:solidFill>
                  <a:srgbClr val="595959"/>
                </a:solidFill>
                <a:latin typeface="Kozuka Gothic Pr6N EL" pitchFamily="34" charset="-128"/>
                <a:ea typeface="Kozuka Gothic Pr6N EL" pitchFamily="34" charset="-128"/>
                <a:sym typeface="Kozuka Gothic Pr6N EL" pitchFamily="34" charset="-128"/>
              </a:rPr>
              <a:t>삼청동 거리 산책</a:t>
            </a:r>
          </a:p>
        </p:txBody>
      </p:sp>
      <p:sp>
        <p:nvSpPr>
          <p:cNvPr id="8198" name="TextBox 15"/>
          <p:cNvSpPr>
            <a:spLocks noChangeArrowheads="1"/>
          </p:cNvSpPr>
          <p:nvPr/>
        </p:nvSpPr>
        <p:spPr bwMode="auto">
          <a:xfrm flipH="1">
            <a:off x="1973263" y="3459163"/>
            <a:ext cx="350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zh-CN">
                <a:solidFill>
                  <a:srgbClr val="595959"/>
                </a:solidFill>
                <a:latin typeface="Kozuka Gothic Pr6N EL" pitchFamily="34" charset="-128"/>
                <a:ea typeface="Kozuka Gothic Pr6N EL" pitchFamily="34" charset="-128"/>
                <a:sym typeface="Kozuka Gothic Pr6N EL" pitchFamily="34" charset="-128"/>
              </a:rPr>
              <a:t>6:00 P.M </a:t>
            </a:r>
            <a:r>
              <a:rPr lang="zh-CN" altLang="en-US">
                <a:solidFill>
                  <a:srgbClr val="595959"/>
                </a:solidFill>
                <a:latin typeface="Kozuka Gothic Pr6N EL" pitchFamily="34" charset="-128"/>
                <a:ea typeface="Kozuka Gothic Pr6N EL" pitchFamily="34" charset="-128"/>
                <a:sym typeface="Kozuka Gothic Pr6N EL" pitchFamily="34" charset="-128"/>
              </a:rPr>
              <a:t>이탈리아식 디너</a:t>
            </a:r>
          </a:p>
        </p:txBody>
      </p:sp>
      <p:sp>
        <p:nvSpPr>
          <p:cNvPr id="8199" name="TextBox 16"/>
          <p:cNvSpPr>
            <a:spLocks noChangeArrowheads="1"/>
          </p:cNvSpPr>
          <p:nvPr/>
        </p:nvSpPr>
        <p:spPr bwMode="auto">
          <a:xfrm flipH="1">
            <a:off x="1973263" y="4006850"/>
            <a:ext cx="350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zh-CN">
                <a:solidFill>
                  <a:srgbClr val="595959"/>
                </a:solidFill>
                <a:latin typeface="Kozuka Gothic Pr6N EL" pitchFamily="34" charset="-128"/>
                <a:ea typeface="Kozuka Gothic Pr6N EL" pitchFamily="34" charset="-128"/>
                <a:sym typeface="Kozuka Gothic Pr6N EL" pitchFamily="34" charset="-128"/>
              </a:rPr>
              <a:t>8:00 P.M </a:t>
            </a:r>
            <a:r>
              <a:rPr lang="zh-CN" altLang="en-US">
                <a:solidFill>
                  <a:srgbClr val="595959"/>
                </a:solidFill>
                <a:latin typeface="Kozuka Gothic Pr6N EL" pitchFamily="34" charset="-128"/>
                <a:ea typeface="Kozuka Gothic Pr6N EL" pitchFamily="34" charset="-128"/>
                <a:sym typeface="Kozuka Gothic Pr6N EL" pitchFamily="34" charset="-128"/>
              </a:rPr>
              <a:t>테라스 카페에서 커피</a:t>
            </a:r>
          </a:p>
        </p:txBody>
      </p:sp>
      <p:sp>
        <p:nvSpPr>
          <p:cNvPr id="5129" name="TextBox 17"/>
          <p:cNvSpPr>
            <a:spLocks noChangeArrowheads="1"/>
          </p:cNvSpPr>
          <p:nvPr/>
        </p:nvSpPr>
        <p:spPr bwMode="auto">
          <a:xfrm flipH="1">
            <a:off x="1914525" y="1957388"/>
            <a:ext cx="5248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zh-CN" sz="54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D</a:t>
            </a:r>
            <a:r>
              <a:rPr lang="en-US" altLang="zh-CN" sz="540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ATE COURSE</a:t>
            </a:r>
            <a:endParaRPr lang="zh-CN" altLang="en-US" sz="540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Kozuka Gothic Pr6N EL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41900"/>
            <a:ext cx="12192000" cy="719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8" name="그림 1"/>
          <p:cNvPicPr>
            <a:picLocks noChangeAspect="1" noChangeArrowheads="1"/>
          </p:cNvPicPr>
          <p:nvPr/>
        </p:nvPicPr>
        <p:blipFill>
          <a:blip r:embed="rId3" cstate="print"/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9" name="그림 1"/>
          <p:cNvPicPr>
            <a:picLocks noChangeAspect="1" noChangeArrowheads="1"/>
          </p:cNvPicPr>
          <p:nvPr/>
        </p:nvPicPr>
        <p:blipFill>
          <a:blip r:embed="rId3" cstate="print"/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7"/>
          <p:cNvSpPr>
            <a:spLocks noChangeArrowheads="1"/>
          </p:cNvSpPr>
          <p:nvPr/>
        </p:nvSpPr>
        <p:spPr bwMode="auto">
          <a:xfrm flipH="1">
            <a:off x="3144041" y="2421014"/>
            <a:ext cx="799189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lang="zh-CN" altLang="en-US" sz="8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登 录 </a:t>
            </a:r>
            <a:r>
              <a:rPr lang="en-US" altLang="zh-CN" sz="8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/ </a:t>
            </a:r>
            <a:r>
              <a:rPr lang="zh-CN" altLang="en-US" sz="8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注册</a:t>
            </a:r>
            <a:endParaRPr lang="zh-CN" altLang="en-US" sz="8800" dirty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Kozuka Gothic Pr6N EL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그림 1"/>
          <p:cNvPicPr>
            <a:picLocks noChangeAspect="1" noChangeArrowheads="1"/>
          </p:cNvPicPr>
          <p:nvPr/>
        </p:nvPicPr>
        <p:blipFill>
          <a:blip r:embed="rId3" cstate="print"/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28062" y="261044"/>
            <a:ext cx="4463938" cy="633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2"/>
          <p:cNvSpPr>
            <a:spLocks noChangeArrowheads="1"/>
          </p:cNvSpPr>
          <p:nvPr/>
        </p:nvSpPr>
        <p:spPr bwMode="auto">
          <a:xfrm flipH="1">
            <a:off x="3360038" y="1413028"/>
            <a:ext cx="28079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lang="zh-CN" altLang="en-US" sz="3200" b="1" dirty="0" smtClean="0">
                <a:solidFill>
                  <a:srgbClr val="CC3300"/>
                </a:solidFill>
                <a:latin typeface="微软雅黑 Light" charset="-122"/>
                <a:ea typeface="微软雅黑 Light" charset="-122"/>
                <a:sym typeface="나눔고딕" charset="-127"/>
              </a:rPr>
              <a:t>登录</a:t>
            </a:r>
            <a:r>
              <a:rPr lang="en-US" altLang="zh-CN" sz="3200" b="1" dirty="0" smtClean="0">
                <a:solidFill>
                  <a:srgbClr val="CC3300"/>
                </a:solidFill>
                <a:latin typeface="微软雅黑 Light" charset="-122"/>
                <a:ea typeface="微软雅黑 Light" charset="-122"/>
                <a:sym typeface="나눔고딕" charset="-127"/>
              </a:rPr>
              <a:t>/</a:t>
            </a:r>
            <a:r>
              <a:rPr lang="zh-CN" altLang="en-US" sz="3200" b="1" dirty="0" smtClean="0">
                <a:solidFill>
                  <a:srgbClr val="CC3300"/>
                </a:solidFill>
                <a:latin typeface="微软雅黑 Light" charset="-122"/>
                <a:ea typeface="微软雅黑 Light" charset="-122"/>
                <a:sym typeface="나눔고딕" charset="-127"/>
              </a:rPr>
              <a:t>注册</a:t>
            </a:r>
            <a:endParaRPr lang="en-US" altLang="zh-CN" sz="3200" b="1" dirty="0">
              <a:solidFill>
                <a:srgbClr val="CC3300"/>
              </a:solidFill>
              <a:latin typeface="微软雅黑 Light" charset="-122"/>
              <a:ea typeface="微软雅黑 Light" charset="-122"/>
              <a:sym typeface="나눔고딕" charset="-127"/>
            </a:endParaRP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 flipH="1">
            <a:off x="3144041" y="3285002"/>
            <a:ext cx="27590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1"/>
            <a:r>
              <a:rPr lang="zh-CN" altLang="en-US" dirty="0" smtClean="0">
                <a:solidFill>
                  <a:srgbClr val="7F7F7F"/>
                </a:solidFill>
                <a:latin typeface="微软雅黑 Light" charset="-122"/>
                <a:ea typeface="微软雅黑 Light" charset="-122"/>
              </a:rPr>
              <a:t>输入账号密码登录进入首页新</a:t>
            </a:r>
            <a:r>
              <a:rPr lang="zh-CN" altLang="en-US" dirty="0" smtClean="0">
                <a:solidFill>
                  <a:srgbClr val="7F7F7F"/>
                </a:solidFill>
                <a:latin typeface="微软雅黑 Light" charset="-122"/>
                <a:ea typeface="微软雅黑 Light" charset="-122"/>
              </a:rPr>
              <a:t>用</a:t>
            </a:r>
            <a:r>
              <a:rPr lang="zh-CN" altLang="en-US" dirty="0" smtClean="0">
                <a:solidFill>
                  <a:srgbClr val="7F7F7F"/>
                </a:solidFill>
                <a:latin typeface="微软雅黑 Light" charset="-122"/>
                <a:ea typeface="微软雅黑 Light" charset="-122"/>
              </a:rPr>
              <a:t>户需要先注册，才能登录。</a:t>
            </a:r>
            <a:endParaRPr lang="da-DK" altLang="en-US" dirty="0">
              <a:solidFill>
                <a:srgbClr val="7F7F7F"/>
              </a:solidFill>
              <a:latin typeface="微软雅黑 Light" charset="-122"/>
              <a:ea typeface="微软雅黑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8" name="그림 1"/>
          <p:cNvPicPr>
            <a:picLocks noChangeAspect="1" noChangeArrowheads="1"/>
          </p:cNvPicPr>
          <p:nvPr/>
        </p:nvPicPr>
        <p:blipFill>
          <a:blip r:embed="rId3" cstate="print"/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9" name="그림 1"/>
          <p:cNvPicPr>
            <a:picLocks noChangeAspect="1" noChangeArrowheads="1"/>
          </p:cNvPicPr>
          <p:nvPr/>
        </p:nvPicPr>
        <p:blipFill>
          <a:blip r:embed="rId3" cstate="print"/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7"/>
          <p:cNvSpPr>
            <a:spLocks noChangeArrowheads="1"/>
          </p:cNvSpPr>
          <p:nvPr/>
        </p:nvSpPr>
        <p:spPr bwMode="auto">
          <a:xfrm flipH="1">
            <a:off x="2208054" y="1845022"/>
            <a:ext cx="799189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88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首 页 </a:t>
            </a:r>
            <a:endParaRPr lang="en-US" altLang="zh-CN" sz="88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Kozuka Gothic Pr6N EL" pitchFamily="34" charset="-128"/>
            </a:endParaRPr>
          </a:p>
          <a:p>
            <a:pPr algn="ctr" latinLnBrk="1"/>
            <a:endParaRPr lang="en-US" altLang="zh-CN" sz="88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Kozuka Gothic Pr6N EL" pitchFamily="34" charset="-128"/>
            </a:endParaRPr>
          </a:p>
          <a:p>
            <a:pPr algn="ctr" latinLnBrk="1"/>
            <a:r>
              <a:rPr lang="zh-CN" altLang="en-US" sz="54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 </a:t>
            </a:r>
            <a:r>
              <a:rPr lang="en-US" altLang="zh-CN" sz="54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——</a:t>
            </a:r>
            <a:r>
              <a:rPr lang="zh-CN" altLang="en-US" sz="54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菜</a:t>
            </a:r>
            <a:r>
              <a:rPr lang="zh-CN" altLang="en-US" sz="54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单栏</a:t>
            </a:r>
            <a:endParaRPr lang="zh-CN" altLang="en-US" sz="54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Kozuka Gothic Pr6N EL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1"/>
          <p:cNvPicPr>
            <a:picLocks noChangeAspect="1" noChangeArrowheads="1"/>
          </p:cNvPicPr>
          <p:nvPr/>
        </p:nvPicPr>
        <p:blipFill>
          <a:blip r:embed="rId3" cstate="print"/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338" name="MH_Other_1"/>
          <p:cNvCxnSpPr>
            <a:cxnSpLocks noChangeShapeType="1"/>
          </p:cNvCxnSpPr>
          <p:nvPr/>
        </p:nvCxnSpPr>
        <p:spPr bwMode="auto">
          <a:xfrm>
            <a:off x="4997450" y="2027238"/>
            <a:ext cx="0" cy="1831975"/>
          </a:xfrm>
          <a:prstGeom prst="line">
            <a:avLst/>
          </a:prstGeom>
          <a:noFill/>
          <a:ln w="6350" cap="rnd">
            <a:solidFill>
              <a:srgbClr val="BCBCBC"/>
            </a:solidFill>
            <a:prstDash val="sysDash"/>
            <a:round/>
            <a:headEnd/>
            <a:tailEnd/>
          </a:ln>
        </p:spPr>
      </p:cxnSp>
      <p:cxnSp>
        <p:nvCxnSpPr>
          <p:cNvPr id="14339" name="MH_Other_2"/>
          <p:cNvCxnSpPr>
            <a:cxnSpLocks noChangeShapeType="1"/>
          </p:cNvCxnSpPr>
          <p:nvPr/>
        </p:nvCxnSpPr>
        <p:spPr bwMode="auto">
          <a:xfrm>
            <a:off x="4660900" y="2027238"/>
            <a:ext cx="336550" cy="0"/>
          </a:xfrm>
          <a:prstGeom prst="line">
            <a:avLst/>
          </a:prstGeom>
          <a:noFill/>
          <a:ln w="6350" cap="rnd">
            <a:solidFill>
              <a:srgbClr val="BCBCBC"/>
            </a:solidFill>
            <a:prstDash val="sysDash"/>
            <a:round/>
            <a:headEnd type="oval" w="med" len="med"/>
            <a:tailEnd/>
          </a:ln>
        </p:spPr>
      </p:cxnSp>
      <p:cxnSp>
        <p:nvCxnSpPr>
          <p:cNvPr id="14340" name="MH_Other_3"/>
          <p:cNvCxnSpPr>
            <a:cxnSpLocks noChangeShapeType="1"/>
          </p:cNvCxnSpPr>
          <p:nvPr/>
        </p:nvCxnSpPr>
        <p:spPr bwMode="auto">
          <a:xfrm>
            <a:off x="4660900" y="3838575"/>
            <a:ext cx="336550" cy="0"/>
          </a:xfrm>
          <a:prstGeom prst="line">
            <a:avLst/>
          </a:prstGeom>
          <a:noFill/>
          <a:ln w="6350" cap="rnd">
            <a:solidFill>
              <a:srgbClr val="BCBCBC"/>
            </a:solidFill>
            <a:prstDash val="sysDash"/>
            <a:round/>
            <a:headEnd type="oval" w="med" len="med"/>
            <a:tailEnd/>
          </a:ln>
        </p:spPr>
      </p:cxnSp>
      <p:sp>
        <p:nvSpPr>
          <p:cNvPr id="14346" name="MH_Desc_1"/>
          <p:cNvSpPr txBox="1">
            <a:spLocks noChangeArrowheads="1"/>
          </p:cNvSpPr>
          <p:nvPr/>
        </p:nvSpPr>
        <p:spPr bwMode="auto">
          <a:xfrm>
            <a:off x="4800018" y="4796981"/>
            <a:ext cx="4175942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latinLnBrk="1">
              <a:lnSpc>
                <a:spcPct val="150000"/>
              </a:lnSpc>
            </a:pPr>
            <a:endParaRPr lang="en-US" altLang="zh-CN" sz="1500" dirty="0">
              <a:solidFill>
                <a:srgbClr val="7F7F7F"/>
              </a:solidFill>
              <a:latin typeface="微软雅黑 Light" charset="-122"/>
              <a:ea typeface="微软雅黑 Light" charset="-122"/>
            </a:endParaRPr>
          </a:p>
        </p:txBody>
      </p:sp>
      <p:cxnSp>
        <p:nvCxnSpPr>
          <p:cNvPr id="14347" name="MH_Other_9"/>
          <p:cNvCxnSpPr>
            <a:cxnSpLocks noChangeShapeType="1"/>
          </p:cNvCxnSpPr>
          <p:nvPr/>
        </p:nvCxnSpPr>
        <p:spPr bwMode="auto">
          <a:xfrm>
            <a:off x="5000625" y="2387600"/>
            <a:ext cx="406400" cy="11113"/>
          </a:xfrm>
          <a:prstGeom prst="straightConnector1">
            <a:avLst/>
          </a:prstGeom>
          <a:noFill/>
          <a:ln w="6350" cap="rnd">
            <a:solidFill>
              <a:srgbClr val="BCBCBC"/>
            </a:solidFill>
            <a:prstDash val="sysDash"/>
            <a:round/>
            <a:headEnd type="oval" w="med" len="med"/>
            <a:tailEnd type="triangle" w="med" len="med"/>
          </a:ln>
        </p:spPr>
      </p:cxnSp>
      <p:cxnSp>
        <p:nvCxnSpPr>
          <p:cNvPr id="14348" name="MH_Other_10"/>
          <p:cNvCxnSpPr>
            <a:cxnSpLocks noChangeShapeType="1"/>
          </p:cNvCxnSpPr>
          <p:nvPr/>
        </p:nvCxnSpPr>
        <p:spPr bwMode="auto">
          <a:xfrm>
            <a:off x="5006975" y="2936875"/>
            <a:ext cx="406400" cy="11113"/>
          </a:xfrm>
          <a:prstGeom prst="straightConnector1">
            <a:avLst/>
          </a:prstGeom>
          <a:noFill/>
          <a:ln w="6350" cap="rnd">
            <a:solidFill>
              <a:srgbClr val="BCBCBC"/>
            </a:solidFill>
            <a:prstDash val="sysDash"/>
            <a:round/>
            <a:headEnd type="oval" w="med" len="med"/>
            <a:tailEnd type="triangle" w="med" len="med"/>
          </a:ln>
        </p:spPr>
      </p:cxnSp>
      <p:cxnSp>
        <p:nvCxnSpPr>
          <p:cNvPr id="14349" name="MH_Other_11"/>
          <p:cNvCxnSpPr>
            <a:cxnSpLocks noChangeShapeType="1"/>
          </p:cNvCxnSpPr>
          <p:nvPr/>
        </p:nvCxnSpPr>
        <p:spPr bwMode="auto">
          <a:xfrm>
            <a:off x="4997450" y="3486150"/>
            <a:ext cx="403225" cy="12700"/>
          </a:xfrm>
          <a:prstGeom prst="straightConnector1">
            <a:avLst/>
          </a:prstGeom>
          <a:noFill/>
          <a:ln w="6350" cap="rnd">
            <a:solidFill>
              <a:srgbClr val="BCBCBC"/>
            </a:solidFill>
            <a:prstDash val="sysDash"/>
            <a:round/>
            <a:headEnd type="oval" w="med" len="med"/>
            <a:tailEnd type="triangle" w="med" len="med"/>
          </a:ln>
        </p:spPr>
      </p:cxnSp>
      <p:sp>
        <p:nvSpPr>
          <p:cNvPr id="14350" name="MH_SubTitle_1"/>
          <p:cNvSpPr txBox="1">
            <a:spLocks noChangeArrowheads="1"/>
          </p:cNvSpPr>
          <p:nvPr/>
        </p:nvSpPr>
        <p:spPr bwMode="auto">
          <a:xfrm>
            <a:off x="5540375" y="2198688"/>
            <a:ext cx="2771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atinLnBrk="1"/>
            <a:r>
              <a:rPr lang="zh-CN" altLang="en-US" sz="1600" b="1" dirty="0" smtClean="0">
                <a:solidFill>
                  <a:srgbClr val="CC3300"/>
                </a:solidFill>
                <a:latin typeface="微软雅黑 Light" charset="-122"/>
                <a:ea typeface="微软雅黑 Light" charset="-122"/>
                <a:sym typeface="나눔고딕" charset="-127"/>
              </a:rPr>
              <a:t>课程</a:t>
            </a:r>
            <a:endParaRPr lang="en-US" altLang="zh-CN" sz="1600" b="1" dirty="0">
              <a:solidFill>
                <a:srgbClr val="CC3300"/>
              </a:solidFill>
              <a:latin typeface="微软雅黑 Light" charset="-122"/>
              <a:ea typeface="微软雅黑 Light" charset="-122"/>
              <a:sym typeface="나눔고딕" charset="-127"/>
            </a:endParaRPr>
          </a:p>
        </p:txBody>
      </p:sp>
      <p:sp>
        <p:nvSpPr>
          <p:cNvPr id="14351" name="MH_Text_1"/>
          <p:cNvSpPr txBox="1">
            <a:spLocks noChangeArrowheads="1"/>
          </p:cNvSpPr>
          <p:nvPr/>
        </p:nvSpPr>
        <p:spPr bwMode="auto">
          <a:xfrm>
            <a:off x="5540375" y="2565400"/>
            <a:ext cx="2771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1"/>
            <a:r>
              <a:rPr lang="zh-CN" altLang="en-US" sz="1400" dirty="0" smtClean="0">
                <a:solidFill>
                  <a:srgbClr val="7F7F7F"/>
                </a:solidFill>
                <a:latin typeface="微软雅黑 Light" charset="-122"/>
                <a:ea typeface="微软雅黑 Light" charset="-122"/>
              </a:rPr>
              <a:t>学分、学时、成长板块、成绩等</a:t>
            </a:r>
            <a:endParaRPr lang="da-DK" altLang="en-US" sz="1400" dirty="0">
              <a:solidFill>
                <a:srgbClr val="7F7F7F"/>
              </a:solidFill>
              <a:latin typeface="微软雅黑 Light" charset="-122"/>
              <a:ea typeface="微软雅黑 Light" charset="-122"/>
            </a:endParaRPr>
          </a:p>
        </p:txBody>
      </p:sp>
      <p:sp>
        <p:nvSpPr>
          <p:cNvPr id="14352" name="MH_SubTitle_1"/>
          <p:cNvSpPr txBox="1">
            <a:spLocks noChangeArrowheads="1"/>
          </p:cNvSpPr>
          <p:nvPr/>
        </p:nvSpPr>
        <p:spPr bwMode="auto">
          <a:xfrm>
            <a:off x="5540375" y="2732088"/>
            <a:ext cx="2771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atinLnBrk="1"/>
            <a:r>
              <a:rPr lang="zh-CN" altLang="en-US" sz="1600" b="1" dirty="0" smtClean="0">
                <a:solidFill>
                  <a:schemeClr val="tx2"/>
                </a:solidFill>
                <a:latin typeface="微软雅黑 Light" charset="-122"/>
                <a:ea typeface="微软雅黑 Light" charset="-122"/>
                <a:sym typeface="나눔고딕" charset="-127"/>
              </a:rPr>
              <a:t>比赛</a:t>
            </a:r>
            <a:endParaRPr lang="en-US" altLang="zh-CN" sz="1600" b="1" dirty="0">
              <a:solidFill>
                <a:schemeClr val="tx2"/>
              </a:solidFill>
              <a:latin typeface="微软雅黑 Light" charset="-122"/>
              <a:ea typeface="微软雅黑 Light" charset="-122"/>
              <a:sym typeface="나눔고딕" charset="-127"/>
            </a:endParaRPr>
          </a:p>
        </p:txBody>
      </p:sp>
      <p:sp>
        <p:nvSpPr>
          <p:cNvPr id="14353" name="MH_Text_1"/>
          <p:cNvSpPr txBox="1">
            <a:spLocks noChangeArrowheads="1"/>
          </p:cNvSpPr>
          <p:nvPr/>
        </p:nvSpPr>
        <p:spPr bwMode="auto">
          <a:xfrm>
            <a:off x="5540375" y="3098800"/>
            <a:ext cx="2771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1"/>
            <a:r>
              <a:rPr lang="zh-CN" altLang="en-US" sz="1400" dirty="0" smtClean="0">
                <a:solidFill>
                  <a:srgbClr val="7F7F7F"/>
                </a:solidFill>
                <a:latin typeface="微软雅黑 Light" charset="-122"/>
                <a:ea typeface="微软雅黑 Light" charset="-122"/>
              </a:rPr>
              <a:t>类型、进度等</a:t>
            </a:r>
            <a:endParaRPr lang="da-DK" altLang="en-US" sz="1400" dirty="0">
              <a:solidFill>
                <a:srgbClr val="7F7F7F"/>
              </a:solidFill>
              <a:latin typeface="微软雅黑 Light" charset="-122"/>
              <a:ea typeface="微软雅黑 Light" charset="-122"/>
            </a:endParaRPr>
          </a:p>
        </p:txBody>
      </p:sp>
      <p:sp>
        <p:nvSpPr>
          <p:cNvPr id="14354" name="MH_SubTitle_1"/>
          <p:cNvSpPr txBox="1">
            <a:spLocks noChangeArrowheads="1"/>
          </p:cNvSpPr>
          <p:nvPr/>
        </p:nvSpPr>
        <p:spPr bwMode="auto">
          <a:xfrm>
            <a:off x="5540375" y="3303588"/>
            <a:ext cx="2771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latinLnBrk="1"/>
            <a:r>
              <a:rPr lang="zh-CN" altLang="en-US" sz="1600" b="1" dirty="0" smtClean="0">
                <a:solidFill>
                  <a:schemeClr val="accent1"/>
                </a:solidFill>
                <a:latin typeface="微软雅黑 Light" charset="-122"/>
                <a:ea typeface="微软雅黑 Light" charset="-122"/>
                <a:sym typeface="나눔고딕" charset="-127"/>
              </a:rPr>
              <a:t>获得奖项</a:t>
            </a:r>
            <a:endParaRPr lang="en-US" altLang="zh-CN" sz="1600" b="1" dirty="0">
              <a:solidFill>
                <a:schemeClr val="accent1"/>
              </a:solidFill>
              <a:latin typeface="微软雅黑 Light" charset="-122"/>
              <a:ea typeface="微软雅黑 Light" charset="-122"/>
              <a:sym typeface="나눔고딕" charset="-127"/>
            </a:endParaRPr>
          </a:p>
        </p:txBody>
      </p:sp>
      <p:sp>
        <p:nvSpPr>
          <p:cNvPr id="14355" name="MH_Text_1"/>
          <p:cNvSpPr txBox="1">
            <a:spLocks noChangeArrowheads="1"/>
          </p:cNvSpPr>
          <p:nvPr/>
        </p:nvSpPr>
        <p:spPr bwMode="auto">
          <a:xfrm>
            <a:off x="5540375" y="3670300"/>
            <a:ext cx="2771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latinLnBrk="1"/>
            <a:r>
              <a:rPr lang="zh-CN" altLang="en-US" sz="1400" dirty="0" smtClean="0">
                <a:solidFill>
                  <a:srgbClr val="7F7F7F"/>
                </a:solidFill>
                <a:latin typeface="微软雅黑 Light" charset="-122"/>
                <a:ea typeface="微软雅黑 Light" charset="-122"/>
              </a:rPr>
              <a:t>类型等</a:t>
            </a:r>
            <a:endParaRPr lang="da-DK" altLang="en-US" sz="1400" dirty="0">
              <a:solidFill>
                <a:srgbClr val="7F7F7F"/>
              </a:solidFill>
              <a:latin typeface="微软雅黑 Light" charset="-122"/>
              <a:ea typeface="微软雅黑 Light" charset="-122"/>
            </a:endParaRPr>
          </a:p>
        </p:txBody>
      </p:sp>
      <p:sp>
        <p:nvSpPr>
          <p:cNvPr id="14356" name="TextBox 2"/>
          <p:cNvSpPr>
            <a:spLocks noChangeArrowheads="1"/>
          </p:cNvSpPr>
          <p:nvPr/>
        </p:nvSpPr>
        <p:spPr bwMode="auto">
          <a:xfrm flipH="1">
            <a:off x="4440023" y="405042"/>
            <a:ext cx="17795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zh-CN" altLang="en-US" sz="2400" b="1" dirty="0" smtClean="0">
                <a:solidFill>
                  <a:srgbClr val="CE5243"/>
                </a:solidFill>
                <a:latin typeface="Kozuka Gothic Pr6N EL" pitchFamily="34" charset="-128"/>
                <a:sym typeface="Kozuka Gothic Pr6N EL" pitchFamily="34" charset="-128"/>
              </a:rPr>
              <a:t>首页</a:t>
            </a:r>
            <a:endParaRPr lang="zh-CN" altLang="en-US" sz="2400" b="1" dirty="0">
              <a:solidFill>
                <a:srgbClr val="CE5243"/>
              </a:solidFill>
              <a:latin typeface="Kozuka Gothic Pr6N EL" pitchFamily="34" charset="-128"/>
              <a:sym typeface="Kozuka Gothic Pr6N EL" pitchFamily="34" charset="-128"/>
            </a:endParaRPr>
          </a:p>
        </p:txBody>
      </p:sp>
      <p:sp>
        <p:nvSpPr>
          <p:cNvPr id="14357" name="TextBox 5"/>
          <p:cNvSpPr>
            <a:spLocks noChangeArrowheads="1"/>
          </p:cNvSpPr>
          <p:nvPr/>
        </p:nvSpPr>
        <p:spPr bwMode="auto">
          <a:xfrm flipH="1">
            <a:off x="5376010" y="477041"/>
            <a:ext cx="2759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1"/>
            <a:r>
              <a:rPr lang="en-US" altLang="zh-CN" dirty="0" smtClean="0">
                <a:solidFill>
                  <a:srgbClr val="595959"/>
                </a:solidFill>
                <a:latin typeface="Kozuka Gothic Pr6N EL" pitchFamily="34" charset="-128"/>
                <a:ea typeface="Kozuka Gothic Pr6N EL" pitchFamily="34" charset="-128"/>
                <a:sym typeface="Kozuka Gothic Pr6N EL" pitchFamily="34" charset="-128"/>
              </a:rPr>
              <a:t>—— </a:t>
            </a:r>
            <a:r>
              <a:rPr lang="zh-CN" altLang="en-US" dirty="0" smtClean="0">
                <a:solidFill>
                  <a:srgbClr val="595959"/>
                </a:solidFill>
                <a:latin typeface="Kozuka Gothic Pr6N EL" pitchFamily="34" charset="-128"/>
                <a:ea typeface="Kozuka Gothic Pr6N EL" pitchFamily="34" charset="-128"/>
                <a:sym typeface="Kozuka Gothic Pr6N EL" pitchFamily="34" charset="-128"/>
              </a:rPr>
              <a:t>菜单栏 </a:t>
            </a:r>
            <a:r>
              <a:rPr lang="en-US" altLang="zh-CN" dirty="0" smtClean="0">
                <a:solidFill>
                  <a:srgbClr val="595959"/>
                </a:solidFill>
                <a:latin typeface="Kozuka Gothic Pr6N EL" pitchFamily="34" charset="-128"/>
                <a:ea typeface="Kozuka Gothic Pr6N EL" pitchFamily="34" charset="-128"/>
                <a:sym typeface="Kozuka Gothic Pr6N EL" pitchFamily="34" charset="-128"/>
              </a:rPr>
              <a:t>——</a:t>
            </a:r>
            <a:endParaRPr lang="zh-CN" altLang="en-US" dirty="0">
              <a:solidFill>
                <a:srgbClr val="595959"/>
              </a:solidFill>
              <a:latin typeface="Kozuka Gothic Pr6N EL" pitchFamily="34" charset="-128"/>
              <a:ea typeface="Kozuka Gothic Pr6N EL" pitchFamily="34" charset="-128"/>
              <a:sym typeface="Kozuka Gothic Pr6N EL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081" y="189045"/>
            <a:ext cx="3887946" cy="640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8" name="그림 1"/>
          <p:cNvPicPr>
            <a:picLocks noChangeAspect="1" noChangeArrowheads="1"/>
          </p:cNvPicPr>
          <p:nvPr/>
        </p:nvPicPr>
        <p:blipFill>
          <a:blip r:embed="rId3" cstate="print"/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9" name="그림 1"/>
          <p:cNvPicPr>
            <a:picLocks noChangeAspect="1" noChangeArrowheads="1"/>
          </p:cNvPicPr>
          <p:nvPr/>
        </p:nvPicPr>
        <p:blipFill>
          <a:blip r:embed="rId3" cstate="print"/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7"/>
          <p:cNvSpPr>
            <a:spLocks noChangeArrowheads="1"/>
          </p:cNvSpPr>
          <p:nvPr/>
        </p:nvSpPr>
        <p:spPr bwMode="auto">
          <a:xfrm flipH="1">
            <a:off x="2208054" y="1845022"/>
            <a:ext cx="799189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72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创建</a:t>
            </a:r>
            <a:endParaRPr lang="en-US" altLang="zh-CN" sz="7200" dirty="0" smtClean="0">
              <a:solidFill>
                <a:srgbClr val="595959"/>
              </a:solidFill>
              <a:latin typeface="微软雅黑" pitchFamily="34" charset="-122"/>
              <a:ea typeface="微软雅黑" pitchFamily="34" charset="-122"/>
              <a:sym typeface="Kozuka Gothic Pr6N EL" pitchFamily="34" charset="-128"/>
            </a:endParaRPr>
          </a:p>
          <a:p>
            <a:pPr algn="ctr" latinLnBrk="1"/>
            <a:r>
              <a:rPr lang="zh-CN" altLang="en-US" sz="7200" dirty="0" smtClean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  <a:sym typeface="Kozuka Gothic Pr6N EL" pitchFamily="34" charset="-128"/>
              </a:rPr>
              <a:t>成长足迹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그림 1"/>
          <p:cNvPicPr>
            <a:picLocks noChangeAspect="1" noChangeArrowheads="1"/>
          </p:cNvPicPr>
          <p:nvPr/>
        </p:nvPicPr>
        <p:blipFill>
          <a:blip r:embed="rId3" cstate="print"/>
          <a:srcRect r="75456"/>
          <a:stretch>
            <a:fillRect/>
          </a:stretch>
        </p:blipFill>
        <p:spPr bwMode="auto">
          <a:xfrm>
            <a:off x="0" y="-12700"/>
            <a:ext cx="300355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Box 2"/>
          <p:cNvSpPr>
            <a:spLocks noChangeArrowheads="1"/>
          </p:cNvSpPr>
          <p:nvPr/>
        </p:nvSpPr>
        <p:spPr bwMode="auto">
          <a:xfrm flipH="1">
            <a:off x="3216040" y="1341029"/>
            <a:ext cx="28079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1"/>
            <a:r>
              <a:rPr lang="zh-CN" altLang="en-US" sz="3200" b="1" dirty="0" smtClean="0">
                <a:solidFill>
                  <a:srgbClr val="CC3300"/>
                </a:solidFill>
                <a:latin typeface="微软雅黑 Light" charset="-122"/>
                <a:ea typeface="微软雅黑 Light" charset="-122"/>
                <a:sym typeface="나눔고딕" charset="-127"/>
              </a:rPr>
              <a:t>创建成长足迹</a:t>
            </a:r>
            <a:endParaRPr lang="en-US" altLang="zh-CN" sz="3200" b="1" dirty="0">
              <a:solidFill>
                <a:srgbClr val="CC3300"/>
              </a:solidFill>
              <a:latin typeface="微软雅黑 Light" charset="-122"/>
              <a:ea typeface="微软雅黑 Light" charset="-122"/>
              <a:sym typeface="나눔고딕" charset="-127"/>
            </a:endParaRPr>
          </a:p>
        </p:txBody>
      </p:sp>
      <p:sp>
        <p:nvSpPr>
          <p:cNvPr id="16390" name="TextBox 5"/>
          <p:cNvSpPr>
            <a:spLocks noChangeArrowheads="1"/>
          </p:cNvSpPr>
          <p:nvPr/>
        </p:nvSpPr>
        <p:spPr bwMode="auto">
          <a:xfrm flipH="1">
            <a:off x="3072042" y="2493013"/>
            <a:ext cx="27590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1"/>
            <a:r>
              <a:rPr lang="zh-CN" altLang="en-US" dirty="0" smtClean="0">
                <a:solidFill>
                  <a:srgbClr val="7F7F7F"/>
                </a:solidFill>
                <a:latin typeface="微软雅黑 Light" charset="-122"/>
                <a:ea typeface="微软雅黑 Light" charset="-122"/>
              </a:rPr>
              <a:t>在创建时选择事件分类，便于后续查看。</a:t>
            </a:r>
            <a:endParaRPr lang="da-DK" altLang="en-US" dirty="0">
              <a:solidFill>
                <a:srgbClr val="7F7F7F"/>
              </a:solidFill>
              <a:latin typeface="微软雅黑 Light" charset="-122"/>
              <a:ea typeface="微软雅黑 Light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9977" y="189044"/>
            <a:ext cx="4351511" cy="640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3" name="그림 1"/>
          <p:cNvPicPr>
            <a:picLocks noChangeAspect="1" noChangeArrowheads="1"/>
          </p:cNvPicPr>
          <p:nvPr/>
        </p:nvPicPr>
        <p:blipFill>
          <a:blip r:embed="rId3" cstate="print"/>
          <a:srcRect l="74454"/>
          <a:stretch>
            <a:fillRect/>
          </a:stretch>
        </p:blipFill>
        <p:spPr bwMode="auto">
          <a:xfrm>
            <a:off x="9115425" y="-12700"/>
            <a:ext cx="3127375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2007" y="1269030"/>
            <a:ext cx="4463938" cy="374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082" y="261044"/>
            <a:ext cx="4351511" cy="640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default theme 1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FFFFFF"/>
      </a:accent3>
      <a:accent4>
        <a:srgbClr val="000000"/>
      </a:accent4>
      <a:accent5>
        <a:srgbClr val="F2B2AB"/>
      </a:accent5>
      <a:accent6>
        <a:srgbClr val="E7AB3F"/>
      </a:accent6>
      <a:hlink>
        <a:srgbClr val="CC9900"/>
      </a:hlink>
      <a:folHlink>
        <a:srgbClr val="666699"/>
      </a:folHlink>
    </a:clrScheme>
    <a:fontScheme name="default theme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theme 1">
        <a:dk1>
          <a:srgbClr val="000000"/>
        </a:dk1>
        <a:lt1>
          <a:srgbClr val="FFFFFF"/>
        </a:lt1>
        <a:dk2>
          <a:srgbClr val="505046"/>
        </a:dk2>
        <a:lt2>
          <a:srgbClr val="EEECE1"/>
        </a:lt2>
        <a:accent1>
          <a:srgbClr val="E84C22"/>
        </a:accent1>
        <a:accent2>
          <a:srgbClr val="FFBD47"/>
        </a:accent2>
        <a:accent3>
          <a:srgbClr val="FFFFFF"/>
        </a:accent3>
        <a:accent4>
          <a:srgbClr val="000000"/>
        </a:accent4>
        <a:accent5>
          <a:srgbClr val="F2B2AB"/>
        </a:accent5>
        <a:accent6>
          <a:srgbClr val="E7AB3F"/>
        </a:accent6>
        <a:hlink>
          <a:srgbClr val="CC99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FFFFFF"/>
      </a:accent3>
      <a:accent4>
        <a:srgbClr val="000000"/>
      </a:accent4>
      <a:accent5>
        <a:srgbClr val="F2B2AB"/>
      </a:accent5>
      <a:accent6>
        <a:srgbClr val="E7AB3F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FFFFFF"/>
    </a:accent3>
    <a:accent4>
      <a:srgbClr val="000000"/>
    </a:accent4>
    <a:accent5>
      <a:srgbClr val="F2B2AB"/>
    </a:accent5>
    <a:accent6>
      <a:srgbClr val="E7AB3F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Pages>0</Pages>
  <Words>284</Words>
  <Characters>0</Characters>
  <Application>Microsoft Office PowerPoint</Application>
  <PresentationFormat>自定义</PresentationFormat>
  <Lines>0</Lines>
  <Paragraphs>56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default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27</cp:revision>
  <dcterms:created xsi:type="dcterms:W3CDTF">2015-03-24T04:29:00Z</dcterms:created>
  <dcterms:modified xsi:type="dcterms:W3CDTF">2020-11-25T05:03:41Z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