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387" r:id="rId2"/>
    <p:sldId id="300" r:id="rId3"/>
    <p:sldId id="299" r:id="rId4"/>
    <p:sldId id="312" r:id="rId5"/>
    <p:sldId id="395" r:id="rId6"/>
    <p:sldId id="394" r:id="rId7"/>
    <p:sldId id="399" r:id="rId8"/>
    <p:sldId id="397" r:id="rId9"/>
    <p:sldId id="398" r:id="rId10"/>
    <p:sldId id="313" r:id="rId11"/>
    <p:sldId id="39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7355">
          <p15:clr>
            <a:srgbClr val="A4A3A4"/>
          </p15:clr>
        </p15:guide>
        <p15:guide id="3" pos="347">
          <p15:clr>
            <a:srgbClr val="A4A3A4"/>
          </p15:clr>
        </p15:guide>
        <p15:guide id="4" pos="382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5BD"/>
    <a:srgbClr val="32C8CF"/>
    <a:srgbClr val="F16227"/>
    <a:srgbClr val="FDBE08"/>
    <a:srgbClr val="FFFFFF"/>
    <a:srgbClr val="A4A3A4"/>
    <a:srgbClr val="A1B1BC"/>
    <a:srgbClr val="78909C"/>
    <a:srgbClr val="2580B7"/>
    <a:srgbClr val="9EBE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53" autoAdjust="0"/>
    <p:restoredTop sz="96433" autoAdjust="0"/>
  </p:normalViewPr>
  <p:slideViewPr>
    <p:cSldViewPr snapToGrid="0" showGuides="1">
      <p:cViewPr varScale="1">
        <p:scale>
          <a:sx n="107" d="100"/>
          <a:sy n="107" d="100"/>
        </p:scale>
        <p:origin x="510" y="78"/>
      </p:cViewPr>
      <p:guideLst>
        <p:guide orient="horz" pos="2160"/>
        <p:guide pos="7355"/>
        <p:guide pos="347"/>
        <p:guide pos="3821"/>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notesViewPr>
    <p:cSldViewPr snapToGrid="0">
      <p:cViewPr varScale="1">
        <p:scale>
          <a:sx n="86" d="100"/>
          <a:sy n="86" d="100"/>
        </p:scale>
        <p:origin x="290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B49407-074B-473E-BC25-B6B76D1FE28F}" type="datetimeFigureOut">
              <a:rPr lang="en-US" smtClean="0"/>
              <a:t>10/30/2020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F3DE5A-2F5B-44B0-A296-74DC1B0D3943}" type="slidenum">
              <a:rPr lang="en-US" smtClean="0"/>
              <a:t>‹#›</a:t>
            </a:fld>
            <a:endParaRPr lang="en-US"/>
          </a:p>
        </p:txBody>
      </p:sp>
    </p:spTree>
    <p:extLst>
      <p:ext uri="{BB962C8B-B14F-4D97-AF65-F5344CB8AC3E}">
        <p14:creationId xmlns:p14="http://schemas.microsoft.com/office/powerpoint/2010/main" val="2952231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88D20-78E6-4458-9DE1-305D8B2EE684}" type="datetimeFigureOut">
              <a:rPr lang="en-US" smtClean="0"/>
              <a:t>10/30/2020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EC329A-08C6-44C2-ACD0-60364213B90B}" type="slidenum">
              <a:rPr lang="en-US" smtClean="0"/>
              <a:t>‹#›</a:t>
            </a:fld>
            <a:endParaRPr lang="en-US"/>
          </a:p>
        </p:txBody>
      </p:sp>
    </p:spTree>
    <p:extLst>
      <p:ext uri="{BB962C8B-B14F-4D97-AF65-F5344CB8AC3E}">
        <p14:creationId xmlns:p14="http://schemas.microsoft.com/office/powerpoint/2010/main" val="3125161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EC329A-08C6-44C2-ACD0-60364213B90B}"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EC329A-08C6-44C2-ACD0-60364213B90B}"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EC329A-08C6-44C2-ACD0-60364213B90B}" type="slidenum">
              <a:rPr lang="en-US" smtClean="0"/>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EC329A-08C6-44C2-ACD0-60364213B90B}"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EC329A-08C6-44C2-ACD0-60364213B90B}"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EC329A-08C6-44C2-ACD0-60364213B90B}"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EC329A-08C6-44C2-ACD0-60364213B90B}" type="slidenum">
              <a:rPr lang="en-US" smtClean="0"/>
              <a:t>5</a:t>
            </a:fld>
            <a:endParaRPr lang="en-US"/>
          </a:p>
        </p:txBody>
      </p:sp>
    </p:spTree>
    <p:extLst>
      <p:ext uri="{BB962C8B-B14F-4D97-AF65-F5344CB8AC3E}">
        <p14:creationId xmlns:p14="http://schemas.microsoft.com/office/powerpoint/2010/main" val="2446869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EC329A-08C6-44C2-ACD0-60364213B90B}" type="slidenum">
              <a:rPr lang="en-US" smtClean="0"/>
              <a:t>6</a:t>
            </a:fld>
            <a:endParaRPr lang="en-US"/>
          </a:p>
        </p:txBody>
      </p:sp>
    </p:spTree>
    <p:extLst>
      <p:ext uri="{BB962C8B-B14F-4D97-AF65-F5344CB8AC3E}">
        <p14:creationId xmlns:p14="http://schemas.microsoft.com/office/powerpoint/2010/main" val="779331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EC329A-08C6-44C2-ACD0-60364213B90B}" type="slidenum">
              <a:rPr lang="en-US" smtClean="0"/>
              <a:t>7</a:t>
            </a:fld>
            <a:endParaRPr lang="en-US"/>
          </a:p>
        </p:txBody>
      </p:sp>
    </p:spTree>
    <p:extLst>
      <p:ext uri="{BB962C8B-B14F-4D97-AF65-F5344CB8AC3E}">
        <p14:creationId xmlns:p14="http://schemas.microsoft.com/office/powerpoint/2010/main" val="3129054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EC329A-08C6-44C2-ACD0-60364213B90B}" type="slidenum">
              <a:rPr lang="en-US" smtClean="0"/>
              <a:t>8</a:t>
            </a:fld>
            <a:endParaRPr lang="en-US"/>
          </a:p>
        </p:txBody>
      </p:sp>
    </p:spTree>
    <p:extLst>
      <p:ext uri="{BB962C8B-B14F-4D97-AF65-F5344CB8AC3E}">
        <p14:creationId xmlns:p14="http://schemas.microsoft.com/office/powerpoint/2010/main" val="3816841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EC329A-08C6-44C2-ACD0-60364213B90B}" type="slidenum">
              <a:rPr lang="en-US" smtClean="0"/>
              <a:t>9</a:t>
            </a:fld>
            <a:endParaRPr lang="en-US"/>
          </a:p>
        </p:txBody>
      </p:sp>
    </p:spTree>
    <p:extLst>
      <p:ext uri="{BB962C8B-B14F-4D97-AF65-F5344CB8AC3E}">
        <p14:creationId xmlns:p14="http://schemas.microsoft.com/office/powerpoint/2010/main" val="165041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62D77E9-F003-4799-9A51-CABDFED13B1B}" type="datetime1">
              <a:rPr lang="en-US" smtClean="0"/>
              <a:t>10/30/2020</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6FAC12D6-6874-44D7-A628-78DA8109D10F}" type="slidenum">
              <a:rPr lang="en-US" smtClean="0"/>
              <a:t>‹#›</a:t>
            </a:fld>
            <a:endParaRPr lang="en-US"/>
          </a:p>
        </p:txBody>
      </p:sp>
      <p:sp>
        <p:nvSpPr>
          <p:cNvPr id="9" name="图片占位符 8"/>
          <p:cNvSpPr>
            <a:spLocks noGrp="1"/>
          </p:cNvSpPr>
          <p:nvPr>
            <p:ph type="pic" sz="quarter" idx="13"/>
          </p:nvPr>
        </p:nvSpPr>
        <p:spPr>
          <a:xfrm>
            <a:off x="-1" y="1601971"/>
            <a:ext cx="2717822" cy="3919872"/>
          </a:xfrm>
          <a:custGeom>
            <a:avLst/>
            <a:gdLst>
              <a:gd name="connsiteX0" fmla="*/ 0 w 2717822"/>
              <a:gd name="connsiteY0" fmla="*/ 0 h 3919872"/>
              <a:gd name="connsiteX1" fmla="*/ 2717822 w 2717822"/>
              <a:gd name="connsiteY1" fmla="*/ 2332076 h 3919872"/>
              <a:gd name="connsiteX2" fmla="*/ 0 w 2717822"/>
              <a:gd name="connsiteY2" fmla="*/ 3919872 h 3919872"/>
            </a:gdLst>
            <a:ahLst/>
            <a:cxnLst>
              <a:cxn ang="0">
                <a:pos x="connsiteX0" y="connsiteY0"/>
              </a:cxn>
              <a:cxn ang="0">
                <a:pos x="connsiteX1" y="connsiteY1"/>
              </a:cxn>
              <a:cxn ang="0">
                <a:pos x="connsiteX2" y="connsiteY2"/>
              </a:cxn>
            </a:cxnLst>
            <a:rect l="l" t="t" r="r" b="b"/>
            <a:pathLst>
              <a:path w="2717822" h="3919872">
                <a:moveTo>
                  <a:pt x="0" y="0"/>
                </a:moveTo>
                <a:lnTo>
                  <a:pt x="2717822" y="2332076"/>
                </a:lnTo>
                <a:lnTo>
                  <a:pt x="0" y="3919872"/>
                </a:lnTo>
                <a:close/>
              </a:path>
            </a:pathLst>
          </a:custGeom>
        </p:spPr>
        <p:txBody>
          <a:bodyPr wrap="square">
            <a:noAutofit/>
          </a:bodyPr>
          <a:lstStyle/>
          <a:p>
            <a:endParaRPr lang="zh-CN" altLang="en-US"/>
          </a:p>
        </p:txBody>
      </p:sp>
      <p:sp>
        <p:nvSpPr>
          <p:cNvPr id="11" name="图片占位符 10"/>
          <p:cNvSpPr>
            <a:spLocks noGrp="1"/>
          </p:cNvSpPr>
          <p:nvPr>
            <p:ph type="pic" sz="quarter" idx="14"/>
          </p:nvPr>
        </p:nvSpPr>
        <p:spPr>
          <a:xfrm>
            <a:off x="0" y="0"/>
            <a:ext cx="12192000" cy="6858000"/>
          </a:xfrm>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A7BB0D-8111-4AB0-A521-F0AB0386A08A}" type="datetime1">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ECDAF9-83F7-4EDC-8A84-BE5D1D20D2A2}" type="datetime1">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6F0301-94FD-486E-B21E-A5C2EA26A0A8}" type="datetime1">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636146" y="2030522"/>
            <a:ext cx="2454963" cy="3387184"/>
          </a:xfrm>
        </p:spPr>
        <p:txBody>
          <a:bodyPr/>
          <a:lstStyle/>
          <a:p>
            <a:endParaRPr lang="en-US"/>
          </a:p>
        </p:txBody>
      </p:sp>
      <p:sp>
        <p:nvSpPr>
          <p:cNvPr id="11" name="Picture Placeholder 6"/>
          <p:cNvSpPr>
            <a:spLocks noGrp="1"/>
          </p:cNvSpPr>
          <p:nvPr>
            <p:ph type="pic" sz="quarter" idx="16"/>
          </p:nvPr>
        </p:nvSpPr>
        <p:spPr>
          <a:xfrm>
            <a:off x="3464012" y="2030522"/>
            <a:ext cx="2454963" cy="3387184"/>
          </a:xfrm>
        </p:spPr>
        <p:txBody>
          <a:bodyPr/>
          <a:lstStyle/>
          <a:p>
            <a:endParaRPr lang="en-US"/>
          </a:p>
        </p:txBody>
      </p:sp>
      <p:sp>
        <p:nvSpPr>
          <p:cNvPr id="13" name="Picture Placeholder 6"/>
          <p:cNvSpPr>
            <a:spLocks noGrp="1"/>
          </p:cNvSpPr>
          <p:nvPr>
            <p:ph type="pic" sz="quarter" idx="17"/>
          </p:nvPr>
        </p:nvSpPr>
        <p:spPr>
          <a:xfrm>
            <a:off x="6291880" y="2030522"/>
            <a:ext cx="2454963" cy="3387184"/>
          </a:xfrm>
        </p:spPr>
        <p:txBody>
          <a:bodyPr/>
          <a:lstStyle/>
          <a:p>
            <a:endParaRPr lang="en-US"/>
          </a:p>
        </p:txBody>
      </p:sp>
      <p:sp>
        <p:nvSpPr>
          <p:cNvPr id="14" name="Picture Placeholder 6"/>
          <p:cNvSpPr>
            <a:spLocks noGrp="1"/>
          </p:cNvSpPr>
          <p:nvPr>
            <p:ph type="pic" sz="quarter" idx="18"/>
          </p:nvPr>
        </p:nvSpPr>
        <p:spPr>
          <a:xfrm>
            <a:off x="9116747" y="2030522"/>
            <a:ext cx="2454963" cy="3387184"/>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t>10/30/2020</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62D77E9-F003-4799-9A51-CABDFED13B1B}" type="datetime1">
              <a:rPr lang="en-US" smtClean="0"/>
              <a:t>10/30/2020</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E300F9-D9DF-4D08-BBB3-4FF5A48048D9}" type="datetime1">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80CDC1-D714-4473-9AAD-C14529DC52B7}" type="datetime1">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2BD197-446D-4A4F-9AC9-F4775C6D00BE}" type="datetime1">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0907A0-F566-44F9-B491-240F94E90EB6}" type="datetime1">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5752A4-8C11-4D29-AF1D-BAB58F2CD3BC}" type="datetime1">
              <a:rPr lang="en-US" smtClean="0"/>
              <a:t>10/30/2020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AC12D6-6874-44D7-A628-78DA8109D10F}" type="slidenum">
              <a:rPr lang="en-US" smtClean="0"/>
              <a:t>‹#›</a:t>
            </a:fld>
            <a:endParaRPr lang="en-US"/>
          </a:p>
        </p:txBody>
      </p:sp>
      <p:sp>
        <p:nvSpPr>
          <p:cNvPr id="11" name="矩形 10"/>
          <p:cNvSpPr/>
          <p:nvPr userDrawn="1"/>
        </p:nvSpPr>
        <p:spPr>
          <a:xfrm>
            <a:off x="8496423" y="6545425"/>
            <a:ext cx="966254"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t>10/30/2020</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2D77E9-F003-4799-9A51-CABDFED13B1B}" type="datetime1">
              <a:rPr lang="en-US" smtClean="0"/>
              <a:t>10/30/2020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9A10C-CD94-4543-9AA6-0F653B82E99B}" type="datetime1">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C12D6-6874-44D7-A628-78DA8109D10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38582"/>
            <a:ext cx="10515600" cy="715529"/>
          </a:xfrm>
          <a:prstGeom prst="rect">
            <a:avLst/>
          </a:prstGeom>
        </p:spPr>
        <p:txBody>
          <a:bodyPr vert="horz" lIns="36000" tIns="45720" rIns="36000" bIns="45720" rtlCol="0" anchor="ctr">
            <a:noAutofit/>
          </a:bodyPr>
          <a:lstStyle/>
          <a:p>
            <a:r>
              <a:rPr lang="en-US"/>
              <a:t>Click to edit Master title style</a:t>
            </a:r>
          </a:p>
        </p:txBody>
      </p:sp>
      <p:sp>
        <p:nvSpPr>
          <p:cNvPr id="3" name="Text Placeholder 2"/>
          <p:cNvSpPr>
            <a:spLocks noGrp="1"/>
          </p:cNvSpPr>
          <p:nvPr>
            <p:ph type="body" idx="1"/>
          </p:nvPr>
        </p:nvSpPr>
        <p:spPr>
          <a:xfrm>
            <a:off x="838200" y="1295399"/>
            <a:ext cx="10515600" cy="4881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10200" y="624919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2D77E9-F003-4799-9A51-CABDFED13B1B}" type="datetime1">
              <a:rPr lang="en-US" smtClean="0"/>
              <a:t>10/30/2020</a:t>
            </a:fld>
            <a:endParaRPr lang="en-US"/>
          </a:p>
        </p:txBody>
      </p:sp>
      <p:sp>
        <p:nvSpPr>
          <p:cNvPr id="5" name="Footer Placeholder 4"/>
          <p:cNvSpPr>
            <a:spLocks noGrp="1"/>
          </p:cNvSpPr>
          <p:nvPr>
            <p:ph type="ftr" sz="quarter" idx="3"/>
          </p:nvPr>
        </p:nvSpPr>
        <p:spPr>
          <a:xfrm>
            <a:off x="838200" y="6249193"/>
            <a:ext cx="4114800" cy="365125"/>
          </a:xfrm>
          <a:prstGeom prst="rect">
            <a:avLst/>
          </a:prstGeom>
        </p:spPr>
        <p:txBody>
          <a:bodyPr vert="horz" lIns="0" tIns="45720" rIns="91440" bIns="45720" rtlCol="0" anchor="ctr"/>
          <a:lstStyle>
            <a:lvl1pPr algn="l">
              <a:defRPr sz="1400">
                <a:solidFill>
                  <a:schemeClr val="tx1">
                    <a:tint val="75000"/>
                  </a:schemeClr>
                </a:solidFill>
              </a:defRPr>
            </a:lvl1pPr>
          </a:lstStyle>
          <a:p>
            <a:endParaRPr lang="en-US"/>
          </a:p>
        </p:txBody>
      </p:sp>
      <p:sp>
        <p:nvSpPr>
          <p:cNvPr id="8" name="Rectangle 7"/>
          <p:cNvSpPr/>
          <p:nvPr/>
        </p:nvSpPr>
        <p:spPr>
          <a:xfrm>
            <a:off x="11353800" y="6178637"/>
            <a:ext cx="434723" cy="4453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11289" y="6224321"/>
            <a:ext cx="519744" cy="365125"/>
          </a:xfrm>
          <a:prstGeom prst="rect">
            <a:avLst/>
          </a:prstGeom>
        </p:spPr>
        <p:txBody>
          <a:bodyPr vert="horz" lIns="91440" tIns="45720" rIns="91440" bIns="45720" rtlCol="0" anchor="ctr"/>
          <a:lstStyle>
            <a:lvl1pPr algn="ctr">
              <a:defRPr sz="1400" b="1">
                <a:solidFill>
                  <a:schemeClr val="bg1"/>
                </a:solidFill>
                <a:latin typeface="+mj-lt"/>
              </a:defRPr>
            </a:lvl1pPr>
          </a:lstStyle>
          <a:p>
            <a:fld id="{6FAC12D6-6874-44D7-A628-78DA8109D10F}" type="slidenum">
              <a:rPr lang="en-US" smtClean="0"/>
              <a:t>‹#›</a:t>
            </a:fld>
            <a:endParaRPr lang="en-US"/>
          </a:p>
        </p:txBody>
      </p:sp>
      <p:sp>
        <p:nvSpPr>
          <p:cNvPr id="9" name="Rectangle 8"/>
          <p:cNvSpPr/>
          <p:nvPr userDrawn="1"/>
        </p:nvSpPr>
        <p:spPr>
          <a:xfrm>
            <a:off x="11353800" y="6178637"/>
            <a:ext cx="434723" cy="4453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4" r:id="rId13"/>
    <p:sldLayoutId id="2147483665"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hdr="0" ftr="0" dt="0"/>
  <p:txStyles>
    <p:titleStyle>
      <a:lvl1pPr algn="l" defTabSz="914400" rtl="0" eaLnBrk="1" latinLnBrk="0" hangingPunct="1">
        <a:lnSpc>
          <a:spcPct val="90000"/>
        </a:lnSpc>
        <a:spcBef>
          <a:spcPct val="0"/>
        </a:spcBef>
        <a:buNone/>
        <a:defRPr sz="4000" b="1" kern="1200">
          <a:solidFill>
            <a:schemeClr val="bg2">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FAC12D6-6874-44D7-A628-78DA8109D10F}" type="slidenum">
              <a:rPr lang="en-US" smtClean="0">
                <a:latin typeface="+mn-lt"/>
                <a:cs typeface="+mn-ea"/>
                <a:sym typeface="+mn-lt"/>
              </a:rPr>
              <a:t>1</a:t>
            </a:fld>
            <a:endParaRPr lang="en-US">
              <a:latin typeface="+mn-lt"/>
              <a:cs typeface="+mn-ea"/>
              <a:sym typeface="+mn-lt"/>
            </a:endParaRPr>
          </a:p>
        </p:txBody>
      </p:sp>
      <p:pic>
        <p:nvPicPr>
          <p:cNvPr id="5" name="图片 4"/>
          <p:cNvPicPr>
            <a:picLocks noChangeAspect="1"/>
          </p:cNvPicPr>
          <p:nvPr/>
        </p:nvPicPr>
        <p:blipFill>
          <a:blip r:embed="rId4"/>
          <a:stretch>
            <a:fillRect/>
          </a:stretch>
        </p:blipFill>
        <p:spPr>
          <a:xfrm>
            <a:off x="-3169750" y="2895600"/>
            <a:ext cx="16581860" cy="6219372"/>
          </a:xfrm>
          <a:prstGeom prst="rect">
            <a:avLst/>
          </a:prstGeom>
        </p:spPr>
      </p:pic>
      <p:sp>
        <p:nvSpPr>
          <p:cNvPr id="6" name="Title 2"/>
          <p:cNvSpPr txBox="1"/>
          <p:nvPr/>
        </p:nvSpPr>
        <p:spPr>
          <a:xfrm>
            <a:off x="838200" y="1962582"/>
            <a:ext cx="10515600" cy="715529"/>
          </a:xfrm>
          <a:prstGeom prst="rect">
            <a:avLst/>
          </a:prstGeom>
        </p:spPr>
        <p:txBody>
          <a:bodyPr vert="horz" lIns="36000" tIns="45720" rIns="36000" bIns="45720" rtlCol="0" anchor="b">
            <a:noAutofit/>
          </a:bodyPr>
          <a:lstStyle>
            <a:lvl1pPr algn="ctr" defTabSz="914400" rtl="0" eaLnBrk="1" latinLnBrk="0" hangingPunct="1">
              <a:lnSpc>
                <a:spcPct val="90000"/>
              </a:lnSpc>
              <a:spcBef>
                <a:spcPct val="0"/>
              </a:spcBef>
              <a:buNone/>
              <a:defRPr sz="6000" b="1" kern="1200">
                <a:solidFill>
                  <a:schemeClr val="bg2">
                    <a:lumMod val="50000"/>
                  </a:schemeClr>
                </a:solidFill>
                <a:latin typeface="+mj-lt"/>
                <a:ea typeface="+mj-ea"/>
                <a:cs typeface="+mj-cs"/>
              </a:defRPr>
            </a:lvl1pPr>
          </a:lstStyle>
          <a:p>
            <a:r>
              <a:rPr lang="zh-CN" altLang="en-US" b="0" dirty="0">
                <a:latin typeface="方正粗谭黑简体" panose="02000000000000000000" pitchFamily="2" charset="-122"/>
                <a:ea typeface="方正粗谭黑简体" panose="02000000000000000000" pitchFamily="2" charset="-122"/>
                <a:cs typeface="+mn-ea"/>
                <a:sym typeface="+mn-lt"/>
              </a:rPr>
              <a:t>项目汇报</a:t>
            </a:r>
            <a:endParaRPr lang="en-US" b="0" dirty="0">
              <a:latin typeface="方正粗谭黑简体" panose="02000000000000000000" pitchFamily="2" charset="-122"/>
              <a:ea typeface="方正粗谭黑简体" panose="02000000000000000000" pitchFamily="2" charset="-122"/>
              <a:cs typeface="+mn-ea"/>
              <a:sym typeface="+mn-lt"/>
            </a:endParaRPr>
          </a:p>
        </p:txBody>
      </p:sp>
      <p:sp>
        <p:nvSpPr>
          <p:cNvPr id="7" name="Title 2"/>
          <p:cNvSpPr txBox="1"/>
          <p:nvPr/>
        </p:nvSpPr>
        <p:spPr>
          <a:xfrm>
            <a:off x="838200" y="2278042"/>
            <a:ext cx="10515600" cy="715529"/>
          </a:xfrm>
          <a:prstGeom prst="rect">
            <a:avLst/>
          </a:prstGeom>
        </p:spPr>
        <p:txBody>
          <a:bodyPr vert="horz" lIns="36000" tIns="45720" rIns="36000" bIns="45720" rtlCol="0" anchor="b">
            <a:noAutofit/>
          </a:bodyPr>
          <a:lstStyle>
            <a:lvl1pPr algn="ctr" defTabSz="914400" rtl="0" eaLnBrk="1" latinLnBrk="0" hangingPunct="1">
              <a:lnSpc>
                <a:spcPct val="90000"/>
              </a:lnSpc>
              <a:spcBef>
                <a:spcPct val="0"/>
              </a:spcBef>
              <a:buNone/>
              <a:defRPr sz="6000" b="1" kern="1200">
                <a:solidFill>
                  <a:schemeClr val="bg2">
                    <a:lumMod val="50000"/>
                  </a:schemeClr>
                </a:solidFill>
                <a:latin typeface="+mj-lt"/>
                <a:ea typeface="+mj-ea"/>
                <a:cs typeface="+mj-cs"/>
              </a:defRPr>
            </a:lvl1pPr>
          </a:lstStyle>
          <a:p>
            <a:endParaRPr lang="en-US" sz="1800" b="0" kern="2000" spc="1000" dirty="0">
              <a:latin typeface="+mn-lt"/>
              <a:ea typeface="+mn-ea"/>
              <a:cs typeface="+mn-ea"/>
              <a:sym typeface="+mn-lt"/>
            </a:endParaRPr>
          </a:p>
        </p:txBody>
      </p:sp>
      <p:grpSp>
        <p:nvGrpSpPr>
          <p:cNvPr id="2" name="组合 1"/>
          <p:cNvGrpSpPr/>
          <p:nvPr/>
        </p:nvGrpSpPr>
        <p:grpSpPr>
          <a:xfrm>
            <a:off x="4303060" y="3110753"/>
            <a:ext cx="3514164" cy="1434357"/>
            <a:chOff x="5023757" y="3580876"/>
            <a:chExt cx="2159000" cy="386142"/>
          </a:xfrm>
        </p:grpSpPr>
        <p:sp>
          <p:nvSpPr>
            <p:cNvPr id="8" name="Title 2"/>
            <p:cNvSpPr txBox="1"/>
            <p:nvPr/>
          </p:nvSpPr>
          <p:spPr>
            <a:xfrm>
              <a:off x="5023757" y="3580876"/>
              <a:ext cx="2159000" cy="329875"/>
            </a:xfrm>
            <a:prstGeom prst="rect">
              <a:avLst/>
            </a:prstGeom>
          </p:spPr>
          <p:txBody>
            <a:bodyPr vert="horz" lIns="36000" tIns="45720" rIns="36000" bIns="45720" rtlCol="0" anchor="b">
              <a:noAutofit/>
            </a:bodyPr>
            <a:lstStyle>
              <a:lvl1pPr algn="ctr" defTabSz="914400" rtl="0" eaLnBrk="1" latinLnBrk="0" hangingPunct="1">
                <a:lnSpc>
                  <a:spcPct val="90000"/>
                </a:lnSpc>
                <a:spcBef>
                  <a:spcPct val="0"/>
                </a:spcBef>
                <a:buNone/>
                <a:defRPr sz="6000" b="1" kern="1200">
                  <a:solidFill>
                    <a:schemeClr val="bg2">
                      <a:lumMod val="50000"/>
                    </a:schemeClr>
                  </a:solidFill>
                  <a:latin typeface="+mj-lt"/>
                  <a:ea typeface="+mj-ea"/>
                  <a:cs typeface="+mj-cs"/>
                </a:defRPr>
              </a:lvl1pPr>
            </a:lstStyle>
            <a:p>
              <a:r>
                <a:rPr lang="zh-CN" altLang="en-US" sz="1400" b="0" kern="2000" spc="300" dirty="0">
                  <a:latin typeface="+mn-lt"/>
                  <a:ea typeface="+mn-ea"/>
                  <a:cs typeface="+mn-ea"/>
                  <a:sym typeface="+mn-lt"/>
                </a:rPr>
                <a:t>第</a:t>
              </a:r>
              <a:r>
                <a:rPr lang="en-US" altLang="zh-CN" sz="1400" b="0" kern="2000" spc="300" dirty="0">
                  <a:latin typeface="+mn-lt"/>
                  <a:ea typeface="+mn-ea"/>
                  <a:cs typeface="+mn-ea"/>
                  <a:sym typeface="+mn-lt"/>
                </a:rPr>
                <a:t>17</a:t>
              </a:r>
              <a:r>
                <a:rPr lang="zh-CN" altLang="en-US" sz="1400" b="0" kern="2000" spc="300" dirty="0">
                  <a:latin typeface="+mn-lt"/>
                  <a:ea typeface="+mn-ea"/>
                  <a:cs typeface="+mn-ea"/>
                  <a:sym typeface="+mn-lt"/>
                </a:rPr>
                <a:t>组</a:t>
              </a:r>
              <a:endParaRPr lang="en-US" altLang="zh-CN" sz="1400" b="0" kern="2000" spc="300" dirty="0">
                <a:latin typeface="+mn-lt"/>
                <a:ea typeface="+mn-ea"/>
                <a:cs typeface="+mn-ea"/>
                <a:sym typeface="+mn-lt"/>
              </a:endParaRPr>
            </a:p>
            <a:p>
              <a:r>
                <a:rPr lang="zh-CN" altLang="en-US" sz="1400" b="0" kern="2000" spc="300" dirty="0">
                  <a:latin typeface="+mn-lt"/>
                  <a:ea typeface="+mn-ea"/>
                  <a:cs typeface="+mn-ea"/>
                  <a:sym typeface="+mn-lt"/>
                </a:rPr>
                <a:t>成员</a:t>
              </a:r>
              <a:r>
                <a:rPr lang="zh-CN" altLang="en-US" sz="1400" b="0" kern="2000" spc="300" dirty="0">
                  <a:cs typeface="+mn-ea"/>
                  <a:sym typeface="+mn-lt"/>
                </a:rPr>
                <a:t>：黄永开、吴特楠、黄乃钧、李文婷</a:t>
              </a:r>
              <a:br>
                <a:rPr lang="en-US" altLang="zh-CN" sz="1400" b="0" kern="2000" spc="300" dirty="0">
                  <a:latin typeface="+mn-lt"/>
                  <a:ea typeface="+mn-ea"/>
                  <a:cs typeface="+mn-ea"/>
                  <a:sym typeface="+mn-lt"/>
                </a:rPr>
              </a:br>
              <a:r>
                <a:rPr lang="zh-CN" altLang="en-US" sz="1400" b="0" kern="2000" spc="300" dirty="0">
                  <a:latin typeface="+mn-lt"/>
                  <a:ea typeface="+mn-ea"/>
                  <a:cs typeface="+mn-ea"/>
                  <a:sym typeface="+mn-lt"/>
                </a:rPr>
                <a:t>汇报人：黄乃钧</a:t>
              </a:r>
              <a:endParaRPr lang="en-US" sz="1400" b="0" kern="2000" spc="300" dirty="0">
                <a:latin typeface="+mn-lt"/>
                <a:ea typeface="+mn-ea"/>
                <a:cs typeface="+mn-ea"/>
                <a:sym typeface="+mn-lt"/>
              </a:endParaRPr>
            </a:p>
          </p:txBody>
        </p:sp>
        <p:sp>
          <p:nvSpPr>
            <p:cNvPr id="9" name="圆角矩形 8"/>
            <p:cNvSpPr/>
            <p:nvPr/>
          </p:nvSpPr>
          <p:spPr>
            <a:xfrm>
              <a:off x="5119914" y="3609440"/>
              <a:ext cx="1966686" cy="357578"/>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0" fill="hold" grpId="0" nodeType="after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strVal val="#ppt_h"/>
                                          </p:val>
                                        </p:tav>
                                        <p:tav tm="100000">
                                          <p:val>
                                            <p:strVal val="#ppt_h"/>
                                          </p:val>
                                        </p:tav>
                                      </p:tavLst>
                                    </p:anim>
                                  </p:childTnLst>
                                </p:cTn>
                              </p:par>
                            </p:childTnLst>
                          </p:cTn>
                        </p:par>
                        <p:par>
                          <p:cTn id="15" fill="hold">
                            <p:stCondLst>
                              <p:cond delay="1650"/>
                            </p:stCondLst>
                            <p:childTnLst>
                              <p:par>
                                <p:cTn id="16" presetID="42" presetClass="entr" presetSubtype="0" fill="hold" grpId="0" nodeType="afterEffect" nodePh="1">
                                  <p:stCondLst>
                                    <p:cond delay="0"/>
                                  </p:stCondLst>
                                  <p:endCondLst>
                                    <p:cond evt="begin" delay="0">
                                      <p:tn val="16"/>
                                    </p:cond>
                                  </p:end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par>
                          <p:cTn id="21" fill="hold">
                            <p:stCondLst>
                              <p:cond delay="2650"/>
                            </p:stCondLst>
                            <p:childTnLst>
                              <p:par>
                                <p:cTn id="22" presetID="42"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Shape 412"/>
          <p:cNvSpPr/>
          <p:nvPr/>
        </p:nvSpPr>
        <p:spPr>
          <a:xfrm rot="19126431" flipV="1">
            <a:off x="3540556" y="1671281"/>
            <a:ext cx="3513309" cy="2385285"/>
          </a:xfrm>
          <a:prstGeom prst="swooshArrow">
            <a:avLst>
              <a:gd name="adj1" fmla="val 25000"/>
              <a:gd name="adj2" fmla="val 25000"/>
            </a:avLst>
          </a:prstGeom>
          <a:solidFill>
            <a:schemeClr val="accent4"/>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sp>
        <p:nvSpPr>
          <p:cNvPr id="2" name="Title 1"/>
          <p:cNvSpPr>
            <a:spLocks noGrp="1"/>
          </p:cNvSpPr>
          <p:nvPr>
            <p:ph type="title"/>
          </p:nvPr>
        </p:nvSpPr>
        <p:spPr/>
        <p:txBody>
          <a:bodyPr/>
          <a:lstStyle/>
          <a:p>
            <a:pPr algn="ctr"/>
            <a:r>
              <a:rPr lang="zh-CN" altLang="en-US" b="1" dirty="0">
                <a:latin typeface="+mn-lt"/>
                <a:ea typeface="+mn-ea"/>
                <a:cs typeface="+mn-ea"/>
                <a:sym typeface="+mn-lt"/>
              </a:rPr>
              <a:t>推广方案</a:t>
            </a:r>
            <a:endParaRPr lang="en-US" dirty="0">
              <a:latin typeface="+mn-lt"/>
              <a:ea typeface="+mn-ea"/>
              <a:cs typeface="+mn-ea"/>
              <a:sym typeface="+mn-lt"/>
            </a:endParaRPr>
          </a:p>
        </p:txBody>
      </p:sp>
      <p:sp>
        <p:nvSpPr>
          <p:cNvPr id="3" name="Slide Number Placeholder 2"/>
          <p:cNvSpPr>
            <a:spLocks noGrp="1"/>
          </p:cNvSpPr>
          <p:nvPr>
            <p:ph type="sldNum" sz="quarter" idx="12"/>
          </p:nvPr>
        </p:nvSpPr>
        <p:spPr/>
        <p:txBody>
          <a:bodyPr/>
          <a:lstStyle/>
          <a:p>
            <a:fld id="{6FAC12D6-6874-44D7-A628-78DA8109D10F}" type="slidenum">
              <a:rPr lang="en-US" smtClean="0">
                <a:latin typeface="+mn-lt"/>
                <a:cs typeface="+mn-ea"/>
                <a:sym typeface="+mn-lt"/>
              </a:rPr>
              <a:t>10</a:t>
            </a:fld>
            <a:endParaRPr lang="en-US">
              <a:latin typeface="+mn-lt"/>
              <a:cs typeface="+mn-ea"/>
              <a:sym typeface="+mn-lt"/>
            </a:endParaRPr>
          </a:p>
        </p:txBody>
      </p:sp>
      <p:cxnSp>
        <p:nvCxnSpPr>
          <p:cNvPr id="308" name="Straight Connector 307"/>
          <p:cNvCxnSpPr/>
          <p:nvPr/>
        </p:nvCxnSpPr>
        <p:spPr>
          <a:xfrm>
            <a:off x="5357217" y="1151467"/>
            <a:ext cx="14901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5509617" y="1253067"/>
            <a:ext cx="11853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nvGrpSpPr>
          <p:cNvPr id="310" name="Group 309"/>
          <p:cNvGrpSpPr/>
          <p:nvPr/>
        </p:nvGrpSpPr>
        <p:grpSpPr>
          <a:xfrm>
            <a:off x="4738390" y="3247032"/>
            <a:ext cx="257601" cy="1883070"/>
            <a:chOff x="5081292" y="2862421"/>
            <a:chExt cx="341156" cy="1862230"/>
          </a:xfrm>
        </p:grpSpPr>
        <p:sp>
          <p:nvSpPr>
            <p:cNvPr id="311" name="Freeform 310"/>
            <p:cNvSpPr/>
            <p:nvPr/>
          </p:nvSpPr>
          <p:spPr bwMode="auto">
            <a:xfrm>
              <a:off x="5100712" y="2862421"/>
              <a:ext cx="321736" cy="1824778"/>
            </a:xfrm>
            <a:custGeom>
              <a:avLst/>
              <a:gdLst>
                <a:gd name="T0" fmla="*/ 132 w 132"/>
                <a:gd name="T1" fmla="*/ 0 h 763"/>
                <a:gd name="T2" fmla="*/ 132 w 132"/>
                <a:gd name="T3" fmla="*/ 743 h 763"/>
                <a:gd name="T4" fmla="*/ 112 w 132"/>
                <a:gd name="T5" fmla="*/ 763 h 763"/>
                <a:gd name="T6" fmla="*/ 0 w 132"/>
                <a:gd name="T7" fmla="*/ 763 h 763"/>
              </a:gdLst>
              <a:ahLst/>
              <a:cxnLst>
                <a:cxn ang="0">
                  <a:pos x="T0" y="T1"/>
                </a:cxn>
                <a:cxn ang="0">
                  <a:pos x="T2" y="T3"/>
                </a:cxn>
                <a:cxn ang="0">
                  <a:pos x="T4" y="T5"/>
                </a:cxn>
                <a:cxn ang="0">
                  <a:pos x="T6" y="T7"/>
                </a:cxn>
              </a:cxnLst>
              <a:rect l="0" t="0" r="r" b="b"/>
              <a:pathLst>
                <a:path w="132" h="763">
                  <a:moveTo>
                    <a:pt x="132" y="0"/>
                  </a:moveTo>
                  <a:cubicBezTo>
                    <a:pt x="132" y="743"/>
                    <a:pt x="132" y="743"/>
                    <a:pt x="132" y="743"/>
                  </a:cubicBezTo>
                  <a:cubicBezTo>
                    <a:pt x="132" y="754"/>
                    <a:pt x="123" y="763"/>
                    <a:pt x="112" y="763"/>
                  </a:cubicBezTo>
                  <a:cubicBezTo>
                    <a:pt x="0" y="763"/>
                    <a:pt x="0" y="763"/>
                    <a:pt x="0" y="763"/>
                  </a:cubicBezTo>
                </a:path>
              </a:pathLst>
            </a:custGeom>
            <a:noFill/>
            <a:ln w="25400" cap="flat">
              <a:solidFill>
                <a:schemeClr val="accent2">
                  <a:lumMod val="5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cs typeface="+mn-ea"/>
                <a:sym typeface="+mn-lt"/>
              </a:endParaRPr>
            </a:p>
          </p:txBody>
        </p:sp>
        <p:sp>
          <p:nvSpPr>
            <p:cNvPr id="312" name="Freeform 67"/>
            <p:cNvSpPr/>
            <p:nvPr/>
          </p:nvSpPr>
          <p:spPr bwMode="auto">
            <a:xfrm>
              <a:off x="5081292" y="4649744"/>
              <a:ext cx="113747" cy="74907"/>
            </a:xfrm>
            <a:custGeom>
              <a:avLst/>
              <a:gdLst>
                <a:gd name="T0" fmla="*/ 60 w 80"/>
                <a:gd name="T1" fmla="*/ 0 h 52"/>
                <a:gd name="T2" fmla="*/ 0 w 80"/>
                <a:gd name="T3" fmla="*/ 0 h 52"/>
                <a:gd name="T4" fmla="*/ 0 w 80"/>
                <a:gd name="T5" fmla="*/ 52 h 52"/>
                <a:gd name="T6" fmla="*/ 60 w 80"/>
                <a:gd name="T7" fmla="*/ 52 h 52"/>
                <a:gd name="T8" fmla="*/ 80 w 80"/>
                <a:gd name="T9" fmla="*/ 32 h 52"/>
                <a:gd name="T10" fmla="*/ 80 w 80"/>
                <a:gd name="T11" fmla="*/ 20 h 52"/>
                <a:gd name="T12" fmla="*/ 60 w 80"/>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80" h="52">
                  <a:moveTo>
                    <a:pt x="60" y="0"/>
                  </a:moveTo>
                  <a:cubicBezTo>
                    <a:pt x="0" y="0"/>
                    <a:pt x="0" y="0"/>
                    <a:pt x="0" y="0"/>
                  </a:cubicBezTo>
                  <a:cubicBezTo>
                    <a:pt x="0" y="52"/>
                    <a:pt x="0" y="52"/>
                    <a:pt x="0" y="52"/>
                  </a:cubicBezTo>
                  <a:cubicBezTo>
                    <a:pt x="60" y="52"/>
                    <a:pt x="60" y="52"/>
                    <a:pt x="60" y="52"/>
                  </a:cubicBezTo>
                  <a:cubicBezTo>
                    <a:pt x="71" y="52"/>
                    <a:pt x="80" y="43"/>
                    <a:pt x="80" y="32"/>
                  </a:cubicBezTo>
                  <a:cubicBezTo>
                    <a:pt x="80" y="20"/>
                    <a:pt x="80" y="20"/>
                    <a:pt x="80" y="20"/>
                  </a:cubicBezTo>
                  <a:cubicBezTo>
                    <a:pt x="80" y="9"/>
                    <a:pt x="71" y="0"/>
                    <a:pt x="60"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316" name="Group 315"/>
          <p:cNvGrpSpPr/>
          <p:nvPr/>
        </p:nvGrpSpPr>
        <p:grpSpPr>
          <a:xfrm>
            <a:off x="5846663" y="2927604"/>
            <a:ext cx="75746" cy="1951981"/>
            <a:chOff x="6203505" y="2987085"/>
            <a:chExt cx="74907" cy="1930381"/>
          </a:xfrm>
        </p:grpSpPr>
        <p:sp>
          <p:nvSpPr>
            <p:cNvPr id="317" name="Line 75"/>
            <p:cNvSpPr>
              <a:spLocks noChangeShapeType="1"/>
            </p:cNvSpPr>
            <p:nvPr/>
          </p:nvSpPr>
          <p:spPr bwMode="auto">
            <a:xfrm>
              <a:off x="6235844" y="2987085"/>
              <a:ext cx="5114" cy="1912349"/>
            </a:xfrm>
            <a:prstGeom prst="line">
              <a:avLst/>
            </a:prstGeom>
            <a:noFill/>
            <a:ln w="25400" cap="flat">
              <a:solidFill>
                <a:schemeClr val="accent2">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cs typeface="+mn-ea"/>
                <a:sym typeface="+mn-lt"/>
              </a:endParaRPr>
            </a:p>
          </p:txBody>
        </p:sp>
        <p:sp>
          <p:nvSpPr>
            <p:cNvPr id="318" name="Freeform 79"/>
            <p:cNvSpPr/>
            <p:nvPr/>
          </p:nvSpPr>
          <p:spPr bwMode="auto">
            <a:xfrm>
              <a:off x="6203505" y="4803719"/>
              <a:ext cx="74907" cy="113747"/>
            </a:xfrm>
            <a:custGeom>
              <a:avLst/>
              <a:gdLst>
                <a:gd name="T0" fmla="*/ 52 w 52"/>
                <a:gd name="T1" fmla="*/ 20 h 80"/>
                <a:gd name="T2" fmla="*/ 52 w 52"/>
                <a:gd name="T3" fmla="*/ 80 h 80"/>
                <a:gd name="T4" fmla="*/ 0 w 52"/>
                <a:gd name="T5" fmla="*/ 80 h 80"/>
                <a:gd name="T6" fmla="*/ 0 w 52"/>
                <a:gd name="T7" fmla="*/ 20 h 80"/>
                <a:gd name="T8" fmla="*/ 20 w 52"/>
                <a:gd name="T9" fmla="*/ 0 h 80"/>
                <a:gd name="T10" fmla="*/ 32 w 52"/>
                <a:gd name="T11" fmla="*/ 0 h 80"/>
                <a:gd name="T12" fmla="*/ 52 w 52"/>
                <a:gd name="T13" fmla="*/ 20 h 80"/>
              </a:gdLst>
              <a:ahLst/>
              <a:cxnLst>
                <a:cxn ang="0">
                  <a:pos x="T0" y="T1"/>
                </a:cxn>
                <a:cxn ang="0">
                  <a:pos x="T2" y="T3"/>
                </a:cxn>
                <a:cxn ang="0">
                  <a:pos x="T4" y="T5"/>
                </a:cxn>
                <a:cxn ang="0">
                  <a:pos x="T6" y="T7"/>
                </a:cxn>
                <a:cxn ang="0">
                  <a:pos x="T8" y="T9"/>
                </a:cxn>
                <a:cxn ang="0">
                  <a:pos x="T10" y="T11"/>
                </a:cxn>
                <a:cxn ang="0">
                  <a:pos x="T12" y="T13"/>
                </a:cxn>
              </a:cxnLst>
              <a:rect l="0" t="0" r="r" b="b"/>
              <a:pathLst>
                <a:path w="52" h="80">
                  <a:moveTo>
                    <a:pt x="52" y="20"/>
                  </a:moveTo>
                  <a:cubicBezTo>
                    <a:pt x="52" y="80"/>
                    <a:pt x="52" y="80"/>
                    <a:pt x="52" y="80"/>
                  </a:cubicBezTo>
                  <a:cubicBezTo>
                    <a:pt x="0" y="80"/>
                    <a:pt x="0" y="80"/>
                    <a:pt x="0" y="80"/>
                  </a:cubicBezTo>
                  <a:cubicBezTo>
                    <a:pt x="0" y="20"/>
                    <a:pt x="0" y="20"/>
                    <a:pt x="0" y="20"/>
                  </a:cubicBezTo>
                  <a:cubicBezTo>
                    <a:pt x="0" y="9"/>
                    <a:pt x="9" y="0"/>
                    <a:pt x="20" y="0"/>
                  </a:cubicBezTo>
                  <a:cubicBezTo>
                    <a:pt x="32" y="0"/>
                    <a:pt x="32" y="0"/>
                    <a:pt x="32" y="0"/>
                  </a:cubicBezTo>
                  <a:cubicBezTo>
                    <a:pt x="43" y="0"/>
                    <a:pt x="52" y="9"/>
                    <a:pt x="52" y="20"/>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319" name="Group 318"/>
          <p:cNvGrpSpPr/>
          <p:nvPr/>
        </p:nvGrpSpPr>
        <p:grpSpPr>
          <a:xfrm>
            <a:off x="5379199" y="3134975"/>
            <a:ext cx="74343" cy="1698822"/>
            <a:chOff x="5590380" y="3439970"/>
            <a:chExt cx="73520" cy="1680022"/>
          </a:xfrm>
        </p:grpSpPr>
        <p:sp>
          <p:nvSpPr>
            <p:cNvPr id="320" name="Line 80"/>
            <p:cNvSpPr>
              <a:spLocks noChangeShapeType="1"/>
            </p:cNvSpPr>
            <p:nvPr/>
          </p:nvSpPr>
          <p:spPr bwMode="auto">
            <a:xfrm>
              <a:off x="5627833" y="3439970"/>
              <a:ext cx="0" cy="1660603"/>
            </a:xfrm>
            <a:prstGeom prst="line">
              <a:avLst/>
            </a:prstGeom>
            <a:noFill/>
            <a:ln w="25400" cap="flat">
              <a:solidFill>
                <a:schemeClr val="accent2">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cs typeface="+mn-ea"/>
                <a:sym typeface="+mn-lt"/>
              </a:endParaRPr>
            </a:p>
          </p:txBody>
        </p:sp>
        <p:sp>
          <p:nvSpPr>
            <p:cNvPr id="321" name="Freeform 85"/>
            <p:cNvSpPr/>
            <p:nvPr/>
          </p:nvSpPr>
          <p:spPr bwMode="auto">
            <a:xfrm>
              <a:off x="5590380" y="5006245"/>
              <a:ext cx="73520" cy="113747"/>
            </a:xfrm>
            <a:custGeom>
              <a:avLst/>
              <a:gdLst>
                <a:gd name="T0" fmla="*/ 51 w 51"/>
                <a:gd name="T1" fmla="*/ 20 h 80"/>
                <a:gd name="T2" fmla="*/ 51 w 51"/>
                <a:gd name="T3" fmla="*/ 80 h 80"/>
                <a:gd name="T4" fmla="*/ 0 w 51"/>
                <a:gd name="T5" fmla="*/ 80 h 80"/>
                <a:gd name="T6" fmla="*/ 0 w 51"/>
                <a:gd name="T7" fmla="*/ 20 h 80"/>
                <a:gd name="T8" fmla="*/ 20 w 51"/>
                <a:gd name="T9" fmla="*/ 0 h 80"/>
                <a:gd name="T10" fmla="*/ 31 w 51"/>
                <a:gd name="T11" fmla="*/ 0 h 80"/>
                <a:gd name="T12" fmla="*/ 51 w 51"/>
                <a:gd name="T13" fmla="*/ 20 h 80"/>
              </a:gdLst>
              <a:ahLst/>
              <a:cxnLst>
                <a:cxn ang="0">
                  <a:pos x="T0" y="T1"/>
                </a:cxn>
                <a:cxn ang="0">
                  <a:pos x="T2" y="T3"/>
                </a:cxn>
                <a:cxn ang="0">
                  <a:pos x="T4" y="T5"/>
                </a:cxn>
                <a:cxn ang="0">
                  <a:pos x="T6" y="T7"/>
                </a:cxn>
                <a:cxn ang="0">
                  <a:pos x="T8" y="T9"/>
                </a:cxn>
                <a:cxn ang="0">
                  <a:pos x="T10" y="T11"/>
                </a:cxn>
                <a:cxn ang="0">
                  <a:pos x="T12" y="T13"/>
                </a:cxn>
              </a:cxnLst>
              <a:rect l="0" t="0" r="r" b="b"/>
              <a:pathLst>
                <a:path w="51" h="80">
                  <a:moveTo>
                    <a:pt x="51" y="20"/>
                  </a:moveTo>
                  <a:cubicBezTo>
                    <a:pt x="51" y="80"/>
                    <a:pt x="51" y="80"/>
                    <a:pt x="51" y="80"/>
                  </a:cubicBezTo>
                  <a:cubicBezTo>
                    <a:pt x="0" y="80"/>
                    <a:pt x="0" y="80"/>
                    <a:pt x="0" y="80"/>
                  </a:cubicBezTo>
                  <a:cubicBezTo>
                    <a:pt x="0" y="20"/>
                    <a:pt x="0" y="20"/>
                    <a:pt x="0" y="20"/>
                  </a:cubicBezTo>
                  <a:cubicBezTo>
                    <a:pt x="0" y="9"/>
                    <a:pt x="9" y="0"/>
                    <a:pt x="20" y="0"/>
                  </a:cubicBezTo>
                  <a:cubicBezTo>
                    <a:pt x="31" y="0"/>
                    <a:pt x="31" y="0"/>
                    <a:pt x="31" y="0"/>
                  </a:cubicBezTo>
                  <a:cubicBezTo>
                    <a:pt x="43" y="0"/>
                    <a:pt x="51" y="9"/>
                    <a:pt x="51" y="20"/>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322" name="Group 321"/>
          <p:cNvGrpSpPr/>
          <p:nvPr/>
        </p:nvGrpSpPr>
        <p:grpSpPr>
          <a:xfrm>
            <a:off x="5754086" y="4879585"/>
            <a:ext cx="667678" cy="868261"/>
            <a:chOff x="6111952" y="4917466"/>
            <a:chExt cx="660289" cy="858653"/>
          </a:xfrm>
        </p:grpSpPr>
        <p:sp>
          <p:nvSpPr>
            <p:cNvPr id="323" name="Freeform 76"/>
            <p:cNvSpPr/>
            <p:nvPr/>
          </p:nvSpPr>
          <p:spPr bwMode="auto">
            <a:xfrm>
              <a:off x="6111952" y="4917466"/>
              <a:ext cx="660289" cy="858653"/>
            </a:xfrm>
            <a:custGeom>
              <a:avLst/>
              <a:gdLst>
                <a:gd name="T0" fmla="*/ 464 w 464"/>
                <a:gd name="T1" fmla="*/ 586 h 603"/>
                <a:gd name="T2" fmla="*/ 446 w 464"/>
                <a:gd name="T3" fmla="*/ 603 h 603"/>
                <a:gd name="T4" fmla="*/ 18 w 464"/>
                <a:gd name="T5" fmla="*/ 603 h 603"/>
                <a:gd name="T6" fmla="*/ 0 w 464"/>
                <a:gd name="T7" fmla="*/ 586 h 603"/>
                <a:gd name="T8" fmla="*/ 0 w 464"/>
                <a:gd name="T9" fmla="*/ 18 h 603"/>
                <a:gd name="T10" fmla="*/ 18 w 464"/>
                <a:gd name="T11" fmla="*/ 0 h 603"/>
                <a:gd name="T12" fmla="*/ 446 w 464"/>
                <a:gd name="T13" fmla="*/ 0 h 603"/>
                <a:gd name="T14" fmla="*/ 464 w 464"/>
                <a:gd name="T15" fmla="*/ 18 h 603"/>
                <a:gd name="T16" fmla="*/ 464 w 464"/>
                <a:gd name="T17" fmla="*/ 586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4" h="603">
                  <a:moveTo>
                    <a:pt x="464" y="586"/>
                  </a:moveTo>
                  <a:cubicBezTo>
                    <a:pt x="464" y="596"/>
                    <a:pt x="456" y="603"/>
                    <a:pt x="446" y="603"/>
                  </a:cubicBezTo>
                  <a:cubicBezTo>
                    <a:pt x="18" y="603"/>
                    <a:pt x="18" y="603"/>
                    <a:pt x="18" y="603"/>
                  </a:cubicBezTo>
                  <a:cubicBezTo>
                    <a:pt x="8" y="603"/>
                    <a:pt x="0" y="596"/>
                    <a:pt x="0" y="586"/>
                  </a:cubicBezTo>
                  <a:cubicBezTo>
                    <a:pt x="0" y="18"/>
                    <a:pt x="0" y="18"/>
                    <a:pt x="0" y="18"/>
                  </a:cubicBezTo>
                  <a:cubicBezTo>
                    <a:pt x="0" y="8"/>
                    <a:pt x="8" y="0"/>
                    <a:pt x="18" y="0"/>
                  </a:cubicBezTo>
                  <a:cubicBezTo>
                    <a:pt x="446" y="0"/>
                    <a:pt x="446" y="0"/>
                    <a:pt x="446" y="0"/>
                  </a:cubicBezTo>
                  <a:cubicBezTo>
                    <a:pt x="456" y="0"/>
                    <a:pt x="464" y="8"/>
                    <a:pt x="464" y="18"/>
                  </a:cubicBezTo>
                  <a:lnTo>
                    <a:pt x="464" y="586"/>
                  </a:lnTo>
                  <a:close/>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324" name="Rectangle 77"/>
            <p:cNvSpPr>
              <a:spLocks noChangeArrowheads="1"/>
            </p:cNvSpPr>
            <p:nvPr/>
          </p:nvSpPr>
          <p:spPr bwMode="auto">
            <a:xfrm>
              <a:off x="6134147" y="4946597"/>
              <a:ext cx="615899" cy="760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325" name="Oval 78"/>
            <p:cNvSpPr>
              <a:spLocks noChangeArrowheads="1"/>
            </p:cNvSpPr>
            <p:nvPr/>
          </p:nvSpPr>
          <p:spPr bwMode="auto">
            <a:xfrm>
              <a:off x="6419902" y="5717858"/>
              <a:ext cx="43002" cy="43002"/>
            </a:xfrm>
            <a:prstGeom prst="ellipse">
              <a:avLst/>
            </a:pr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26" name="Freeform 141"/>
            <p:cNvSpPr>
              <a:spLocks noEditPoints="1"/>
            </p:cNvSpPr>
            <p:nvPr/>
          </p:nvSpPr>
          <p:spPr bwMode="auto">
            <a:xfrm>
              <a:off x="6336672" y="5242062"/>
              <a:ext cx="226107" cy="122070"/>
            </a:xfrm>
            <a:custGeom>
              <a:avLst/>
              <a:gdLst>
                <a:gd name="T0" fmla="*/ 27 w 159"/>
                <a:gd name="T1" fmla="*/ 86 h 86"/>
                <a:gd name="T2" fmla="*/ 132 w 159"/>
                <a:gd name="T3" fmla="*/ 86 h 86"/>
                <a:gd name="T4" fmla="*/ 143 w 159"/>
                <a:gd name="T5" fmla="*/ 74 h 86"/>
                <a:gd name="T6" fmla="*/ 159 w 159"/>
                <a:gd name="T7" fmla="*/ 0 h 86"/>
                <a:gd name="T8" fmla="*/ 0 w 159"/>
                <a:gd name="T9" fmla="*/ 0 h 86"/>
                <a:gd name="T10" fmla="*/ 16 w 159"/>
                <a:gd name="T11" fmla="*/ 74 h 86"/>
                <a:gd name="T12" fmla="*/ 27 w 159"/>
                <a:gd name="T13" fmla="*/ 86 h 86"/>
                <a:gd name="T14" fmla="*/ 116 w 159"/>
                <a:gd name="T15" fmla="*/ 67 h 86"/>
                <a:gd name="T16" fmla="*/ 127 w 159"/>
                <a:gd name="T17" fmla="*/ 16 h 86"/>
                <a:gd name="T18" fmla="*/ 133 w 159"/>
                <a:gd name="T19" fmla="*/ 12 h 86"/>
                <a:gd name="T20" fmla="*/ 137 w 159"/>
                <a:gd name="T21" fmla="*/ 18 h 86"/>
                <a:gd name="T22" fmla="*/ 126 w 159"/>
                <a:gd name="T23" fmla="*/ 70 h 86"/>
                <a:gd name="T24" fmla="*/ 121 w 159"/>
                <a:gd name="T25" fmla="*/ 74 h 86"/>
                <a:gd name="T26" fmla="*/ 120 w 159"/>
                <a:gd name="T27" fmla="*/ 74 h 86"/>
                <a:gd name="T28" fmla="*/ 116 w 159"/>
                <a:gd name="T29" fmla="*/ 67 h 86"/>
                <a:gd name="T30" fmla="*/ 88 w 159"/>
                <a:gd name="T31" fmla="*/ 68 h 86"/>
                <a:gd name="T32" fmla="*/ 92 w 159"/>
                <a:gd name="T33" fmla="*/ 16 h 86"/>
                <a:gd name="T34" fmla="*/ 98 w 159"/>
                <a:gd name="T35" fmla="*/ 11 h 86"/>
                <a:gd name="T36" fmla="*/ 103 w 159"/>
                <a:gd name="T37" fmla="*/ 17 h 86"/>
                <a:gd name="T38" fmla="*/ 99 w 159"/>
                <a:gd name="T39" fmla="*/ 69 h 86"/>
                <a:gd name="T40" fmla="*/ 94 w 159"/>
                <a:gd name="T41" fmla="*/ 74 h 86"/>
                <a:gd name="T42" fmla="*/ 93 w 159"/>
                <a:gd name="T43" fmla="*/ 74 h 86"/>
                <a:gd name="T44" fmla="*/ 88 w 159"/>
                <a:gd name="T45" fmla="*/ 68 h 86"/>
                <a:gd name="T46" fmla="*/ 60 w 159"/>
                <a:gd name="T47" fmla="*/ 11 h 86"/>
                <a:gd name="T48" fmla="*/ 66 w 159"/>
                <a:gd name="T49" fmla="*/ 16 h 86"/>
                <a:gd name="T50" fmla="*/ 70 w 159"/>
                <a:gd name="T51" fmla="*/ 68 h 86"/>
                <a:gd name="T52" fmla="*/ 65 w 159"/>
                <a:gd name="T53" fmla="*/ 74 h 86"/>
                <a:gd name="T54" fmla="*/ 64 w 159"/>
                <a:gd name="T55" fmla="*/ 74 h 86"/>
                <a:gd name="T56" fmla="*/ 59 w 159"/>
                <a:gd name="T57" fmla="*/ 69 h 86"/>
                <a:gd name="T58" fmla="*/ 55 w 159"/>
                <a:gd name="T59" fmla="*/ 17 h 86"/>
                <a:gd name="T60" fmla="*/ 60 w 159"/>
                <a:gd name="T61" fmla="*/ 11 h 86"/>
                <a:gd name="T62" fmla="*/ 25 w 159"/>
                <a:gd name="T63" fmla="*/ 12 h 86"/>
                <a:gd name="T64" fmla="*/ 32 w 159"/>
                <a:gd name="T65" fmla="*/ 16 h 86"/>
                <a:gd name="T66" fmla="*/ 42 w 159"/>
                <a:gd name="T67" fmla="*/ 67 h 86"/>
                <a:gd name="T68" fmla="*/ 38 w 159"/>
                <a:gd name="T69" fmla="*/ 74 h 86"/>
                <a:gd name="T70" fmla="*/ 37 w 159"/>
                <a:gd name="T71" fmla="*/ 74 h 86"/>
                <a:gd name="T72" fmla="*/ 32 w 159"/>
                <a:gd name="T73" fmla="*/ 70 h 86"/>
                <a:gd name="T74" fmla="*/ 21 w 159"/>
                <a:gd name="T75" fmla="*/ 18 h 86"/>
                <a:gd name="T76" fmla="*/ 25 w 159"/>
                <a:gd name="T77" fmla="*/ 12 h 86"/>
                <a:gd name="T78" fmla="*/ 25 w 159"/>
                <a:gd name="T79" fmla="*/ 12 h 86"/>
                <a:gd name="T80" fmla="*/ 25 w 159"/>
                <a:gd name="T81"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9" h="86">
                  <a:moveTo>
                    <a:pt x="27" y="86"/>
                  </a:moveTo>
                  <a:cubicBezTo>
                    <a:pt x="132" y="86"/>
                    <a:pt x="132" y="86"/>
                    <a:pt x="132" y="86"/>
                  </a:cubicBezTo>
                  <a:cubicBezTo>
                    <a:pt x="138" y="86"/>
                    <a:pt x="142" y="80"/>
                    <a:pt x="143" y="74"/>
                  </a:cubicBezTo>
                  <a:cubicBezTo>
                    <a:pt x="159" y="0"/>
                    <a:pt x="159" y="0"/>
                    <a:pt x="159" y="0"/>
                  </a:cubicBezTo>
                  <a:cubicBezTo>
                    <a:pt x="0" y="0"/>
                    <a:pt x="0" y="0"/>
                    <a:pt x="0" y="0"/>
                  </a:cubicBezTo>
                  <a:cubicBezTo>
                    <a:pt x="16" y="74"/>
                    <a:pt x="16" y="74"/>
                    <a:pt x="16" y="74"/>
                  </a:cubicBezTo>
                  <a:cubicBezTo>
                    <a:pt x="17" y="80"/>
                    <a:pt x="21" y="86"/>
                    <a:pt x="27" y="86"/>
                  </a:cubicBezTo>
                  <a:close/>
                  <a:moveTo>
                    <a:pt x="116" y="67"/>
                  </a:moveTo>
                  <a:cubicBezTo>
                    <a:pt x="127" y="16"/>
                    <a:pt x="127" y="16"/>
                    <a:pt x="127" y="16"/>
                  </a:cubicBezTo>
                  <a:cubicBezTo>
                    <a:pt x="127" y="13"/>
                    <a:pt x="130" y="11"/>
                    <a:pt x="133" y="12"/>
                  </a:cubicBezTo>
                  <a:cubicBezTo>
                    <a:pt x="136" y="12"/>
                    <a:pt x="138" y="15"/>
                    <a:pt x="137" y="18"/>
                  </a:cubicBezTo>
                  <a:cubicBezTo>
                    <a:pt x="126" y="70"/>
                    <a:pt x="126" y="70"/>
                    <a:pt x="126" y="70"/>
                  </a:cubicBezTo>
                  <a:cubicBezTo>
                    <a:pt x="126" y="72"/>
                    <a:pt x="124" y="74"/>
                    <a:pt x="121" y="74"/>
                  </a:cubicBezTo>
                  <a:cubicBezTo>
                    <a:pt x="121" y="74"/>
                    <a:pt x="120" y="74"/>
                    <a:pt x="120" y="74"/>
                  </a:cubicBezTo>
                  <a:cubicBezTo>
                    <a:pt x="117" y="73"/>
                    <a:pt x="115" y="70"/>
                    <a:pt x="116" y="67"/>
                  </a:cubicBezTo>
                  <a:close/>
                  <a:moveTo>
                    <a:pt x="88" y="68"/>
                  </a:moveTo>
                  <a:cubicBezTo>
                    <a:pt x="92" y="16"/>
                    <a:pt x="92" y="16"/>
                    <a:pt x="92" y="16"/>
                  </a:cubicBezTo>
                  <a:cubicBezTo>
                    <a:pt x="92" y="13"/>
                    <a:pt x="95" y="11"/>
                    <a:pt x="98" y="11"/>
                  </a:cubicBezTo>
                  <a:cubicBezTo>
                    <a:pt x="101" y="12"/>
                    <a:pt x="103" y="14"/>
                    <a:pt x="103" y="17"/>
                  </a:cubicBezTo>
                  <a:cubicBezTo>
                    <a:pt x="99" y="69"/>
                    <a:pt x="99" y="69"/>
                    <a:pt x="99" y="69"/>
                  </a:cubicBezTo>
                  <a:cubicBezTo>
                    <a:pt x="99" y="72"/>
                    <a:pt x="97" y="74"/>
                    <a:pt x="94" y="74"/>
                  </a:cubicBezTo>
                  <a:cubicBezTo>
                    <a:pt x="94" y="74"/>
                    <a:pt x="93" y="74"/>
                    <a:pt x="93" y="74"/>
                  </a:cubicBezTo>
                  <a:cubicBezTo>
                    <a:pt x="90" y="74"/>
                    <a:pt x="88" y="71"/>
                    <a:pt x="88" y="68"/>
                  </a:cubicBezTo>
                  <a:close/>
                  <a:moveTo>
                    <a:pt x="60" y="11"/>
                  </a:moveTo>
                  <a:cubicBezTo>
                    <a:pt x="63" y="11"/>
                    <a:pt x="66" y="13"/>
                    <a:pt x="66" y="16"/>
                  </a:cubicBezTo>
                  <a:cubicBezTo>
                    <a:pt x="70" y="68"/>
                    <a:pt x="70" y="68"/>
                    <a:pt x="70" y="68"/>
                  </a:cubicBezTo>
                  <a:cubicBezTo>
                    <a:pt x="70" y="71"/>
                    <a:pt x="68" y="74"/>
                    <a:pt x="65" y="74"/>
                  </a:cubicBezTo>
                  <a:cubicBezTo>
                    <a:pt x="65" y="74"/>
                    <a:pt x="65" y="74"/>
                    <a:pt x="64" y="74"/>
                  </a:cubicBezTo>
                  <a:cubicBezTo>
                    <a:pt x="62" y="74"/>
                    <a:pt x="59" y="72"/>
                    <a:pt x="59" y="69"/>
                  </a:cubicBezTo>
                  <a:cubicBezTo>
                    <a:pt x="55" y="17"/>
                    <a:pt x="55" y="17"/>
                    <a:pt x="55" y="17"/>
                  </a:cubicBezTo>
                  <a:cubicBezTo>
                    <a:pt x="55" y="14"/>
                    <a:pt x="57" y="12"/>
                    <a:pt x="60" y="11"/>
                  </a:cubicBezTo>
                  <a:close/>
                  <a:moveTo>
                    <a:pt x="25" y="12"/>
                  </a:moveTo>
                  <a:cubicBezTo>
                    <a:pt x="28" y="11"/>
                    <a:pt x="31" y="13"/>
                    <a:pt x="32" y="16"/>
                  </a:cubicBezTo>
                  <a:cubicBezTo>
                    <a:pt x="42" y="67"/>
                    <a:pt x="42" y="67"/>
                    <a:pt x="42" y="67"/>
                  </a:cubicBezTo>
                  <a:cubicBezTo>
                    <a:pt x="43" y="70"/>
                    <a:pt x="41" y="73"/>
                    <a:pt x="38" y="74"/>
                  </a:cubicBezTo>
                  <a:cubicBezTo>
                    <a:pt x="38" y="74"/>
                    <a:pt x="38" y="74"/>
                    <a:pt x="37" y="74"/>
                  </a:cubicBezTo>
                  <a:cubicBezTo>
                    <a:pt x="35" y="74"/>
                    <a:pt x="32" y="72"/>
                    <a:pt x="32" y="70"/>
                  </a:cubicBezTo>
                  <a:cubicBezTo>
                    <a:pt x="21" y="18"/>
                    <a:pt x="21" y="18"/>
                    <a:pt x="21" y="18"/>
                  </a:cubicBezTo>
                  <a:cubicBezTo>
                    <a:pt x="20" y="15"/>
                    <a:pt x="22" y="12"/>
                    <a:pt x="25" y="12"/>
                  </a:cubicBezTo>
                  <a:close/>
                  <a:moveTo>
                    <a:pt x="25" y="12"/>
                  </a:moveTo>
                  <a:cubicBezTo>
                    <a:pt x="25" y="12"/>
                    <a:pt x="25" y="12"/>
                    <a:pt x="25" y="12"/>
                  </a:cubicBezTo>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327" name="Freeform 142"/>
            <p:cNvSpPr>
              <a:spLocks noEditPoints="1"/>
            </p:cNvSpPr>
            <p:nvPr/>
          </p:nvSpPr>
          <p:spPr bwMode="auto">
            <a:xfrm>
              <a:off x="6357480" y="5407134"/>
              <a:ext cx="52712" cy="52712"/>
            </a:xfrm>
            <a:custGeom>
              <a:avLst/>
              <a:gdLst>
                <a:gd name="T0" fmla="*/ 19 w 37"/>
                <a:gd name="T1" fmla="*/ 0 h 37"/>
                <a:gd name="T2" fmla="*/ 0 w 37"/>
                <a:gd name="T3" fmla="*/ 19 h 37"/>
                <a:gd name="T4" fmla="*/ 19 w 37"/>
                <a:gd name="T5" fmla="*/ 37 h 37"/>
                <a:gd name="T6" fmla="*/ 37 w 37"/>
                <a:gd name="T7" fmla="*/ 19 h 37"/>
                <a:gd name="T8" fmla="*/ 19 w 37"/>
                <a:gd name="T9" fmla="*/ 0 h 37"/>
                <a:gd name="T10" fmla="*/ 19 w 37"/>
                <a:gd name="T11" fmla="*/ 26 h 37"/>
                <a:gd name="T12" fmla="*/ 12 w 37"/>
                <a:gd name="T13" fmla="*/ 19 h 37"/>
                <a:gd name="T14" fmla="*/ 19 w 37"/>
                <a:gd name="T15" fmla="*/ 12 h 37"/>
                <a:gd name="T16" fmla="*/ 26 w 37"/>
                <a:gd name="T17" fmla="*/ 19 h 37"/>
                <a:gd name="T18" fmla="*/ 19 w 37"/>
                <a:gd name="T19" fmla="*/ 26 h 37"/>
                <a:gd name="T20" fmla="*/ 19 w 37"/>
                <a:gd name="T21" fmla="*/ 26 h 37"/>
                <a:gd name="T22" fmla="*/ 19 w 37"/>
                <a:gd name="T23"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7">
                  <a:moveTo>
                    <a:pt x="19" y="0"/>
                  </a:moveTo>
                  <a:cubicBezTo>
                    <a:pt x="8" y="0"/>
                    <a:pt x="0" y="8"/>
                    <a:pt x="0" y="19"/>
                  </a:cubicBezTo>
                  <a:cubicBezTo>
                    <a:pt x="0" y="29"/>
                    <a:pt x="8" y="37"/>
                    <a:pt x="19" y="37"/>
                  </a:cubicBezTo>
                  <a:cubicBezTo>
                    <a:pt x="29" y="37"/>
                    <a:pt x="37" y="29"/>
                    <a:pt x="37" y="19"/>
                  </a:cubicBezTo>
                  <a:cubicBezTo>
                    <a:pt x="37" y="8"/>
                    <a:pt x="29" y="0"/>
                    <a:pt x="19" y="0"/>
                  </a:cubicBezTo>
                  <a:close/>
                  <a:moveTo>
                    <a:pt x="19" y="26"/>
                  </a:moveTo>
                  <a:cubicBezTo>
                    <a:pt x="15" y="26"/>
                    <a:pt x="12" y="23"/>
                    <a:pt x="12" y="19"/>
                  </a:cubicBezTo>
                  <a:cubicBezTo>
                    <a:pt x="12" y="15"/>
                    <a:pt x="15" y="12"/>
                    <a:pt x="19" y="12"/>
                  </a:cubicBezTo>
                  <a:cubicBezTo>
                    <a:pt x="22" y="12"/>
                    <a:pt x="26" y="15"/>
                    <a:pt x="26" y="19"/>
                  </a:cubicBezTo>
                  <a:cubicBezTo>
                    <a:pt x="26" y="23"/>
                    <a:pt x="22" y="26"/>
                    <a:pt x="19" y="26"/>
                  </a:cubicBezTo>
                  <a:close/>
                  <a:moveTo>
                    <a:pt x="19" y="26"/>
                  </a:moveTo>
                  <a:cubicBezTo>
                    <a:pt x="19" y="26"/>
                    <a:pt x="19" y="26"/>
                    <a:pt x="19" y="26"/>
                  </a:cubicBezTo>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328" name="Freeform 143"/>
            <p:cNvSpPr>
              <a:spLocks noEditPoints="1"/>
            </p:cNvSpPr>
            <p:nvPr/>
          </p:nvSpPr>
          <p:spPr bwMode="auto">
            <a:xfrm>
              <a:off x="6485099" y="5407134"/>
              <a:ext cx="52712" cy="52712"/>
            </a:xfrm>
            <a:custGeom>
              <a:avLst/>
              <a:gdLst>
                <a:gd name="T0" fmla="*/ 18 w 37"/>
                <a:gd name="T1" fmla="*/ 0 h 37"/>
                <a:gd name="T2" fmla="*/ 0 w 37"/>
                <a:gd name="T3" fmla="*/ 19 h 37"/>
                <a:gd name="T4" fmla="*/ 18 w 37"/>
                <a:gd name="T5" fmla="*/ 37 h 37"/>
                <a:gd name="T6" fmla="*/ 37 w 37"/>
                <a:gd name="T7" fmla="*/ 19 h 37"/>
                <a:gd name="T8" fmla="*/ 18 w 37"/>
                <a:gd name="T9" fmla="*/ 0 h 37"/>
                <a:gd name="T10" fmla="*/ 18 w 37"/>
                <a:gd name="T11" fmla="*/ 26 h 37"/>
                <a:gd name="T12" fmla="*/ 11 w 37"/>
                <a:gd name="T13" fmla="*/ 19 h 37"/>
                <a:gd name="T14" fmla="*/ 18 w 37"/>
                <a:gd name="T15" fmla="*/ 12 h 37"/>
                <a:gd name="T16" fmla="*/ 25 w 37"/>
                <a:gd name="T17" fmla="*/ 19 h 37"/>
                <a:gd name="T18" fmla="*/ 18 w 37"/>
                <a:gd name="T19" fmla="*/ 26 h 37"/>
                <a:gd name="T20" fmla="*/ 18 w 37"/>
                <a:gd name="T21" fmla="*/ 26 h 37"/>
                <a:gd name="T22" fmla="*/ 18 w 37"/>
                <a:gd name="T23"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7">
                  <a:moveTo>
                    <a:pt x="18" y="0"/>
                  </a:moveTo>
                  <a:cubicBezTo>
                    <a:pt x="8" y="0"/>
                    <a:pt x="0" y="8"/>
                    <a:pt x="0" y="19"/>
                  </a:cubicBezTo>
                  <a:cubicBezTo>
                    <a:pt x="0" y="29"/>
                    <a:pt x="8" y="37"/>
                    <a:pt x="18" y="37"/>
                  </a:cubicBezTo>
                  <a:cubicBezTo>
                    <a:pt x="29" y="37"/>
                    <a:pt x="37" y="29"/>
                    <a:pt x="37" y="19"/>
                  </a:cubicBezTo>
                  <a:cubicBezTo>
                    <a:pt x="37" y="8"/>
                    <a:pt x="29" y="0"/>
                    <a:pt x="18" y="0"/>
                  </a:cubicBezTo>
                  <a:close/>
                  <a:moveTo>
                    <a:pt x="18" y="26"/>
                  </a:moveTo>
                  <a:cubicBezTo>
                    <a:pt x="14" y="26"/>
                    <a:pt x="11" y="23"/>
                    <a:pt x="11" y="19"/>
                  </a:cubicBezTo>
                  <a:cubicBezTo>
                    <a:pt x="11" y="15"/>
                    <a:pt x="14" y="12"/>
                    <a:pt x="18" y="12"/>
                  </a:cubicBezTo>
                  <a:cubicBezTo>
                    <a:pt x="22" y="12"/>
                    <a:pt x="25" y="15"/>
                    <a:pt x="25" y="19"/>
                  </a:cubicBezTo>
                  <a:cubicBezTo>
                    <a:pt x="25" y="23"/>
                    <a:pt x="22" y="26"/>
                    <a:pt x="18" y="26"/>
                  </a:cubicBezTo>
                  <a:close/>
                  <a:moveTo>
                    <a:pt x="18" y="26"/>
                  </a:moveTo>
                  <a:cubicBezTo>
                    <a:pt x="18" y="26"/>
                    <a:pt x="18" y="26"/>
                    <a:pt x="18" y="26"/>
                  </a:cubicBezTo>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329" name="Freeform 144"/>
            <p:cNvSpPr>
              <a:spLocks noEditPoints="1"/>
            </p:cNvSpPr>
            <p:nvPr/>
          </p:nvSpPr>
          <p:spPr bwMode="auto">
            <a:xfrm>
              <a:off x="6264540" y="5204609"/>
              <a:ext cx="295465" cy="191428"/>
            </a:xfrm>
            <a:custGeom>
              <a:avLst/>
              <a:gdLst>
                <a:gd name="T0" fmla="*/ 202 w 208"/>
                <a:gd name="T1" fmla="*/ 135 h 135"/>
                <a:gd name="T2" fmla="*/ 60 w 208"/>
                <a:gd name="T3" fmla="*/ 135 h 135"/>
                <a:gd name="T4" fmla="*/ 50 w 208"/>
                <a:gd name="T5" fmla="*/ 127 h 135"/>
                <a:gd name="T6" fmla="*/ 23 w 208"/>
                <a:gd name="T7" fmla="*/ 13 h 135"/>
                <a:gd name="T8" fmla="*/ 7 w 208"/>
                <a:gd name="T9" fmla="*/ 13 h 135"/>
                <a:gd name="T10" fmla="*/ 0 w 208"/>
                <a:gd name="T11" fmla="*/ 7 h 135"/>
                <a:gd name="T12" fmla="*/ 7 w 208"/>
                <a:gd name="T13" fmla="*/ 0 h 135"/>
                <a:gd name="T14" fmla="*/ 25 w 208"/>
                <a:gd name="T15" fmla="*/ 0 h 135"/>
                <a:gd name="T16" fmla="*/ 35 w 208"/>
                <a:gd name="T17" fmla="*/ 9 h 135"/>
                <a:gd name="T18" fmla="*/ 62 w 208"/>
                <a:gd name="T19" fmla="*/ 123 h 135"/>
                <a:gd name="T20" fmla="*/ 202 w 208"/>
                <a:gd name="T21" fmla="*/ 123 h 135"/>
                <a:gd name="T22" fmla="*/ 208 w 208"/>
                <a:gd name="T23" fmla="*/ 129 h 135"/>
                <a:gd name="T24" fmla="*/ 202 w 208"/>
                <a:gd name="T25" fmla="*/ 135 h 135"/>
                <a:gd name="T26" fmla="*/ 202 w 208"/>
                <a:gd name="T27" fmla="*/ 135 h 135"/>
                <a:gd name="T28" fmla="*/ 202 w 208"/>
                <a:gd name="T29"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8" h="135">
                  <a:moveTo>
                    <a:pt x="202" y="135"/>
                  </a:moveTo>
                  <a:cubicBezTo>
                    <a:pt x="60" y="135"/>
                    <a:pt x="60" y="135"/>
                    <a:pt x="60" y="135"/>
                  </a:cubicBezTo>
                  <a:cubicBezTo>
                    <a:pt x="55" y="135"/>
                    <a:pt x="51" y="132"/>
                    <a:pt x="50" y="127"/>
                  </a:cubicBezTo>
                  <a:cubicBezTo>
                    <a:pt x="23" y="13"/>
                    <a:pt x="23" y="13"/>
                    <a:pt x="23" y="13"/>
                  </a:cubicBezTo>
                  <a:cubicBezTo>
                    <a:pt x="7" y="13"/>
                    <a:pt x="7" y="13"/>
                    <a:pt x="7" y="13"/>
                  </a:cubicBezTo>
                  <a:cubicBezTo>
                    <a:pt x="3" y="13"/>
                    <a:pt x="0" y="10"/>
                    <a:pt x="0" y="7"/>
                  </a:cubicBezTo>
                  <a:cubicBezTo>
                    <a:pt x="0" y="3"/>
                    <a:pt x="3" y="0"/>
                    <a:pt x="7" y="0"/>
                  </a:cubicBezTo>
                  <a:cubicBezTo>
                    <a:pt x="25" y="0"/>
                    <a:pt x="25" y="0"/>
                    <a:pt x="25" y="0"/>
                  </a:cubicBezTo>
                  <a:cubicBezTo>
                    <a:pt x="30" y="0"/>
                    <a:pt x="34" y="4"/>
                    <a:pt x="35" y="9"/>
                  </a:cubicBezTo>
                  <a:cubicBezTo>
                    <a:pt x="62" y="123"/>
                    <a:pt x="62" y="123"/>
                    <a:pt x="62" y="123"/>
                  </a:cubicBezTo>
                  <a:cubicBezTo>
                    <a:pt x="202" y="123"/>
                    <a:pt x="202" y="123"/>
                    <a:pt x="202" y="123"/>
                  </a:cubicBezTo>
                  <a:cubicBezTo>
                    <a:pt x="205" y="123"/>
                    <a:pt x="208" y="126"/>
                    <a:pt x="208" y="129"/>
                  </a:cubicBezTo>
                  <a:cubicBezTo>
                    <a:pt x="208" y="133"/>
                    <a:pt x="205" y="135"/>
                    <a:pt x="202" y="135"/>
                  </a:cubicBezTo>
                  <a:close/>
                  <a:moveTo>
                    <a:pt x="202" y="135"/>
                  </a:moveTo>
                  <a:cubicBezTo>
                    <a:pt x="202" y="135"/>
                    <a:pt x="202" y="135"/>
                    <a:pt x="202" y="135"/>
                  </a:cubicBezTo>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330" name="Group 329"/>
          <p:cNvGrpSpPr/>
          <p:nvPr/>
        </p:nvGrpSpPr>
        <p:grpSpPr>
          <a:xfrm>
            <a:off x="5236124" y="4833794"/>
            <a:ext cx="360489" cy="663469"/>
            <a:chOff x="5448889" y="5119992"/>
            <a:chExt cx="356500" cy="656127"/>
          </a:xfrm>
        </p:grpSpPr>
        <p:sp>
          <p:nvSpPr>
            <p:cNvPr id="331" name="Freeform 81"/>
            <p:cNvSpPr/>
            <p:nvPr/>
          </p:nvSpPr>
          <p:spPr bwMode="auto">
            <a:xfrm>
              <a:off x="5448889" y="5119992"/>
              <a:ext cx="356500" cy="656127"/>
            </a:xfrm>
            <a:custGeom>
              <a:avLst/>
              <a:gdLst>
                <a:gd name="T0" fmla="*/ 251 w 251"/>
                <a:gd name="T1" fmla="*/ 444 h 461"/>
                <a:gd name="T2" fmla="*/ 233 w 251"/>
                <a:gd name="T3" fmla="*/ 461 h 461"/>
                <a:gd name="T4" fmla="*/ 18 w 251"/>
                <a:gd name="T5" fmla="*/ 461 h 461"/>
                <a:gd name="T6" fmla="*/ 0 w 251"/>
                <a:gd name="T7" fmla="*/ 444 h 461"/>
                <a:gd name="T8" fmla="*/ 0 w 251"/>
                <a:gd name="T9" fmla="*/ 18 h 461"/>
                <a:gd name="T10" fmla="*/ 18 w 251"/>
                <a:gd name="T11" fmla="*/ 0 h 461"/>
                <a:gd name="T12" fmla="*/ 233 w 251"/>
                <a:gd name="T13" fmla="*/ 0 h 461"/>
                <a:gd name="T14" fmla="*/ 251 w 251"/>
                <a:gd name="T15" fmla="*/ 18 h 461"/>
                <a:gd name="T16" fmla="*/ 251 w 251"/>
                <a:gd name="T17" fmla="*/ 444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461">
                  <a:moveTo>
                    <a:pt x="251" y="444"/>
                  </a:moveTo>
                  <a:cubicBezTo>
                    <a:pt x="251" y="454"/>
                    <a:pt x="243" y="461"/>
                    <a:pt x="233" y="461"/>
                  </a:cubicBezTo>
                  <a:cubicBezTo>
                    <a:pt x="18" y="461"/>
                    <a:pt x="18" y="461"/>
                    <a:pt x="18" y="461"/>
                  </a:cubicBezTo>
                  <a:cubicBezTo>
                    <a:pt x="8" y="461"/>
                    <a:pt x="0" y="454"/>
                    <a:pt x="0" y="444"/>
                  </a:cubicBezTo>
                  <a:cubicBezTo>
                    <a:pt x="0" y="18"/>
                    <a:pt x="0" y="18"/>
                    <a:pt x="0" y="18"/>
                  </a:cubicBezTo>
                  <a:cubicBezTo>
                    <a:pt x="0" y="8"/>
                    <a:pt x="8" y="0"/>
                    <a:pt x="18" y="0"/>
                  </a:cubicBezTo>
                  <a:cubicBezTo>
                    <a:pt x="233" y="0"/>
                    <a:pt x="233" y="0"/>
                    <a:pt x="233" y="0"/>
                  </a:cubicBezTo>
                  <a:cubicBezTo>
                    <a:pt x="243" y="0"/>
                    <a:pt x="251" y="8"/>
                    <a:pt x="251" y="18"/>
                  </a:cubicBezTo>
                  <a:lnTo>
                    <a:pt x="251" y="444"/>
                  </a:lnTo>
                  <a:close/>
                </a:path>
              </a:pathLst>
            </a:custGeom>
            <a:solidFill>
              <a:schemeClr val="accent3"/>
            </a:solidFill>
            <a:ln>
              <a:noFill/>
            </a:ln>
          </p:spPr>
          <p:txBody>
            <a:bodyPr vert="horz" wrap="square" lIns="91440" tIns="45720" rIns="91440" bIns="45720" numCol="1" anchor="t" anchorCtr="0" compatLnSpc="1"/>
            <a:lstStyle/>
            <a:p>
              <a:endParaRPr lang="en-US">
                <a:cs typeface="+mn-ea"/>
                <a:sym typeface="+mn-lt"/>
              </a:endParaRPr>
            </a:p>
          </p:txBody>
        </p:sp>
        <p:sp>
          <p:nvSpPr>
            <p:cNvPr id="332" name="Freeform 82"/>
            <p:cNvSpPr/>
            <p:nvPr/>
          </p:nvSpPr>
          <p:spPr bwMode="auto">
            <a:xfrm>
              <a:off x="5561250" y="5139412"/>
              <a:ext cx="131780" cy="15259"/>
            </a:xfrm>
            <a:custGeom>
              <a:avLst/>
              <a:gdLst>
                <a:gd name="T0" fmla="*/ 93 w 93"/>
                <a:gd name="T1" fmla="*/ 5 h 10"/>
                <a:gd name="T2" fmla="*/ 88 w 93"/>
                <a:gd name="T3" fmla="*/ 10 h 10"/>
                <a:gd name="T4" fmla="*/ 5 w 93"/>
                <a:gd name="T5" fmla="*/ 10 h 10"/>
                <a:gd name="T6" fmla="*/ 0 w 93"/>
                <a:gd name="T7" fmla="*/ 5 h 10"/>
                <a:gd name="T8" fmla="*/ 0 w 93"/>
                <a:gd name="T9" fmla="*/ 5 h 10"/>
                <a:gd name="T10" fmla="*/ 5 w 93"/>
                <a:gd name="T11" fmla="*/ 0 h 10"/>
                <a:gd name="T12" fmla="*/ 88 w 93"/>
                <a:gd name="T13" fmla="*/ 0 h 10"/>
                <a:gd name="T14" fmla="*/ 93 w 93"/>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0">
                  <a:moveTo>
                    <a:pt x="93" y="5"/>
                  </a:moveTo>
                  <a:cubicBezTo>
                    <a:pt x="93" y="7"/>
                    <a:pt x="91" y="10"/>
                    <a:pt x="88" y="10"/>
                  </a:cubicBezTo>
                  <a:cubicBezTo>
                    <a:pt x="5" y="10"/>
                    <a:pt x="5" y="10"/>
                    <a:pt x="5" y="10"/>
                  </a:cubicBezTo>
                  <a:cubicBezTo>
                    <a:pt x="3" y="10"/>
                    <a:pt x="0" y="7"/>
                    <a:pt x="0" y="5"/>
                  </a:cubicBezTo>
                  <a:cubicBezTo>
                    <a:pt x="0" y="5"/>
                    <a:pt x="0" y="5"/>
                    <a:pt x="0" y="5"/>
                  </a:cubicBezTo>
                  <a:cubicBezTo>
                    <a:pt x="0" y="2"/>
                    <a:pt x="3" y="0"/>
                    <a:pt x="5" y="0"/>
                  </a:cubicBezTo>
                  <a:cubicBezTo>
                    <a:pt x="88" y="0"/>
                    <a:pt x="88" y="0"/>
                    <a:pt x="88" y="0"/>
                  </a:cubicBezTo>
                  <a:cubicBezTo>
                    <a:pt x="91" y="0"/>
                    <a:pt x="93" y="2"/>
                    <a:pt x="93" y="5"/>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33" name="Rectangle 83"/>
            <p:cNvSpPr>
              <a:spLocks noChangeArrowheads="1"/>
            </p:cNvSpPr>
            <p:nvPr/>
          </p:nvSpPr>
          <p:spPr bwMode="auto">
            <a:xfrm>
              <a:off x="5471084" y="5169930"/>
              <a:ext cx="312111" cy="5368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334" name="Oval 84"/>
            <p:cNvSpPr>
              <a:spLocks noChangeArrowheads="1"/>
            </p:cNvSpPr>
            <p:nvPr/>
          </p:nvSpPr>
          <p:spPr bwMode="auto">
            <a:xfrm>
              <a:off x="5605639" y="5717858"/>
              <a:ext cx="43002" cy="43002"/>
            </a:xfrm>
            <a:prstGeom prst="ellipse">
              <a:avLst/>
            </a:pr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35" name="Freeform 158"/>
            <p:cNvSpPr>
              <a:spLocks noEditPoints="1"/>
            </p:cNvSpPr>
            <p:nvPr/>
          </p:nvSpPr>
          <p:spPr bwMode="auto">
            <a:xfrm>
              <a:off x="5551539" y="5387714"/>
              <a:ext cx="145652" cy="92940"/>
            </a:xfrm>
            <a:custGeom>
              <a:avLst/>
              <a:gdLst>
                <a:gd name="T0" fmla="*/ 30 w 102"/>
                <a:gd name="T1" fmla="*/ 65 h 65"/>
                <a:gd name="T2" fmla="*/ 73 w 102"/>
                <a:gd name="T3" fmla="*/ 65 h 65"/>
                <a:gd name="T4" fmla="*/ 99 w 102"/>
                <a:gd name="T5" fmla="*/ 1 h 65"/>
                <a:gd name="T6" fmla="*/ 99 w 102"/>
                <a:gd name="T7" fmla="*/ 0 h 65"/>
                <a:gd name="T8" fmla="*/ 4 w 102"/>
                <a:gd name="T9" fmla="*/ 0 h 65"/>
                <a:gd name="T10" fmla="*/ 4 w 102"/>
                <a:gd name="T11" fmla="*/ 1 h 65"/>
                <a:gd name="T12" fmla="*/ 30 w 102"/>
                <a:gd name="T13" fmla="*/ 65 h 65"/>
                <a:gd name="T14" fmla="*/ 30 w 102"/>
                <a:gd name="T15" fmla="*/ 65 h 65"/>
                <a:gd name="T16" fmla="*/ 30 w 102"/>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65">
                  <a:moveTo>
                    <a:pt x="30" y="65"/>
                  </a:moveTo>
                  <a:cubicBezTo>
                    <a:pt x="73" y="65"/>
                    <a:pt x="73" y="65"/>
                    <a:pt x="73" y="65"/>
                  </a:cubicBezTo>
                  <a:cubicBezTo>
                    <a:pt x="102" y="49"/>
                    <a:pt x="99" y="1"/>
                    <a:pt x="99" y="1"/>
                  </a:cubicBezTo>
                  <a:cubicBezTo>
                    <a:pt x="99" y="0"/>
                    <a:pt x="99" y="0"/>
                    <a:pt x="99" y="0"/>
                  </a:cubicBezTo>
                  <a:cubicBezTo>
                    <a:pt x="4" y="0"/>
                    <a:pt x="4" y="0"/>
                    <a:pt x="4" y="0"/>
                  </a:cubicBezTo>
                  <a:cubicBezTo>
                    <a:pt x="4" y="1"/>
                    <a:pt x="4" y="1"/>
                    <a:pt x="4" y="1"/>
                  </a:cubicBezTo>
                  <a:cubicBezTo>
                    <a:pt x="4" y="1"/>
                    <a:pt x="0" y="49"/>
                    <a:pt x="30" y="65"/>
                  </a:cubicBezTo>
                  <a:close/>
                  <a:moveTo>
                    <a:pt x="30" y="65"/>
                  </a:moveTo>
                  <a:cubicBezTo>
                    <a:pt x="30" y="65"/>
                    <a:pt x="30" y="65"/>
                    <a:pt x="30" y="65"/>
                  </a:cubicBezTo>
                </a:path>
              </a:pathLst>
            </a:custGeom>
            <a:solidFill>
              <a:schemeClr val="accent3"/>
            </a:solidFill>
            <a:ln>
              <a:noFill/>
            </a:ln>
          </p:spPr>
          <p:txBody>
            <a:bodyPr vert="horz" wrap="square" lIns="91440" tIns="45720" rIns="91440" bIns="45720" numCol="1" anchor="t" anchorCtr="0" compatLnSpc="1"/>
            <a:lstStyle/>
            <a:p>
              <a:endParaRPr lang="en-US">
                <a:cs typeface="+mn-ea"/>
                <a:sym typeface="+mn-lt"/>
              </a:endParaRPr>
            </a:p>
          </p:txBody>
        </p:sp>
        <p:sp>
          <p:nvSpPr>
            <p:cNvPr id="336" name="Freeform 159"/>
            <p:cNvSpPr>
              <a:spLocks noEditPoints="1"/>
            </p:cNvSpPr>
            <p:nvPr/>
          </p:nvSpPr>
          <p:spPr bwMode="auto">
            <a:xfrm>
              <a:off x="5547378" y="5487590"/>
              <a:ext cx="155362" cy="13872"/>
            </a:xfrm>
            <a:custGeom>
              <a:avLst/>
              <a:gdLst>
                <a:gd name="T0" fmla="*/ 106 w 109"/>
                <a:gd name="T1" fmla="*/ 0 h 10"/>
                <a:gd name="T2" fmla="*/ 4 w 109"/>
                <a:gd name="T3" fmla="*/ 0 h 10"/>
                <a:gd name="T4" fmla="*/ 2 w 109"/>
                <a:gd name="T5" fmla="*/ 4 h 10"/>
                <a:gd name="T6" fmla="*/ 6 w 109"/>
                <a:gd name="T7" fmla="*/ 9 h 10"/>
                <a:gd name="T8" fmla="*/ 8 w 109"/>
                <a:gd name="T9" fmla="*/ 10 h 10"/>
                <a:gd name="T10" fmla="*/ 101 w 109"/>
                <a:gd name="T11" fmla="*/ 10 h 10"/>
                <a:gd name="T12" fmla="*/ 103 w 109"/>
                <a:gd name="T13" fmla="*/ 9 h 10"/>
                <a:gd name="T14" fmla="*/ 108 w 109"/>
                <a:gd name="T15" fmla="*/ 4 h 10"/>
                <a:gd name="T16" fmla="*/ 106 w 109"/>
                <a:gd name="T17" fmla="*/ 0 h 10"/>
                <a:gd name="T18" fmla="*/ 106 w 109"/>
                <a:gd name="T19" fmla="*/ 0 h 10"/>
                <a:gd name="T20" fmla="*/ 106 w 109"/>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0">
                  <a:moveTo>
                    <a:pt x="106" y="0"/>
                  </a:moveTo>
                  <a:cubicBezTo>
                    <a:pt x="4" y="0"/>
                    <a:pt x="4" y="0"/>
                    <a:pt x="4" y="0"/>
                  </a:cubicBezTo>
                  <a:cubicBezTo>
                    <a:pt x="1" y="0"/>
                    <a:pt x="0" y="2"/>
                    <a:pt x="2" y="4"/>
                  </a:cubicBezTo>
                  <a:cubicBezTo>
                    <a:pt x="6" y="9"/>
                    <a:pt x="6" y="9"/>
                    <a:pt x="6" y="9"/>
                  </a:cubicBezTo>
                  <a:cubicBezTo>
                    <a:pt x="7" y="10"/>
                    <a:pt x="8" y="10"/>
                    <a:pt x="8" y="10"/>
                  </a:cubicBezTo>
                  <a:cubicBezTo>
                    <a:pt x="101" y="10"/>
                    <a:pt x="101" y="10"/>
                    <a:pt x="101" y="10"/>
                  </a:cubicBezTo>
                  <a:cubicBezTo>
                    <a:pt x="102" y="10"/>
                    <a:pt x="102" y="10"/>
                    <a:pt x="103" y="9"/>
                  </a:cubicBezTo>
                  <a:cubicBezTo>
                    <a:pt x="108" y="4"/>
                    <a:pt x="108" y="4"/>
                    <a:pt x="108" y="4"/>
                  </a:cubicBezTo>
                  <a:cubicBezTo>
                    <a:pt x="109" y="2"/>
                    <a:pt x="108" y="0"/>
                    <a:pt x="106" y="0"/>
                  </a:cubicBezTo>
                  <a:close/>
                  <a:moveTo>
                    <a:pt x="106" y="0"/>
                  </a:moveTo>
                  <a:cubicBezTo>
                    <a:pt x="106" y="0"/>
                    <a:pt x="106" y="0"/>
                    <a:pt x="106" y="0"/>
                  </a:cubicBezTo>
                </a:path>
              </a:pathLst>
            </a:custGeom>
            <a:solidFill>
              <a:schemeClr val="accent3"/>
            </a:solidFill>
            <a:ln>
              <a:noFill/>
            </a:ln>
          </p:spPr>
          <p:txBody>
            <a:bodyPr vert="horz" wrap="square" lIns="91440" tIns="45720" rIns="91440" bIns="45720" numCol="1" anchor="t" anchorCtr="0" compatLnSpc="1"/>
            <a:lstStyle/>
            <a:p>
              <a:endParaRPr lang="en-US">
                <a:cs typeface="+mn-ea"/>
                <a:sym typeface="+mn-lt"/>
              </a:endParaRPr>
            </a:p>
          </p:txBody>
        </p:sp>
        <p:sp>
          <p:nvSpPr>
            <p:cNvPr id="337" name="Freeform 160"/>
            <p:cNvSpPr>
              <a:spLocks noEditPoints="1"/>
            </p:cNvSpPr>
            <p:nvPr/>
          </p:nvSpPr>
          <p:spPr bwMode="auto">
            <a:xfrm>
              <a:off x="5684707" y="5393263"/>
              <a:ext cx="44389" cy="67971"/>
            </a:xfrm>
            <a:custGeom>
              <a:avLst/>
              <a:gdLst>
                <a:gd name="T0" fmla="*/ 30 w 31"/>
                <a:gd name="T1" fmla="*/ 17 h 48"/>
                <a:gd name="T2" fmla="*/ 11 w 31"/>
                <a:gd name="T3" fmla="*/ 2 h 48"/>
                <a:gd name="T4" fmla="*/ 11 w 31"/>
                <a:gd name="T5" fmla="*/ 10 h 48"/>
                <a:gd name="T6" fmla="*/ 22 w 31"/>
                <a:gd name="T7" fmla="*/ 17 h 48"/>
                <a:gd name="T8" fmla="*/ 6 w 31"/>
                <a:gd name="T9" fmla="*/ 36 h 48"/>
                <a:gd name="T10" fmla="*/ 0 w 31"/>
                <a:gd name="T11" fmla="*/ 48 h 48"/>
                <a:gd name="T12" fmla="*/ 30 w 31"/>
                <a:gd name="T13" fmla="*/ 17 h 48"/>
                <a:gd name="T14" fmla="*/ 30 w 31"/>
                <a:gd name="T15" fmla="*/ 17 h 48"/>
                <a:gd name="T16" fmla="*/ 30 w 31"/>
                <a:gd name="T17" fmla="*/ 1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48">
                  <a:moveTo>
                    <a:pt x="30" y="17"/>
                  </a:moveTo>
                  <a:cubicBezTo>
                    <a:pt x="30" y="0"/>
                    <a:pt x="14" y="1"/>
                    <a:pt x="11" y="2"/>
                  </a:cubicBezTo>
                  <a:cubicBezTo>
                    <a:pt x="11" y="4"/>
                    <a:pt x="11" y="7"/>
                    <a:pt x="11" y="10"/>
                  </a:cubicBezTo>
                  <a:cubicBezTo>
                    <a:pt x="13" y="9"/>
                    <a:pt x="22" y="7"/>
                    <a:pt x="22" y="17"/>
                  </a:cubicBezTo>
                  <a:cubicBezTo>
                    <a:pt x="22" y="17"/>
                    <a:pt x="21" y="31"/>
                    <a:pt x="6" y="36"/>
                  </a:cubicBezTo>
                  <a:cubicBezTo>
                    <a:pt x="4" y="40"/>
                    <a:pt x="2" y="44"/>
                    <a:pt x="0" y="48"/>
                  </a:cubicBezTo>
                  <a:cubicBezTo>
                    <a:pt x="31" y="36"/>
                    <a:pt x="30" y="17"/>
                    <a:pt x="30" y="17"/>
                  </a:cubicBezTo>
                  <a:close/>
                  <a:moveTo>
                    <a:pt x="30" y="17"/>
                  </a:moveTo>
                  <a:cubicBezTo>
                    <a:pt x="30" y="17"/>
                    <a:pt x="30" y="17"/>
                    <a:pt x="30" y="17"/>
                  </a:cubicBezTo>
                </a:path>
              </a:pathLst>
            </a:custGeom>
            <a:solidFill>
              <a:schemeClr val="accent3"/>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349" name="Group 348"/>
          <p:cNvGrpSpPr/>
          <p:nvPr/>
        </p:nvGrpSpPr>
        <p:grpSpPr>
          <a:xfrm>
            <a:off x="3701806" y="5023495"/>
            <a:ext cx="1232958" cy="864052"/>
            <a:chOff x="4056180" y="4619227"/>
            <a:chExt cx="1219314" cy="854491"/>
          </a:xfrm>
        </p:grpSpPr>
        <p:sp>
          <p:nvSpPr>
            <p:cNvPr id="350" name="Freeform 6"/>
            <p:cNvSpPr/>
            <p:nvPr/>
          </p:nvSpPr>
          <p:spPr bwMode="auto">
            <a:xfrm>
              <a:off x="4056180" y="5444588"/>
              <a:ext cx="1217927" cy="29130"/>
            </a:xfrm>
            <a:custGeom>
              <a:avLst/>
              <a:gdLst>
                <a:gd name="T0" fmla="*/ 0 w 856"/>
                <a:gd name="T1" fmla="*/ 0 h 21"/>
                <a:gd name="T2" fmla="*/ 0 w 856"/>
                <a:gd name="T3" fmla="*/ 18 h 21"/>
                <a:gd name="T4" fmla="*/ 4 w 856"/>
                <a:gd name="T5" fmla="*/ 21 h 21"/>
                <a:gd name="T6" fmla="*/ 853 w 856"/>
                <a:gd name="T7" fmla="*/ 21 h 21"/>
                <a:gd name="T8" fmla="*/ 856 w 856"/>
                <a:gd name="T9" fmla="*/ 18 h 21"/>
                <a:gd name="T10" fmla="*/ 856 w 856"/>
                <a:gd name="T11" fmla="*/ 0 h 21"/>
                <a:gd name="T12" fmla="*/ 0 w 856"/>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856" h="21">
                  <a:moveTo>
                    <a:pt x="0" y="0"/>
                  </a:moveTo>
                  <a:cubicBezTo>
                    <a:pt x="0" y="18"/>
                    <a:pt x="0" y="18"/>
                    <a:pt x="0" y="18"/>
                  </a:cubicBezTo>
                  <a:cubicBezTo>
                    <a:pt x="0" y="20"/>
                    <a:pt x="2" y="21"/>
                    <a:pt x="4" y="21"/>
                  </a:cubicBezTo>
                  <a:cubicBezTo>
                    <a:pt x="853" y="21"/>
                    <a:pt x="853" y="21"/>
                    <a:pt x="853" y="21"/>
                  </a:cubicBezTo>
                  <a:cubicBezTo>
                    <a:pt x="855" y="21"/>
                    <a:pt x="856" y="20"/>
                    <a:pt x="856" y="18"/>
                  </a:cubicBezTo>
                  <a:cubicBezTo>
                    <a:pt x="856" y="0"/>
                    <a:pt x="856" y="0"/>
                    <a:pt x="856" y="0"/>
                  </a:cubicBezTo>
                  <a:lnTo>
                    <a:pt x="0" y="0"/>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351" name="Freeform 7"/>
            <p:cNvSpPr/>
            <p:nvPr/>
          </p:nvSpPr>
          <p:spPr bwMode="auto">
            <a:xfrm>
              <a:off x="4251770" y="4619227"/>
              <a:ext cx="829522" cy="538218"/>
            </a:xfrm>
            <a:custGeom>
              <a:avLst/>
              <a:gdLst>
                <a:gd name="T0" fmla="*/ 583 w 583"/>
                <a:gd name="T1" fmla="*/ 375 h 378"/>
                <a:gd name="T2" fmla="*/ 579 w 583"/>
                <a:gd name="T3" fmla="*/ 378 h 378"/>
                <a:gd name="T4" fmla="*/ 3 w 583"/>
                <a:gd name="T5" fmla="*/ 378 h 378"/>
                <a:gd name="T6" fmla="*/ 0 w 583"/>
                <a:gd name="T7" fmla="*/ 375 h 378"/>
                <a:gd name="T8" fmla="*/ 0 w 583"/>
                <a:gd name="T9" fmla="*/ 3 h 378"/>
                <a:gd name="T10" fmla="*/ 3 w 583"/>
                <a:gd name="T11" fmla="*/ 0 h 378"/>
                <a:gd name="T12" fmla="*/ 579 w 583"/>
                <a:gd name="T13" fmla="*/ 0 h 378"/>
                <a:gd name="T14" fmla="*/ 583 w 583"/>
                <a:gd name="T15" fmla="*/ 3 h 378"/>
                <a:gd name="T16" fmla="*/ 583 w 583"/>
                <a:gd name="T17" fmla="*/ 375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3" h="378">
                  <a:moveTo>
                    <a:pt x="583" y="375"/>
                  </a:moveTo>
                  <a:cubicBezTo>
                    <a:pt x="583" y="377"/>
                    <a:pt x="581" y="378"/>
                    <a:pt x="579" y="378"/>
                  </a:cubicBezTo>
                  <a:cubicBezTo>
                    <a:pt x="3" y="378"/>
                    <a:pt x="3" y="378"/>
                    <a:pt x="3" y="378"/>
                  </a:cubicBezTo>
                  <a:cubicBezTo>
                    <a:pt x="1" y="378"/>
                    <a:pt x="0" y="377"/>
                    <a:pt x="0" y="375"/>
                  </a:cubicBezTo>
                  <a:cubicBezTo>
                    <a:pt x="0" y="3"/>
                    <a:pt x="0" y="3"/>
                    <a:pt x="0" y="3"/>
                  </a:cubicBezTo>
                  <a:cubicBezTo>
                    <a:pt x="0" y="2"/>
                    <a:pt x="1" y="0"/>
                    <a:pt x="3" y="0"/>
                  </a:cubicBezTo>
                  <a:cubicBezTo>
                    <a:pt x="579" y="0"/>
                    <a:pt x="579" y="0"/>
                    <a:pt x="579" y="0"/>
                  </a:cubicBezTo>
                  <a:cubicBezTo>
                    <a:pt x="581" y="0"/>
                    <a:pt x="583" y="2"/>
                    <a:pt x="583" y="3"/>
                  </a:cubicBezTo>
                  <a:lnTo>
                    <a:pt x="583" y="375"/>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52" name="Rectangle 8"/>
            <p:cNvSpPr>
              <a:spLocks noChangeArrowheads="1"/>
            </p:cNvSpPr>
            <p:nvPr/>
          </p:nvSpPr>
          <p:spPr bwMode="auto">
            <a:xfrm>
              <a:off x="4283674" y="4649744"/>
              <a:ext cx="764326" cy="4757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353" name="Freeform 9"/>
            <p:cNvSpPr/>
            <p:nvPr/>
          </p:nvSpPr>
          <p:spPr bwMode="auto">
            <a:xfrm>
              <a:off x="4056180" y="5158832"/>
              <a:ext cx="1219314" cy="288529"/>
            </a:xfrm>
            <a:custGeom>
              <a:avLst/>
              <a:gdLst>
                <a:gd name="T0" fmla="*/ 856 w 857"/>
                <a:gd name="T1" fmla="*/ 200 h 203"/>
                <a:gd name="T2" fmla="*/ 853 w 857"/>
                <a:gd name="T3" fmla="*/ 203 h 203"/>
                <a:gd name="T4" fmla="*/ 4 w 857"/>
                <a:gd name="T5" fmla="*/ 203 h 203"/>
                <a:gd name="T6" fmla="*/ 1 w 857"/>
                <a:gd name="T7" fmla="*/ 200 h 203"/>
                <a:gd name="T8" fmla="*/ 134 w 857"/>
                <a:gd name="T9" fmla="*/ 2 h 203"/>
                <a:gd name="T10" fmla="*/ 139 w 857"/>
                <a:gd name="T11" fmla="*/ 0 h 203"/>
                <a:gd name="T12" fmla="*/ 718 w 857"/>
                <a:gd name="T13" fmla="*/ 0 h 203"/>
                <a:gd name="T14" fmla="*/ 723 w 857"/>
                <a:gd name="T15" fmla="*/ 2 h 203"/>
                <a:gd name="T16" fmla="*/ 856 w 857"/>
                <a:gd name="T17" fmla="*/ 20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7" h="203">
                  <a:moveTo>
                    <a:pt x="856" y="200"/>
                  </a:moveTo>
                  <a:cubicBezTo>
                    <a:pt x="857" y="202"/>
                    <a:pt x="855" y="203"/>
                    <a:pt x="853" y="203"/>
                  </a:cubicBezTo>
                  <a:cubicBezTo>
                    <a:pt x="563" y="203"/>
                    <a:pt x="294" y="203"/>
                    <a:pt x="4" y="203"/>
                  </a:cubicBezTo>
                  <a:cubicBezTo>
                    <a:pt x="1" y="203"/>
                    <a:pt x="0" y="202"/>
                    <a:pt x="1" y="200"/>
                  </a:cubicBezTo>
                  <a:cubicBezTo>
                    <a:pt x="48" y="129"/>
                    <a:pt x="86" y="74"/>
                    <a:pt x="134" y="2"/>
                  </a:cubicBezTo>
                  <a:cubicBezTo>
                    <a:pt x="135" y="1"/>
                    <a:pt x="137" y="0"/>
                    <a:pt x="139" y="0"/>
                  </a:cubicBezTo>
                  <a:cubicBezTo>
                    <a:pt x="332" y="0"/>
                    <a:pt x="525" y="0"/>
                    <a:pt x="718" y="0"/>
                  </a:cubicBezTo>
                  <a:cubicBezTo>
                    <a:pt x="720" y="0"/>
                    <a:pt x="722" y="1"/>
                    <a:pt x="723" y="2"/>
                  </a:cubicBezTo>
                  <a:cubicBezTo>
                    <a:pt x="771" y="74"/>
                    <a:pt x="808" y="129"/>
                    <a:pt x="856" y="20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54" name="Freeform 10"/>
            <p:cNvSpPr/>
            <p:nvPr/>
          </p:nvSpPr>
          <p:spPr bwMode="auto">
            <a:xfrm>
              <a:off x="4176863" y="5298936"/>
              <a:ext cx="74907" cy="34679"/>
            </a:xfrm>
            <a:custGeom>
              <a:avLst/>
              <a:gdLst>
                <a:gd name="T0" fmla="*/ 51 w 52"/>
                <a:gd name="T1" fmla="*/ 3 h 24"/>
                <a:gd name="T2" fmla="*/ 48 w 52"/>
                <a:gd name="T3" fmla="*/ 0 h 24"/>
                <a:gd name="T4" fmla="*/ 18 w 52"/>
                <a:gd name="T5" fmla="*/ 0 h 24"/>
                <a:gd name="T6" fmla="*/ 12 w 52"/>
                <a:gd name="T7" fmla="*/ 3 h 24"/>
                <a:gd name="T8" fmla="*/ 1 w 52"/>
                <a:gd name="T9" fmla="*/ 21 h 24"/>
                <a:gd name="T10" fmla="*/ 4 w 52"/>
                <a:gd name="T11" fmla="*/ 24 h 24"/>
                <a:gd name="T12" fmla="*/ 35 w 52"/>
                <a:gd name="T13" fmla="*/ 24 h 24"/>
                <a:gd name="T14" fmla="*/ 41 w 52"/>
                <a:gd name="T15" fmla="*/ 21 h 24"/>
                <a:gd name="T16" fmla="*/ 51 w 52"/>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4">
                  <a:moveTo>
                    <a:pt x="51" y="3"/>
                  </a:moveTo>
                  <a:cubicBezTo>
                    <a:pt x="52" y="1"/>
                    <a:pt x="50" y="0"/>
                    <a:pt x="48" y="0"/>
                  </a:cubicBezTo>
                  <a:cubicBezTo>
                    <a:pt x="38" y="0"/>
                    <a:pt x="28" y="0"/>
                    <a:pt x="18" y="0"/>
                  </a:cubicBezTo>
                  <a:cubicBezTo>
                    <a:pt x="16" y="0"/>
                    <a:pt x="13" y="1"/>
                    <a:pt x="12" y="3"/>
                  </a:cubicBezTo>
                  <a:cubicBezTo>
                    <a:pt x="8" y="9"/>
                    <a:pt x="5" y="15"/>
                    <a:pt x="1" y="21"/>
                  </a:cubicBezTo>
                  <a:cubicBezTo>
                    <a:pt x="0" y="23"/>
                    <a:pt x="1" y="24"/>
                    <a:pt x="4" y="24"/>
                  </a:cubicBezTo>
                  <a:cubicBezTo>
                    <a:pt x="14" y="24"/>
                    <a:pt x="25" y="24"/>
                    <a:pt x="35" y="24"/>
                  </a:cubicBezTo>
                  <a:cubicBezTo>
                    <a:pt x="38" y="24"/>
                    <a:pt x="40" y="23"/>
                    <a:pt x="41" y="21"/>
                  </a:cubicBezTo>
                  <a:cubicBezTo>
                    <a:pt x="44" y="15"/>
                    <a:pt x="48" y="9"/>
                    <a:pt x="51"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55" name="Freeform 11"/>
            <p:cNvSpPr/>
            <p:nvPr/>
          </p:nvSpPr>
          <p:spPr bwMode="auto">
            <a:xfrm>
              <a:off x="4248995" y="5298936"/>
              <a:ext cx="70745" cy="34679"/>
            </a:xfrm>
            <a:custGeom>
              <a:avLst/>
              <a:gdLst>
                <a:gd name="T0" fmla="*/ 49 w 50"/>
                <a:gd name="T1" fmla="*/ 3 h 24"/>
                <a:gd name="T2" fmla="*/ 46 w 50"/>
                <a:gd name="T3" fmla="*/ 0 h 24"/>
                <a:gd name="T4" fmla="*/ 16 w 50"/>
                <a:gd name="T5" fmla="*/ 0 h 24"/>
                <a:gd name="T6" fmla="*/ 10 w 50"/>
                <a:gd name="T7" fmla="*/ 3 h 24"/>
                <a:gd name="T8" fmla="*/ 0 w 50"/>
                <a:gd name="T9" fmla="*/ 21 h 24"/>
                <a:gd name="T10" fmla="*/ 3 w 50"/>
                <a:gd name="T11" fmla="*/ 24 h 24"/>
                <a:gd name="T12" fmla="*/ 35 w 50"/>
                <a:gd name="T13" fmla="*/ 24 h 24"/>
                <a:gd name="T14" fmla="*/ 41 w 50"/>
                <a:gd name="T15" fmla="*/ 21 h 24"/>
                <a:gd name="T16" fmla="*/ 49 w 50"/>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4">
                  <a:moveTo>
                    <a:pt x="49" y="3"/>
                  </a:moveTo>
                  <a:cubicBezTo>
                    <a:pt x="50" y="1"/>
                    <a:pt x="48" y="0"/>
                    <a:pt x="46" y="0"/>
                  </a:cubicBezTo>
                  <a:cubicBezTo>
                    <a:pt x="36" y="0"/>
                    <a:pt x="26" y="0"/>
                    <a:pt x="16" y="0"/>
                  </a:cubicBezTo>
                  <a:cubicBezTo>
                    <a:pt x="13" y="0"/>
                    <a:pt x="11" y="1"/>
                    <a:pt x="10" y="3"/>
                  </a:cubicBezTo>
                  <a:cubicBezTo>
                    <a:pt x="7" y="9"/>
                    <a:pt x="4" y="15"/>
                    <a:pt x="0" y="21"/>
                  </a:cubicBezTo>
                  <a:cubicBezTo>
                    <a:pt x="0" y="23"/>
                    <a:pt x="1" y="24"/>
                    <a:pt x="3" y="24"/>
                  </a:cubicBezTo>
                  <a:cubicBezTo>
                    <a:pt x="14" y="24"/>
                    <a:pt x="24" y="24"/>
                    <a:pt x="35" y="24"/>
                  </a:cubicBezTo>
                  <a:cubicBezTo>
                    <a:pt x="37" y="24"/>
                    <a:pt x="40" y="23"/>
                    <a:pt x="41" y="21"/>
                  </a:cubicBezTo>
                  <a:cubicBezTo>
                    <a:pt x="43" y="15"/>
                    <a:pt x="46" y="9"/>
                    <a:pt x="49"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56" name="Freeform 12"/>
            <p:cNvSpPr/>
            <p:nvPr/>
          </p:nvSpPr>
          <p:spPr bwMode="auto">
            <a:xfrm>
              <a:off x="4318353" y="5298936"/>
              <a:ext cx="67971" cy="34679"/>
            </a:xfrm>
            <a:custGeom>
              <a:avLst/>
              <a:gdLst>
                <a:gd name="T0" fmla="*/ 48 w 48"/>
                <a:gd name="T1" fmla="*/ 3 h 24"/>
                <a:gd name="T2" fmla="*/ 45 w 48"/>
                <a:gd name="T3" fmla="*/ 0 h 24"/>
                <a:gd name="T4" fmla="*/ 14 w 48"/>
                <a:gd name="T5" fmla="*/ 0 h 24"/>
                <a:gd name="T6" fmla="*/ 9 w 48"/>
                <a:gd name="T7" fmla="*/ 3 h 24"/>
                <a:gd name="T8" fmla="*/ 1 w 48"/>
                <a:gd name="T9" fmla="*/ 21 h 24"/>
                <a:gd name="T10" fmla="*/ 4 w 48"/>
                <a:gd name="T11" fmla="*/ 24 h 24"/>
                <a:gd name="T12" fmla="*/ 36 w 48"/>
                <a:gd name="T13" fmla="*/ 24 h 24"/>
                <a:gd name="T14" fmla="*/ 41 w 48"/>
                <a:gd name="T15" fmla="*/ 21 h 24"/>
                <a:gd name="T16" fmla="*/ 48 w 48"/>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4">
                  <a:moveTo>
                    <a:pt x="48" y="3"/>
                  </a:moveTo>
                  <a:cubicBezTo>
                    <a:pt x="48" y="1"/>
                    <a:pt x="47" y="0"/>
                    <a:pt x="45" y="0"/>
                  </a:cubicBezTo>
                  <a:cubicBezTo>
                    <a:pt x="35" y="0"/>
                    <a:pt x="24" y="0"/>
                    <a:pt x="14" y="0"/>
                  </a:cubicBezTo>
                  <a:cubicBezTo>
                    <a:pt x="12" y="0"/>
                    <a:pt x="10" y="1"/>
                    <a:pt x="9" y="3"/>
                  </a:cubicBezTo>
                  <a:cubicBezTo>
                    <a:pt x="6" y="9"/>
                    <a:pt x="4" y="15"/>
                    <a:pt x="1" y="21"/>
                  </a:cubicBezTo>
                  <a:cubicBezTo>
                    <a:pt x="0" y="23"/>
                    <a:pt x="2" y="24"/>
                    <a:pt x="4" y="24"/>
                  </a:cubicBezTo>
                  <a:cubicBezTo>
                    <a:pt x="15" y="24"/>
                    <a:pt x="25" y="24"/>
                    <a:pt x="36" y="24"/>
                  </a:cubicBezTo>
                  <a:cubicBezTo>
                    <a:pt x="38" y="24"/>
                    <a:pt x="41" y="23"/>
                    <a:pt x="41" y="21"/>
                  </a:cubicBezTo>
                  <a:cubicBezTo>
                    <a:pt x="43" y="15"/>
                    <a:pt x="46" y="9"/>
                    <a:pt x="48"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57" name="Freeform 13"/>
            <p:cNvSpPr/>
            <p:nvPr/>
          </p:nvSpPr>
          <p:spPr bwMode="auto">
            <a:xfrm>
              <a:off x="4389099" y="5298936"/>
              <a:ext cx="65197" cy="34679"/>
            </a:xfrm>
            <a:custGeom>
              <a:avLst/>
              <a:gdLst>
                <a:gd name="T0" fmla="*/ 46 w 46"/>
                <a:gd name="T1" fmla="*/ 3 h 24"/>
                <a:gd name="T2" fmla="*/ 42 w 46"/>
                <a:gd name="T3" fmla="*/ 0 h 24"/>
                <a:gd name="T4" fmla="*/ 12 w 46"/>
                <a:gd name="T5" fmla="*/ 0 h 24"/>
                <a:gd name="T6" fmla="*/ 7 w 46"/>
                <a:gd name="T7" fmla="*/ 3 h 24"/>
                <a:gd name="T8" fmla="*/ 1 w 46"/>
                <a:gd name="T9" fmla="*/ 21 h 24"/>
                <a:gd name="T10" fmla="*/ 4 w 46"/>
                <a:gd name="T11" fmla="*/ 24 h 24"/>
                <a:gd name="T12" fmla="*/ 36 w 46"/>
                <a:gd name="T13" fmla="*/ 24 h 24"/>
                <a:gd name="T14" fmla="*/ 41 w 46"/>
                <a:gd name="T15" fmla="*/ 21 h 24"/>
                <a:gd name="T16" fmla="*/ 46 w 46"/>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4">
                  <a:moveTo>
                    <a:pt x="46" y="3"/>
                  </a:moveTo>
                  <a:cubicBezTo>
                    <a:pt x="46" y="1"/>
                    <a:pt x="45" y="0"/>
                    <a:pt x="42" y="0"/>
                  </a:cubicBezTo>
                  <a:cubicBezTo>
                    <a:pt x="32" y="0"/>
                    <a:pt x="22" y="0"/>
                    <a:pt x="12" y="0"/>
                  </a:cubicBezTo>
                  <a:cubicBezTo>
                    <a:pt x="10" y="0"/>
                    <a:pt x="7" y="1"/>
                    <a:pt x="7" y="3"/>
                  </a:cubicBezTo>
                  <a:cubicBezTo>
                    <a:pt x="5" y="9"/>
                    <a:pt x="3" y="15"/>
                    <a:pt x="1" y="21"/>
                  </a:cubicBezTo>
                  <a:cubicBezTo>
                    <a:pt x="0" y="23"/>
                    <a:pt x="2" y="24"/>
                    <a:pt x="4" y="24"/>
                  </a:cubicBezTo>
                  <a:cubicBezTo>
                    <a:pt x="15" y="24"/>
                    <a:pt x="25" y="24"/>
                    <a:pt x="36" y="24"/>
                  </a:cubicBezTo>
                  <a:cubicBezTo>
                    <a:pt x="38" y="24"/>
                    <a:pt x="40" y="23"/>
                    <a:pt x="41" y="21"/>
                  </a:cubicBezTo>
                  <a:cubicBezTo>
                    <a:pt x="42" y="15"/>
                    <a:pt x="44" y="9"/>
                    <a:pt x="46"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58" name="Freeform 14"/>
            <p:cNvSpPr/>
            <p:nvPr/>
          </p:nvSpPr>
          <p:spPr bwMode="auto">
            <a:xfrm>
              <a:off x="4459844" y="5298936"/>
              <a:ext cx="63809" cy="34679"/>
            </a:xfrm>
            <a:custGeom>
              <a:avLst/>
              <a:gdLst>
                <a:gd name="T0" fmla="*/ 44 w 44"/>
                <a:gd name="T1" fmla="*/ 3 h 24"/>
                <a:gd name="T2" fmla="*/ 40 w 44"/>
                <a:gd name="T3" fmla="*/ 0 h 24"/>
                <a:gd name="T4" fmla="*/ 10 w 44"/>
                <a:gd name="T5" fmla="*/ 0 h 24"/>
                <a:gd name="T6" fmla="*/ 5 w 44"/>
                <a:gd name="T7" fmla="*/ 3 h 24"/>
                <a:gd name="T8" fmla="*/ 0 w 44"/>
                <a:gd name="T9" fmla="*/ 21 h 24"/>
                <a:gd name="T10" fmla="*/ 4 w 44"/>
                <a:gd name="T11" fmla="*/ 24 h 24"/>
                <a:gd name="T12" fmla="*/ 36 w 44"/>
                <a:gd name="T13" fmla="*/ 24 h 24"/>
                <a:gd name="T14" fmla="*/ 40 w 44"/>
                <a:gd name="T15" fmla="*/ 21 h 24"/>
                <a:gd name="T16" fmla="*/ 44 w 44"/>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4">
                  <a:moveTo>
                    <a:pt x="44" y="3"/>
                  </a:moveTo>
                  <a:cubicBezTo>
                    <a:pt x="44" y="1"/>
                    <a:pt x="42" y="0"/>
                    <a:pt x="40" y="0"/>
                  </a:cubicBezTo>
                  <a:cubicBezTo>
                    <a:pt x="30" y="0"/>
                    <a:pt x="20" y="0"/>
                    <a:pt x="10" y="0"/>
                  </a:cubicBezTo>
                  <a:cubicBezTo>
                    <a:pt x="8" y="0"/>
                    <a:pt x="5" y="1"/>
                    <a:pt x="5" y="3"/>
                  </a:cubicBezTo>
                  <a:cubicBezTo>
                    <a:pt x="3" y="9"/>
                    <a:pt x="2" y="15"/>
                    <a:pt x="0" y="21"/>
                  </a:cubicBezTo>
                  <a:cubicBezTo>
                    <a:pt x="0" y="23"/>
                    <a:pt x="1" y="24"/>
                    <a:pt x="4" y="24"/>
                  </a:cubicBezTo>
                  <a:cubicBezTo>
                    <a:pt x="14" y="24"/>
                    <a:pt x="25" y="24"/>
                    <a:pt x="36" y="24"/>
                  </a:cubicBezTo>
                  <a:cubicBezTo>
                    <a:pt x="38" y="24"/>
                    <a:pt x="40" y="23"/>
                    <a:pt x="40" y="21"/>
                  </a:cubicBezTo>
                  <a:cubicBezTo>
                    <a:pt x="42" y="15"/>
                    <a:pt x="43" y="9"/>
                    <a:pt x="44"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59" name="Freeform 15"/>
            <p:cNvSpPr/>
            <p:nvPr/>
          </p:nvSpPr>
          <p:spPr bwMode="auto">
            <a:xfrm>
              <a:off x="4531976" y="5298936"/>
              <a:ext cx="59648" cy="34679"/>
            </a:xfrm>
            <a:custGeom>
              <a:avLst/>
              <a:gdLst>
                <a:gd name="T0" fmla="*/ 42 w 42"/>
                <a:gd name="T1" fmla="*/ 3 h 24"/>
                <a:gd name="T2" fmla="*/ 38 w 42"/>
                <a:gd name="T3" fmla="*/ 0 h 24"/>
                <a:gd name="T4" fmla="*/ 8 w 42"/>
                <a:gd name="T5" fmla="*/ 0 h 24"/>
                <a:gd name="T6" fmla="*/ 3 w 42"/>
                <a:gd name="T7" fmla="*/ 3 h 24"/>
                <a:gd name="T8" fmla="*/ 0 w 42"/>
                <a:gd name="T9" fmla="*/ 21 h 24"/>
                <a:gd name="T10" fmla="*/ 4 w 42"/>
                <a:gd name="T11" fmla="*/ 24 h 24"/>
                <a:gd name="T12" fmla="*/ 35 w 42"/>
                <a:gd name="T13" fmla="*/ 24 h 24"/>
                <a:gd name="T14" fmla="*/ 40 w 42"/>
                <a:gd name="T15" fmla="*/ 21 h 24"/>
                <a:gd name="T16" fmla="*/ 42 w 42"/>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4">
                  <a:moveTo>
                    <a:pt x="42" y="3"/>
                  </a:moveTo>
                  <a:cubicBezTo>
                    <a:pt x="42" y="1"/>
                    <a:pt x="40" y="0"/>
                    <a:pt x="38" y="0"/>
                  </a:cubicBezTo>
                  <a:cubicBezTo>
                    <a:pt x="28" y="0"/>
                    <a:pt x="18" y="0"/>
                    <a:pt x="8" y="0"/>
                  </a:cubicBezTo>
                  <a:cubicBezTo>
                    <a:pt x="5" y="0"/>
                    <a:pt x="3" y="1"/>
                    <a:pt x="3" y="3"/>
                  </a:cubicBezTo>
                  <a:cubicBezTo>
                    <a:pt x="2" y="9"/>
                    <a:pt x="1" y="15"/>
                    <a:pt x="0" y="21"/>
                  </a:cubicBezTo>
                  <a:cubicBezTo>
                    <a:pt x="0" y="23"/>
                    <a:pt x="1" y="24"/>
                    <a:pt x="4" y="24"/>
                  </a:cubicBezTo>
                  <a:cubicBezTo>
                    <a:pt x="14" y="24"/>
                    <a:pt x="25" y="24"/>
                    <a:pt x="35" y="24"/>
                  </a:cubicBezTo>
                  <a:cubicBezTo>
                    <a:pt x="38" y="24"/>
                    <a:pt x="40" y="23"/>
                    <a:pt x="40" y="21"/>
                  </a:cubicBezTo>
                  <a:cubicBezTo>
                    <a:pt x="41" y="15"/>
                    <a:pt x="41" y="9"/>
                    <a:pt x="42"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60" name="Freeform 16"/>
            <p:cNvSpPr/>
            <p:nvPr/>
          </p:nvSpPr>
          <p:spPr bwMode="auto">
            <a:xfrm>
              <a:off x="4601334" y="5298936"/>
              <a:ext cx="58261" cy="34679"/>
            </a:xfrm>
            <a:custGeom>
              <a:avLst/>
              <a:gdLst>
                <a:gd name="T0" fmla="*/ 41 w 41"/>
                <a:gd name="T1" fmla="*/ 3 h 24"/>
                <a:gd name="T2" fmla="*/ 37 w 41"/>
                <a:gd name="T3" fmla="*/ 0 h 24"/>
                <a:gd name="T4" fmla="*/ 6 w 41"/>
                <a:gd name="T5" fmla="*/ 0 h 24"/>
                <a:gd name="T6" fmla="*/ 2 w 41"/>
                <a:gd name="T7" fmla="*/ 3 h 24"/>
                <a:gd name="T8" fmla="*/ 0 w 41"/>
                <a:gd name="T9" fmla="*/ 21 h 24"/>
                <a:gd name="T10" fmla="*/ 5 w 41"/>
                <a:gd name="T11" fmla="*/ 24 h 24"/>
                <a:gd name="T12" fmla="*/ 36 w 41"/>
                <a:gd name="T13" fmla="*/ 24 h 24"/>
                <a:gd name="T14" fmla="*/ 41 w 41"/>
                <a:gd name="T15" fmla="*/ 21 h 24"/>
                <a:gd name="T16" fmla="*/ 41 w 41"/>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41" y="3"/>
                  </a:moveTo>
                  <a:cubicBezTo>
                    <a:pt x="41" y="1"/>
                    <a:pt x="39" y="0"/>
                    <a:pt x="37" y="0"/>
                  </a:cubicBezTo>
                  <a:cubicBezTo>
                    <a:pt x="27" y="0"/>
                    <a:pt x="16" y="0"/>
                    <a:pt x="6" y="0"/>
                  </a:cubicBezTo>
                  <a:cubicBezTo>
                    <a:pt x="4" y="0"/>
                    <a:pt x="2" y="1"/>
                    <a:pt x="2" y="3"/>
                  </a:cubicBezTo>
                  <a:cubicBezTo>
                    <a:pt x="1" y="9"/>
                    <a:pt x="1" y="15"/>
                    <a:pt x="0" y="21"/>
                  </a:cubicBezTo>
                  <a:cubicBezTo>
                    <a:pt x="0" y="23"/>
                    <a:pt x="2" y="24"/>
                    <a:pt x="5" y="24"/>
                  </a:cubicBezTo>
                  <a:cubicBezTo>
                    <a:pt x="15" y="24"/>
                    <a:pt x="26" y="24"/>
                    <a:pt x="36" y="24"/>
                  </a:cubicBezTo>
                  <a:cubicBezTo>
                    <a:pt x="39" y="24"/>
                    <a:pt x="41" y="23"/>
                    <a:pt x="41" y="21"/>
                  </a:cubicBezTo>
                  <a:cubicBezTo>
                    <a:pt x="41" y="15"/>
                    <a:pt x="41" y="9"/>
                    <a:pt x="41"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61" name="Freeform 17"/>
            <p:cNvSpPr/>
            <p:nvPr/>
          </p:nvSpPr>
          <p:spPr bwMode="auto">
            <a:xfrm>
              <a:off x="4672079" y="5298936"/>
              <a:ext cx="56874" cy="34679"/>
            </a:xfrm>
            <a:custGeom>
              <a:avLst/>
              <a:gdLst>
                <a:gd name="T0" fmla="*/ 39 w 40"/>
                <a:gd name="T1" fmla="*/ 3 h 24"/>
                <a:gd name="T2" fmla="*/ 34 w 40"/>
                <a:gd name="T3" fmla="*/ 0 h 24"/>
                <a:gd name="T4" fmla="*/ 4 w 40"/>
                <a:gd name="T5" fmla="*/ 0 h 24"/>
                <a:gd name="T6" fmla="*/ 0 w 40"/>
                <a:gd name="T7" fmla="*/ 3 h 24"/>
                <a:gd name="T8" fmla="*/ 0 w 40"/>
                <a:gd name="T9" fmla="*/ 21 h 24"/>
                <a:gd name="T10" fmla="*/ 4 w 40"/>
                <a:gd name="T11" fmla="*/ 24 h 24"/>
                <a:gd name="T12" fmla="*/ 36 w 40"/>
                <a:gd name="T13" fmla="*/ 24 h 24"/>
                <a:gd name="T14" fmla="*/ 40 w 40"/>
                <a:gd name="T15" fmla="*/ 21 h 24"/>
                <a:gd name="T16" fmla="*/ 39 w 40"/>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4">
                  <a:moveTo>
                    <a:pt x="39" y="3"/>
                  </a:moveTo>
                  <a:cubicBezTo>
                    <a:pt x="39" y="1"/>
                    <a:pt x="37" y="0"/>
                    <a:pt x="34" y="0"/>
                  </a:cubicBezTo>
                  <a:cubicBezTo>
                    <a:pt x="24" y="0"/>
                    <a:pt x="14" y="0"/>
                    <a:pt x="4" y="0"/>
                  </a:cubicBezTo>
                  <a:cubicBezTo>
                    <a:pt x="2" y="0"/>
                    <a:pt x="0" y="1"/>
                    <a:pt x="0" y="3"/>
                  </a:cubicBezTo>
                  <a:cubicBezTo>
                    <a:pt x="0" y="9"/>
                    <a:pt x="0" y="15"/>
                    <a:pt x="0" y="21"/>
                  </a:cubicBezTo>
                  <a:cubicBezTo>
                    <a:pt x="0" y="23"/>
                    <a:pt x="2" y="24"/>
                    <a:pt x="4" y="24"/>
                  </a:cubicBezTo>
                  <a:cubicBezTo>
                    <a:pt x="15" y="24"/>
                    <a:pt x="26" y="24"/>
                    <a:pt x="36" y="24"/>
                  </a:cubicBezTo>
                  <a:cubicBezTo>
                    <a:pt x="38" y="24"/>
                    <a:pt x="40" y="23"/>
                    <a:pt x="40" y="21"/>
                  </a:cubicBezTo>
                  <a:cubicBezTo>
                    <a:pt x="40" y="15"/>
                    <a:pt x="39" y="9"/>
                    <a:pt x="39"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62" name="Freeform 18"/>
            <p:cNvSpPr/>
            <p:nvPr/>
          </p:nvSpPr>
          <p:spPr bwMode="auto">
            <a:xfrm>
              <a:off x="4741437" y="5298936"/>
              <a:ext cx="59648" cy="34679"/>
            </a:xfrm>
            <a:custGeom>
              <a:avLst/>
              <a:gdLst>
                <a:gd name="T0" fmla="*/ 39 w 42"/>
                <a:gd name="T1" fmla="*/ 3 h 24"/>
                <a:gd name="T2" fmla="*/ 34 w 42"/>
                <a:gd name="T3" fmla="*/ 0 h 24"/>
                <a:gd name="T4" fmla="*/ 4 w 42"/>
                <a:gd name="T5" fmla="*/ 0 h 24"/>
                <a:gd name="T6" fmla="*/ 0 w 42"/>
                <a:gd name="T7" fmla="*/ 3 h 24"/>
                <a:gd name="T8" fmla="*/ 2 w 42"/>
                <a:gd name="T9" fmla="*/ 21 h 24"/>
                <a:gd name="T10" fmla="*/ 6 w 42"/>
                <a:gd name="T11" fmla="*/ 24 h 24"/>
                <a:gd name="T12" fmla="*/ 38 w 42"/>
                <a:gd name="T13" fmla="*/ 24 h 24"/>
                <a:gd name="T14" fmla="*/ 42 w 42"/>
                <a:gd name="T15" fmla="*/ 21 h 24"/>
                <a:gd name="T16" fmla="*/ 39 w 42"/>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4">
                  <a:moveTo>
                    <a:pt x="39" y="3"/>
                  </a:moveTo>
                  <a:cubicBezTo>
                    <a:pt x="38" y="1"/>
                    <a:pt x="36" y="0"/>
                    <a:pt x="34" y="0"/>
                  </a:cubicBezTo>
                  <a:cubicBezTo>
                    <a:pt x="24" y="0"/>
                    <a:pt x="14" y="0"/>
                    <a:pt x="4" y="0"/>
                  </a:cubicBezTo>
                  <a:cubicBezTo>
                    <a:pt x="1" y="0"/>
                    <a:pt x="0" y="1"/>
                    <a:pt x="0" y="3"/>
                  </a:cubicBezTo>
                  <a:cubicBezTo>
                    <a:pt x="0" y="9"/>
                    <a:pt x="1" y="15"/>
                    <a:pt x="2" y="21"/>
                  </a:cubicBezTo>
                  <a:cubicBezTo>
                    <a:pt x="2" y="23"/>
                    <a:pt x="4" y="24"/>
                    <a:pt x="6" y="24"/>
                  </a:cubicBezTo>
                  <a:cubicBezTo>
                    <a:pt x="17" y="24"/>
                    <a:pt x="27" y="24"/>
                    <a:pt x="38" y="24"/>
                  </a:cubicBezTo>
                  <a:cubicBezTo>
                    <a:pt x="40" y="24"/>
                    <a:pt x="42" y="23"/>
                    <a:pt x="42" y="21"/>
                  </a:cubicBezTo>
                  <a:cubicBezTo>
                    <a:pt x="41" y="15"/>
                    <a:pt x="40" y="9"/>
                    <a:pt x="39"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63" name="Freeform 19"/>
            <p:cNvSpPr/>
            <p:nvPr/>
          </p:nvSpPr>
          <p:spPr bwMode="auto">
            <a:xfrm>
              <a:off x="4809408" y="5298936"/>
              <a:ext cx="62422" cy="34679"/>
            </a:xfrm>
            <a:custGeom>
              <a:avLst/>
              <a:gdLst>
                <a:gd name="T0" fmla="*/ 39 w 44"/>
                <a:gd name="T1" fmla="*/ 3 h 24"/>
                <a:gd name="T2" fmla="*/ 34 w 44"/>
                <a:gd name="T3" fmla="*/ 0 h 24"/>
                <a:gd name="T4" fmla="*/ 4 w 44"/>
                <a:gd name="T5" fmla="*/ 0 h 24"/>
                <a:gd name="T6" fmla="*/ 0 w 44"/>
                <a:gd name="T7" fmla="*/ 3 h 24"/>
                <a:gd name="T8" fmla="*/ 3 w 44"/>
                <a:gd name="T9" fmla="*/ 21 h 24"/>
                <a:gd name="T10" fmla="*/ 8 w 44"/>
                <a:gd name="T11" fmla="*/ 24 h 24"/>
                <a:gd name="T12" fmla="*/ 40 w 44"/>
                <a:gd name="T13" fmla="*/ 24 h 24"/>
                <a:gd name="T14" fmla="*/ 43 w 44"/>
                <a:gd name="T15" fmla="*/ 21 h 24"/>
                <a:gd name="T16" fmla="*/ 39 w 44"/>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4">
                  <a:moveTo>
                    <a:pt x="39" y="3"/>
                  </a:moveTo>
                  <a:cubicBezTo>
                    <a:pt x="38" y="1"/>
                    <a:pt x="36" y="0"/>
                    <a:pt x="34" y="0"/>
                  </a:cubicBezTo>
                  <a:cubicBezTo>
                    <a:pt x="24" y="0"/>
                    <a:pt x="14" y="0"/>
                    <a:pt x="4" y="0"/>
                  </a:cubicBezTo>
                  <a:cubicBezTo>
                    <a:pt x="1" y="0"/>
                    <a:pt x="0" y="1"/>
                    <a:pt x="0" y="3"/>
                  </a:cubicBezTo>
                  <a:cubicBezTo>
                    <a:pt x="1" y="9"/>
                    <a:pt x="2" y="15"/>
                    <a:pt x="3" y="21"/>
                  </a:cubicBezTo>
                  <a:cubicBezTo>
                    <a:pt x="4" y="23"/>
                    <a:pt x="6" y="24"/>
                    <a:pt x="8" y="24"/>
                  </a:cubicBezTo>
                  <a:cubicBezTo>
                    <a:pt x="19" y="24"/>
                    <a:pt x="29" y="24"/>
                    <a:pt x="40" y="24"/>
                  </a:cubicBezTo>
                  <a:cubicBezTo>
                    <a:pt x="42" y="24"/>
                    <a:pt x="44" y="23"/>
                    <a:pt x="43" y="21"/>
                  </a:cubicBezTo>
                  <a:cubicBezTo>
                    <a:pt x="42" y="15"/>
                    <a:pt x="40" y="9"/>
                    <a:pt x="39"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64" name="Freeform 20"/>
            <p:cNvSpPr/>
            <p:nvPr/>
          </p:nvSpPr>
          <p:spPr bwMode="auto">
            <a:xfrm>
              <a:off x="4875992" y="5298936"/>
              <a:ext cx="66584" cy="34679"/>
            </a:xfrm>
            <a:custGeom>
              <a:avLst/>
              <a:gdLst>
                <a:gd name="T0" fmla="*/ 40 w 47"/>
                <a:gd name="T1" fmla="*/ 3 h 24"/>
                <a:gd name="T2" fmla="*/ 35 w 47"/>
                <a:gd name="T3" fmla="*/ 0 h 24"/>
                <a:gd name="T4" fmla="*/ 4 w 47"/>
                <a:gd name="T5" fmla="*/ 0 h 24"/>
                <a:gd name="T6" fmla="*/ 1 w 47"/>
                <a:gd name="T7" fmla="*/ 3 h 24"/>
                <a:gd name="T8" fmla="*/ 6 w 47"/>
                <a:gd name="T9" fmla="*/ 21 h 24"/>
                <a:gd name="T10" fmla="*/ 11 w 47"/>
                <a:gd name="T11" fmla="*/ 24 h 24"/>
                <a:gd name="T12" fmla="*/ 43 w 47"/>
                <a:gd name="T13" fmla="*/ 24 h 24"/>
                <a:gd name="T14" fmla="*/ 46 w 47"/>
                <a:gd name="T15" fmla="*/ 21 h 24"/>
                <a:gd name="T16" fmla="*/ 40 w 47"/>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24">
                  <a:moveTo>
                    <a:pt x="40" y="3"/>
                  </a:moveTo>
                  <a:cubicBezTo>
                    <a:pt x="39" y="1"/>
                    <a:pt x="37" y="0"/>
                    <a:pt x="35" y="0"/>
                  </a:cubicBezTo>
                  <a:cubicBezTo>
                    <a:pt x="25" y="0"/>
                    <a:pt x="14" y="0"/>
                    <a:pt x="4" y="0"/>
                  </a:cubicBezTo>
                  <a:cubicBezTo>
                    <a:pt x="2" y="0"/>
                    <a:pt x="0" y="1"/>
                    <a:pt x="1" y="3"/>
                  </a:cubicBezTo>
                  <a:cubicBezTo>
                    <a:pt x="3" y="9"/>
                    <a:pt x="4" y="15"/>
                    <a:pt x="6" y="21"/>
                  </a:cubicBezTo>
                  <a:cubicBezTo>
                    <a:pt x="6" y="23"/>
                    <a:pt x="9" y="24"/>
                    <a:pt x="11" y="24"/>
                  </a:cubicBezTo>
                  <a:cubicBezTo>
                    <a:pt x="22" y="24"/>
                    <a:pt x="32" y="24"/>
                    <a:pt x="43" y="24"/>
                  </a:cubicBezTo>
                  <a:cubicBezTo>
                    <a:pt x="45" y="24"/>
                    <a:pt x="47" y="23"/>
                    <a:pt x="46" y="21"/>
                  </a:cubicBezTo>
                  <a:cubicBezTo>
                    <a:pt x="44" y="15"/>
                    <a:pt x="42" y="9"/>
                    <a:pt x="40"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65" name="Freeform 21"/>
            <p:cNvSpPr/>
            <p:nvPr/>
          </p:nvSpPr>
          <p:spPr bwMode="auto">
            <a:xfrm>
              <a:off x="4943963" y="5298936"/>
              <a:ext cx="69358" cy="34679"/>
            </a:xfrm>
            <a:custGeom>
              <a:avLst/>
              <a:gdLst>
                <a:gd name="T0" fmla="*/ 40 w 48"/>
                <a:gd name="T1" fmla="*/ 3 h 24"/>
                <a:gd name="T2" fmla="*/ 34 w 48"/>
                <a:gd name="T3" fmla="*/ 0 h 24"/>
                <a:gd name="T4" fmla="*/ 4 w 48"/>
                <a:gd name="T5" fmla="*/ 0 h 24"/>
                <a:gd name="T6" fmla="*/ 1 w 48"/>
                <a:gd name="T7" fmla="*/ 3 h 24"/>
                <a:gd name="T8" fmla="*/ 8 w 48"/>
                <a:gd name="T9" fmla="*/ 21 h 24"/>
                <a:gd name="T10" fmla="*/ 13 w 48"/>
                <a:gd name="T11" fmla="*/ 24 h 24"/>
                <a:gd name="T12" fmla="*/ 44 w 48"/>
                <a:gd name="T13" fmla="*/ 24 h 24"/>
                <a:gd name="T14" fmla="*/ 48 w 48"/>
                <a:gd name="T15" fmla="*/ 21 h 24"/>
                <a:gd name="T16" fmla="*/ 40 w 48"/>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4">
                  <a:moveTo>
                    <a:pt x="40" y="3"/>
                  </a:moveTo>
                  <a:cubicBezTo>
                    <a:pt x="39" y="1"/>
                    <a:pt x="37" y="0"/>
                    <a:pt x="34" y="0"/>
                  </a:cubicBezTo>
                  <a:cubicBezTo>
                    <a:pt x="24" y="0"/>
                    <a:pt x="14" y="0"/>
                    <a:pt x="4" y="0"/>
                  </a:cubicBezTo>
                  <a:cubicBezTo>
                    <a:pt x="2" y="0"/>
                    <a:pt x="0" y="1"/>
                    <a:pt x="1" y="3"/>
                  </a:cubicBezTo>
                  <a:cubicBezTo>
                    <a:pt x="3" y="9"/>
                    <a:pt x="5" y="15"/>
                    <a:pt x="8" y="21"/>
                  </a:cubicBezTo>
                  <a:cubicBezTo>
                    <a:pt x="8" y="23"/>
                    <a:pt x="10" y="24"/>
                    <a:pt x="13" y="24"/>
                  </a:cubicBezTo>
                  <a:cubicBezTo>
                    <a:pt x="23" y="24"/>
                    <a:pt x="34" y="24"/>
                    <a:pt x="44" y="24"/>
                  </a:cubicBezTo>
                  <a:cubicBezTo>
                    <a:pt x="47" y="24"/>
                    <a:pt x="48" y="23"/>
                    <a:pt x="48" y="21"/>
                  </a:cubicBezTo>
                  <a:cubicBezTo>
                    <a:pt x="45" y="15"/>
                    <a:pt x="42" y="9"/>
                    <a:pt x="40"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66" name="Freeform 22"/>
            <p:cNvSpPr/>
            <p:nvPr/>
          </p:nvSpPr>
          <p:spPr bwMode="auto">
            <a:xfrm>
              <a:off x="5013321" y="5298936"/>
              <a:ext cx="70745" cy="34679"/>
            </a:xfrm>
            <a:custGeom>
              <a:avLst/>
              <a:gdLst>
                <a:gd name="T0" fmla="*/ 40 w 50"/>
                <a:gd name="T1" fmla="*/ 3 h 24"/>
                <a:gd name="T2" fmla="*/ 34 w 50"/>
                <a:gd name="T3" fmla="*/ 0 h 24"/>
                <a:gd name="T4" fmla="*/ 4 w 50"/>
                <a:gd name="T5" fmla="*/ 0 h 24"/>
                <a:gd name="T6" fmla="*/ 1 w 50"/>
                <a:gd name="T7" fmla="*/ 3 h 24"/>
                <a:gd name="T8" fmla="*/ 9 w 50"/>
                <a:gd name="T9" fmla="*/ 21 h 24"/>
                <a:gd name="T10" fmla="*/ 15 w 50"/>
                <a:gd name="T11" fmla="*/ 24 h 24"/>
                <a:gd name="T12" fmla="*/ 46 w 50"/>
                <a:gd name="T13" fmla="*/ 24 h 24"/>
                <a:gd name="T14" fmla="*/ 49 w 50"/>
                <a:gd name="T15" fmla="*/ 21 h 24"/>
                <a:gd name="T16" fmla="*/ 40 w 50"/>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4">
                  <a:moveTo>
                    <a:pt x="40" y="3"/>
                  </a:moveTo>
                  <a:cubicBezTo>
                    <a:pt x="39" y="1"/>
                    <a:pt x="36" y="0"/>
                    <a:pt x="34" y="0"/>
                  </a:cubicBezTo>
                  <a:cubicBezTo>
                    <a:pt x="24" y="0"/>
                    <a:pt x="14" y="0"/>
                    <a:pt x="4" y="0"/>
                  </a:cubicBezTo>
                  <a:cubicBezTo>
                    <a:pt x="1" y="0"/>
                    <a:pt x="0" y="1"/>
                    <a:pt x="1" y="3"/>
                  </a:cubicBezTo>
                  <a:cubicBezTo>
                    <a:pt x="4" y="9"/>
                    <a:pt x="6" y="15"/>
                    <a:pt x="9" y="21"/>
                  </a:cubicBezTo>
                  <a:cubicBezTo>
                    <a:pt x="10" y="23"/>
                    <a:pt x="12" y="24"/>
                    <a:pt x="15" y="24"/>
                  </a:cubicBezTo>
                  <a:cubicBezTo>
                    <a:pt x="25" y="24"/>
                    <a:pt x="36" y="24"/>
                    <a:pt x="46" y="24"/>
                  </a:cubicBezTo>
                  <a:cubicBezTo>
                    <a:pt x="49" y="24"/>
                    <a:pt x="50" y="23"/>
                    <a:pt x="49" y="21"/>
                  </a:cubicBezTo>
                  <a:cubicBezTo>
                    <a:pt x="46" y="15"/>
                    <a:pt x="43" y="9"/>
                    <a:pt x="40"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67" name="Freeform 23"/>
            <p:cNvSpPr/>
            <p:nvPr/>
          </p:nvSpPr>
          <p:spPr bwMode="auto">
            <a:xfrm>
              <a:off x="5081292" y="5298936"/>
              <a:ext cx="73520" cy="34679"/>
            </a:xfrm>
            <a:custGeom>
              <a:avLst/>
              <a:gdLst>
                <a:gd name="T0" fmla="*/ 40 w 52"/>
                <a:gd name="T1" fmla="*/ 3 h 24"/>
                <a:gd name="T2" fmla="*/ 34 w 52"/>
                <a:gd name="T3" fmla="*/ 0 h 24"/>
                <a:gd name="T4" fmla="*/ 4 w 52"/>
                <a:gd name="T5" fmla="*/ 0 h 24"/>
                <a:gd name="T6" fmla="*/ 1 w 52"/>
                <a:gd name="T7" fmla="*/ 3 h 24"/>
                <a:gd name="T8" fmla="*/ 11 w 52"/>
                <a:gd name="T9" fmla="*/ 21 h 24"/>
                <a:gd name="T10" fmla="*/ 16 w 52"/>
                <a:gd name="T11" fmla="*/ 24 h 24"/>
                <a:gd name="T12" fmla="*/ 48 w 52"/>
                <a:gd name="T13" fmla="*/ 24 h 24"/>
                <a:gd name="T14" fmla="*/ 51 w 52"/>
                <a:gd name="T15" fmla="*/ 21 h 24"/>
                <a:gd name="T16" fmla="*/ 40 w 52"/>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4">
                  <a:moveTo>
                    <a:pt x="40" y="3"/>
                  </a:moveTo>
                  <a:cubicBezTo>
                    <a:pt x="39" y="1"/>
                    <a:pt x="36" y="0"/>
                    <a:pt x="34" y="0"/>
                  </a:cubicBezTo>
                  <a:cubicBezTo>
                    <a:pt x="24" y="0"/>
                    <a:pt x="14" y="0"/>
                    <a:pt x="4" y="0"/>
                  </a:cubicBezTo>
                  <a:cubicBezTo>
                    <a:pt x="1" y="0"/>
                    <a:pt x="0" y="1"/>
                    <a:pt x="1" y="3"/>
                  </a:cubicBezTo>
                  <a:cubicBezTo>
                    <a:pt x="4" y="9"/>
                    <a:pt x="7" y="15"/>
                    <a:pt x="11" y="21"/>
                  </a:cubicBezTo>
                  <a:cubicBezTo>
                    <a:pt x="12" y="23"/>
                    <a:pt x="14" y="24"/>
                    <a:pt x="16" y="24"/>
                  </a:cubicBezTo>
                  <a:cubicBezTo>
                    <a:pt x="27" y="24"/>
                    <a:pt x="38" y="24"/>
                    <a:pt x="48" y="24"/>
                  </a:cubicBezTo>
                  <a:cubicBezTo>
                    <a:pt x="51" y="24"/>
                    <a:pt x="52" y="23"/>
                    <a:pt x="51" y="21"/>
                  </a:cubicBezTo>
                  <a:cubicBezTo>
                    <a:pt x="47" y="15"/>
                    <a:pt x="43" y="9"/>
                    <a:pt x="40"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68" name="Freeform 24"/>
            <p:cNvSpPr/>
            <p:nvPr/>
          </p:nvSpPr>
          <p:spPr bwMode="auto">
            <a:xfrm>
              <a:off x="4201832" y="5260095"/>
              <a:ext cx="70745" cy="31905"/>
            </a:xfrm>
            <a:custGeom>
              <a:avLst/>
              <a:gdLst>
                <a:gd name="T0" fmla="*/ 49 w 50"/>
                <a:gd name="T1" fmla="*/ 2 h 23"/>
                <a:gd name="T2" fmla="*/ 47 w 50"/>
                <a:gd name="T3" fmla="*/ 0 h 23"/>
                <a:gd name="T4" fmla="*/ 18 w 50"/>
                <a:gd name="T5" fmla="*/ 0 h 23"/>
                <a:gd name="T6" fmla="*/ 13 w 50"/>
                <a:gd name="T7" fmla="*/ 2 h 23"/>
                <a:gd name="T8" fmla="*/ 1 w 50"/>
                <a:gd name="T9" fmla="*/ 21 h 23"/>
                <a:gd name="T10" fmla="*/ 4 w 50"/>
                <a:gd name="T11" fmla="*/ 23 h 23"/>
                <a:gd name="T12" fmla="*/ 34 w 50"/>
                <a:gd name="T13" fmla="*/ 23 h 23"/>
                <a:gd name="T14" fmla="*/ 39 w 50"/>
                <a:gd name="T15" fmla="*/ 21 h 23"/>
                <a:gd name="T16" fmla="*/ 49 w 50"/>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3">
                  <a:moveTo>
                    <a:pt x="49" y="2"/>
                  </a:moveTo>
                  <a:cubicBezTo>
                    <a:pt x="50" y="1"/>
                    <a:pt x="49" y="0"/>
                    <a:pt x="47" y="0"/>
                  </a:cubicBezTo>
                  <a:cubicBezTo>
                    <a:pt x="37" y="0"/>
                    <a:pt x="28" y="0"/>
                    <a:pt x="18" y="0"/>
                  </a:cubicBezTo>
                  <a:cubicBezTo>
                    <a:pt x="16" y="0"/>
                    <a:pt x="13" y="1"/>
                    <a:pt x="13" y="2"/>
                  </a:cubicBezTo>
                  <a:cubicBezTo>
                    <a:pt x="9" y="9"/>
                    <a:pt x="5" y="15"/>
                    <a:pt x="1" y="21"/>
                  </a:cubicBezTo>
                  <a:cubicBezTo>
                    <a:pt x="0" y="22"/>
                    <a:pt x="1" y="23"/>
                    <a:pt x="4" y="23"/>
                  </a:cubicBezTo>
                  <a:cubicBezTo>
                    <a:pt x="14" y="23"/>
                    <a:pt x="24" y="23"/>
                    <a:pt x="34" y="23"/>
                  </a:cubicBezTo>
                  <a:cubicBezTo>
                    <a:pt x="36" y="23"/>
                    <a:pt x="39" y="22"/>
                    <a:pt x="39" y="21"/>
                  </a:cubicBezTo>
                  <a:cubicBezTo>
                    <a:pt x="43" y="15"/>
                    <a:pt x="46" y="9"/>
                    <a:pt x="49"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69" name="Freeform 25"/>
            <p:cNvSpPr/>
            <p:nvPr/>
          </p:nvSpPr>
          <p:spPr bwMode="auto">
            <a:xfrm>
              <a:off x="4269803" y="5260095"/>
              <a:ext cx="66584" cy="31905"/>
            </a:xfrm>
            <a:custGeom>
              <a:avLst/>
              <a:gdLst>
                <a:gd name="T0" fmla="*/ 47 w 47"/>
                <a:gd name="T1" fmla="*/ 2 h 23"/>
                <a:gd name="T2" fmla="*/ 44 w 47"/>
                <a:gd name="T3" fmla="*/ 0 h 23"/>
                <a:gd name="T4" fmla="*/ 15 w 47"/>
                <a:gd name="T5" fmla="*/ 0 h 23"/>
                <a:gd name="T6" fmla="*/ 10 w 47"/>
                <a:gd name="T7" fmla="*/ 2 h 23"/>
                <a:gd name="T8" fmla="*/ 0 w 47"/>
                <a:gd name="T9" fmla="*/ 21 h 23"/>
                <a:gd name="T10" fmla="*/ 3 w 47"/>
                <a:gd name="T11" fmla="*/ 23 h 23"/>
                <a:gd name="T12" fmla="*/ 33 w 47"/>
                <a:gd name="T13" fmla="*/ 23 h 23"/>
                <a:gd name="T14" fmla="*/ 38 w 47"/>
                <a:gd name="T15" fmla="*/ 21 h 23"/>
                <a:gd name="T16" fmla="*/ 47 w 47"/>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23">
                  <a:moveTo>
                    <a:pt x="47" y="2"/>
                  </a:moveTo>
                  <a:cubicBezTo>
                    <a:pt x="47" y="1"/>
                    <a:pt x="46" y="0"/>
                    <a:pt x="44" y="0"/>
                  </a:cubicBezTo>
                  <a:cubicBezTo>
                    <a:pt x="34" y="0"/>
                    <a:pt x="25" y="0"/>
                    <a:pt x="15" y="0"/>
                  </a:cubicBezTo>
                  <a:cubicBezTo>
                    <a:pt x="13" y="0"/>
                    <a:pt x="11" y="1"/>
                    <a:pt x="10" y="2"/>
                  </a:cubicBezTo>
                  <a:cubicBezTo>
                    <a:pt x="7" y="9"/>
                    <a:pt x="4" y="15"/>
                    <a:pt x="0" y="21"/>
                  </a:cubicBezTo>
                  <a:cubicBezTo>
                    <a:pt x="0" y="22"/>
                    <a:pt x="1" y="23"/>
                    <a:pt x="3" y="23"/>
                  </a:cubicBezTo>
                  <a:cubicBezTo>
                    <a:pt x="13" y="23"/>
                    <a:pt x="23" y="23"/>
                    <a:pt x="33" y="23"/>
                  </a:cubicBezTo>
                  <a:cubicBezTo>
                    <a:pt x="35" y="23"/>
                    <a:pt x="38" y="22"/>
                    <a:pt x="38" y="21"/>
                  </a:cubicBezTo>
                  <a:cubicBezTo>
                    <a:pt x="41" y="15"/>
                    <a:pt x="44" y="9"/>
                    <a:pt x="47"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70" name="Freeform 26"/>
            <p:cNvSpPr/>
            <p:nvPr/>
          </p:nvSpPr>
          <p:spPr bwMode="auto">
            <a:xfrm>
              <a:off x="4336386" y="5260095"/>
              <a:ext cx="65197" cy="31905"/>
            </a:xfrm>
            <a:custGeom>
              <a:avLst/>
              <a:gdLst>
                <a:gd name="T0" fmla="*/ 45 w 46"/>
                <a:gd name="T1" fmla="*/ 2 h 23"/>
                <a:gd name="T2" fmla="*/ 42 w 46"/>
                <a:gd name="T3" fmla="*/ 0 h 23"/>
                <a:gd name="T4" fmla="*/ 13 w 46"/>
                <a:gd name="T5" fmla="*/ 0 h 23"/>
                <a:gd name="T6" fmla="*/ 8 w 46"/>
                <a:gd name="T7" fmla="*/ 2 h 23"/>
                <a:gd name="T8" fmla="*/ 0 w 46"/>
                <a:gd name="T9" fmla="*/ 21 h 23"/>
                <a:gd name="T10" fmla="*/ 3 w 46"/>
                <a:gd name="T11" fmla="*/ 23 h 23"/>
                <a:gd name="T12" fmla="*/ 33 w 46"/>
                <a:gd name="T13" fmla="*/ 23 h 23"/>
                <a:gd name="T14" fmla="*/ 38 w 46"/>
                <a:gd name="T15" fmla="*/ 21 h 23"/>
                <a:gd name="T16" fmla="*/ 45 w 46"/>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3">
                  <a:moveTo>
                    <a:pt x="45" y="2"/>
                  </a:moveTo>
                  <a:cubicBezTo>
                    <a:pt x="46" y="1"/>
                    <a:pt x="44" y="0"/>
                    <a:pt x="42" y="0"/>
                  </a:cubicBezTo>
                  <a:cubicBezTo>
                    <a:pt x="33" y="0"/>
                    <a:pt x="23" y="0"/>
                    <a:pt x="13" y="0"/>
                  </a:cubicBezTo>
                  <a:cubicBezTo>
                    <a:pt x="11" y="0"/>
                    <a:pt x="9" y="1"/>
                    <a:pt x="8" y="2"/>
                  </a:cubicBezTo>
                  <a:cubicBezTo>
                    <a:pt x="6" y="9"/>
                    <a:pt x="3" y="15"/>
                    <a:pt x="0" y="21"/>
                  </a:cubicBezTo>
                  <a:cubicBezTo>
                    <a:pt x="0" y="22"/>
                    <a:pt x="1" y="23"/>
                    <a:pt x="3" y="23"/>
                  </a:cubicBezTo>
                  <a:cubicBezTo>
                    <a:pt x="13" y="23"/>
                    <a:pt x="23" y="23"/>
                    <a:pt x="33" y="23"/>
                  </a:cubicBezTo>
                  <a:cubicBezTo>
                    <a:pt x="36" y="23"/>
                    <a:pt x="38" y="22"/>
                    <a:pt x="38" y="21"/>
                  </a:cubicBezTo>
                  <a:cubicBezTo>
                    <a:pt x="41" y="15"/>
                    <a:pt x="43" y="9"/>
                    <a:pt x="45"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71" name="Freeform 27"/>
            <p:cNvSpPr/>
            <p:nvPr/>
          </p:nvSpPr>
          <p:spPr bwMode="auto">
            <a:xfrm>
              <a:off x="4402970" y="5260095"/>
              <a:ext cx="63809" cy="31905"/>
            </a:xfrm>
            <a:custGeom>
              <a:avLst/>
              <a:gdLst>
                <a:gd name="T0" fmla="*/ 44 w 44"/>
                <a:gd name="T1" fmla="*/ 2 h 23"/>
                <a:gd name="T2" fmla="*/ 40 w 44"/>
                <a:gd name="T3" fmla="*/ 0 h 23"/>
                <a:gd name="T4" fmla="*/ 12 w 44"/>
                <a:gd name="T5" fmla="*/ 0 h 23"/>
                <a:gd name="T6" fmla="*/ 7 w 44"/>
                <a:gd name="T7" fmla="*/ 2 h 23"/>
                <a:gd name="T8" fmla="*/ 0 w 44"/>
                <a:gd name="T9" fmla="*/ 21 h 23"/>
                <a:gd name="T10" fmla="*/ 4 w 44"/>
                <a:gd name="T11" fmla="*/ 23 h 23"/>
                <a:gd name="T12" fmla="*/ 34 w 44"/>
                <a:gd name="T13" fmla="*/ 23 h 23"/>
                <a:gd name="T14" fmla="*/ 39 w 44"/>
                <a:gd name="T15" fmla="*/ 21 h 23"/>
                <a:gd name="T16" fmla="*/ 44 w 44"/>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3">
                  <a:moveTo>
                    <a:pt x="44" y="2"/>
                  </a:moveTo>
                  <a:cubicBezTo>
                    <a:pt x="44" y="1"/>
                    <a:pt x="43" y="0"/>
                    <a:pt x="40" y="0"/>
                  </a:cubicBezTo>
                  <a:cubicBezTo>
                    <a:pt x="31" y="0"/>
                    <a:pt x="21" y="0"/>
                    <a:pt x="12" y="0"/>
                  </a:cubicBezTo>
                  <a:cubicBezTo>
                    <a:pt x="10" y="0"/>
                    <a:pt x="7" y="1"/>
                    <a:pt x="7" y="2"/>
                  </a:cubicBezTo>
                  <a:cubicBezTo>
                    <a:pt x="5" y="9"/>
                    <a:pt x="3" y="15"/>
                    <a:pt x="0" y="21"/>
                  </a:cubicBezTo>
                  <a:cubicBezTo>
                    <a:pt x="0" y="22"/>
                    <a:pt x="1" y="23"/>
                    <a:pt x="4" y="23"/>
                  </a:cubicBezTo>
                  <a:cubicBezTo>
                    <a:pt x="14" y="23"/>
                    <a:pt x="24" y="23"/>
                    <a:pt x="34" y="23"/>
                  </a:cubicBezTo>
                  <a:cubicBezTo>
                    <a:pt x="36" y="23"/>
                    <a:pt x="38" y="22"/>
                    <a:pt x="39" y="21"/>
                  </a:cubicBezTo>
                  <a:cubicBezTo>
                    <a:pt x="40" y="15"/>
                    <a:pt x="42" y="9"/>
                    <a:pt x="44"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72" name="Freeform 28"/>
            <p:cNvSpPr/>
            <p:nvPr/>
          </p:nvSpPr>
          <p:spPr bwMode="auto">
            <a:xfrm>
              <a:off x="4470941" y="5260095"/>
              <a:ext cx="59648" cy="31905"/>
            </a:xfrm>
            <a:custGeom>
              <a:avLst/>
              <a:gdLst>
                <a:gd name="T0" fmla="*/ 42 w 42"/>
                <a:gd name="T1" fmla="*/ 2 h 23"/>
                <a:gd name="T2" fmla="*/ 39 w 42"/>
                <a:gd name="T3" fmla="*/ 0 h 23"/>
                <a:gd name="T4" fmla="*/ 10 w 42"/>
                <a:gd name="T5" fmla="*/ 0 h 23"/>
                <a:gd name="T6" fmla="*/ 5 w 42"/>
                <a:gd name="T7" fmla="*/ 2 h 23"/>
                <a:gd name="T8" fmla="*/ 1 w 42"/>
                <a:gd name="T9" fmla="*/ 21 h 23"/>
                <a:gd name="T10" fmla="*/ 4 w 42"/>
                <a:gd name="T11" fmla="*/ 23 h 23"/>
                <a:gd name="T12" fmla="*/ 34 w 42"/>
                <a:gd name="T13" fmla="*/ 23 h 23"/>
                <a:gd name="T14" fmla="*/ 39 w 42"/>
                <a:gd name="T15" fmla="*/ 21 h 23"/>
                <a:gd name="T16" fmla="*/ 42 w 42"/>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3">
                  <a:moveTo>
                    <a:pt x="42" y="2"/>
                  </a:moveTo>
                  <a:cubicBezTo>
                    <a:pt x="42" y="1"/>
                    <a:pt x="41" y="0"/>
                    <a:pt x="39" y="0"/>
                  </a:cubicBezTo>
                  <a:cubicBezTo>
                    <a:pt x="29" y="0"/>
                    <a:pt x="19" y="0"/>
                    <a:pt x="10" y="0"/>
                  </a:cubicBezTo>
                  <a:cubicBezTo>
                    <a:pt x="8" y="0"/>
                    <a:pt x="6" y="1"/>
                    <a:pt x="5" y="2"/>
                  </a:cubicBezTo>
                  <a:cubicBezTo>
                    <a:pt x="4" y="9"/>
                    <a:pt x="2" y="15"/>
                    <a:pt x="1" y="21"/>
                  </a:cubicBezTo>
                  <a:cubicBezTo>
                    <a:pt x="0" y="22"/>
                    <a:pt x="2" y="23"/>
                    <a:pt x="4" y="23"/>
                  </a:cubicBezTo>
                  <a:cubicBezTo>
                    <a:pt x="14" y="23"/>
                    <a:pt x="24" y="23"/>
                    <a:pt x="34" y="23"/>
                  </a:cubicBezTo>
                  <a:cubicBezTo>
                    <a:pt x="36" y="23"/>
                    <a:pt x="38" y="22"/>
                    <a:pt x="39" y="21"/>
                  </a:cubicBezTo>
                  <a:cubicBezTo>
                    <a:pt x="40" y="15"/>
                    <a:pt x="41" y="9"/>
                    <a:pt x="42"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73" name="Freeform 29"/>
            <p:cNvSpPr/>
            <p:nvPr/>
          </p:nvSpPr>
          <p:spPr bwMode="auto">
            <a:xfrm>
              <a:off x="4537525" y="5260095"/>
              <a:ext cx="58261" cy="31905"/>
            </a:xfrm>
            <a:custGeom>
              <a:avLst/>
              <a:gdLst>
                <a:gd name="T0" fmla="*/ 41 w 41"/>
                <a:gd name="T1" fmla="*/ 2 h 23"/>
                <a:gd name="T2" fmla="*/ 37 w 41"/>
                <a:gd name="T3" fmla="*/ 0 h 23"/>
                <a:gd name="T4" fmla="*/ 8 w 41"/>
                <a:gd name="T5" fmla="*/ 0 h 23"/>
                <a:gd name="T6" fmla="*/ 4 w 41"/>
                <a:gd name="T7" fmla="*/ 2 h 23"/>
                <a:gd name="T8" fmla="*/ 1 w 41"/>
                <a:gd name="T9" fmla="*/ 21 h 23"/>
                <a:gd name="T10" fmla="*/ 4 w 41"/>
                <a:gd name="T11" fmla="*/ 23 h 23"/>
                <a:gd name="T12" fmla="*/ 34 w 41"/>
                <a:gd name="T13" fmla="*/ 23 h 23"/>
                <a:gd name="T14" fmla="*/ 39 w 41"/>
                <a:gd name="T15" fmla="*/ 21 h 23"/>
                <a:gd name="T16" fmla="*/ 41 w 41"/>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3">
                  <a:moveTo>
                    <a:pt x="41" y="2"/>
                  </a:moveTo>
                  <a:cubicBezTo>
                    <a:pt x="41" y="1"/>
                    <a:pt x="39" y="0"/>
                    <a:pt x="37" y="0"/>
                  </a:cubicBezTo>
                  <a:cubicBezTo>
                    <a:pt x="27" y="0"/>
                    <a:pt x="18" y="0"/>
                    <a:pt x="8" y="0"/>
                  </a:cubicBezTo>
                  <a:cubicBezTo>
                    <a:pt x="6" y="0"/>
                    <a:pt x="4" y="1"/>
                    <a:pt x="4" y="2"/>
                  </a:cubicBezTo>
                  <a:cubicBezTo>
                    <a:pt x="3" y="9"/>
                    <a:pt x="2" y="15"/>
                    <a:pt x="1" y="21"/>
                  </a:cubicBezTo>
                  <a:cubicBezTo>
                    <a:pt x="0" y="22"/>
                    <a:pt x="2" y="23"/>
                    <a:pt x="4" y="23"/>
                  </a:cubicBezTo>
                  <a:cubicBezTo>
                    <a:pt x="14" y="23"/>
                    <a:pt x="24" y="23"/>
                    <a:pt x="34" y="23"/>
                  </a:cubicBezTo>
                  <a:cubicBezTo>
                    <a:pt x="37" y="23"/>
                    <a:pt x="39" y="22"/>
                    <a:pt x="39" y="21"/>
                  </a:cubicBezTo>
                  <a:cubicBezTo>
                    <a:pt x="39" y="15"/>
                    <a:pt x="40" y="9"/>
                    <a:pt x="4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74" name="Freeform 30"/>
            <p:cNvSpPr/>
            <p:nvPr/>
          </p:nvSpPr>
          <p:spPr bwMode="auto">
            <a:xfrm>
              <a:off x="4605496" y="5260095"/>
              <a:ext cx="54099" cy="31905"/>
            </a:xfrm>
            <a:custGeom>
              <a:avLst/>
              <a:gdLst>
                <a:gd name="T0" fmla="*/ 38 w 38"/>
                <a:gd name="T1" fmla="*/ 2 h 23"/>
                <a:gd name="T2" fmla="*/ 34 w 38"/>
                <a:gd name="T3" fmla="*/ 0 h 23"/>
                <a:gd name="T4" fmla="*/ 5 w 38"/>
                <a:gd name="T5" fmla="*/ 0 h 23"/>
                <a:gd name="T6" fmla="*/ 1 w 38"/>
                <a:gd name="T7" fmla="*/ 2 h 23"/>
                <a:gd name="T8" fmla="*/ 0 w 38"/>
                <a:gd name="T9" fmla="*/ 21 h 23"/>
                <a:gd name="T10" fmla="*/ 4 w 38"/>
                <a:gd name="T11" fmla="*/ 23 h 23"/>
                <a:gd name="T12" fmla="*/ 34 w 38"/>
                <a:gd name="T13" fmla="*/ 23 h 23"/>
                <a:gd name="T14" fmla="*/ 38 w 38"/>
                <a:gd name="T15" fmla="*/ 21 h 23"/>
                <a:gd name="T16" fmla="*/ 38 w 38"/>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38" y="2"/>
                  </a:moveTo>
                  <a:cubicBezTo>
                    <a:pt x="38" y="1"/>
                    <a:pt x="36" y="0"/>
                    <a:pt x="34" y="0"/>
                  </a:cubicBezTo>
                  <a:cubicBezTo>
                    <a:pt x="25" y="0"/>
                    <a:pt x="15" y="0"/>
                    <a:pt x="5" y="0"/>
                  </a:cubicBezTo>
                  <a:cubicBezTo>
                    <a:pt x="3" y="0"/>
                    <a:pt x="1" y="1"/>
                    <a:pt x="1" y="2"/>
                  </a:cubicBezTo>
                  <a:cubicBezTo>
                    <a:pt x="1" y="9"/>
                    <a:pt x="0" y="15"/>
                    <a:pt x="0" y="21"/>
                  </a:cubicBezTo>
                  <a:cubicBezTo>
                    <a:pt x="0" y="22"/>
                    <a:pt x="1" y="23"/>
                    <a:pt x="4" y="23"/>
                  </a:cubicBezTo>
                  <a:cubicBezTo>
                    <a:pt x="14" y="23"/>
                    <a:pt x="24" y="23"/>
                    <a:pt x="34" y="23"/>
                  </a:cubicBezTo>
                  <a:cubicBezTo>
                    <a:pt x="36" y="23"/>
                    <a:pt x="38" y="22"/>
                    <a:pt x="38" y="21"/>
                  </a:cubicBezTo>
                  <a:cubicBezTo>
                    <a:pt x="38" y="15"/>
                    <a:pt x="38" y="9"/>
                    <a:pt x="38"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75" name="Freeform 31"/>
            <p:cNvSpPr/>
            <p:nvPr/>
          </p:nvSpPr>
          <p:spPr bwMode="auto">
            <a:xfrm>
              <a:off x="4672079" y="5260095"/>
              <a:ext cx="54099" cy="31905"/>
            </a:xfrm>
            <a:custGeom>
              <a:avLst/>
              <a:gdLst>
                <a:gd name="T0" fmla="*/ 36 w 38"/>
                <a:gd name="T1" fmla="*/ 2 h 23"/>
                <a:gd name="T2" fmla="*/ 32 w 38"/>
                <a:gd name="T3" fmla="*/ 0 h 23"/>
                <a:gd name="T4" fmla="*/ 4 w 38"/>
                <a:gd name="T5" fmla="*/ 0 h 23"/>
                <a:gd name="T6" fmla="*/ 0 w 38"/>
                <a:gd name="T7" fmla="*/ 2 h 23"/>
                <a:gd name="T8" fmla="*/ 0 w 38"/>
                <a:gd name="T9" fmla="*/ 21 h 23"/>
                <a:gd name="T10" fmla="*/ 4 w 38"/>
                <a:gd name="T11" fmla="*/ 23 h 23"/>
                <a:gd name="T12" fmla="*/ 34 w 38"/>
                <a:gd name="T13" fmla="*/ 23 h 23"/>
                <a:gd name="T14" fmla="*/ 38 w 38"/>
                <a:gd name="T15" fmla="*/ 21 h 23"/>
                <a:gd name="T16" fmla="*/ 36 w 38"/>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36" y="2"/>
                  </a:moveTo>
                  <a:cubicBezTo>
                    <a:pt x="36" y="1"/>
                    <a:pt x="34" y="0"/>
                    <a:pt x="32" y="0"/>
                  </a:cubicBezTo>
                  <a:cubicBezTo>
                    <a:pt x="23" y="0"/>
                    <a:pt x="13" y="0"/>
                    <a:pt x="4" y="0"/>
                  </a:cubicBezTo>
                  <a:cubicBezTo>
                    <a:pt x="1" y="0"/>
                    <a:pt x="0" y="1"/>
                    <a:pt x="0" y="2"/>
                  </a:cubicBezTo>
                  <a:cubicBezTo>
                    <a:pt x="0" y="9"/>
                    <a:pt x="0" y="15"/>
                    <a:pt x="0" y="21"/>
                  </a:cubicBezTo>
                  <a:cubicBezTo>
                    <a:pt x="0" y="22"/>
                    <a:pt x="2" y="23"/>
                    <a:pt x="4" y="23"/>
                  </a:cubicBezTo>
                  <a:cubicBezTo>
                    <a:pt x="14" y="23"/>
                    <a:pt x="24" y="23"/>
                    <a:pt x="34" y="23"/>
                  </a:cubicBezTo>
                  <a:cubicBezTo>
                    <a:pt x="36" y="23"/>
                    <a:pt x="38" y="22"/>
                    <a:pt x="38" y="21"/>
                  </a:cubicBezTo>
                  <a:cubicBezTo>
                    <a:pt x="37" y="15"/>
                    <a:pt x="37" y="9"/>
                    <a:pt x="36"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76" name="Freeform 32"/>
            <p:cNvSpPr/>
            <p:nvPr/>
          </p:nvSpPr>
          <p:spPr bwMode="auto">
            <a:xfrm>
              <a:off x="4737276" y="5260095"/>
              <a:ext cx="56874" cy="31905"/>
            </a:xfrm>
            <a:custGeom>
              <a:avLst/>
              <a:gdLst>
                <a:gd name="T0" fmla="*/ 37 w 40"/>
                <a:gd name="T1" fmla="*/ 2 h 23"/>
                <a:gd name="T2" fmla="*/ 33 w 40"/>
                <a:gd name="T3" fmla="*/ 0 h 23"/>
                <a:gd name="T4" fmla="*/ 4 w 40"/>
                <a:gd name="T5" fmla="*/ 0 h 23"/>
                <a:gd name="T6" fmla="*/ 0 w 40"/>
                <a:gd name="T7" fmla="*/ 2 h 23"/>
                <a:gd name="T8" fmla="*/ 2 w 40"/>
                <a:gd name="T9" fmla="*/ 21 h 23"/>
                <a:gd name="T10" fmla="*/ 6 w 40"/>
                <a:gd name="T11" fmla="*/ 23 h 23"/>
                <a:gd name="T12" fmla="*/ 36 w 40"/>
                <a:gd name="T13" fmla="*/ 23 h 23"/>
                <a:gd name="T14" fmla="*/ 40 w 40"/>
                <a:gd name="T15" fmla="*/ 21 h 23"/>
                <a:gd name="T16" fmla="*/ 37 w 40"/>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3">
                  <a:moveTo>
                    <a:pt x="37" y="2"/>
                  </a:moveTo>
                  <a:cubicBezTo>
                    <a:pt x="37" y="1"/>
                    <a:pt x="35" y="0"/>
                    <a:pt x="33" y="0"/>
                  </a:cubicBezTo>
                  <a:cubicBezTo>
                    <a:pt x="23" y="0"/>
                    <a:pt x="13" y="0"/>
                    <a:pt x="4" y="0"/>
                  </a:cubicBezTo>
                  <a:cubicBezTo>
                    <a:pt x="2" y="0"/>
                    <a:pt x="0" y="1"/>
                    <a:pt x="0" y="2"/>
                  </a:cubicBezTo>
                  <a:cubicBezTo>
                    <a:pt x="1" y="9"/>
                    <a:pt x="1" y="15"/>
                    <a:pt x="2" y="21"/>
                  </a:cubicBezTo>
                  <a:cubicBezTo>
                    <a:pt x="2" y="22"/>
                    <a:pt x="4" y="23"/>
                    <a:pt x="6" y="23"/>
                  </a:cubicBezTo>
                  <a:cubicBezTo>
                    <a:pt x="16" y="23"/>
                    <a:pt x="26" y="23"/>
                    <a:pt x="36" y="23"/>
                  </a:cubicBezTo>
                  <a:cubicBezTo>
                    <a:pt x="39" y="23"/>
                    <a:pt x="40" y="22"/>
                    <a:pt x="40" y="21"/>
                  </a:cubicBezTo>
                  <a:cubicBezTo>
                    <a:pt x="39" y="15"/>
                    <a:pt x="38" y="9"/>
                    <a:pt x="37"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77" name="Freeform 33"/>
            <p:cNvSpPr/>
            <p:nvPr/>
          </p:nvSpPr>
          <p:spPr bwMode="auto">
            <a:xfrm>
              <a:off x="4801085" y="5260095"/>
              <a:ext cx="59648" cy="31905"/>
            </a:xfrm>
            <a:custGeom>
              <a:avLst/>
              <a:gdLst>
                <a:gd name="T0" fmla="*/ 37 w 42"/>
                <a:gd name="T1" fmla="*/ 2 h 23"/>
                <a:gd name="T2" fmla="*/ 33 w 42"/>
                <a:gd name="T3" fmla="*/ 0 h 23"/>
                <a:gd name="T4" fmla="*/ 4 w 42"/>
                <a:gd name="T5" fmla="*/ 0 h 23"/>
                <a:gd name="T6" fmla="*/ 1 w 42"/>
                <a:gd name="T7" fmla="*/ 2 h 23"/>
                <a:gd name="T8" fmla="*/ 4 w 42"/>
                <a:gd name="T9" fmla="*/ 21 h 23"/>
                <a:gd name="T10" fmla="*/ 9 w 42"/>
                <a:gd name="T11" fmla="*/ 23 h 23"/>
                <a:gd name="T12" fmla="*/ 39 w 42"/>
                <a:gd name="T13" fmla="*/ 23 h 23"/>
                <a:gd name="T14" fmla="*/ 42 w 42"/>
                <a:gd name="T15" fmla="*/ 21 h 23"/>
                <a:gd name="T16" fmla="*/ 37 w 42"/>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3">
                  <a:moveTo>
                    <a:pt x="37" y="2"/>
                  </a:moveTo>
                  <a:cubicBezTo>
                    <a:pt x="37" y="1"/>
                    <a:pt x="35" y="0"/>
                    <a:pt x="33" y="0"/>
                  </a:cubicBezTo>
                  <a:cubicBezTo>
                    <a:pt x="23" y="0"/>
                    <a:pt x="14" y="0"/>
                    <a:pt x="4" y="0"/>
                  </a:cubicBezTo>
                  <a:cubicBezTo>
                    <a:pt x="2" y="0"/>
                    <a:pt x="0" y="1"/>
                    <a:pt x="1" y="2"/>
                  </a:cubicBezTo>
                  <a:cubicBezTo>
                    <a:pt x="2" y="9"/>
                    <a:pt x="3" y="15"/>
                    <a:pt x="4" y="21"/>
                  </a:cubicBezTo>
                  <a:cubicBezTo>
                    <a:pt x="4" y="22"/>
                    <a:pt x="6" y="23"/>
                    <a:pt x="9" y="23"/>
                  </a:cubicBezTo>
                  <a:cubicBezTo>
                    <a:pt x="19" y="23"/>
                    <a:pt x="29" y="23"/>
                    <a:pt x="39" y="23"/>
                  </a:cubicBezTo>
                  <a:cubicBezTo>
                    <a:pt x="41" y="23"/>
                    <a:pt x="42" y="22"/>
                    <a:pt x="42" y="21"/>
                  </a:cubicBezTo>
                  <a:cubicBezTo>
                    <a:pt x="41" y="15"/>
                    <a:pt x="39" y="9"/>
                    <a:pt x="37"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78" name="Freeform 34"/>
            <p:cNvSpPr/>
            <p:nvPr/>
          </p:nvSpPr>
          <p:spPr bwMode="auto">
            <a:xfrm>
              <a:off x="4866282" y="5260095"/>
              <a:ext cx="62422" cy="31905"/>
            </a:xfrm>
            <a:custGeom>
              <a:avLst/>
              <a:gdLst>
                <a:gd name="T0" fmla="*/ 37 w 44"/>
                <a:gd name="T1" fmla="*/ 2 h 23"/>
                <a:gd name="T2" fmla="*/ 32 w 44"/>
                <a:gd name="T3" fmla="*/ 0 h 23"/>
                <a:gd name="T4" fmla="*/ 3 w 44"/>
                <a:gd name="T5" fmla="*/ 0 h 23"/>
                <a:gd name="T6" fmla="*/ 0 w 44"/>
                <a:gd name="T7" fmla="*/ 2 h 23"/>
                <a:gd name="T8" fmla="*/ 5 w 44"/>
                <a:gd name="T9" fmla="*/ 21 h 23"/>
                <a:gd name="T10" fmla="*/ 10 w 44"/>
                <a:gd name="T11" fmla="*/ 23 h 23"/>
                <a:gd name="T12" fmla="*/ 40 w 44"/>
                <a:gd name="T13" fmla="*/ 23 h 23"/>
                <a:gd name="T14" fmla="*/ 43 w 44"/>
                <a:gd name="T15" fmla="*/ 21 h 23"/>
                <a:gd name="T16" fmla="*/ 37 w 44"/>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3">
                  <a:moveTo>
                    <a:pt x="37" y="2"/>
                  </a:moveTo>
                  <a:cubicBezTo>
                    <a:pt x="36" y="1"/>
                    <a:pt x="34" y="0"/>
                    <a:pt x="32" y="0"/>
                  </a:cubicBezTo>
                  <a:cubicBezTo>
                    <a:pt x="22" y="0"/>
                    <a:pt x="13" y="0"/>
                    <a:pt x="3" y="0"/>
                  </a:cubicBezTo>
                  <a:cubicBezTo>
                    <a:pt x="1" y="0"/>
                    <a:pt x="0" y="1"/>
                    <a:pt x="0" y="2"/>
                  </a:cubicBezTo>
                  <a:cubicBezTo>
                    <a:pt x="2" y="9"/>
                    <a:pt x="3" y="15"/>
                    <a:pt x="5" y="21"/>
                  </a:cubicBezTo>
                  <a:cubicBezTo>
                    <a:pt x="5" y="22"/>
                    <a:pt x="8" y="23"/>
                    <a:pt x="10" y="23"/>
                  </a:cubicBezTo>
                  <a:cubicBezTo>
                    <a:pt x="20" y="23"/>
                    <a:pt x="30" y="23"/>
                    <a:pt x="40" y="23"/>
                  </a:cubicBezTo>
                  <a:cubicBezTo>
                    <a:pt x="42" y="23"/>
                    <a:pt x="44" y="22"/>
                    <a:pt x="43" y="21"/>
                  </a:cubicBezTo>
                  <a:cubicBezTo>
                    <a:pt x="41" y="15"/>
                    <a:pt x="39" y="9"/>
                    <a:pt x="37"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79" name="Freeform 35"/>
            <p:cNvSpPr/>
            <p:nvPr/>
          </p:nvSpPr>
          <p:spPr bwMode="auto">
            <a:xfrm>
              <a:off x="4930091" y="5260095"/>
              <a:ext cx="65197" cy="31905"/>
            </a:xfrm>
            <a:custGeom>
              <a:avLst/>
              <a:gdLst>
                <a:gd name="T0" fmla="*/ 37 w 46"/>
                <a:gd name="T1" fmla="*/ 2 h 23"/>
                <a:gd name="T2" fmla="*/ 32 w 46"/>
                <a:gd name="T3" fmla="*/ 0 h 23"/>
                <a:gd name="T4" fmla="*/ 3 w 46"/>
                <a:gd name="T5" fmla="*/ 0 h 23"/>
                <a:gd name="T6" fmla="*/ 0 w 46"/>
                <a:gd name="T7" fmla="*/ 2 h 23"/>
                <a:gd name="T8" fmla="*/ 7 w 46"/>
                <a:gd name="T9" fmla="*/ 21 h 23"/>
                <a:gd name="T10" fmla="*/ 12 w 46"/>
                <a:gd name="T11" fmla="*/ 23 h 23"/>
                <a:gd name="T12" fmla="*/ 42 w 46"/>
                <a:gd name="T13" fmla="*/ 23 h 23"/>
                <a:gd name="T14" fmla="*/ 45 w 46"/>
                <a:gd name="T15" fmla="*/ 21 h 23"/>
                <a:gd name="T16" fmla="*/ 37 w 46"/>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3">
                  <a:moveTo>
                    <a:pt x="37" y="2"/>
                  </a:moveTo>
                  <a:cubicBezTo>
                    <a:pt x="37" y="1"/>
                    <a:pt x="34" y="0"/>
                    <a:pt x="32" y="0"/>
                  </a:cubicBezTo>
                  <a:cubicBezTo>
                    <a:pt x="23" y="0"/>
                    <a:pt x="13" y="0"/>
                    <a:pt x="3" y="0"/>
                  </a:cubicBezTo>
                  <a:cubicBezTo>
                    <a:pt x="1" y="0"/>
                    <a:pt x="0" y="1"/>
                    <a:pt x="0" y="2"/>
                  </a:cubicBezTo>
                  <a:cubicBezTo>
                    <a:pt x="3" y="9"/>
                    <a:pt x="5" y="15"/>
                    <a:pt x="7" y="21"/>
                  </a:cubicBezTo>
                  <a:cubicBezTo>
                    <a:pt x="8" y="22"/>
                    <a:pt x="10" y="23"/>
                    <a:pt x="12" y="23"/>
                  </a:cubicBezTo>
                  <a:cubicBezTo>
                    <a:pt x="22" y="23"/>
                    <a:pt x="32" y="23"/>
                    <a:pt x="42" y="23"/>
                  </a:cubicBezTo>
                  <a:cubicBezTo>
                    <a:pt x="45" y="23"/>
                    <a:pt x="46" y="22"/>
                    <a:pt x="45" y="21"/>
                  </a:cubicBezTo>
                  <a:cubicBezTo>
                    <a:pt x="43" y="15"/>
                    <a:pt x="40" y="9"/>
                    <a:pt x="37"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80" name="Freeform 36"/>
            <p:cNvSpPr/>
            <p:nvPr/>
          </p:nvSpPr>
          <p:spPr bwMode="auto">
            <a:xfrm>
              <a:off x="4993901" y="5260095"/>
              <a:ext cx="67971" cy="31905"/>
            </a:xfrm>
            <a:custGeom>
              <a:avLst/>
              <a:gdLst>
                <a:gd name="T0" fmla="*/ 38 w 48"/>
                <a:gd name="T1" fmla="*/ 2 h 23"/>
                <a:gd name="T2" fmla="*/ 32 w 48"/>
                <a:gd name="T3" fmla="*/ 0 h 23"/>
                <a:gd name="T4" fmla="*/ 4 w 48"/>
                <a:gd name="T5" fmla="*/ 0 h 23"/>
                <a:gd name="T6" fmla="*/ 1 w 48"/>
                <a:gd name="T7" fmla="*/ 2 h 23"/>
                <a:gd name="T8" fmla="*/ 9 w 48"/>
                <a:gd name="T9" fmla="*/ 21 h 23"/>
                <a:gd name="T10" fmla="*/ 15 w 48"/>
                <a:gd name="T11" fmla="*/ 23 h 23"/>
                <a:gd name="T12" fmla="*/ 45 w 48"/>
                <a:gd name="T13" fmla="*/ 23 h 23"/>
                <a:gd name="T14" fmla="*/ 47 w 48"/>
                <a:gd name="T15" fmla="*/ 21 h 23"/>
                <a:gd name="T16" fmla="*/ 38 w 48"/>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3">
                  <a:moveTo>
                    <a:pt x="38" y="2"/>
                  </a:moveTo>
                  <a:cubicBezTo>
                    <a:pt x="37" y="1"/>
                    <a:pt x="35" y="0"/>
                    <a:pt x="32" y="0"/>
                  </a:cubicBezTo>
                  <a:cubicBezTo>
                    <a:pt x="23" y="0"/>
                    <a:pt x="13" y="0"/>
                    <a:pt x="4" y="0"/>
                  </a:cubicBezTo>
                  <a:cubicBezTo>
                    <a:pt x="2" y="0"/>
                    <a:pt x="0" y="1"/>
                    <a:pt x="1" y="2"/>
                  </a:cubicBezTo>
                  <a:cubicBezTo>
                    <a:pt x="4" y="9"/>
                    <a:pt x="6" y="15"/>
                    <a:pt x="9" y="21"/>
                  </a:cubicBezTo>
                  <a:cubicBezTo>
                    <a:pt x="10" y="22"/>
                    <a:pt x="12" y="23"/>
                    <a:pt x="15" y="23"/>
                  </a:cubicBezTo>
                  <a:cubicBezTo>
                    <a:pt x="25" y="23"/>
                    <a:pt x="35" y="23"/>
                    <a:pt x="45" y="23"/>
                  </a:cubicBezTo>
                  <a:cubicBezTo>
                    <a:pt x="47" y="23"/>
                    <a:pt x="48" y="22"/>
                    <a:pt x="47" y="21"/>
                  </a:cubicBezTo>
                  <a:cubicBezTo>
                    <a:pt x="44" y="15"/>
                    <a:pt x="41" y="9"/>
                    <a:pt x="38"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81" name="Freeform 37"/>
            <p:cNvSpPr/>
            <p:nvPr/>
          </p:nvSpPr>
          <p:spPr bwMode="auto">
            <a:xfrm>
              <a:off x="5059097" y="5260095"/>
              <a:ext cx="70745" cy="31905"/>
            </a:xfrm>
            <a:custGeom>
              <a:avLst/>
              <a:gdLst>
                <a:gd name="T0" fmla="*/ 37 w 49"/>
                <a:gd name="T1" fmla="*/ 2 h 23"/>
                <a:gd name="T2" fmla="*/ 32 w 49"/>
                <a:gd name="T3" fmla="*/ 0 h 23"/>
                <a:gd name="T4" fmla="*/ 3 w 49"/>
                <a:gd name="T5" fmla="*/ 0 h 23"/>
                <a:gd name="T6" fmla="*/ 0 w 49"/>
                <a:gd name="T7" fmla="*/ 2 h 23"/>
                <a:gd name="T8" fmla="*/ 10 w 49"/>
                <a:gd name="T9" fmla="*/ 21 h 23"/>
                <a:gd name="T10" fmla="*/ 16 w 49"/>
                <a:gd name="T11" fmla="*/ 23 h 23"/>
                <a:gd name="T12" fmla="*/ 46 w 49"/>
                <a:gd name="T13" fmla="*/ 23 h 23"/>
                <a:gd name="T14" fmla="*/ 48 w 49"/>
                <a:gd name="T15" fmla="*/ 21 h 23"/>
                <a:gd name="T16" fmla="*/ 37 w 49"/>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3">
                  <a:moveTo>
                    <a:pt x="37" y="2"/>
                  </a:moveTo>
                  <a:cubicBezTo>
                    <a:pt x="36" y="1"/>
                    <a:pt x="34" y="0"/>
                    <a:pt x="32" y="0"/>
                  </a:cubicBezTo>
                  <a:cubicBezTo>
                    <a:pt x="22" y="0"/>
                    <a:pt x="12" y="0"/>
                    <a:pt x="3" y="0"/>
                  </a:cubicBezTo>
                  <a:cubicBezTo>
                    <a:pt x="1" y="0"/>
                    <a:pt x="0" y="1"/>
                    <a:pt x="0" y="2"/>
                  </a:cubicBezTo>
                  <a:cubicBezTo>
                    <a:pt x="4" y="9"/>
                    <a:pt x="7" y="15"/>
                    <a:pt x="10" y="21"/>
                  </a:cubicBezTo>
                  <a:cubicBezTo>
                    <a:pt x="11" y="22"/>
                    <a:pt x="14" y="23"/>
                    <a:pt x="16" y="23"/>
                  </a:cubicBezTo>
                  <a:cubicBezTo>
                    <a:pt x="26" y="23"/>
                    <a:pt x="36" y="23"/>
                    <a:pt x="46" y="23"/>
                  </a:cubicBezTo>
                  <a:cubicBezTo>
                    <a:pt x="48" y="23"/>
                    <a:pt x="49" y="22"/>
                    <a:pt x="48" y="21"/>
                  </a:cubicBezTo>
                  <a:cubicBezTo>
                    <a:pt x="45" y="15"/>
                    <a:pt x="41" y="9"/>
                    <a:pt x="37"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82" name="Freeform 38"/>
            <p:cNvSpPr/>
            <p:nvPr/>
          </p:nvSpPr>
          <p:spPr bwMode="auto">
            <a:xfrm>
              <a:off x="4226801" y="5218480"/>
              <a:ext cx="66584" cy="33292"/>
            </a:xfrm>
            <a:custGeom>
              <a:avLst/>
              <a:gdLst>
                <a:gd name="T0" fmla="*/ 47 w 47"/>
                <a:gd name="T1" fmla="*/ 3 h 24"/>
                <a:gd name="T2" fmla="*/ 44 w 47"/>
                <a:gd name="T3" fmla="*/ 0 h 24"/>
                <a:gd name="T4" fmla="*/ 17 w 47"/>
                <a:gd name="T5" fmla="*/ 0 h 24"/>
                <a:gd name="T6" fmla="*/ 12 w 47"/>
                <a:gd name="T7" fmla="*/ 3 h 24"/>
                <a:gd name="T8" fmla="*/ 1 w 47"/>
                <a:gd name="T9" fmla="*/ 21 h 24"/>
                <a:gd name="T10" fmla="*/ 3 w 47"/>
                <a:gd name="T11" fmla="*/ 24 h 24"/>
                <a:gd name="T12" fmla="*/ 31 w 47"/>
                <a:gd name="T13" fmla="*/ 24 h 24"/>
                <a:gd name="T14" fmla="*/ 37 w 47"/>
                <a:gd name="T15" fmla="*/ 21 h 24"/>
                <a:gd name="T16" fmla="*/ 47 w 47"/>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24">
                  <a:moveTo>
                    <a:pt x="47" y="3"/>
                  </a:moveTo>
                  <a:cubicBezTo>
                    <a:pt x="47" y="1"/>
                    <a:pt x="46" y="0"/>
                    <a:pt x="44" y="0"/>
                  </a:cubicBezTo>
                  <a:cubicBezTo>
                    <a:pt x="35" y="0"/>
                    <a:pt x="26" y="0"/>
                    <a:pt x="17" y="0"/>
                  </a:cubicBezTo>
                  <a:cubicBezTo>
                    <a:pt x="15" y="0"/>
                    <a:pt x="13" y="1"/>
                    <a:pt x="12" y="3"/>
                  </a:cubicBezTo>
                  <a:cubicBezTo>
                    <a:pt x="8" y="9"/>
                    <a:pt x="4" y="15"/>
                    <a:pt x="1" y="21"/>
                  </a:cubicBezTo>
                  <a:cubicBezTo>
                    <a:pt x="0" y="23"/>
                    <a:pt x="1" y="24"/>
                    <a:pt x="3" y="24"/>
                  </a:cubicBezTo>
                  <a:cubicBezTo>
                    <a:pt x="12" y="24"/>
                    <a:pt x="22" y="24"/>
                    <a:pt x="31" y="24"/>
                  </a:cubicBezTo>
                  <a:cubicBezTo>
                    <a:pt x="34" y="24"/>
                    <a:pt x="36" y="23"/>
                    <a:pt x="37" y="21"/>
                  </a:cubicBezTo>
                  <a:cubicBezTo>
                    <a:pt x="40" y="15"/>
                    <a:pt x="43" y="9"/>
                    <a:pt x="47"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83" name="Freeform 39"/>
            <p:cNvSpPr/>
            <p:nvPr/>
          </p:nvSpPr>
          <p:spPr bwMode="auto">
            <a:xfrm>
              <a:off x="4289223" y="5218480"/>
              <a:ext cx="65197" cy="33292"/>
            </a:xfrm>
            <a:custGeom>
              <a:avLst/>
              <a:gdLst>
                <a:gd name="T0" fmla="*/ 46 w 46"/>
                <a:gd name="T1" fmla="*/ 3 h 24"/>
                <a:gd name="T2" fmla="*/ 43 w 46"/>
                <a:gd name="T3" fmla="*/ 0 h 24"/>
                <a:gd name="T4" fmla="*/ 16 w 46"/>
                <a:gd name="T5" fmla="*/ 0 h 24"/>
                <a:gd name="T6" fmla="*/ 11 w 46"/>
                <a:gd name="T7" fmla="*/ 3 h 24"/>
                <a:gd name="T8" fmla="*/ 1 w 46"/>
                <a:gd name="T9" fmla="*/ 21 h 24"/>
                <a:gd name="T10" fmla="*/ 4 w 46"/>
                <a:gd name="T11" fmla="*/ 24 h 24"/>
                <a:gd name="T12" fmla="*/ 32 w 46"/>
                <a:gd name="T13" fmla="*/ 24 h 24"/>
                <a:gd name="T14" fmla="*/ 37 w 46"/>
                <a:gd name="T15" fmla="*/ 21 h 24"/>
                <a:gd name="T16" fmla="*/ 46 w 46"/>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4">
                  <a:moveTo>
                    <a:pt x="46" y="3"/>
                  </a:moveTo>
                  <a:cubicBezTo>
                    <a:pt x="46" y="1"/>
                    <a:pt x="45" y="0"/>
                    <a:pt x="43" y="0"/>
                  </a:cubicBezTo>
                  <a:cubicBezTo>
                    <a:pt x="34" y="0"/>
                    <a:pt x="25" y="0"/>
                    <a:pt x="16" y="0"/>
                  </a:cubicBezTo>
                  <a:cubicBezTo>
                    <a:pt x="14" y="0"/>
                    <a:pt x="12" y="1"/>
                    <a:pt x="11" y="3"/>
                  </a:cubicBezTo>
                  <a:cubicBezTo>
                    <a:pt x="8" y="9"/>
                    <a:pt x="4" y="15"/>
                    <a:pt x="1" y="21"/>
                  </a:cubicBezTo>
                  <a:cubicBezTo>
                    <a:pt x="0" y="23"/>
                    <a:pt x="2" y="24"/>
                    <a:pt x="4" y="24"/>
                  </a:cubicBezTo>
                  <a:cubicBezTo>
                    <a:pt x="13" y="24"/>
                    <a:pt x="23" y="24"/>
                    <a:pt x="32" y="24"/>
                  </a:cubicBezTo>
                  <a:cubicBezTo>
                    <a:pt x="34" y="24"/>
                    <a:pt x="37" y="23"/>
                    <a:pt x="37" y="21"/>
                  </a:cubicBezTo>
                  <a:cubicBezTo>
                    <a:pt x="40" y="15"/>
                    <a:pt x="43" y="9"/>
                    <a:pt x="46"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84" name="Freeform 40"/>
            <p:cNvSpPr/>
            <p:nvPr/>
          </p:nvSpPr>
          <p:spPr bwMode="auto">
            <a:xfrm>
              <a:off x="4353032" y="5218480"/>
              <a:ext cx="63809" cy="33292"/>
            </a:xfrm>
            <a:custGeom>
              <a:avLst/>
              <a:gdLst>
                <a:gd name="T0" fmla="*/ 44 w 44"/>
                <a:gd name="T1" fmla="*/ 3 h 24"/>
                <a:gd name="T2" fmla="*/ 41 w 44"/>
                <a:gd name="T3" fmla="*/ 0 h 24"/>
                <a:gd name="T4" fmla="*/ 14 w 44"/>
                <a:gd name="T5" fmla="*/ 0 h 24"/>
                <a:gd name="T6" fmla="*/ 9 w 44"/>
                <a:gd name="T7" fmla="*/ 3 h 24"/>
                <a:gd name="T8" fmla="*/ 1 w 44"/>
                <a:gd name="T9" fmla="*/ 21 h 24"/>
                <a:gd name="T10" fmla="*/ 4 w 44"/>
                <a:gd name="T11" fmla="*/ 24 h 24"/>
                <a:gd name="T12" fmla="*/ 32 w 44"/>
                <a:gd name="T13" fmla="*/ 24 h 24"/>
                <a:gd name="T14" fmla="*/ 37 w 44"/>
                <a:gd name="T15" fmla="*/ 21 h 24"/>
                <a:gd name="T16" fmla="*/ 44 w 44"/>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4">
                  <a:moveTo>
                    <a:pt x="44" y="3"/>
                  </a:moveTo>
                  <a:cubicBezTo>
                    <a:pt x="44" y="1"/>
                    <a:pt x="43" y="0"/>
                    <a:pt x="41" y="0"/>
                  </a:cubicBezTo>
                  <a:cubicBezTo>
                    <a:pt x="32" y="0"/>
                    <a:pt x="23" y="0"/>
                    <a:pt x="14" y="0"/>
                  </a:cubicBezTo>
                  <a:cubicBezTo>
                    <a:pt x="12" y="0"/>
                    <a:pt x="9" y="1"/>
                    <a:pt x="9" y="3"/>
                  </a:cubicBezTo>
                  <a:cubicBezTo>
                    <a:pt x="6" y="9"/>
                    <a:pt x="3" y="15"/>
                    <a:pt x="1" y="21"/>
                  </a:cubicBezTo>
                  <a:cubicBezTo>
                    <a:pt x="0" y="23"/>
                    <a:pt x="1" y="24"/>
                    <a:pt x="4" y="24"/>
                  </a:cubicBezTo>
                  <a:cubicBezTo>
                    <a:pt x="13" y="24"/>
                    <a:pt x="23" y="24"/>
                    <a:pt x="32" y="24"/>
                  </a:cubicBezTo>
                  <a:cubicBezTo>
                    <a:pt x="34" y="24"/>
                    <a:pt x="36" y="23"/>
                    <a:pt x="37" y="21"/>
                  </a:cubicBezTo>
                  <a:cubicBezTo>
                    <a:pt x="39" y="15"/>
                    <a:pt x="41" y="9"/>
                    <a:pt x="44"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85" name="Freeform 41"/>
            <p:cNvSpPr/>
            <p:nvPr/>
          </p:nvSpPr>
          <p:spPr bwMode="auto">
            <a:xfrm>
              <a:off x="4418229" y="5218480"/>
              <a:ext cx="59648" cy="33292"/>
            </a:xfrm>
            <a:custGeom>
              <a:avLst/>
              <a:gdLst>
                <a:gd name="T0" fmla="*/ 41 w 42"/>
                <a:gd name="T1" fmla="*/ 3 h 24"/>
                <a:gd name="T2" fmla="*/ 38 w 42"/>
                <a:gd name="T3" fmla="*/ 0 h 24"/>
                <a:gd name="T4" fmla="*/ 11 w 42"/>
                <a:gd name="T5" fmla="*/ 0 h 24"/>
                <a:gd name="T6" fmla="*/ 7 w 42"/>
                <a:gd name="T7" fmla="*/ 3 h 24"/>
                <a:gd name="T8" fmla="*/ 0 w 42"/>
                <a:gd name="T9" fmla="*/ 21 h 24"/>
                <a:gd name="T10" fmla="*/ 3 w 42"/>
                <a:gd name="T11" fmla="*/ 24 h 24"/>
                <a:gd name="T12" fmla="*/ 32 w 42"/>
                <a:gd name="T13" fmla="*/ 24 h 24"/>
                <a:gd name="T14" fmla="*/ 36 w 42"/>
                <a:gd name="T15" fmla="*/ 21 h 24"/>
                <a:gd name="T16" fmla="*/ 41 w 42"/>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4">
                  <a:moveTo>
                    <a:pt x="41" y="3"/>
                  </a:moveTo>
                  <a:cubicBezTo>
                    <a:pt x="42" y="1"/>
                    <a:pt x="41" y="0"/>
                    <a:pt x="38" y="0"/>
                  </a:cubicBezTo>
                  <a:cubicBezTo>
                    <a:pt x="29" y="0"/>
                    <a:pt x="20" y="0"/>
                    <a:pt x="11" y="0"/>
                  </a:cubicBezTo>
                  <a:cubicBezTo>
                    <a:pt x="9" y="0"/>
                    <a:pt x="7" y="1"/>
                    <a:pt x="7" y="3"/>
                  </a:cubicBezTo>
                  <a:cubicBezTo>
                    <a:pt x="5" y="9"/>
                    <a:pt x="2" y="15"/>
                    <a:pt x="0" y="21"/>
                  </a:cubicBezTo>
                  <a:cubicBezTo>
                    <a:pt x="0" y="23"/>
                    <a:pt x="1" y="24"/>
                    <a:pt x="3" y="24"/>
                  </a:cubicBezTo>
                  <a:cubicBezTo>
                    <a:pt x="13" y="24"/>
                    <a:pt x="22" y="24"/>
                    <a:pt x="32" y="24"/>
                  </a:cubicBezTo>
                  <a:cubicBezTo>
                    <a:pt x="34" y="24"/>
                    <a:pt x="36" y="23"/>
                    <a:pt x="36" y="21"/>
                  </a:cubicBezTo>
                  <a:cubicBezTo>
                    <a:pt x="38" y="15"/>
                    <a:pt x="40" y="9"/>
                    <a:pt x="41"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86" name="Freeform 42"/>
            <p:cNvSpPr/>
            <p:nvPr/>
          </p:nvSpPr>
          <p:spPr bwMode="auto">
            <a:xfrm>
              <a:off x="4482038" y="5218480"/>
              <a:ext cx="56874" cy="33292"/>
            </a:xfrm>
            <a:custGeom>
              <a:avLst/>
              <a:gdLst>
                <a:gd name="T0" fmla="*/ 39 w 40"/>
                <a:gd name="T1" fmla="*/ 3 h 24"/>
                <a:gd name="T2" fmla="*/ 36 w 40"/>
                <a:gd name="T3" fmla="*/ 0 h 24"/>
                <a:gd name="T4" fmla="*/ 9 w 40"/>
                <a:gd name="T5" fmla="*/ 0 h 24"/>
                <a:gd name="T6" fmla="*/ 5 w 40"/>
                <a:gd name="T7" fmla="*/ 3 h 24"/>
                <a:gd name="T8" fmla="*/ 0 w 40"/>
                <a:gd name="T9" fmla="*/ 21 h 24"/>
                <a:gd name="T10" fmla="*/ 3 w 40"/>
                <a:gd name="T11" fmla="*/ 24 h 24"/>
                <a:gd name="T12" fmla="*/ 32 w 40"/>
                <a:gd name="T13" fmla="*/ 24 h 24"/>
                <a:gd name="T14" fmla="*/ 36 w 40"/>
                <a:gd name="T15" fmla="*/ 21 h 24"/>
                <a:gd name="T16" fmla="*/ 39 w 40"/>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4">
                  <a:moveTo>
                    <a:pt x="39" y="3"/>
                  </a:moveTo>
                  <a:cubicBezTo>
                    <a:pt x="40" y="1"/>
                    <a:pt x="38" y="0"/>
                    <a:pt x="36" y="0"/>
                  </a:cubicBezTo>
                  <a:cubicBezTo>
                    <a:pt x="27" y="0"/>
                    <a:pt x="18" y="0"/>
                    <a:pt x="9" y="0"/>
                  </a:cubicBezTo>
                  <a:cubicBezTo>
                    <a:pt x="7" y="0"/>
                    <a:pt x="5" y="1"/>
                    <a:pt x="5" y="3"/>
                  </a:cubicBezTo>
                  <a:cubicBezTo>
                    <a:pt x="3" y="9"/>
                    <a:pt x="1" y="15"/>
                    <a:pt x="0" y="21"/>
                  </a:cubicBezTo>
                  <a:cubicBezTo>
                    <a:pt x="0" y="23"/>
                    <a:pt x="1" y="24"/>
                    <a:pt x="3" y="24"/>
                  </a:cubicBezTo>
                  <a:cubicBezTo>
                    <a:pt x="13" y="24"/>
                    <a:pt x="22" y="24"/>
                    <a:pt x="32" y="24"/>
                  </a:cubicBezTo>
                  <a:cubicBezTo>
                    <a:pt x="34" y="24"/>
                    <a:pt x="36" y="23"/>
                    <a:pt x="36" y="21"/>
                  </a:cubicBezTo>
                  <a:cubicBezTo>
                    <a:pt x="37" y="15"/>
                    <a:pt x="38" y="9"/>
                    <a:pt x="39"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87" name="Freeform 43"/>
            <p:cNvSpPr/>
            <p:nvPr/>
          </p:nvSpPr>
          <p:spPr bwMode="auto">
            <a:xfrm>
              <a:off x="4544461" y="5218480"/>
              <a:ext cx="54099" cy="33292"/>
            </a:xfrm>
            <a:custGeom>
              <a:avLst/>
              <a:gdLst>
                <a:gd name="T0" fmla="*/ 38 w 38"/>
                <a:gd name="T1" fmla="*/ 3 h 24"/>
                <a:gd name="T2" fmla="*/ 35 w 38"/>
                <a:gd name="T3" fmla="*/ 0 h 24"/>
                <a:gd name="T4" fmla="*/ 8 w 38"/>
                <a:gd name="T5" fmla="*/ 0 h 24"/>
                <a:gd name="T6" fmla="*/ 4 w 38"/>
                <a:gd name="T7" fmla="*/ 3 h 24"/>
                <a:gd name="T8" fmla="*/ 0 w 38"/>
                <a:gd name="T9" fmla="*/ 21 h 24"/>
                <a:gd name="T10" fmla="*/ 4 w 38"/>
                <a:gd name="T11" fmla="*/ 24 h 24"/>
                <a:gd name="T12" fmla="*/ 32 w 38"/>
                <a:gd name="T13" fmla="*/ 24 h 24"/>
                <a:gd name="T14" fmla="*/ 37 w 38"/>
                <a:gd name="T15" fmla="*/ 21 h 24"/>
                <a:gd name="T16" fmla="*/ 38 w 38"/>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4">
                  <a:moveTo>
                    <a:pt x="38" y="3"/>
                  </a:moveTo>
                  <a:cubicBezTo>
                    <a:pt x="38" y="1"/>
                    <a:pt x="37" y="0"/>
                    <a:pt x="35" y="0"/>
                  </a:cubicBezTo>
                  <a:cubicBezTo>
                    <a:pt x="26" y="0"/>
                    <a:pt x="17" y="0"/>
                    <a:pt x="8" y="0"/>
                  </a:cubicBezTo>
                  <a:cubicBezTo>
                    <a:pt x="6" y="0"/>
                    <a:pt x="4" y="1"/>
                    <a:pt x="4" y="3"/>
                  </a:cubicBezTo>
                  <a:cubicBezTo>
                    <a:pt x="3" y="9"/>
                    <a:pt x="1" y="15"/>
                    <a:pt x="0" y="21"/>
                  </a:cubicBezTo>
                  <a:cubicBezTo>
                    <a:pt x="0" y="23"/>
                    <a:pt x="2" y="24"/>
                    <a:pt x="4" y="24"/>
                  </a:cubicBezTo>
                  <a:cubicBezTo>
                    <a:pt x="13" y="24"/>
                    <a:pt x="23" y="24"/>
                    <a:pt x="32" y="24"/>
                  </a:cubicBezTo>
                  <a:cubicBezTo>
                    <a:pt x="35" y="24"/>
                    <a:pt x="36" y="23"/>
                    <a:pt x="37" y="21"/>
                  </a:cubicBezTo>
                  <a:cubicBezTo>
                    <a:pt x="37" y="15"/>
                    <a:pt x="38" y="9"/>
                    <a:pt x="38"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88" name="Freeform 44"/>
            <p:cNvSpPr/>
            <p:nvPr/>
          </p:nvSpPr>
          <p:spPr bwMode="auto">
            <a:xfrm>
              <a:off x="4608270" y="5218480"/>
              <a:ext cx="51325" cy="33292"/>
            </a:xfrm>
            <a:custGeom>
              <a:avLst/>
              <a:gdLst>
                <a:gd name="T0" fmla="*/ 36 w 36"/>
                <a:gd name="T1" fmla="*/ 3 h 24"/>
                <a:gd name="T2" fmla="*/ 33 w 36"/>
                <a:gd name="T3" fmla="*/ 0 h 24"/>
                <a:gd name="T4" fmla="*/ 5 w 36"/>
                <a:gd name="T5" fmla="*/ 0 h 24"/>
                <a:gd name="T6" fmla="*/ 2 w 36"/>
                <a:gd name="T7" fmla="*/ 3 h 24"/>
                <a:gd name="T8" fmla="*/ 0 w 36"/>
                <a:gd name="T9" fmla="*/ 21 h 24"/>
                <a:gd name="T10" fmla="*/ 4 w 36"/>
                <a:gd name="T11" fmla="*/ 24 h 24"/>
                <a:gd name="T12" fmla="*/ 32 w 36"/>
                <a:gd name="T13" fmla="*/ 24 h 24"/>
                <a:gd name="T14" fmla="*/ 36 w 36"/>
                <a:gd name="T15" fmla="*/ 21 h 24"/>
                <a:gd name="T16" fmla="*/ 36 w 36"/>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4">
                  <a:moveTo>
                    <a:pt x="36" y="3"/>
                  </a:moveTo>
                  <a:cubicBezTo>
                    <a:pt x="36" y="1"/>
                    <a:pt x="35" y="0"/>
                    <a:pt x="33" y="0"/>
                  </a:cubicBezTo>
                  <a:cubicBezTo>
                    <a:pt x="24" y="0"/>
                    <a:pt x="14" y="0"/>
                    <a:pt x="5" y="0"/>
                  </a:cubicBezTo>
                  <a:cubicBezTo>
                    <a:pt x="3" y="0"/>
                    <a:pt x="2" y="1"/>
                    <a:pt x="2" y="3"/>
                  </a:cubicBezTo>
                  <a:cubicBezTo>
                    <a:pt x="1" y="9"/>
                    <a:pt x="1" y="15"/>
                    <a:pt x="0" y="21"/>
                  </a:cubicBezTo>
                  <a:cubicBezTo>
                    <a:pt x="0" y="23"/>
                    <a:pt x="2" y="24"/>
                    <a:pt x="4" y="24"/>
                  </a:cubicBezTo>
                  <a:cubicBezTo>
                    <a:pt x="13" y="24"/>
                    <a:pt x="23" y="24"/>
                    <a:pt x="32" y="24"/>
                  </a:cubicBezTo>
                  <a:cubicBezTo>
                    <a:pt x="34" y="24"/>
                    <a:pt x="36" y="23"/>
                    <a:pt x="36" y="21"/>
                  </a:cubicBezTo>
                  <a:cubicBezTo>
                    <a:pt x="36" y="15"/>
                    <a:pt x="36" y="9"/>
                    <a:pt x="36"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89" name="Freeform 45"/>
            <p:cNvSpPr/>
            <p:nvPr/>
          </p:nvSpPr>
          <p:spPr bwMode="auto">
            <a:xfrm>
              <a:off x="4670692" y="5218480"/>
              <a:ext cx="52712" cy="33292"/>
            </a:xfrm>
            <a:custGeom>
              <a:avLst/>
              <a:gdLst>
                <a:gd name="T0" fmla="*/ 35 w 37"/>
                <a:gd name="T1" fmla="*/ 3 h 24"/>
                <a:gd name="T2" fmla="*/ 31 w 37"/>
                <a:gd name="T3" fmla="*/ 0 h 24"/>
                <a:gd name="T4" fmla="*/ 4 w 37"/>
                <a:gd name="T5" fmla="*/ 0 h 24"/>
                <a:gd name="T6" fmla="*/ 0 w 37"/>
                <a:gd name="T7" fmla="*/ 3 h 24"/>
                <a:gd name="T8" fmla="*/ 1 w 37"/>
                <a:gd name="T9" fmla="*/ 21 h 24"/>
                <a:gd name="T10" fmla="*/ 5 w 37"/>
                <a:gd name="T11" fmla="*/ 24 h 24"/>
                <a:gd name="T12" fmla="*/ 33 w 37"/>
                <a:gd name="T13" fmla="*/ 24 h 24"/>
                <a:gd name="T14" fmla="*/ 37 w 37"/>
                <a:gd name="T15" fmla="*/ 21 h 24"/>
                <a:gd name="T16" fmla="*/ 35 w 37"/>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4">
                  <a:moveTo>
                    <a:pt x="35" y="3"/>
                  </a:moveTo>
                  <a:cubicBezTo>
                    <a:pt x="35" y="1"/>
                    <a:pt x="33" y="0"/>
                    <a:pt x="31" y="0"/>
                  </a:cubicBezTo>
                  <a:cubicBezTo>
                    <a:pt x="22" y="0"/>
                    <a:pt x="13" y="0"/>
                    <a:pt x="4" y="0"/>
                  </a:cubicBezTo>
                  <a:cubicBezTo>
                    <a:pt x="2" y="0"/>
                    <a:pt x="0" y="1"/>
                    <a:pt x="0" y="3"/>
                  </a:cubicBezTo>
                  <a:cubicBezTo>
                    <a:pt x="0" y="9"/>
                    <a:pt x="1" y="15"/>
                    <a:pt x="1" y="21"/>
                  </a:cubicBezTo>
                  <a:cubicBezTo>
                    <a:pt x="1" y="23"/>
                    <a:pt x="2" y="24"/>
                    <a:pt x="5" y="24"/>
                  </a:cubicBezTo>
                  <a:cubicBezTo>
                    <a:pt x="14" y="24"/>
                    <a:pt x="23" y="24"/>
                    <a:pt x="33" y="24"/>
                  </a:cubicBezTo>
                  <a:cubicBezTo>
                    <a:pt x="35" y="24"/>
                    <a:pt x="37" y="23"/>
                    <a:pt x="37" y="21"/>
                  </a:cubicBezTo>
                  <a:cubicBezTo>
                    <a:pt x="36" y="15"/>
                    <a:pt x="36" y="9"/>
                    <a:pt x="35"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90" name="Freeform 46"/>
            <p:cNvSpPr/>
            <p:nvPr/>
          </p:nvSpPr>
          <p:spPr bwMode="auto">
            <a:xfrm>
              <a:off x="4731727" y="5218480"/>
              <a:ext cx="54099" cy="33292"/>
            </a:xfrm>
            <a:custGeom>
              <a:avLst/>
              <a:gdLst>
                <a:gd name="T0" fmla="*/ 35 w 38"/>
                <a:gd name="T1" fmla="*/ 3 h 24"/>
                <a:gd name="T2" fmla="*/ 31 w 38"/>
                <a:gd name="T3" fmla="*/ 0 h 24"/>
                <a:gd name="T4" fmla="*/ 4 w 38"/>
                <a:gd name="T5" fmla="*/ 0 h 24"/>
                <a:gd name="T6" fmla="*/ 0 w 38"/>
                <a:gd name="T7" fmla="*/ 3 h 24"/>
                <a:gd name="T8" fmla="*/ 2 w 38"/>
                <a:gd name="T9" fmla="*/ 21 h 24"/>
                <a:gd name="T10" fmla="*/ 6 w 38"/>
                <a:gd name="T11" fmla="*/ 24 h 24"/>
                <a:gd name="T12" fmla="*/ 35 w 38"/>
                <a:gd name="T13" fmla="*/ 24 h 24"/>
                <a:gd name="T14" fmla="*/ 38 w 38"/>
                <a:gd name="T15" fmla="*/ 21 h 24"/>
                <a:gd name="T16" fmla="*/ 35 w 38"/>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4">
                  <a:moveTo>
                    <a:pt x="35" y="3"/>
                  </a:moveTo>
                  <a:cubicBezTo>
                    <a:pt x="35" y="1"/>
                    <a:pt x="33" y="0"/>
                    <a:pt x="31" y="0"/>
                  </a:cubicBezTo>
                  <a:cubicBezTo>
                    <a:pt x="22" y="0"/>
                    <a:pt x="13" y="0"/>
                    <a:pt x="4" y="0"/>
                  </a:cubicBezTo>
                  <a:cubicBezTo>
                    <a:pt x="2" y="0"/>
                    <a:pt x="0" y="1"/>
                    <a:pt x="0" y="3"/>
                  </a:cubicBezTo>
                  <a:cubicBezTo>
                    <a:pt x="1" y="9"/>
                    <a:pt x="2" y="15"/>
                    <a:pt x="2" y="21"/>
                  </a:cubicBezTo>
                  <a:cubicBezTo>
                    <a:pt x="2" y="23"/>
                    <a:pt x="4" y="24"/>
                    <a:pt x="6" y="24"/>
                  </a:cubicBezTo>
                  <a:cubicBezTo>
                    <a:pt x="16" y="24"/>
                    <a:pt x="25" y="24"/>
                    <a:pt x="35" y="24"/>
                  </a:cubicBezTo>
                  <a:cubicBezTo>
                    <a:pt x="37" y="24"/>
                    <a:pt x="38" y="23"/>
                    <a:pt x="38" y="21"/>
                  </a:cubicBezTo>
                  <a:cubicBezTo>
                    <a:pt x="37" y="15"/>
                    <a:pt x="36" y="9"/>
                    <a:pt x="35"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91" name="Freeform 47"/>
            <p:cNvSpPr/>
            <p:nvPr/>
          </p:nvSpPr>
          <p:spPr bwMode="auto">
            <a:xfrm>
              <a:off x="4794150" y="5218480"/>
              <a:ext cx="56874" cy="33292"/>
            </a:xfrm>
            <a:custGeom>
              <a:avLst/>
              <a:gdLst>
                <a:gd name="T0" fmla="*/ 35 w 40"/>
                <a:gd name="T1" fmla="*/ 3 h 24"/>
                <a:gd name="T2" fmla="*/ 31 w 40"/>
                <a:gd name="T3" fmla="*/ 0 h 24"/>
                <a:gd name="T4" fmla="*/ 4 w 40"/>
                <a:gd name="T5" fmla="*/ 0 h 24"/>
                <a:gd name="T6" fmla="*/ 0 w 40"/>
                <a:gd name="T7" fmla="*/ 3 h 24"/>
                <a:gd name="T8" fmla="*/ 4 w 40"/>
                <a:gd name="T9" fmla="*/ 21 h 24"/>
                <a:gd name="T10" fmla="*/ 8 w 40"/>
                <a:gd name="T11" fmla="*/ 24 h 24"/>
                <a:gd name="T12" fmla="*/ 37 w 40"/>
                <a:gd name="T13" fmla="*/ 24 h 24"/>
                <a:gd name="T14" fmla="*/ 40 w 40"/>
                <a:gd name="T15" fmla="*/ 21 h 24"/>
                <a:gd name="T16" fmla="*/ 35 w 40"/>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4">
                  <a:moveTo>
                    <a:pt x="35" y="3"/>
                  </a:moveTo>
                  <a:cubicBezTo>
                    <a:pt x="35" y="1"/>
                    <a:pt x="33" y="0"/>
                    <a:pt x="31" y="0"/>
                  </a:cubicBezTo>
                  <a:cubicBezTo>
                    <a:pt x="22" y="0"/>
                    <a:pt x="13" y="0"/>
                    <a:pt x="4" y="0"/>
                  </a:cubicBezTo>
                  <a:cubicBezTo>
                    <a:pt x="1" y="0"/>
                    <a:pt x="0" y="1"/>
                    <a:pt x="0" y="3"/>
                  </a:cubicBezTo>
                  <a:cubicBezTo>
                    <a:pt x="1" y="9"/>
                    <a:pt x="3" y="15"/>
                    <a:pt x="4" y="21"/>
                  </a:cubicBezTo>
                  <a:cubicBezTo>
                    <a:pt x="4" y="23"/>
                    <a:pt x="6" y="24"/>
                    <a:pt x="8" y="24"/>
                  </a:cubicBezTo>
                  <a:cubicBezTo>
                    <a:pt x="18" y="24"/>
                    <a:pt x="27" y="24"/>
                    <a:pt x="37" y="24"/>
                  </a:cubicBezTo>
                  <a:cubicBezTo>
                    <a:pt x="39" y="24"/>
                    <a:pt x="40" y="23"/>
                    <a:pt x="40" y="21"/>
                  </a:cubicBezTo>
                  <a:cubicBezTo>
                    <a:pt x="38" y="15"/>
                    <a:pt x="37" y="9"/>
                    <a:pt x="35"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92" name="Freeform 48"/>
            <p:cNvSpPr/>
            <p:nvPr/>
          </p:nvSpPr>
          <p:spPr bwMode="auto">
            <a:xfrm>
              <a:off x="4855185" y="5218480"/>
              <a:ext cx="59648" cy="33292"/>
            </a:xfrm>
            <a:custGeom>
              <a:avLst/>
              <a:gdLst>
                <a:gd name="T0" fmla="*/ 35 w 42"/>
                <a:gd name="T1" fmla="*/ 3 h 24"/>
                <a:gd name="T2" fmla="*/ 30 w 42"/>
                <a:gd name="T3" fmla="*/ 0 h 24"/>
                <a:gd name="T4" fmla="*/ 3 w 42"/>
                <a:gd name="T5" fmla="*/ 0 h 24"/>
                <a:gd name="T6" fmla="*/ 0 w 42"/>
                <a:gd name="T7" fmla="*/ 3 h 24"/>
                <a:gd name="T8" fmla="*/ 5 w 42"/>
                <a:gd name="T9" fmla="*/ 21 h 24"/>
                <a:gd name="T10" fmla="*/ 10 w 42"/>
                <a:gd name="T11" fmla="*/ 24 h 24"/>
                <a:gd name="T12" fmla="*/ 38 w 42"/>
                <a:gd name="T13" fmla="*/ 24 h 24"/>
                <a:gd name="T14" fmla="*/ 41 w 42"/>
                <a:gd name="T15" fmla="*/ 21 h 24"/>
                <a:gd name="T16" fmla="*/ 35 w 42"/>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4">
                  <a:moveTo>
                    <a:pt x="35" y="3"/>
                  </a:moveTo>
                  <a:cubicBezTo>
                    <a:pt x="34" y="1"/>
                    <a:pt x="32" y="0"/>
                    <a:pt x="30" y="0"/>
                  </a:cubicBezTo>
                  <a:cubicBezTo>
                    <a:pt x="21" y="0"/>
                    <a:pt x="12" y="0"/>
                    <a:pt x="3" y="0"/>
                  </a:cubicBezTo>
                  <a:cubicBezTo>
                    <a:pt x="1" y="0"/>
                    <a:pt x="0" y="1"/>
                    <a:pt x="0" y="3"/>
                  </a:cubicBezTo>
                  <a:cubicBezTo>
                    <a:pt x="2" y="9"/>
                    <a:pt x="4" y="15"/>
                    <a:pt x="5" y="21"/>
                  </a:cubicBezTo>
                  <a:cubicBezTo>
                    <a:pt x="6" y="23"/>
                    <a:pt x="8" y="24"/>
                    <a:pt x="10" y="24"/>
                  </a:cubicBezTo>
                  <a:cubicBezTo>
                    <a:pt x="19" y="24"/>
                    <a:pt x="29" y="24"/>
                    <a:pt x="38" y="24"/>
                  </a:cubicBezTo>
                  <a:cubicBezTo>
                    <a:pt x="40" y="24"/>
                    <a:pt x="42" y="23"/>
                    <a:pt x="41" y="21"/>
                  </a:cubicBezTo>
                  <a:cubicBezTo>
                    <a:pt x="39" y="15"/>
                    <a:pt x="37" y="9"/>
                    <a:pt x="35"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93" name="Freeform 49"/>
            <p:cNvSpPr/>
            <p:nvPr/>
          </p:nvSpPr>
          <p:spPr bwMode="auto">
            <a:xfrm>
              <a:off x="4916220" y="5218480"/>
              <a:ext cx="62422" cy="33292"/>
            </a:xfrm>
            <a:custGeom>
              <a:avLst/>
              <a:gdLst>
                <a:gd name="T0" fmla="*/ 35 w 44"/>
                <a:gd name="T1" fmla="*/ 3 h 24"/>
                <a:gd name="T2" fmla="*/ 30 w 44"/>
                <a:gd name="T3" fmla="*/ 0 h 24"/>
                <a:gd name="T4" fmla="*/ 3 w 44"/>
                <a:gd name="T5" fmla="*/ 0 h 24"/>
                <a:gd name="T6" fmla="*/ 0 w 44"/>
                <a:gd name="T7" fmla="*/ 3 h 24"/>
                <a:gd name="T8" fmla="*/ 7 w 44"/>
                <a:gd name="T9" fmla="*/ 21 h 24"/>
                <a:gd name="T10" fmla="*/ 12 w 44"/>
                <a:gd name="T11" fmla="*/ 24 h 24"/>
                <a:gd name="T12" fmla="*/ 40 w 44"/>
                <a:gd name="T13" fmla="*/ 24 h 24"/>
                <a:gd name="T14" fmla="*/ 43 w 44"/>
                <a:gd name="T15" fmla="*/ 21 h 24"/>
                <a:gd name="T16" fmla="*/ 35 w 44"/>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4">
                  <a:moveTo>
                    <a:pt x="35" y="3"/>
                  </a:moveTo>
                  <a:cubicBezTo>
                    <a:pt x="34" y="1"/>
                    <a:pt x="32" y="0"/>
                    <a:pt x="30" y="0"/>
                  </a:cubicBezTo>
                  <a:cubicBezTo>
                    <a:pt x="21" y="0"/>
                    <a:pt x="12" y="0"/>
                    <a:pt x="3" y="0"/>
                  </a:cubicBezTo>
                  <a:cubicBezTo>
                    <a:pt x="1" y="0"/>
                    <a:pt x="0" y="1"/>
                    <a:pt x="0" y="3"/>
                  </a:cubicBezTo>
                  <a:cubicBezTo>
                    <a:pt x="2" y="9"/>
                    <a:pt x="5" y="15"/>
                    <a:pt x="7" y="21"/>
                  </a:cubicBezTo>
                  <a:cubicBezTo>
                    <a:pt x="7" y="23"/>
                    <a:pt x="10" y="24"/>
                    <a:pt x="12" y="24"/>
                  </a:cubicBezTo>
                  <a:cubicBezTo>
                    <a:pt x="21" y="24"/>
                    <a:pt x="31" y="24"/>
                    <a:pt x="40" y="24"/>
                  </a:cubicBezTo>
                  <a:cubicBezTo>
                    <a:pt x="42" y="24"/>
                    <a:pt x="44" y="23"/>
                    <a:pt x="43" y="21"/>
                  </a:cubicBezTo>
                  <a:cubicBezTo>
                    <a:pt x="40" y="15"/>
                    <a:pt x="38" y="9"/>
                    <a:pt x="35"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94" name="Freeform 50"/>
            <p:cNvSpPr/>
            <p:nvPr/>
          </p:nvSpPr>
          <p:spPr bwMode="auto">
            <a:xfrm>
              <a:off x="4975868" y="5218480"/>
              <a:ext cx="65197" cy="33292"/>
            </a:xfrm>
            <a:custGeom>
              <a:avLst/>
              <a:gdLst>
                <a:gd name="T0" fmla="*/ 36 w 46"/>
                <a:gd name="T1" fmla="*/ 3 h 24"/>
                <a:gd name="T2" fmla="*/ 31 w 46"/>
                <a:gd name="T3" fmla="*/ 0 h 24"/>
                <a:gd name="T4" fmla="*/ 4 w 46"/>
                <a:gd name="T5" fmla="*/ 0 h 24"/>
                <a:gd name="T6" fmla="*/ 1 w 46"/>
                <a:gd name="T7" fmla="*/ 3 h 24"/>
                <a:gd name="T8" fmla="*/ 9 w 46"/>
                <a:gd name="T9" fmla="*/ 21 h 24"/>
                <a:gd name="T10" fmla="*/ 14 w 46"/>
                <a:gd name="T11" fmla="*/ 24 h 24"/>
                <a:gd name="T12" fmla="*/ 43 w 46"/>
                <a:gd name="T13" fmla="*/ 24 h 24"/>
                <a:gd name="T14" fmla="*/ 45 w 46"/>
                <a:gd name="T15" fmla="*/ 21 h 24"/>
                <a:gd name="T16" fmla="*/ 36 w 46"/>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4">
                  <a:moveTo>
                    <a:pt x="36" y="3"/>
                  </a:moveTo>
                  <a:cubicBezTo>
                    <a:pt x="35" y="1"/>
                    <a:pt x="33" y="0"/>
                    <a:pt x="31" y="0"/>
                  </a:cubicBezTo>
                  <a:cubicBezTo>
                    <a:pt x="22" y="0"/>
                    <a:pt x="13" y="0"/>
                    <a:pt x="4" y="0"/>
                  </a:cubicBezTo>
                  <a:cubicBezTo>
                    <a:pt x="2" y="0"/>
                    <a:pt x="0" y="1"/>
                    <a:pt x="1" y="3"/>
                  </a:cubicBezTo>
                  <a:cubicBezTo>
                    <a:pt x="4" y="9"/>
                    <a:pt x="7" y="15"/>
                    <a:pt x="9" y="21"/>
                  </a:cubicBezTo>
                  <a:cubicBezTo>
                    <a:pt x="10" y="23"/>
                    <a:pt x="12" y="24"/>
                    <a:pt x="14" y="24"/>
                  </a:cubicBezTo>
                  <a:cubicBezTo>
                    <a:pt x="24" y="24"/>
                    <a:pt x="33" y="24"/>
                    <a:pt x="43" y="24"/>
                  </a:cubicBezTo>
                  <a:cubicBezTo>
                    <a:pt x="45" y="24"/>
                    <a:pt x="46" y="23"/>
                    <a:pt x="45" y="21"/>
                  </a:cubicBezTo>
                  <a:cubicBezTo>
                    <a:pt x="42" y="15"/>
                    <a:pt x="39" y="9"/>
                    <a:pt x="36"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95" name="Freeform 51"/>
            <p:cNvSpPr/>
            <p:nvPr/>
          </p:nvSpPr>
          <p:spPr bwMode="auto">
            <a:xfrm>
              <a:off x="5036903" y="5218480"/>
              <a:ext cx="67971" cy="33292"/>
            </a:xfrm>
            <a:custGeom>
              <a:avLst/>
              <a:gdLst>
                <a:gd name="T0" fmla="*/ 36 w 48"/>
                <a:gd name="T1" fmla="*/ 3 h 24"/>
                <a:gd name="T2" fmla="*/ 30 w 48"/>
                <a:gd name="T3" fmla="*/ 0 h 24"/>
                <a:gd name="T4" fmla="*/ 3 w 48"/>
                <a:gd name="T5" fmla="*/ 0 h 24"/>
                <a:gd name="T6" fmla="*/ 1 w 48"/>
                <a:gd name="T7" fmla="*/ 3 h 24"/>
                <a:gd name="T8" fmla="*/ 11 w 48"/>
                <a:gd name="T9" fmla="*/ 21 h 24"/>
                <a:gd name="T10" fmla="*/ 16 w 48"/>
                <a:gd name="T11" fmla="*/ 24 h 24"/>
                <a:gd name="T12" fmla="*/ 45 w 48"/>
                <a:gd name="T13" fmla="*/ 24 h 24"/>
                <a:gd name="T14" fmla="*/ 47 w 48"/>
                <a:gd name="T15" fmla="*/ 21 h 24"/>
                <a:gd name="T16" fmla="*/ 36 w 48"/>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4">
                  <a:moveTo>
                    <a:pt x="36" y="3"/>
                  </a:moveTo>
                  <a:cubicBezTo>
                    <a:pt x="35" y="1"/>
                    <a:pt x="32" y="0"/>
                    <a:pt x="30" y="0"/>
                  </a:cubicBezTo>
                  <a:cubicBezTo>
                    <a:pt x="21" y="0"/>
                    <a:pt x="12" y="0"/>
                    <a:pt x="3" y="0"/>
                  </a:cubicBezTo>
                  <a:cubicBezTo>
                    <a:pt x="1" y="0"/>
                    <a:pt x="0" y="1"/>
                    <a:pt x="1" y="3"/>
                  </a:cubicBezTo>
                  <a:cubicBezTo>
                    <a:pt x="4" y="9"/>
                    <a:pt x="8" y="15"/>
                    <a:pt x="11" y="21"/>
                  </a:cubicBezTo>
                  <a:cubicBezTo>
                    <a:pt x="12" y="23"/>
                    <a:pt x="14" y="24"/>
                    <a:pt x="16" y="24"/>
                  </a:cubicBezTo>
                  <a:cubicBezTo>
                    <a:pt x="26" y="24"/>
                    <a:pt x="35" y="24"/>
                    <a:pt x="45" y="24"/>
                  </a:cubicBezTo>
                  <a:cubicBezTo>
                    <a:pt x="47" y="24"/>
                    <a:pt x="48" y="23"/>
                    <a:pt x="47" y="21"/>
                  </a:cubicBezTo>
                  <a:cubicBezTo>
                    <a:pt x="43" y="15"/>
                    <a:pt x="39" y="9"/>
                    <a:pt x="36"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96" name="Freeform 52"/>
            <p:cNvSpPr/>
            <p:nvPr/>
          </p:nvSpPr>
          <p:spPr bwMode="auto">
            <a:xfrm>
              <a:off x="4251770" y="5178253"/>
              <a:ext cx="65197" cy="33292"/>
            </a:xfrm>
            <a:custGeom>
              <a:avLst/>
              <a:gdLst>
                <a:gd name="T0" fmla="*/ 45 w 46"/>
                <a:gd name="T1" fmla="*/ 2 h 23"/>
                <a:gd name="T2" fmla="*/ 43 w 46"/>
                <a:gd name="T3" fmla="*/ 0 h 23"/>
                <a:gd name="T4" fmla="*/ 17 w 46"/>
                <a:gd name="T5" fmla="*/ 0 h 23"/>
                <a:gd name="T6" fmla="*/ 12 w 46"/>
                <a:gd name="T7" fmla="*/ 2 h 23"/>
                <a:gd name="T8" fmla="*/ 1 w 46"/>
                <a:gd name="T9" fmla="*/ 21 h 23"/>
                <a:gd name="T10" fmla="*/ 3 w 46"/>
                <a:gd name="T11" fmla="*/ 23 h 23"/>
                <a:gd name="T12" fmla="*/ 30 w 46"/>
                <a:gd name="T13" fmla="*/ 23 h 23"/>
                <a:gd name="T14" fmla="*/ 35 w 46"/>
                <a:gd name="T15" fmla="*/ 21 h 23"/>
                <a:gd name="T16" fmla="*/ 45 w 46"/>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3">
                  <a:moveTo>
                    <a:pt x="45" y="2"/>
                  </a:moveTo>
                  <a:cubicBezTo>
                    <a:pt x="46" y="1"/>
                    <a:pt x="45" y="0"/>
                    <a:pt x="43" y="0"/>
                  </a:cubicBezTo>
                  <a:cubicBezTo>
                    <a:pt x="34" y="0"/>
                    <a:pt x="26" y="0"/>
                    <a:pt x="17" y="0"/>
                  </a:cubicBezTo>
                  <a:cubicBezTo>
                    <a:pt x="16" y="0"/>
                    <a:pt x="13" y="1"/>
                    <a:pt x="12" y="2"/>
                  </a:cubicBezTo>
                  <a:cubicBezTo>
                    <a:pt x="9" y="8"/>
                    <a:pt x="5" y="15"/>
                    <a:pt x="1" y="21"/>
                  </a:cubicBezTo>
                  <a:cubicBezTo>
                    <a:pt x="0" y="22"/>
                    <a:pt x="1" y="23"/>
                    <a:pt x="3" y="23"/>
                  </a:cubicBezTo>
                  <a:cubicBezTo>
                    <a:pt x="12" y="23"/>
                    <a:pt x="21" y="23"/>
                    <a:pt x="30" y="23"/>
                  </a:cubicBezTo>
                  <a:cubicBezTo>
                    <a:pt x="32" y="23"/>
                    <a:pt x="34" y="22"/>
                    <a:pt x="35" y="21"/>
                  </a:cubicBezTo>
                  <a:cubicBezTo>
                    <a:pt x="38" y="15"/>
                    <a:pt x="42" y="8"/>
                    <a:pt x="45"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97" name="Freeform 53"/>
            <p:cNvSpPr/>
            <p:nvPr/>
          </p:nvSpPr>
          <p:spPr bwMode="auto">
            <a:xfrm>
              <a:off x="4311418" y="5178253"/>
              <a:ext cx="62422" cy="33292"/>
            </a:xfrm>
            <a:custGeom>
              <a:avLst/>
              <a:gdLst>
                <a:gd name="T0" fmla="*/ 44 w 44"/>
                <a:gd name="T1" fmla="*/ 2 h 23"/>
                <a:gd name="T2" fmla="*/ 41 w 44"/>
                <a:gd name="T3" fmla="*/ 0 h 23"/>
                <a:gd name="T4" fmla="*/ 16 w 44"/>
                <a:gd name="T5" fmla="*/ 0 h 23"/>
                <a:gd name="T6" fmla="*/ 11 w 44"/>
                <a:gd name="T7" fmla="*/ 2 h 23"/>
                <a:gd name="T8" fmla="*/ 1 w 44"/>
                <a:gd name="T9" fmla="*/ 21 h 23"/>
                <a:gd name="T10" fmla="*/ 3 w 44"/>
                <a:gd name="T11" fmla="*/ 23 h 23"/>
                <a:gd name="T12" fmla="*/ 30 w 44"/>
                <a:gd name="T13" fmla="*/ 23 h 23"/>
                <a:gd name="T14" fmla="*/ 35 w 44"/>
                <a:gd name="T15" fmla="*/ 21 h 23"/>
                <a:gd name="T16" fmla="*/ 44 w 44"/>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3">
                  <a:moveTo>
                    <a:pt x="44" y="2"/>
                  </a:moveTo>
                  <a:cubicBezTo>
                    <a:pt x="44" y="1"/>
                    <a:pt x="43" y="0"/>
                    <a:pt x="41" y="0"/>
                  </a:cubicBezTo>
                  <a:cubicBezTo>
                    <a:pt x="33" y="0"/>
                    <a:pt x="24" y="0"/>
                    <a:pt x="16" y="0"/>
                  </a:cubicBezTo>
                  <a:cubicBezTo>
                    <a:pt x="14" y="0"/>
                    <a:pt x="12" y="1"/>
                    <a:pt x="11" y="2"/>
                  </a:cubicBezTo>
                  <a:cubicBezTo>
                    <a:pt x="8" y="8"/>
                    <a:pt x="4" y="15"/>
                    <a:pt x="1" y="21"/>
                  </a:cubicBezTo>
                  <a:cubicBezTo>
                    <a:pt x="0" y="22"/>
                    <a:pt x="1" y="23"/>
                    <a:pt x="3" y="23"/>
                  </a:cubicBezTo>
                  <a:cubicBezTo>
                    <a:pt x="12" y="23"/>
                    <a:pt x="21" y="23"/>
                    <a:pt x="30" y="23"/>
                  </a:cubicBezTo>
                  <a:cubicBezTo>
                    <a:pt x="32" y="23"/>
                    <a:pt x="35" y="22"/>
                    <a:pt x="35" y="21"/>
                  </a:cubicBezTo>
                  <a:cubicBezTo>
                    <a:pt x="38" y="15"/>
                    <a:pt x="41" y="8"/>
                    <a:pt x="44"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98" name="Freeform 54"/>
            <p:cNvSpPr/>
            <p:nvPr/>
          </p:nvSpPr>
          <p:spPr bwMode="auto">
            <a:xfrm>
              <a:off x="4372453" y="5178253"/>
              <a:ext cx="58261" cy="33292"/>
            </a:xfrm>
            <a:custGeom>
              <a:avLst/>
              <a:gdLst>
                <a:gd name="T0" fmla="*/ 41 w 41"/>
                <a:gd name="T1" fmla="*/ 2 h 23"/>
                <a:gd name="T2" fmla="*/ 38 w 41"/>
                <a:gd name="T3" fmla="*/ 0 h 23"/>
                <a:gd name="T4" fmla="*/ 13 w 41"/>
                <a:gd name="T5" fmla="*/ 0 h 23"/>
                <a:gd name="T6" fmla="*/ 8 w 41"/>
                <a:gd name="T7" fmla="*/ 2 h 23"/>
                <a:gd name="T8" fmla="*/ 0 w 41"/>
                <a:gd name="T9" fmla="*/ 21 h 23"/>
                <a:gd name="T10" fmla="*/ 3 w 41"/>
                <a:gd name="T11" fmla="*/ 23 h 23"/>
                <a:gd name="T12" fmla="*/ 30 w 41"/>
                <a:gd name="T13" fmla="*/ 23 h 23"/>
                <a:gd name="T14" fmla="*/ 34 w 41"/>
                <a:gd name="T15" fmla="*/ 21 h 23"/>
                <a:gd name="T16" fmla="*/ 41 w 41"/>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3">
                  <a:moveTo>
                    <a:pt x="41" y="2"/>
                  </a:moveTo>
                  <a:cubicBezTo>
                    <a:pt x="41" y="1"/>
                    <a:pt x="40" y="0"/>
                    <a:pt x="38" y="0"/>
                  </a:cubicBezTo>
                  <a:cubicBezTo>
                    <a:pt x="30" y="0"/>
                    <a:pt x="21" y="0"/>
                    <a:pt x="13" y="0"/>
                  </a:cubicBezTo>
                  <a:cubicBezTo>
                    <a:pt x="11" y="0"/>
                    <a:pt x="9" y="1"/>
                    <a:pt x="8" y="2"/>
                  </a:cubicBezTo>
                  <a:cubicBezTo>
                    <a:pt x="6" y="8"/>
                    <a:pt x="3" y="15"/>
                    <a:pt x="0" y="21"/>
                  </a:cubicBezTo>
                  <a:cubicBezTo>
                    <a:pt x="0" y="22"/>
                    <a:pt x="1" y="23"/>
                    <a:pt x="3" y="23"/>
                  </a:cubicBezTo>
                  <a:cubicBezTo>
                    <a:pt x="12" y="23"/>
                    <a:pt x="21" y="23"/>
                    <a:pt x="30" y="23"/>
                  </a:cubicBezTo>
                  <a:cubicBezTo>
                    <a:pt x="32" y="23"/>
                    <a:pt x="34" y="22"/>
                    <a:pt x="34" y="21"/>
                  </a:cubicBezTo>
                  <a:cubicBezTo>
                    <a:pt x="36" y="15"/>
                    <a:pt x="39" y="8"/>
                    <a:pt x="4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99" name="Freeform 55"/>
            <p:cNvSpPr/>
            <p:nvPr/>
          </p:nvSpPr>
          <p:spPr bwMode="auto">
            <a:xfrm>
              <a:off x="4432101" y="5178253"/>
              <a:ext cx="56874" cy="33292"/>
            </a:xfrm>
            <a:custGeom>
              <a:avLst/>
              <a:gdLst>
                <a:gd name="T0" fmla="*/ 39 w 40"/>
                <a:gd name="T1" fmla="*/ 2 h 23"/>
                <a:gd name="T2" fmla="*/ 37 w 40"/>
                <a:gd name="T3" fmla="*/ 0 h 23"/>
                <a:gd name="T4" fmla="*/ 11 w 40"/>
                <a:gd name="T5" fmla="*/ 0 h 23"/>
                <a:gd name="T6" fmla="*/ 7 w 40"/>
                <a:gd name="T7" fmla="*/ 2 h 23"/>
                <a:gd name="T8" fmla="*/ 0 w 40"/>
                <a:gd name="T9" fmla="*/ 21 h 23"/>
                <a:gd name="T10" fmla="*/ 3 w 40"/>
                <a:gd name="T11" fmla="*/ 23 h 23"/>
                <a:gd name="T12" fmla="*/ 30 w 40"/>
                <a:gd name="T13" fmla="*/ 23 h 23"/>
                <a:gd name="T14" fmla="*/ 34 w 40"/>
                <a:gd name="T15" fmla="*/ 21 h 23"/>
                <a:gd name="T16" fmla="*/ 39 w 40"/>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3">
                  <a:moveTo>
                    <a:pt x="39" y="2"/>
                  </a:moveTo>
                  <a:cubicBezTo>
                    <a:pt x="40" y="1"/>
                    <a:pt x="38" y="0"/>
                    <a:pt x="37" y="0"/>
                  </a:cubicBezTo>
                  <a:cubicBezTo>
                    <a:pt x="28" y="0"/>
                    <a:pt x="19" y="0"/>
                    <a:pt x="11" y="0"/>
                  </a:cubicBezTo>
                  <a:cubicBezTo>
                    <a:pt x="9" y="0"/>
                    <a:pt x="7" y="1"/>
                    <a:pt x="7" y="2"/>
                  </a:cubicBezTo>
                  <a:cubicBezTo>
                    <a:pt x="4" y="8"/>
                    <a:pt x="2" y="15"/>
                    <a:pt x="0" y="21"/>
                  </a:cubicBezTo>
                  <a:cubicBezTo>
                    <a:pt x="0" y="22"/>
                    <a:pt x="1" y="23"/>
                    <a:pt x="3" y="23"/>
                  </a:cubicBezTo>
                  <a:cubicBezTo>
                    <a:pt x="12" y="23"/>
                    <a:pt x="21" y="23"/>
                    <a:pt x="30" y="23"/>
                  </a:cubicBezTo>
                  <a:cubicBezTo>
                    <a:pt x="32" y="23"/>
                    <a:pt x="34" y="22"/>
                    <a:pt x="34" y="21"/>
                  </a:cubicBezTo>
                  <a:cubicBezTo>
                    <a:pt x="36" y="15"/>
                    <a:pt x="38" y="8"/>
                    <a:pt x="39"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400" name="Freeform 56"/>
            <p:cNvSpPr/>
            <p:nvPr/>
          </p:nvSpPr>
          <p:spPr bwMode="auto">
            <a:xfrm>
              <a:off x="4491749" y="5178253"/>
              <a:ext cx="54099" cy="33292"/>
            </a:xfrm>
            <a:custGeom>
              <a:avLst/>
              <a:gdLst>
                <a:gd name="T0" fmla="*/ 38 w 38"/>
                <a:gd name="T1" fmla="*/ 2 h 23"/>
                <a:gd name="T2" fmla="*/ 35 w 38"/>
                <a:gd name="T3" fmla="*/ 0 h 23"/>
                <a:gd name="T4" fmla="*/ 9 w 38"/>
                <a:gd name="T5" fmla="*/ 0 h 23"/>
                <a:gd name="T6" fmla="*/ 5 w 38"/>
                <a:gd name="T7" fmla="*/ 2 h 23"/>
                <a:gd name="T8" fmla="*/ 0 w 38"/>
                <a:gd name="T9" fmla="*/ 21 h 23"/>
                <a:gd name="T10" fmla="*/ 3 w 38"/>
                <a:gd name="T11" fmla="*/ 23 h 23"/>
                <a:gd name="T12" fmla="*/ 30 w 38"/>
                <a:gd name="T13" fmla="*/ 23 h 23"/>
                <a:gd name="T14" fmla="*/ 34 w 38"/>
                <a:gd name="T15" fmla="*/ 21 h 23"/>
                <a:gd name="T16" fmla="*/ 38 w 38"/>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38" y="2"/>
                  </a:moveTo>
                  <a:cubicBezTo>
                    <a:pt x="38" y="1"/>
                    <a:pt x="37" y="0"/>
                    <a:pt x="35" y="0"/>
                  </a:cubicBezTo>
                  <a:cubicBezTo>
                    <a:pt x="26" y="0"/>
                    <a:pt x="18" y="0"/>
                    <a:pt x="9" y="0"/>
                  </a:cubicBezTo>
                  <a:cubicBezTo>
                    <a:pt x="7" y="0"/>
                    <a:pt x="5" y="1"/>
                    <a:pt x="5" y="2"/>
                  </a:cubicBezTo>
                  <a:cubicBezTo>
                    <a:pt x="3" y="8"/>
                    <a:pt x="2" y="15"/>
                    <a:pt x="0" y="21"/>
                  </a:cubicBezTo>
                  <a:cubicBezTo>
                    <a:pt x="0" y="22"/>
                    <a:pt x="1" y="23"/>
                    <a:pt x="3" y="23"/>
                  </a:cubicBezTo>
                  <a:cubicBezTo>
                    <a:pt x="12" y="23"/>
                    <a:pt x="21" y="23"/>
                    <a:pt x="30" y="23"/>
                  </a:cubicBezTo>
                  <a:cubicBezTo>
                    <a:pt x="32" y="23"/>
                    <a:pt x="34" y="22"/>
                    <a:pt x="34" y="21"/>
                  </a:cubicBezTo>
                  <a:cubicBezTo>
                    <a:pt x="35" y="15"/>
                    <a:pt x="37" y="8"/>
                    <a:pt x="38"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401" name="Freeform 57"/>
            <p:cNvSpPr/>
            <p:nvPr/>
          </p:nvSpPr>
          <p:spPr bwMode="auto">
            <a:xfrm>
              <a:off x="4551396" y="5178253"/>
              <a:ext cx="51325" cy="33292"/>
            </a:xfrm>
            <a:custGeom>
              <a:avLst/>
              <a:gdLst>
                <a:gd name="T0" fmla="*/ 36 w 36"/>
                <a:gd name="T1" fmla="*/ 2 h 23"/>
                <a:gd name="T2" fmla="*/ 33 w 36"/>
                <a:gd name="T3" fmla="*/ 0 h 23"/>
                <a:gd name="T4" fmla="*/ 7 w 36"/>
                <a:gd name="T5" fmla="*/ 0 h 23"/>
                <a:gd name="T6" fmla="*/ 3 w 36"/>
                <a:gd name="T7" fmla="*/ 2 h 23"/>
                <a:gd name="T8" fmla="*/ 0 w 36"/>
                <a:gd name="T9" fmla="*/ 21 h 23"/>
                <a:gd name="T10" fmla="*/ 4 w 36"/>
                <a:gd name="T11" fmla="*/ 23 h 23"/>
                <a:gd name="T12" fmla="*/ 30 w 36"/>
                <a:gd name="T13" fmla="*/ 23 h 23"/>
                <a:gd name="T14" fmla="*/ 34 w 36"/>
                <a:gd name="T15" fmla="*/ 21 h 23"/>
                <a:gd name="T16" fmla="*/ 36 w 36"/>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3">
                  <a:moveTo>
                    <a:pt x="36" y="2"/>
                  </a:moveTo>
                  <a:cubicBezTo>
                    <a:pt x="36" y="1"/>
                    <a:pt x="35" y="0"/>
                    <a:pt x="33" y="0"/>
                  </a:cubicBezTo>
                  <a:cubicBezTo>
                    <a:pt x="24" y="0"/>
                    <a:pt x="16" y="0"/>
                    <a:pt x="7" y="0"/>
                  </a:cubicBezTo>
                  <a:cubicBezTo>
                    <a:pt x="5" y="0"/>
                    <a:pt x="4" y="1"/>
                    <a:pt x="3" y="2"/>
                  </a:cubicBezTo>
                  <a:cubicBezTo>
                    <a:pt x="2" y="8"/>
                    <a:pt x="1" y="15"/>
                    <a:pt x="0" y="21"/>
                  </a:cubicBezTo>
                  <a:cubicBezTo>
                    <a:pt x="0" y="22"/>
                    <a:pt x="1" y="23"/>
                    <a:pt x="4" y="23"/>
                  </a:cubicBezTo>
                  <a:cubicBezTo>
                    <a:pt x="12" y="23"/>
                    <a:pt x="21" y="23"/>
                    <a:pt x="30" y="23"/>
                  </a:cubicBezTo>
                  <a:cubicBezTo>
                    <a:pt x="32" y="23"/>
                    <a:pt x="34" y="22"/>
                    <a:pt x="34" y="21"/>
                  </a:cubicBezTo>
                  <a:cubicBezTo>
                    <a:pt x="35" y="15"/>
                    <a:pt x="35" y="8"/>
                    <a:pt x="36"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402" name="Freeform 58"/>
            <p:cNvSpPr/>
            <p:nvPr/>
          </p:nvSpPr>
          <p:spPr bwMode="auto">
            <a:xfrm>
              <a:off x="4611044" y="5178253"/>
              <a:ext cx="49938" cy="33292"/>
            </a:xfrm>
            <a:custGeom>
              <a:avLst/>
              <a:gdLst>
                <a:gd name="T0" fmla="*/ 34 w 35"/>
                <a:gd name="T1" fmla="*/ 2 h 23"/>
                <a:gd name="T2" fmla="*/ 31 w 35"/>
                <a:gd name="T3" fmla="*/ 0 h 23"/>
                <a:gd name="T4" fmla="*/ 5 w 35"/>
                <a:gd name="T5" fmla="*/ 0 h 23"/>
                <a:gd name="T6" fmla="*/ 2 w 35"/>
                <a:gd name="T7" fmla="*/ 2 h 23"/>
                <a:gd name="T8" fmla="*/ 0 w 35"/>
                <a:gd name="T9" fmla="*/ 21 h 23"/>
                <a:gd name="T10" fmla="*/ 4 w 35"/>
                <a:gd name="T11" fmla="*/ 23 h 23"/>
                <a:gd name="T12" fmla="*/ 31 w 35"/>
                <a:gd name="T13" fmla="*/ 23 h 23"/>
                <a:gd name="T14" fmla="*/ 34 w 35"/>
                <a:gd name="T15" fmla="*/ 21 h 23"/>
                <a:gd name="T16" fmla="*/ 34 w 35"/>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3">
                  <a:moveTo>
                    <a:pt x="34" y="2"/>
                  </a:moveTo>
                  <a:cubicBezTo>
                    <a:pt x="35" y="1"/>
                    <a:pt x="33" y="0"/>
                    <a:pt x="31" y="0"/>
                  </a:cubicBezTo>
                  <a:cubicBezTo>
                    <a:pt x="23" y="0"/>
                    <a:pt x="14" y="0"/>
                    <a:pt x="5" y="0"/>
                  </a:cubicBezTo>
                  <a:cubicBezTo>
                    <a:pt x="4" y="0"/>
                    <a:pt x="2" y="1"/>
                    <a:pt x="2" y="2"/>
                  </a:cubicBezTo>
                  <a:cubicBezTo>
                    <a:pt x="1" y="8"/>
                    <a:pt x="1" y="15"/>
                    <a:pt x="0" y="21"/>
                  </a:cubicBezTo>
                  <a:cubicBezTo>
                    <a:pt x="0" y="22"/>
                    <a:pt x="2" y="23"/>
                    <a:pt x="4" y="23"/>
                  </a:cubicBezTo>
                  <a:cubicBezTo>
                    <a:pt x="13" y="23"/>
                    <a:pt x="22" y="23"/>
                    <a:pt x="31" y="23"/>
                  </a:cubicBezTo>
                  <a:cubicBezTo>
                    <a:pt x="33" y="23"/>
                    <a:pt x="34" y="22"/>
                    <a:pt x="34" y="21"/>
                  </a:cubicBezTo>
                  <a:cubicBezTo>
                    <a:pt x="34" y="15"/>
                    <a:pt x="34" y="8"/>
                    <a:pt x="34"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403" name="Freeform 59"/>
            <p:cNvSpPr/>
            <p:nvPr/>
          </p:nvSpPr>
          <p:spPr bwMode="auto">
            <a:xfrm>
              <a:off x="4670692" y="5178253"/>
              <a:ext cx="48551" cy="33292"/>
            </a:xfrm>
            <a:custGeom>
              <a:avLst/>
              <a:gdLst>
                <a:gd name="T0" fmla="*/ 33 w 34"/>
                <a:gd name="T1" fmla="*/ 2 h 23"/>
                <a:gd name="T2" fmla="*/ 29 w 34"/>
                <a:gd name="T3" fmla="*/ 0 h 23"/>
                <a:gd name="T4" fmla="*/ 4 w 34"/>
                <a:gd name="T5" fmla="*/ 0 h 23"/>
                <a:gd name="T6" fmla="*/ 0 w 34"/>
                <a:gd name="T7" fmla="*/ 2 h 23"/>
                <a:gd name="T8" fmla="*/ 0 w 34"/>
                <a:gd name="T9" fmla="*/ 21 h 23"/>
                <a:gd name="T10" fmla="*/ 4 w 34"/>
                <a:gd name="T11" fmla="*/ 23 h 23"/>
                <a:gd name="T12" fmla="*/ 31 w 34"/>
                <a:gd name="T13" fmla="*/ 23 h 23"/>
                <a:gd name="T14" fmla="*/ 34 w 34"/>
                <a:gd name="T15" fmla="*/ 21 h 23"/>
                <a:gd name="T16" fmla="*/ 33 w 34"/>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3">
                  <a:moveTo>
                    <a:pt x="33" y="2"/>
                  </a:moveTo>
                  <a:cubicBezTo>
                    <a:pt x="33" y="1"/>
                    <a:pt x="31" y="0"/>
                    <a:pt x="29" y="0"/>
                  </a:cubicBezTo>
                  <a:cubicBezTo>
                    <a:pt x="21" y="0"/>
                    <a:pt x="12" y="0"/>
                    <a:pt x="4" y="0"/>
                  </a:cubicBezTo>
                  <a:cubicBezTo>
                    <a:pt x="2" y="0"/>
                    <a:pt x="0" y="1"/>
                    <a:pt x="0" y="2"/>
                  </a:cubicBezTo>
                  <a:cubicBezTo>
                    <a:pt x="0" y="8"/>
                    <a:pt x="0" y="15"/>
                    <a:pt x="0" y="21"/>
                  </a:cubicBezTo>
                  <a:cubicBezTo>
                    <a:pt x="0" y="22"/>
                    <a:pt x="2" y="23"/>
                    <a:pt x="4" y="23"/>
                  </a:cubicBezTo>
                  <a:cubicBezTo>
                    <a:pt x="13" y="23"/>
                    <a:pt x="22" y="23"/>
                    <a:pt x="31" y="23"/>
                  </a:cubicBezTo>
                  <a:cubicBezTo>
                    <a:pt x="33" y="23"/>
                    <a:pt x="34" y="22"/>
                    <a:pt x="34" y="21"/>
                  </a:cubicBezTo>
                  <a:cubicBezTo>
                    <a:pt x="34" y="15"/>
                    <a:pt x="33" y="8"/>
                    <a:pt x="3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404" name="Freeform 60"/>
            <p:cNvSpPr/>
            <p:nvPr/>
          </p:nvSpPr>
          <p:spPr bwMode="auto">
            <a:xfrm>
              <a:off x="4727566" y="5178253"/>
              <a:ext cx="52712" cy="33292"/>
            </a:xfrm>
            <a:custGeom>
              <a:avLst/>
              <a:gdLst>
                <a:gd name="T0" fmla="*/ 33 w 37"/>
                <a:gd name="T1" fmla="*/ 2 h 23"/>
                <a:gd name="T2" fmla="*/ 29 w 37"/>
                <a:gd name="T3" fmla="*/ 0 h 23"/>
                <a:gd name="T4" fmla="*/ 4 w 37"/>
                <a:gd name="T5" fmla="*/ 0 h 23"/>
                <a:gd name="T6" fmla="*/ 1 w 37"/>
                <a:gd name="T7" fmla="*/ 2 h 23"/>
                <a:gd name="T8" fmla="*/ 2 w 37"/>
                <a:gd name="T9" fmla="*/ 21 h 23"/>
                <a:gd name="T10" fmla="*/ 6 w 37"/>
                <a:gd name="T11" fmla="*/ 23 h 23"/>
                <a:gd name="T12" fmla="*/ 33 w 37"/>
                <a:gd name="T13" fmla="*/ 23 h 23"/>
                <a:gd name="T14" fmla="*/ 36 w 37"/>
                <a:gd name="T15" fmla="*/ 21 h 23"/>
                <a:gd name="T16" fmla="*/ 33 w 37"/>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3">
                  <a:moveTo>
                    <a:pt x="33" y="2"/>
                  </a:moveTo>
                  <a:cubicBezTo>
                    <a:pt x="33" y="1"/>
                    <a:pt x="31" y="0"/>
                    <a:pt x="29" y="0"/>
                  </a:cubicBezTo>
                  <a:cubicBezTo>
                    <a:pt x="21" y="0"/>
                    <a:pt x="12" y="0"/>
                    <a:pt x="4" y="0"/>
                  </a:cubicBezTo>
                  <a:cubicBezTo>
                    <a:pt x="2" y="0"/>
                    <a:pt x="0" y="1"/>
                    <a:pt x="1" y="2"/>
                  </a:cubicBezTo>
                  <a:cubicBezTo>
                    <a:pt x="1" y="8"/>
                    <a:pt x="2" y="15"/>
                    <a:pt x="2" y="21"/>
                  </a:cubicBezTo>
                  <a:cubicBezTo>
                    <a:pt x="3" y="22"/>
                    <a:pt x="4" y="23"/>
                    <a:pt x="6" y="23"/>
                  </a:cubicBezTo>
                  <a:cubicBezTo>
                    <a:pt x="15" y="23"/>
                    <a:pt x="24" y="23"/>
                    <a:pt x="33" y="23"/>
                  </a:cubicBezTo>
                  <a:cubicBezTo>
                    <a:pt x="35" y="23"/>
                    <a:pt x="37" y="22"/>
                    <a:pt x="36" y="21"/>
                  </a:cubicBezTo>
                  <a:cubicBezTo>
                    <a:pt x="35" y="15"/>
                    <a:pt x="34" y="8"/>
                    <a:pt x="3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405" name="Freeform 61"/>
            <p:cNvSpPr/>
            <p:nvPr/>
          </p:nvSpPr>
          <p:spPr bwMode="auto">
            <a:xfrm>
              <a:off x="4785827" y="5178253"/>
              <a:ext cx="54099" cy="33292"/>
            </a:xfrm>
            <a:custGeom>
              <a:avLst/>
              <a:gdLst>
                <a:gd name="T0" fmla="*/ 33 w 38"/>
                <a:gd name="T1" fmla="*/ 2 h 23"/>
                <a:gd name="T2" fmla="*/ 29 w 38"/>
                <a:gd name="T3" fmla="*/ 0 h 23"/>
                <a:gd name="T4" fmla="*/ 3 w 38"/>
                <a:gd name="T5" fmla="*/ 0 h 23"/>
                <a:gd name="T6" fmla="*/ 0 w 38"/>
                <a:gd name="T7" fmla="*/ 2 h 23"/>
                <a:gd name="T8" fmla="*/ 3 w 38"/>
                <a:gd name="T9" fmla="*/ 21 h 23"/>
                <a:gd name="T10" fmla="*/ 8 w 38"/>
                <a:gd name="T11" fmla="*/ 23 h 23"/>
                <a:gd name="T12" fmla="*/ 34 w 38"/>
                <a:gd name="T13" fmla="*/ 23 h 23"/>
                <a:gd name="T14" fmla="*/ 37 w 38"/>
                <a:gd name="T15" fmla="*/ 21 h 23"/>
                <a:gd name="T16" fmla="*/ 33 w 38"/>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33" y="2"/>
                  </a:moveTo>
                  <a:cubicBezTo>
                    <a:pt x="32" y="1"/>
                    <a:pt x="30" y="0"/>
                    <a:pt x="29" y="0"/>
                  </a:cubicBezTo>
                  <a:cubicBezTo>
                    <a:pt x="20" y="0"/>
                    <a:pt x="12" y="0"/>
                    <a:pt x="3" y="0"/>
                  </a:cubicBezTo>
                  <a:cubicBezTo>
                    <a:pt x="1" y="0"/>
                    <a:pt x="0" y="1"/>
                    <a:pt x="0" y="2"/>
                  </a:cubicBezTo>
                  <a:cubicBezTo>
                    <a:pt x="1" y="8"/>
                    <a:pt x="2" y="15"/>
                    <a:pt x="3" y="21"/>
                  </a:cubicBezTo>
                  <a:cubicBezTo>
                    <a:pt x="4" y="22"/>
                    <a:pt x="6" y="23"/>
                    <a:pt x="8" y="23"/>
                  </a:cubicBezTo>
                  <a:cubicBezTo>
                    <a:pt x="17" y="23"/>
                    <a:pt x="25" y="23"/>
                    <a:pt x="34" y="23"/>
                  </a:cubicBezTo>
                  <a:cubicBezTo>
                    <a:pt x="36" y="23"/>
                    <a:pt x="38" y="22"/>
                    <a:pt x="37" y="21"/>
                  </a:cubicBezTo>
                  <a:cubicBezTo>
                    <a:pt x="36" y="15"/>
                    <a:pt x="34" y="8"/>
                    <a:pt x="3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406" name="Freeform 62"/>
            <p:cNvSpPr/>
            <p:nvPr/>
          </p:nvSpPr>
          <p:spPr bwMode="auto">
            <a:xfrm>
              <a:off x="4842700" y="5178253"/>
              <a:ext cx="58261" cy="33292"/>
            </a:xfrm>
            <a:custGeom>
              <a:avLst/>
              <a:gdLst>
                <a:gd name="T0" fmla="*/ 33 w 40"/>
                <a:gd name="T1" fmla="*/ 2 h 23"/>
                <a:gd name="T2" fmla="*/ 29 w 40"/>
                <a:gd name="T3" fmla="*/ 0 h 23"/>
                <a:gd name="T4" fmla="*/ 3 w 40"/>
                <a:gd name="T5" fmla="*/ 0 h 23"/>
                <a:gd name="T6" fmla="*/ 0 w 40"/>
                <a:gd name="T7" fmla="*/ 2 h 23"/>
                <a:gd name="T8" fmla="*/ 5 w 40"/>
                <a:gd name="T9" fmla="*/ 21 h 23"/>
                <a:gd name="T10" fmla="*/ 10 w 40"/>
                <a:gd name="T11" fmla="*/ 23 h 23"/>
                <a:gd name="T12" fmla="*/ 37 w 40"/>
                <a:gd name="T13" fmla="*/ 23 h 23"/>
                <a:gd name="T14" fmla="*/ 39 w 40"/>
                <a:gd name="T15" fmla="*/ 21 h 23"/>
                <a:gd name="T16" fmla="*/ 33 w 40"/>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3">
                  <a:moveTo>
                    <a:pt x="33" y="2"/>
                  </a:moveTo>
                  <a:cubicBezTo>
                    <a:pt x="33" y="1"/>
                    <a:pt x="31" y="0"/>
                    <a:pt x="29" y="0"/>
                  </a:cubicBezTo>
                  <a:cubicBezTo>
                    <a:pt x="20" y="0"/>
                    <a:pt x="12" y="0"/>
                    <a:pt x="3" y="0"/>
                  </a:cubicBezTo>
                  <a:cubicBezTo>
                    <a:pt x="1" y="0"/>
                    <a:pt x="0" y="1"/>
                    <a:pt x="0" y="2"/>
                  </a:cubicBezTo>
                  <a:cubicBezTo>
                    <a:pt x="2" y="8"/>
                    <a:pt x="4" y="15"/>
                    <a:pt x="5" y="21"/>
                  </a:cubicBezTo>
                  <a:cubicBezTo>
                    <a:pt x="6" y="22"/>
                    <a:pt x="8" y="23"/>
                    <a:pt x="10" y="23"/>
                  </a:cubicBezTo>
                  <a:cubicBezTo>
                    <a:pt x="19" y="23"/>
                    <a:pt x="28" y="23"/>
                    <a:pt x="37" y="23"/>
                  </a:cubicBezTo>
                  <a:cubicBezTo>
                    <a:pt x="39" y="23"/>
                    <a:pt x="40" y="22"/>
                    <a:pt x="39" y="21"/>
                  </a:cubicBezTo>
                  <a:cubicBezTo>
                    <a:pt x="37" y="15"/>
                    <a:pt x="35" y="8"/>
                    <a:pt x="3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407" name="Freeform 63"/>
            <p:cNvSpPr/>
            <p:nvPr/>
          </p:nvSpPr>
          <p:spPr bwMode="auto">
            <a:xfrm>
              <a:off x="4900961" y="5178253"/>
              <a:ext cx="59648" cy="33292"/>
            </a:xfrm>
            <a:custGeom>
              <a:avLst/>
              <a:gdLst>
                <a:gd name="T0" fmla="*/ 33 w 42"/>
                <a:gd name="T1" fmla="*/ 2 h 23"/>
                <a:gd name="T2" fmla="*/ 29 w 42"/>
                <a:gd name="T3" fmla="*/ 0 h 23"/>
                <a:gd name="T4" fmla="*/ 3 w 42"/>
                <a:gd name="T5" fmla="*/ 0 h 23"/>
                <a:gd name="T6" fmla="*/ 1 w 42"/>
                <a:gd name="T7" fmla="*/ 2 h 23"/>
                <a:gd name="T8" fmla="*/ 8 w 42"/>
                <a:gd name="T9" fmla="*/ 21 h 23"/>
                <a:gd name="T10" fmla="*/ 12 w 42"/>
                <a:gd name="T11" fmla="*/ 23 h 23"/>
                <a:gd name="T12" fmla="*/ 39 w 42"/>
                <a:gd name="T13" fmla="*/ 23 h 23"/>
                <a:gd name="T14" fmla="*/ 42 w 42"/>
                <a:gd name="T15" fmla="*/ 21 h 23"/>
                <a:gd name="T16" fmla="*/ 33 w 42"/>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3">
                  <a:moveTo>
                    <a:pt x="33" y="2"/>
                  </a:moveTo>
                  <a:cubicBezTo>
                    <a:pt x="33" y="1"/>
                    <a:pt x="31" y="0"/>
                    <a:pt x="29" y="0"/>
                  </a:cubicBezTo>
                  <a:cubicBezTo>
                    <a:pt x="20" y="0"/>
                    <a:pt x="12" y="0"/>
                    <a:pt x="3" y="0"/>
                  </a:cubicBezTo>
                  <a:cubicBezTo>
                    <a:pt x="1" y="0"/>
                    <a:pt x="0" y="1"/>
                    <a:pt x="1" y="2"/>
                  </a:cubicBezTo>
                  <a:cubicBezTo>
                    <a:pt x="3" y="8"/>
                    <a:pt x="5" y="15"/>
                    <a:pt x="8" y="21"/>
                  </a:cubicBezTo>
                  <a:cubicBezTo>
                    <a:pt x="8" y="22"/>
                    <a:pt x="10" y="23"/>
                    <a:pt x="12" y="23"/>
                  </a:cubicBezTo>
                  <a:cubicBezTo>
                    <a:pt x="21" y="23"/>
                    <a:pt x="30" y="23"/>
                    <a:pt x="39" y="23"/>
                  </a:cubicBezTo>
                  <a:cubicBezTo>
                    <a:pt x="41" y="23"/>
                    <a:pt x="42" y="22"/>
                    <a:pt x="42" y="21"/>
                  </a:cubicBezTo>
                  <a:cubicBezTo>
                    <a:pt x="39" y="15"/>
                    <a:pt x="36" y="8"/>
                    <a:pt x="3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408" name="Freeform 64"/>
            <p:cNvSpPr/>
            <p:nvPr/>
          </p:nvSpPr>
          <p:spPr bwMode="auto">
            <a:xfrm>
              <a:off x="4959222" y="5178253"/>
              <a:ext cx="61035" cy="33292"/>
            </a:xfrm>
            <a:custGeom>
              <a:avLst/>
              <a:gdLst>
                <a:gd name="T0" fmla="*/ 33 w 43"/>
                <a:gd name="T1" fmla="*/ 2 h 23"/>
                <a:gd name="T2" fmla="*/ 28 w 43"/>
                <a:gd name="T3" fmla="*/ 0 h 23"/>
                <a:gd name="T4" fmla="*/ 3 w 43"/>
                <a:gd name="T5" fmla="*/ 0 h 23"/>
                <a:gd name="T6" fmla="*/ 0 w 43"/>
                <a:gd name="T7" fmla="*/ 2 h 23"/>
                <a:gd name="T8" fmla="*/ 9 w 43"/>
                <a:gd name="T9" fmla="*/ 21 h 23"/>
                <a:gd name="T10" fmla="*/ 13 w 43"/>
                <a:gd name="T11" fmla="*/ 23 h 23"/>
                <a:gd name="T12" fmla="*/ 40 w 43"/>
                <a:gd name="T13" fmla="*/ 23 h 23"/>
                <a:gd name="T14" fmla="*/ 43 w 43"/>
                <a:gd name="T15" fmla="*/ 21 h 23"/>
                <a:gd name="T16" fmla="*/ 33 w 43"/>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3">
                  <a:moveTo>
                    <a:pt x="33" y="2"/>
                  </a:moveTo>
                  <a:cubicBezTo>
                    <a:pt x="32" y="1"/>
                    <a:pt x="30" y="0"/>
                    <a:pt x="28" y="0"/>
                  </a:cubicBezTo>
                  <a:cubicBezTo>
                    <a:pt x="20" y="0"/>
                    <a:pt x="11" y="0"/>
                    <a:pt x="3" y="0"/>
                  </a:cubicBezTo>
                  <a:cubicBezTo>
                    <a:pt x="1" y="0"/>
                    <a:pt x="0" y="1"/>
                    <a:pt x="0" y="2"/>
                  </a:cubicBezTo>
                  <a:cubicBezTo>
                    <a:pt x="3" y="8"/>
                    <a:pt x="6" y="15"/>
                    <a:pt x="9" y="21"/>
                  </a:cubicBezTo>
                  <a:cubicBezTo>
                    <a:pt x="9" y="22"/>
                    <a:pt x="11" y="23"/>
                    <a:pt x="13" y="23"/>
                  </a:cubicBezTo>
                  <a:cubicBezTo>
                    <a:pt x="22" y="23"/>
                    <a:pt x="31" y="23"/>
                    <a:pt x="40" y="23"/>
                  </a:cubicBezTo>
                  <a:cubicBezTo>
                    <a:pt x="42" y="23"/>
                    <a:pt x="43" y="22"/>
                    <a:pt x="43" y="21"/>
                  </a:cubicBezTo>
                  <a:cubicBezTo>
                    <a:pt x="39" y="15"/>
                    <a:pt x="36" y="8"/>
                    <a:pt x="3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409" name="Freeform 65"/>
            <p:cNvSpPr/>
            <p:nvPr/>
          </p:nvSpPr>
          <p:spPr bwMode="auto">
            <a:xfrm>
              <a:off x="5016095" y="5178253"/>
              <a:ext cx="63809" cy="33292"/>
            </a:xfrm>
            <a:custGeom>
              <a:avLst/>
              <a:gdLst>
                <a:gd name="T0" fmla="*/ 33 w 45"/>
                <a:gd name="T1" fmla="*/ 2 h 23"/>
                <a:gd name="T2" fmla="*/ 28 w 45"/>
                <a:gd name="T3" fmla="*/ 0 h 23"/>
                <a:gd name="T4" fmla="*/ 3 w 45"/>
                <a:gd name="T5" fmla="*/ 0 h 23"/>
                <a:gd name="T6" fmla="*/ 1 w 45"/>
                <a:gd name="T7" fmla="*/ 2 h 23"/>
                <a:gd name="T8" fmla="*/ 11 w 45"/>
                <a:gd name="T9" fmla="*/ 21 h 23"/>
                <a:gd name="T10" fmla="*/ 16 w 45"/>
                <a:gd name="T11" fmla="*/ 23 h 23"/>
                <a:gd name="T12" fmla="*/ 42 w 45"/>
                <a:gd name="T13" fmla="*/ 23 h 23"/>
                <a:gd name="T14" fmla="*/ 45 w 45"/>
                <a:gd name="T15" fmla="*/ 21 h 23"/>
                <a:gd name="T16" fmla="*/ 33 w 45"/>
                <a:gd name="T17"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3">
                  <a:moveTo>
                    <a:pt x="33" y="2"/>
                  </a:moveTo>
                  <a:cubicBezTo>
                    <a:pt x="32" y="1"/>
                    <a:pt x="30" y="0"/>
                    <a:pt x="28" y="0"/>
                  </a:cubicBezTo>
                  <a:cubicBezTo>
                    <a:pt x="20" y="0"/>
                    <a:pt x="11" y="0"/>
                    <a:pt x="3" y="0"/>
                  </a:cubicBezTo>
                  <a:cubicBezTo>
                    <a:pt x="1" y="0"/>
                    <a:pt x="0" y="1"/>
                    <a:pt x="1" y="2"/>
                  </a:cubicBezTo>
                  <a:cubicBezTo>
                    <a:pt x="4" y="8"/>
                    <a:pt x="7" y="15"/>
                    <a:pt x="11" y="21"/>
                  </a:cubicBezTo>
                  <a:cubicBezTo>
                    <a:pt x="11" y="22"/>
                    <a:pt x="14" y="23"/>
                    <a:pt x="16" y="23"/>
                  </a:cubicBezTo>
                  <a:cubicBezTo>
                    <a:pt x="25" y="23"/>
                    <a:pt x="34" y="23"/>
                    <a:pt x="42" y="23"/>
                  </a:cubicBezTo>
                  <a:cubicBezTo>
                    <a:pt x="45" y="23"/>
                    <a:pt x="45" y="22"/>
                    <a:pt x="45" y="21"/>
                  </a:cubicBezTo>
                  <a:cubicBezTo>
                    <a:pt x="41" y="15"/>
                    <a:pt x="37" y="8"/>
                    <a:pt x="3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410" name="Freeform 66"/>
            <p:cNvSpPr/>
            <p:nvPr/>
          </p:nvSpPr>
          <p:spPr bwMode="auto">
            <a:xfrm>
              <a:off x="4509782" y="5359971"/>
              <a:ext cx="312111" cy="72132"/>
            </a:xfrm>
            <a:custGeom>
              <a:avLst/>
              <a:gdLst>
                <a:gd name="T0" fmla="*/ 218 w 219"/>
                <a:gd name="T1" fmla="*/ 47 h 50"/>
                <a:gd name="T2" fmla="*/ 214 w 219"/>
                <a:gd name="T3" fmla="*/ 50 h 50"/>
                <a:gd name="T4" fmla="*/ 5 w 219"/>
                <a:gd name="T5" fmla="*/ 50 h 50"/>
                <a:gd name="T6" fmla="*/ 0 w 219"/>
                <a:gd name="T7" fmla="*/ 47 h 50"/>
                <a:gd name="T8" fmla="*/ 11 w 219"/>
                <a:gd name="T9" fmla="*/ 2 h 50"/>
                <a:gd name="T10" fmla="*/ 16 w 219"/>
                <a:gd name="T11" fmla="*/ 0 h 50"/>
                <a:gd name="T12" fmla="*/ 203 w 219"/>
                <a:gd name="T13" fmla="*/ 0 h 50"/>
                <a:gd name="T14" fmla="*/ 208 w 219"/>
                <a:gd name="T15" fmla="*/ 2 h 50"/>
                <a:gd name="T16" fmla="*/ 218 w 219"/>
                <a:gd name="T1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 h="50">
                  <a:moveTo>
                    <a:pt x="218" y="47"/>
                  </a:moveTo>
                  <a:cubicBezTo>
                    <a:pt x="219" y="49"/>
                    <a:pt x="216" y="50"/>
                    <a:pt x="214" y="50"/>
                  </a:cubicBezTo>
                  <a:cubicBezTo>
                    <a:pt x="144" y="50"/>
                    <a:pt x="75" y="50"/>
                    <a:pt x="5" y="50"/>
                  </a:cubicBezTo>
                  <a:cubicBezTo>
                    <a:pt x="2" y="50"/>
                    <a:pt x="0" y="49"/>
                    <a:pt x="0" y="47"/>
                  </a:cubicBezTo>
                  <a:cubicBezTo>
                    <a:pt x="4" y="27"/>
                    <a:pt x="7" y="23"/>
                    <a:pt x="11" y="2"/>
                  </a:cubicBezTo>
                  <a:cubicBezTo>
                    <a:pt x="11" y="1"/>
                    <a:pt x="13" y="0"/>
                    <a:pt x="16" y="0"/>
                  </a:cubicBezTo>
                  <a:cubicBezTo>
                    <a:pt x="78" y="0"/>
                    <a:pt x="141" y="0"/>
                    <a:pt x="203" y="0"/>
                  </a:cubicBezTo>
                  <a:cubicBezTo>
                    <a:pt x="205" y="0"/>
                    <a:pt x="208" y="1"/>
                    <a:pt x="208" y="2"/>
                  </a:cubicBezTo>
                  <a:cubicBezTo>
                    <a:pt x="211" y="23"/>
                    <a:pt x="215" y="27"/>
                    <a:pt x="218"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411" name="Freeform 223"/>
            <p:cNvSpPr>
              <a:spLocks noEditPoints="1"/>
            </p:cNvSpPr>
            <p:nvPr/>
          </p:nvSpPr>
          <p:spPr bwMode="auto">
            <a:xfrm>
              <a:off x="4508394" y="4731587"/>
              <a:ext cx="313498" cy="313498"/>
            </a:xfrm>
            <a:custGeom>
              <a:avLst/>
              <a:gdLst>
                <a:gd name="T0" fmla="*/ 21 w 220"/>
                <a:gd name="T1" fmla="*/ 116 h 220"/>
                <a:gd name="T2" fmla="*/ 7 w 220"/>
                <a:gd name="T3" fmla="*/ 206 h 220"/>
                <a:gd name="T4" fmla="*/ 7 w 220"/>
                <a:gd name="T5" fmla="*/ 220 h 220"/>
                <a:gd name="T6" fmla="*/ 220 w 220"/>
                <a:gd name="T7" fmla="*/ 213 h 220"/>
                <a:gd name="T8" fmla="*/ 200 w 220"/>
                <a:gd name="T9" fmla="*/ 206 h 220"/>
                <a:gd name="T10" fmla="*/ 220 w 220"/>
                <a:gd name="T11" fmla="*/ 89 h 220"/>
                <a:gd name="T12" fmla="*/ 0 w 220"/>
                <a:gd name="T13" fmla="*/ 83 h 220"/>
                <a:gd name="T14" fmla="*/ 138 w 220"/>
                <a:gd name="T15" fmla="*/ 117 h 220"/>
                <a:gd name="T16" fmla="*/ 186 w 220"/>
                <a:gd name="T17" fmla="*/ 116 h 220"/>
                <a:gd name="T18" fmla="*/ 83 w 220"/>
                <a:gd name="T19" fmla="*/ 206 h 220"/>
                <a:gd name="T20" fmla="*/ 110 w 220"/>
                <a:gd name="T21" fmla="*/ 89 h 220"/>
                <a:gd name="T22" fmla="*/ 76 w 220"/>
                <a:gd name="T23" fmla="*/ 116 h 220"/>
                <a:gd name="T24" fmla="*/ 35 w 220"/>
                <a:gd name="T25" fmla="*/ 206 h 220"/>
                <a:gd name="T26" fmla="*/ 55 w 220"/>
                <a:gd name="T27" fmla="*/ 89 h 220"/>
                <a:gd name="T28" fmla="*/ 193 w 220"/>
                <a:gd name="T29" fmla="*/ 21 h 220"/>
                <a:gd name="T30" fmla="*/ 0 w 220"/>
                <a:gd name="T31" fmla="*/ 76 h 220"/>
                <a:gd name="T32" fmla="*/ 193 w 220"/>
                <a:gd name="T33" fmla="*/ 21 h 220"/>
                <a:gd name="T34" fmla="*/ 45 w 220"/>
                <a:gd name="T35" fmla="*/ 63 h 220"/>
                <a:gd name="T36" fmla="*/ 40 w 220"/>
                <a:gd name="T37" fmla="*/ 65 h 220"/>
                <a:gd name="T38" fmla="*/ 52 w 220"/>
                <a:gd name="T39" fmla="*/ 33 h 220"/>
                <a:gd name="T40" fmla="*/ 58 w 220"/>
                <a:gd name="T41" fmla="*/ 36 h 220"/>
                <a:gd name="T42" fmla="*/ 72 w 220"/>
                <a:gd name="T43" fmla="*/ 63 h 220"/>
                <a:gd name="T44" fmla="*/ 68 w 220"/>
                <a:gd name="T45" fmla="*/ 65 h 220"/>
                <a:gd name="T46" fmla="*/ 80 w 220"/>
                <a:gd name="T47" fmla="*/ 33 h 220"/>
                <a:gd name="T48" fmla="*/ 86 w 220"/>
                <a:gd name="T49" fmla="*/ 36 h 220"/>
                <a:gd name="T50" fmla="*/ 110 w 220"/>
                <a:gd name="T51" fmla="*/ 65 h 220"/>
                <a:gd name="T52" fmla="*/ 107 w 220"/>
                <a:gd name="T53" fmla="*/ 34 h 220"/>
                <a:gd name="T54" fmla="*/ 114 w 220"/>
                <a:gd name="T55" fmla="*/ 34 h 220"/>
                <a:gd name="T56" fmla="*/ 153 w 220"/>
                <a:gd name="T57" fmla="*/ 65 h 220"/>
                <a:gd name="T58" fmla="*/ 149 w 220"/>
                <a:gd name="T59" fmla="*/ 64 h 220"/>
                <a:gd name="T60" fmla="*/ 135 w 220"/>
                <a:gd name="T61" fmla="*/ 31 h 220"/>
                <a:gd name="T62" fmla="*/ 155 w 220"/>
                <a:gd name="T63" fmla="*/ 60 h 220"/>
                <a:gd name="T64" fmla="*/ 181 w 220"/>
                <a:gd name="T65" fmla="*/ 65 h 220"/>
                <a:gd name="T66" fmla="*/ 176 w 220"/>
                <a:gd name="T67" fmla="*/ 63 h 220"/>
                <a:gd name="T68" fmla="*/ 164 w 220"/>
                <a:gd name="T69" fmla="*/ 31 h 220"/>
                <a:gd name="T70" fmla="*/ 182 w 220"/>
                <a:gd name="T71" fmla="*/ 60 h 220"/>
                <a:gd name="T72" fmla="*/ 59 w 220"/>
                <a:gd name="T73" fmla="*/ 166 h 220"/>
                <a:gd name="T74" fmla="*/ 55 w 220"/>
                <a:gd name="T75" fmla="*/ 144 h 220"/>
                <a:gd name="T76" fmla="*/ 69 w 220"/>
                <a:gd name="T77" fmla="*/ 144 h 220"/>
                <a:gd name="T78" fmla="*/ 66 w 220"/>
                <a:gd name="T79" fmla="*/ 166 h 220"/>
                <a:gd name="T80" fmla="*/ 62 w 220"/>
                <a:gd name="T81" fmla="*/ 179 h 220"/>
                <a:gd name="T82" fmla="*/ 59 w 220"/>
                <a:gd name="T83" fmla="*/ 166 h 220"/>
                <a:gd name="T84" fmla="*/ 35 w 220"/>
                <a:gd name="T85" fmla="*/ 0 h 220"/>
                <a:gd name="T86" fmla="*/ 193 w 220"/>
                <a:gd name="T87" fmla="*/ 7 h 220"/>
                <a:gd name="T88" fmla="*/ 35 w 220"/>
                <a:gd name="T89" fmla="*/ 14 h 220"/>
                <a:gd name="T90" fmla="*/ 121 w 220"/>
                <a:gd name="T91" fmla="*/ 154 h 220"/>
                <a:gd name="T92" fmla="*/ 135 w 220"/>
                <a:gd name="T93" fmla="*/ 129 h 220"/>
                <a:gd name="T94" fmla="*/ 121 w 220"/>
                <a:gd name="T95" fmla="*/ 154 h 220"/>
                <a:gd name="T96" fmla="*/ 116 w 220"/>
                <a:gd name="T97" fmla="*/ 168 h 220"/>
                <a:gd name="T98" fmla="*/ 160 w 220"/>
                <a:gd name="T99" fmla="*/ 134 h 220"/>
                <a:gd name="T100" fmla="*/ 155 w 220"/>
                <a:gd name="T101" fmla="*/ 149 h 220"/>
                <a:gd name="T102" fmla="*/ 140 w 220"/>
                <a:gd name="T103" fmla="*/ 173 h 220"/>
                <a:gd name="T104" fmla="*/ 155 w 220"/>
                <a:gd name="T105" fmla="*/ 149 h 220"/>
                <a:gd name="T106" fmla="*/ 155 w 220"/>
                <a:gd name="T107" fmla="*/ 14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0" h="220">
                  <a:moveTo>
                    <a:pt x="0" y="89"/>
                  </a:moveTo>
                  <a:cubicBezTo>
                    <a:pt x="0" y="102"/>
                    <a:pt x="9" y="113"/>
                    <a:pt x="21" y="116"/>
                  </a:cubicBezTo>
                  <a:cubicBezTo>
                    <a:pt x="21" y="206"/>
                    <a:pt x="21" y="206"/>
                    <a:pt x="21" y="206"/>
                  </a:cubicBezTo>
                  <a:cubicBezTo>
                    <a:pt x="7" y="206"/>
                    <a:pt x="7" y="206"/>
                    <a:pt x="7" y="206"/>
                  </a:cubicBezTo>
                  <a:cubicBezTo>
                    <a:pt x="3" y="206"/>
                    <a:pt x="0" y="209"/>
                    <a:pt x="0" y="213"/>
                  </a:cubicBezTo>
                  <a:cubicBezTo>
                    <a:pt x="0" y="217"/>
                    <a:pt x="3" y="220"/>
                    <a:pt x="7" y="220"/>
                  </a:cubicBezTo>
                  <a:cubicBezTo>
                    <a:pt x="214" y="220"/>
                    <a:pt x="214" y="220"/>
                    <a:pt x="214" y="220"/>
                  </a:cubicBezTo>
                  <a:cubicBezTo>
                    <a:pt x="217" y="220"/>
                    <a:pt x="220" y="217"/>
                    <a:pt x="220" y="213"/>
                  </a:cubicBezTo>
                  <a:cubicBezTo>
                    <a:pt x="220" y="209"/>
                    <a:pt x="217" y="206"/>
                    <a:pt x="214" y="206"/>
                  </a:cubicBezTo>
                  <a:cubicBezTo>
                    <a:pt x="200" y="206"/>
                    <a:pt x="200" y="206"/>
                    <a:pt x="200" y="206"/>
                  </a:cubicBezTo>
                  <a:cubicBezTo>
                    <a:pt x="200" y="116"/>
                    <a:pt x="200" y="116"/>
                    <a:pt x="200" y="116"/>
                  </a:cubicBezTo>
                  <a:cubicBezTo>
                    <a:pt x="212" y="113"/>
                    <a:pt x="220" y="102"/>
                    <a:pt x="220" y="89"/>
                  </a:cubicBezTo>
                  <a:cubicBezTo>
                    <a:pt x="220" y="83"/>
                    <a:pt x="220" y="83"/>
                    <a:pt x="220" y="83"/>
                  </a:cubicBezTo>
                  <a:cubicBezTo>
                    <a:pt x="0" y="83"/>
                    <a:pt x="0" y="83"/>
                    <a:pt x="0" y="83"/>
                  </a:cubicBezTo>
                  <a:lnTo>
                    <a:pt x="0" y="89"/>
                  </a:lnTo>
                  <a:close/>
                  <a:moveTo>
                    <a:pt x="138" y="117"/>
                  </a:moveTo>
                  <a:cubicBezTo>
                    <a:pt x="153" y="117"/>
                    <a:pt x="165" y="105"/>
                    <a:pt x="165" y="89"/>
                  </a:cubicBezTo>
                  <a:cubicBezTo>
                    <a:pt x="165" y="102"/>
                    <a:pt x="174" y="113"/>
                    <a:pt x="186" y="116"/>
                  </a:cubicBezTo>
                  <a:cubicBezTo>
                    <a:pt x="186" y="206"/>
                    <a:pt x="186" y="206"/>
                    <a:pt x="186" y="206"/>
                  </a:cubicBezTo>
                  <a:cubicBezTo>
                    <a:pt x="83" y="206"/>
                    <a:pt x="83" y="206"/>
                    <a:pt x="83" y="206"/>
                  </a:cubicBezTo>
                  <a:cubicBezTo>
                    <a:pt x="83" y="117"/>
                    <a:pt x="83" y="117"/>
                    <a:pt x="83" y="117"/>
                  </a:cubicBezTo>
                  <a:cubicBezTo>
                    <a:pt x="98" y="117"/>
                    <a:pt x="110" y="105"/>
                    <a:pt x="110" y="89"/>
                  </a:cubicBezTo>
                  <a:cubicBezTo>
                    <a:pt x="110" y="105"/>
                    <a:pt x="123" y="117"/>
                    <a:pt x="138" y="117"/>
                  </a:cubicBezTo>
                  <a:close/>
                  <a:moveTo>
                    <a:pt x="76" y="116"/>
                  </a:moveTo>
                  <a:cubicBezTo>
                    <a:pt x="76" y="206"/>
                    <a:pt x="76" y="206"/>
                    <a:pt x="76" y="206"/>
                  </a:cubicBezTo>
                  <a:cubicBezTo>
                    <a:pt x="35" y="206"/>
                    <a:pt x="35" y="206"/>
                    <a:pt x="35" y="206"/>
                  </a:cubicBezTo>
                  <a:cubicBezTo>
                    <a:pt x="35" y="116"/>
                    <a:pt x="35" y="116"/>
                    <a:pt x="35" y="116"/>
                  </a:cubicBezTo>
                  <a:cubicBezTo>
                    <a:pt x="47" y="113"/>
                    <a:pt x="55" y="102"/>
                    <a:pt x="55" y="89"/>
                  </a:cubicBezTo>
                  <a:cubicBezTo>
                    <a:pt x="55" y="102"/>
                    <a:pt x="64" y="113"/>
                    <a:pt x="76" y="116"/>
                  </a:cubicBezTo>
                  <a:close/>
                  <a:moveTo>
                    <a:pt x="193" y="21"/>
                  </a:moveTo>
                  <a:cubicBezTo>
                    <a:pt x="28" y="21"/>
                    <a:pt x="28" y="21"/>
                    <a:pt x="28" y="21"/>
                  </a:cubicBezTo>
                  <a:cubicBezTo>
                    <a:pt x="0" y="76"/>
                    <a:pt x="0" y="76"/>
                    <a:pt x="0" y="76"/>
                  </a:cubicBezTo>
                  <a:cubicBezTo>
                    <a:pt x="220" y="76"/>
                    <a:pt x="220" y="76"/>
                    <a:pt x="220" y="76"/>
                  </a:cubicBezTo>
                  <a:lnTo>
                    <a:pt x="193" y="21"/>
                  </a:lnTo>
                  <a:close/>
                  <a:moveTo>
                    <a:pt x="58" y="36"/>
                  </a:moveTo>
                  <a:cubicBezTo>
                    <a:pt x="45" y="63"/>
                    <a:pt x="45" y="63"/>
                    <a:pt x="45" y="63"/>
                  </a:cubicBezTo>
                  <a:cubicBezTo>
                    <a:pt x="44" y="65"/>
                    <a:pt x="43" y="65"/>
                    <a:pt x="42" y="65"/>
                  </a:cubicBezTo>
                  <a:cubicBezTo>
                    <a:pt x="41" y="65"/>
                    <a:pt x="41" y="65"/>
                    <a:pt x="40" y="65"/>
                  </a:cubicBezTo>
                  <a:cubicBezTo>
                    <a:pt x="38" y="64"/>
                    <a:pt x="38" y="62"/>
                    <a:pt x="38" y="60"/>
                  </a:cubicBezTo>
                  <a:cubicBezTo>
                    <a:pt x="52" y="33"/>
                    <a:pt x="52" y="33"/>
                    <a:pt x="52" y="33"/>
                  </a:cubicBezTo>
                  <a:cubicBezTo>
                    <a:pt x="53" y="31"/>
                    <a:pt x="55" y="30"/>
                    <a:pt x="57" y="31"/>
                  </a:cubicBezTo>
                  <a:cubicBezTo>
                    <a:pt x="59" y="32"/>
                    <a:pt x="59" y="34"/>
                    <a:pt x="58" y="36"/>
                  </a:cubicBezTo>
                  <a:close/>
                  <a:moveTo>
                    <a:pt x="86" y="36"/>
                  </a:moveTo>
                  <a:cubicBezTo>
                    <a:pt x="72" y="63"/>
                    <a:pt x="72" y="63"/>
                    <a:pt x="72" y="63"/>
                  </a:cubicBezTo>
                  <a:cubicBezTo>
                    <a:pt x="72" y="65"/>
                    <a:pt x="70" y="65"/>
                    <a:pt x="69" y="65"/>
                  </a:cubicBezTo>
                  <a:cubicBezTo>
                    <a:pt x="69" y="65"/>
                    <a:pt x="68" y="65"/>
                    <a:pt x="68" y="65"/>
                  </a:cubicBezTo>
                  <a:cubicBezTo>
                    <a:pt x="66" y="64"/>
                    <a:pt x="65" y="62"/>
                    <a:pt x="66" y="60"/>
                  </a:cubicBezTo>
                  <a:cubicBezTo>
                    <a:pt x="80" y="33"/>
                    <a:pt x="80" y="33"/>
                    <a:pt x="80" y="33"/>
                  </a:cubicBezTo>
                  <a:cubicBezTo>
                    <a:pt x="81" y="31"/>
                    <a:pt x="83" y="30"/>
                    <a:pt x="84" y="31"/>
                  </a:cubicBezTo>
                  <a:cubicBezTo>
                    <a:pt x="86" y="32"/>
                    <a:pt x="87" y="34"/>
                    <a:pt x="86" y="36"/>
                  </a:cubicBezTo>
                  <a:close/>
                  <a:moveTo>
                    <a:pt x="114" y="62"/>
                  </a:moveTo>
                  <a:cubicBezTo>
                    <a:pt x="114" y="64"/>
                    <a:pt x="112" y="65"/>
                    <a:pt x="110" y="65"/>
                  </a:cubicBezTo>
                  <a:cubicBezTo>
                    <a:pt x="108" y="65"/>
                    <a:pt x="107" y="64"/>
                    <a:pt x="107" y="62"/>
                  </a:cubicBezTo>
                  <a:cubicBezTo>
                    <a:pt x="107" y="34"/>
                    <a:pt x="107" y="34"/>
                    <a:pt x="107" y="34"/>
                  </a:cubicBezTo>
                  <a:cubicBezTo>
                    <a:pt x="107" y="32"/>
                    <a:pt x="108" y="31"/>
                    <a:pt x="110" y="31"/>
                  </a:cubicBezTo>
                  <a:cubicBezTo>
                    <a:pt x="112" y="31"/>
                    <a:pt x="114" y="32"/>
                    <a:pt x="114" y="34"/>
                  </a:cubicBezTo>
                  <a:lnTo>
                    <a:pt x="114" y="62"/>
                  </a:lnTo>
                  <a:close/>
                  <a:moveTo>
                    <a:pt x="153" y="65"/>
                  </a:moveTo>
                  <a:cubicBezTo>
                    <a:pt x="153" y="65"/>
                    <a:pt x="152" y="65"/>
                    <a:pt x="152" y="65"/>
                  </a:cubicBezTo>
                  <a:cubicBezTo>
                    <a:pt x="150" y="65"/>
                    <a:pt x="149" y="65"/>
                    <a:pt x="149" y="64"/>
                  </a:cubicBezTo>
                  <a:cubicBezTo>
                    <a:pt x="134" y="36"/>
                    <a:pt x="134" y="36"/>
                    <a:pt x="134" y="36"/>
                  </a:cubicBezTo>
                  <a:cubicBezTo>
                    <a:pt x="133" y="34"/>
                    <a:pt x="133" y="32"/>
                    <a:pt x="135" y="31"/>
                  </a:cubicBezTo>
                  <a:cubicBezTo>
                    <a:pt x="137" y="30"/>
                    <a:pt x="139" y="31"/>
                    <a:pt x="140" y="33"/>
                  </a:cubicBezTo>
                  <a:cubicBezTo>
                    <a:pt x="155" y="60"/>
                    <a:pt x="155" y="60"/>
                    <a:pt x="155" y="60"/>
                  </a:cubicBezTo>
                  <a:cubicBezTo>
                    <a:pt x="156" y="62"/>
                    <a:pt x="155" y="64"/>
                    <a:pt x="153" y="65"/>
                  </a:cubicBezTo>
                  <a:close/>
                  <a:moveTo>
                    <a:pt x="181" y="65"/>
                  </a:moveTo>
                  <a:cubicBezTo>
                    <a:pt x="180" y="65"/>
                    <a:pt x="180" y="65"/>
                    <a:pt x="179" y="65"/>
                  </a:cubicBezTo>
                  <a:cubicBezTo>
                    <a:pt x="178" y="65"/>
                    <a:pt x="177" y="65"/>
                    <a:pt x="176" y="63"/>
                  </a:cubicBezTo>
                  <a:cubicBezTo>
                    <a:pt x="162" y="36"/>
                    <a:pt x="162" y="36"/>
                    <a:pt x="162" y="36"/>
                  </a:cubicBezTo>
                  <a:cubicBezTo>
                    <a:pt x="161" y="34"/>
                    <a:pt x="162" y="32"/>
                    <a:pt x="164" y="31"/>
                  </a:cubicBezTo>
                  <a:cubicBezTo>
                    <a:pt x="166" y="30"/>
                    <a:pt x="168" y="31"/>
                    <a:pt x="168" y="33"/>
                  </a:cubicBezTo>
                  <a:cubicBezTo>
                    <a:pt x="182" y="60"/>
                    <a:pt x="182" y="60"/>
                    <a:pt x="182" y="60"/>
                  </a:cubicBezTo>
                  <a:cubicBezTo>
                    <a:pt x="183" y="62"/>
                    <a:pt x="182" y="64"/>
                    <a:pt x="181" y="65"/>
                  </a:cubicBezTo>
                  <a:close/>
                  <a:moveTo>
                    <a:pt x="59" y="166"/>
                  </a:moveTo>
                  <a:cubicBezTo>
                    <a:pt x="59" y="150"/>
                    <a:pt x="59" y="150"/>
                    <a:pt x="59" y="150"/>
                  </a:cubicBezTo>
                  <a:cubicBezTo>
                    <a:pt x="57" y="149"/>
                    <a:pt x="55" y="147"/>
                    <a:pt x="55" y="144"/>
                  </a:cubicBezTo>
                  <a:cubicBezTo>
                    <a:pt x="55" y="141"/>
                    <a:pt x="58" y="138"/>
                    <a:pt x="62" y="138"/>
                  </a:cubicBezTo>
                  <a:cubicBezTo>
                    <a:pt x="66" y="138"/>
                    <a:pt x="69" y="141"/>
                    <a:pt x="69" y="144"/>
                  </a:cubicBezTo>
                  <a:cubicBezTo>
                    <a:pt x="69" y="147"/>
                    <a:pt x="68" y="149"/>
                    <a:pt x="66" y="150"/>
                  </a:cubicBezTo>
                  <a:cubicBezTo>
                    <a:pt x="66" y="166"/>
                    <a:pt x="66" y="166"/>
                    <a:pt x="66" y="166"/>
                  </a:cubicBezTo>
                  <a:cubicBezTo>
                    <a:pt x="68" y="167"/>
                    <a:pt x="69" y="169"/>
                    <a:pt x="69" y="172"/>
                  </a:cubicBezTo>
                  <a:cubicBezTo>
                    <a:pt x="69" y="176"/>
                    <a:pt x="66" y="179"/>
                    <a:pt x="62" y="179"/>
                  </a:cubicBezTo>
                  <a:cubicBezTo>
                    <a:pt x="58" y="179"/>
                    <a:pt x="55" y="176"/>
                    <a:pt x="55" y="172"/>
                  </a:cubicBezTo>
                  <a:cubicBezTo>
                    <a:pt x="55" y="169"/>
                    <a:pt x="57" y="167"/>
                    <a:pt x="59" y="166"/>
                  </a:cubicBezTo>
                  <a:close/>
                  <a:moveTo>
                    <a:pt x="28" y="7"/>
                  </a:moveTo>
                  <a:cubicBezTo>
                    <a:pt x="28" y="3"/>
                    <a:pt x="31" y="0"/>
                    <a:pt x="35" y="0"/>
                  </a:cubicBezTo>
                  <a:cubicBezTo>
                    <a:pt x="186" y="0"/>
                    <a:pt x="186" y="0"/>
                    <a:pt x="186" y="0"/>
                  </a:cubicBezTo>
                  <a:cubicBezTo>
                    <a:pt x="190" y="0"/>
                    <a:pt x="193" y="3"/>
                    <a:pt x="193" y="7"/>
                  </a:cubicBezTo>
                  <a:cubicBezTo>
                    <a:pt x="193" y="11"/>
                    <a:pt x="190" y="14"/>
                    <a:pt x="186" y="14"/>
                  </a:cubicBezTo>
                  <a:cubicBezTo>
                    <a:pt x="35" y="14"/>
                    <a:pt x="35" y="14"/>
                    <a:pt x="35" y="14"/>
                  </a:cubicBezTo>
                  <a:cubicBezTo>
                    <a:pt x="31" y="14"/>
                    <a:pt x="28" y="11"/>
                    <a:pt x="28" y="7"/>
                  </a:cubicBezTo>
                  <a:close/>
                  <a:moveTo>
                    <a:pt x="121" y="154"/>
                  </a:moveTo>
                  <a:cubicBezTo>
                    <a:pt x="116" y="149"/>
                    <a:pt x="116" y="149"/>
                    <a:pt x="116" y="149"/>
                  </a:cubicBezTo>
                  <a:cubicBezTo>
                    <a:pt x="135" y="129"/>
                    <a:pt x="135" y="129"/>
                    <a:pt x="135" y="129"/>
                  </a:cubicBezTo>
                  <a:cubicBezTo>
                    <a:pt x="140" y="134"/>
                    <a:pt x="140" y="134"/>
                    <a:pt x="140" y="134"/>
                  </a:cubicBezTo>
                  <a:lnTo>
                    <a:pt x="121" y="154"/>
                  </a:lnTo>
                  <a:close/>
                  <a:moveTo>
                    <a:pt x="121" y="173"/>
                  </a:moveTo>
                  <a:cubicBezTo>
                    <a:pt x="116" y="168"/>
                    <a:pt x="116" y="168"/>
                    <a:pt x="116" y="168"/>
                  </a:cubicBezTo>
                  <a:cubicBezTo>
                    <a:pt x="155" y="129"/>
                    <a:pt x="155" y="129"/>
                    <a:pt x="155" y="129"/>
                  </a:cubicBezTo>
                  <a:cubicBezTo>
                    <a:pt x="160" y="134"/>
                    <a:pt x="160" y="134"/>
                    <a:pt x="160" y="134"/>
                  </a:cubicBezTo>
                  <a:lnTo>
                    <a:pt x="121" y="173"/>
                  </a:lnTo>
                  <a:close/>
                  <a:moveTo>
                    <a:pt x="155" y="149"/>
                  </a:moveTo>
                  <a:cubicBezTo>
                    <a:pt x="160" y="154"/>
                    <a:pt x="160" y="154"/>
                    <a:pt x="160" y="154"/>
                  </a:cubicBezTo>
                  <a:cubicBezTo>
                    <a:pt x="140" y="173"/>
                    <a:pt x="140" y="173"/>
                    <a:pt x="140" y="173"/>
                  </a:cubicBezTo>
                  <a:cubicBezTo>
                    <a:pt x="135" y="168"/>
                    <a:pt x="135" y="168"/>
                    <a:pt x="135" y="168"/>
                  </a:cubicBezTo>
                  <a:lnTo>
                    <a:pt x="155" y="149"/>
                  </a:lnTo>
                  <a:close/>
                  <a:moveTo>
                    <a:pt x="155" y="149"/>
                  </a:moveTo>
                  <a:cubicBezTo>
                    <a:pt x="155" y="149"/>
                    <a:pt x="155" y="149"/>
                    <a:pt x="155" y="149"/>
                  </a:cubicBezTo>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417" name="Group 416"/>
          <p:cNvGrpSpPr/>
          <p:nvPr/>
        </p:nvGrpSpPr>
        <p:grpSpPr>
          <a:xfrm>
            <a:off x="4908252" y="3174713"/>
            <a:ext cx="180645" cy="180106"/>
            <a:chOff x="2138511" y="2464802"/>
            <a:chExt cx="354012" cy="352956"/>
          </a:xfrm>
          <a:solidFill>
            <a:schemeClr val="accent2">
              <a:lumMod val="50000"/>
            </a:schemeClr>
          </a:solidFill>
        </p:grpSpPr>
        <p:sp>
          <p:nvSpPr>
            <p:cNvPr id="418" name="Oval 417"/>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cs typeface="+mn-ea"/>
                <a:sym typeface="+mn-lt"/>
              </a:endParaRPr>
            </a:p>
          </p:txBody>
        </p:sp>
        <p:sp>
          <p:nvSpPr>
            <p:cNvPr id="419" name="Freeform 418"/>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cs typeface="+mn-ea"/>
                <a:sym typeface="+mn-lt"/>
              </a:endParaRPr>
            </a:p>
          </p:txBody>
        </p:sp>
      </p:grpSp>
      <p:grpSp>
        <p:nvGrpSpPr>
          <p:cNvPr id="420" name="Group 419"/>
          <p:cNvGrpSpPr/>
          <p:nvPr/>
        </p:nvGrpSpPr>
        <p:grpSpPr>
          <a:xfrm>
            <a:off x="5329571" y="3022632"/>
            <a:ext cx="180645" cy="180106"/>
            <a:chOff x="2138511" y="2464802"/>
            <a:chExt cx="354012" cy="352956"/>
          </a:xfrm>
          <a:solidFill>
            <a:schemeClr val="accent2">
              <a:lumMod val="50000"/>
            </a:schemeClr>
          </a:solidFill>
        </p:grpSpPr>
        <p:sp>
          <p:nvSpPr>
            <p:cNvPr id="421" name="Oval 420"/>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cs typeface="+mn-ea"/>
                <a:sym typeface="+mn-lt"/>
              </a:endParaRPr>
            </a:p>
          </p:txBody>
        </p:sp>
        <p:sp>
          <p:nvSpPr>
            <p:cNvPr id="422" name="Freeform 421"/>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cs typeface="+mn-ea"/>
                <a:sym typeface="+mn-lt"/>
              </a:endParaRPr>
            </a:p>
          </p:txBody>
        </p:sp>
      </p:grpSp>
      <p:grpSp>
        <p:nvGrpSpPr>
          <p:cNvPr id="423" name="Group 422"/>
          <p:cNvGrpSpPr/>
          <p:nvPr/>
        </p:nvGrpSpPr>
        <p:grpSpPr>
          <a:xfrm>
            <a:off x="5785247" y="2818976"/>
            <a:ext cx="180645" cy="180106"/>
            <a:chOff x="2138511" y="2464802"/>
            <a:chExt cx="354012" cy="352956"/>
          </a:xfrm>
          <a:solidFill>
            <a:schemeClr val="accent2">
              <a:lumMod val="50000"/>
            </a:schemeClr>
          </a:solidFill>
        </p:grpSpPr>
        <p:sp>
          <p:nvSpPr>
            <p:cNvPr id="424" name="Oval 423"/>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cs typeface="+mn-ea"/>
                <a:sym typeface="+mn-lt"/>
              </a:endParaRPr>
            </a:p>
          </p:txBody>
        </p:sp>
        <p:sp>
          <p:nvSpPr>
            <p:cNvPr id="425" name="Freeform 424"/>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cs typeface="+mn-ea"/>
                <a:sym typeface="+mn-lt"/>
              </a:endParaRPr>
            </a:p>
          </p:txBody>
        </p:sp>
      </p:grpSp>
      <p:sp>
        <p:nvSpPr>
          <p:cNvPr id="182" name="TextBox 181"/>
          <p:cNvSpPr txBox="1"/>
          <p:nvPr/>
        </p:nvSpPr>
        <p:spPr>
          <a:xfrm>
            <a:off x="7266700" y="1617559"/>
            <a:ext cx="4566634" cy="3693319"/>
          </a:xfrm>
          <a:prstGeom prst="rect">
            <a:avLst/>
          </a:prstGeom>
          <a:noFill/>
        </p:spPr>
        <p:txBody>
          <a:bodyPr wrap="square" rtlCol="0">
            <a:spAutoFit/>
          </a:bodyPr>
          <a:lstStyle/>
          <a:p>
            <a:r>
              <a:rPr lang="zh-CN" altLang="zh-CN" b="1" dirty="0"/>
              <a:t>本产品主要针对学生群体，所以为了吸引足够的用户，本产品采用以下推广方案：</a:t>
            </a:r>
          </a:p>
          <a:p>
            <a:r>
              <a:rPr lang="en-US" altLang="zh-CN" b="1" dirty="0"/>
              <a:t>1.  </a:t>
            </a:r>
            <a:r>
              <a:rPr lang="zh-CN" altLang="zh-CN" b="1" dirty="0"/>
              <a:t>班级推广：先在各班学委中进行宣传，形成各个班级的用户群。</a:t>
            </a:r>
          </a:p>
          <a:p>
            <a:r>
              <a:rPr lang="en-US" altLang="zh-CN" b="1" dirty="0"/>
              <a:t>2.  </a:t>
            </a:r>
            <a:r>
              <a:rPr lang="zh-CN" altLang="zh-CN" b="1" dirty="0"/>
              <a:t>线上推广：通过微信等社交软件组成的学生关系网进行推广，比如在微信朋友圈里进 宣传。</a:t>
            </a:r>
          </a:p>
          <a:p>
            <a:r>
              <a:rPr lang="en-US" altLang="zh-CN" b="1" dirty="0"/>
              <a:t>3.  </a:t>
            </a:r>
            <a:r>
              <a:rPr lang="zh-CN" altLang="zh-CN" b="1" dirty="0"/>
              <a:t>线下推广：通过在校园里发放宣传单，在华师校内的大学生群体里进行宣传。</a:t>
            </a:r>
          </a:p>
          <a:p>
            <a:pPr marL="342900" indent="-342900">
              <a:buAutoNum type="arabicPeriod" startAt="4"/>
            </a:pPr>
            <a:r>
              <a:rPr lang="zh-CN" altLang="zh-CN" b="1" dirty="0"/>
              <a:t>活动推广：在初期举行一些抽奖小活动，推动正在使用的客户向周边的人进行推荐或者在朋友圈转发帮助宣传本产品。</a:t>
            </a:r>
            <a:endParaRPr lang="en-US" altLang="zh-CN" b="1" dirty="0"/>
          </a:p>
          <a:p>
            <a:pPr marL="342900" indent="-342900">
              <a:buAutoNum type="arabicPeriod" startAt="4"/>
            </a:pPr>
            <a:endParaRPr lang="zh-CN" altLang="zh-CN" b="1" dirty="0"/>
          </a:p>
        </p:txBody>
      </p:sp>
      <p:grpSp>
        <p:nvGrpSpPr>
          <p:cNvPr id="5" name="Group 4"/>
          <p:cNvGrpSpPr/>
          <p:nvPr/>
        </p:nvGrpSpPr>
        <p:grpSpPr>
          <a:xfrm>
            <a:off x="185852" y="2312964"/>
            <a:ext cx="4487450" cy="4015385"/>
            <a:chOff x="185852" y="2312964"/>
            <a:chExt cx="4487450" cy="4015385"/>
          </a:xfrm>
        </p:grpSpPr>
        <p:grpSp>
          <p:nvGrpSpPr>
            <p:cNvPr id="4" name="Group 3"/>
            <p:cNvGrpSpPr/>
            <p:nvPr/>
          </p:nvGrpSpPr>
          <p:grpSpPr>
            <a:xfrm>
              <a:off x="185852" y="2500193"/>
              <a:ext cx="1660702" cy="3828156"/>
              <a:chOff x="543521" y="1737115"/>
              <a:chExt cx="1411465" cy="3253629"/>
            </a:xfrm>
          </p:grpSpPr>
          <p:sp>
            <p:nvSpPr>
              <p:cNvPr id="72" name="Freeform 45"/>
              <p:cNvSpPr/>
              <p:nvPr/>
            </p:nvSpPr>
            <p:spPr bwMode="auto">
              <a:xfrm>
                <a:off x="543521" y="4369699"/>
                <a:ext cx="1148529" cy="477478"/>
              </a:xfrm>
              <a:custGeom>
                <a:avLst/>
                <a:gdLst>
                  <a:gd name="T0" fmla="*/ 461 w 712"/>
                  <a:gd name="T1" fmla="*/ 296 h 296"/>
                  <a:gd name="T2" fmla="*/ 712 w 712"/>
                  <a:gd name="T3" fmla="*/ 4 h 296"/>
                  <a:gd name="T4" fmla="*/ 320 w 712"/>
                  <a:gd name="T5" fmla="*/ 0 h 296"/>
                  <a:gd name="T6" fmla="*/ 0 w 712"/>
                  <a:gd name="T7" fmla="*/ 293 h 296"/>
                  <a:gd name="T8" fmla="*/ 461 w 712"/>
                  <a:gd name="T9" fmla="*/ 296 h 296"/>
                </a:gdLst>
                <a:ahLst/>
                <a:cxnLst>
                  <a:cxn ang="0">
                    <a:pos x="T0" y="T1"/>
                  </a:cxn>
                  <a:cxn ang="0">
                    <a:pos x="T2" y="T3"/>
                  </a:cxn>
                  <a:cxn ang="0">
                    <a:pos x="T4" y="T5"/>
                  </a:cxn>
                  <a:cxn ang="0">
                    <a:pos x="T6" y="T7"/>
                  </a:cxn>
                  <a:cxn ang="0">
                    <a:pos x="T8" y="T9"/>
                  </a:cxn>
                </a:cxnLst>
                <a:rect l="0" t="0" r="r" b="b"/>
                <a:pathLst>
                  <a:path w="712" h="296">
                    <a:moveTo>
                      <a:pt x="461" y="296"/>
                    </a:moveTo>
                    <a:lnTo>
                      <a:pt x="712" y="4"/>
                    </a:lnTo>
                    <a:lnTo>
                      <a:pt x="320" y="0"/>
                    </a:lnTo>
                    <a:lnTo>
                      <a:pt x="0" y="293"/>
                    </a:lnTo>
                    <a:lnTo>
                      <a:pt x="461" y="296"/>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3" name="Freeform 46"/>
              <p:cNvSpPr/>
              <p:nvPr/>
            </p:nvSpPr>
            <p:spPr bwMode="auto">
              <a:xfrm>
                <a:off x="543521" y="4842338"/>
                <a:ext cx="748480" cy="148405"/>
              </a:xfrm>
              <a:custGeom>
                <a:avLst/>
                <a:gdLst>
                  <a:gd name="T0" fmla="*/ 0 w 464"/>
                  <a:gd name="T1" fmla="*/ 0 h 92"/>
                  <a:gd name="T2" fmla="*/ 0 w 464"/>
                  <a:gd name="T3" fmla="*/ 85 h 92"/>
                  <a:gd name="T4" fmla="*/ 464 w 464"/>
                  <a:gd name="T5" fmla="*/ 92 h 92"/>
                  <a:gd name="T6" fmla="*/ 461 w 464"/>
                  <a:gd name="T7" fmla="*/ 2 h 92"/>
                  <a:gd name="T8" fmla="*/ 0 w 464"/>
                  <a:gd name="T9" fmla="*/ 0 h 92"/>
                </a:gdLst>
                <a:ahLst/>
                <a:cxnLst>
                  <a:cxn ang="0">
                    <a:pos x="T0" y="T1"/>
                  </a:cxn>
                  <a:cxn ang="0">
                    <a:pos x="T2" y="T3"/>
                  </a:cxn>
                  <a:cxn ang="0">
                    <a:pos x="T4" y="T5"/>
                  </a:cxn>
                  <a:cxn ang="0">
                    <a:pos x="T6" y="T7"/>
                  </a:cxn>
                  <a:cxn ang="0">
                    <a:pos x="T8" y="T9"/>
                  </a:cxn>
                </a:cxnLst>
                <a:rect l="0" t="0" r="r" b="b"/>
                <a:pathLst>
                  <a:path w="464" h="92">
                    <a:moveTo>
                      <a:pt x="0" y="0"/>
                    </a:moveTo>
                    <a:lnTo>
                      <a:pt x="0" y="85"/>
                    </a:lnTo>
                    <a:lnTo>
                      <a:pt x="464" y="92"/>
                    </a:lnTo>
                    <a:lnTo>
                      <a:pt x="461" y="2"/>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4" name="Freeform 47"/>
              <p:cNvSpPr/>
              <p:nvPr/>
            </p:nvSpPr>
            <p:spPr bwMode="auto">
              <a:xfrm>
                <a:off x="1287161" y="4376151"/>
                <a:ext cx="404889" cy="614593"/>
              </a:xfrm>
              <a:custGeom>
                <a:avLst/>
                <a:gdLst>
                  <a:gd name="T0" fmla="*/ 251 w 251"/>
                  <a:gd name="T1" fmla="*/ 0 h 381"/>
                  <a:gd name="T2" fmla="*/ 251 w 251"/>
                  <a:gd name="T3" fmla="*/ 81 h 381"/>
                  <a:gd name="T4" fmla="*/ 3 w 251"/>
                  <a:gd name="T5" fmla="*/ 381 h 381"/>
                  <a:gd name="T6" fmla="*/ 0 w 251"/>
                  <a:gd name="T7" fmla="*/ 291 h 381"/>
                  <a:gd name="T8" fmla="*/ 251 w 251"/>
                  <a:gd name="T9" fmla="*/ 0 h 381"/>
                </a:gdLst>
                <a:ahLst/>
                <a:cxnLst>
                  <a:cxn ang="0">
                    <a:pos x="T0" y="T1"/>
                  </a:cxn>
                  <a:cxn ang="0">
                    <a:pos x="T2" y="T3"/>
                  </a:cxn>
                  <a:cxn ang="0">
                    <a:pos x="T4" y="T5"/>
                  </a:cxn>
                  <a:cxn ang="0">
                    <a:pos x="T6" y="T7"/>
                  </a:cxn>
                  <a:cxn ang="0">
                    <a:pos x="T8" y="T9"/>
                  </a:cxn>
                </a:cxnLst>
                <a:rect l="0" t="0" r="r" b="b"/>
                <a:pathLst>
                  <a:path w="251" h="381">
                    <a:moveTo>
                      <a:pt x="251" y="0"/>
                    </a:moveTo>
                    <a:lnTo>
                      <a:pt x="251" y="81"/>
                    </a:lnTo>
                    <a:lnTo>
                      <a:pt x="3" y="381"/>
                    </a:lnTo>
                    <a:lnTo>
                      <a:pt x="0" y="291"/>
                    </a:lnTo>
                    <a:lnTo>
                      <a:pt x="251" y="0"/>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5" name="Freeform 48"/>
              <p:cNvSpPr/>
              <p:nvPr/>
            </p:nvSpPr>
            <p:spPr bwMode="auto">
              <a:xfrm>
                <a:off x="930666" y="2998561"/>
                <a:ext cx="374240" cy="1616329"/>
              </a:xfrm>
              <a:custGeom>
                <a:avLst/>
                <a:gdLst>
                  <a:gd name="T0" fmla="*/ 205 w 232"/>
                  <a:gd name="T1" fmla="*/ 1002 h 1002"/>
                  <a:gd name="T2" fmla="*/ 185 w 232"/>
                  <a:gd name="T3" fmla="*/ 235 h 1002"/>
                  <a:gd name="T4" fmla="*/ 232 w 232"/>
                  <a:gd name="T5" fmla="*/ 241 h 1002"/>
                  <a:gd name="T6" fmla="*/ 221 w 232"/>
                  <a:gd name="T7" fmla="*/ 0 h 1002"/>
                  <a:gd name="T8" fmla="*/ 77 w 232"/>
                  <a:gd name="T9" fmla="*/ 60 h 1002"/>
                  <a:gd name="T10" fmla="*/ 0 w 232"/>
                  <a:gd name="T11" fmla="*/ 1002 h 1002"/>
                  <a:gd name="T12" fmla="*/ 205 w 232"/>
                  <a:gd name="T13" fmla="*/ 1002 h 1002"/>
                </a:gdLst>
                <a:ahLst/>
                <a:cxnLst>
                  <a:cxn ang="0">
                    <a:pos x="T0" y="T1"/>
                  </a:cxn>
                  <a:cxn ang="0">
                    <a:pos x="T2" y="T3"/>
                  </a:cxn>
                  <a:cxn ang="0">
                    <a:pos x="T4" y="T5"/>
                  </a:cxn>
                  <a:cxn ang="0">
                    <a:pos x="T6" y="T7"/>
                  </a:cxn>
                  <a:cxn ang="0">
                    <a:pos x="T8" y="T9"/>
                  </a:cxn>
                  <a:cxn ang="0">
                    <a:pos x="T10" y="T11"/>
                  </a:cxn>
                  <a:cxn ang="0">
                    <a:pos x="T12" y="T13"/>
                  </a:cxn>
                </a:cxnLst>
                <a:rect l="0" t="0" r="r" b="b"/>
                <a:pathLst>
                  <a:path w="232" h="1002">
                    <a:moveTo>
                      <a:pt x="205" y="1002"/>
                    </a:moveTo>
                    <a:lnTo>
                      <a:pt x="185" y="235"/>
                    </a:lnTo>
                    <a:lnTo>
                      <a:pt x="232" y="241"/>
                    </a:lnTo>
                    <a:lnTo>
                      <a:pt x="221" y="0"/>
                    </a:lnTo>
                    <a:lnTo>
                      <a:pt x="77" y="60"/>
                    </a:lnTo>
                    <a:lnTo>
                      <a:pt x="0" y="1002"/>
                    </a:lnTo>
                    <a:lnTo>
                      <a:pt x="205" y="1002"/>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6" name="Freeform 49"/>
              <p:cNvSpPr/>
              <p:nvPr/>
            </p:nvSpPr>
            <p:spPr bwMode="auto">
              <a:xfrm>
                <a:off x="1225863" y="3363123"/>
                <a:ext cx="80655" cy="1251768"/>
              </a:xfrm>
              <a:custGeom>
                <a:avLst/>
                <a:gdLst>
                  <a:gd name="T0" fmla="*/ 20 w 50"/>
                  <a:gd name="T1" fmla="*/ 12 h 776"/>
                  <a:gd name="T2" fmla="*/ 50 w 50"/>
                  <a:gd name="T3" fmla="*/ 743 h 776"/>
                  <a:gd name="T4" fmla="*/ 22 w 50"/>
                  <a:gd name="T5" fmla="*/ 776 h 776"/>
                  <a:gd name="T6" fmla="*/ 0 w 50"/>
                  <a:gd name="T7" fmla="*/ 0 h 776"/>
                  <a:gd name="T8" fmla="*/ 20 w 50"/>
                  <a:gd name="T9" fmla="*/ 12 h 776"/>
                </a:gdLst>
                <a:ahLst/>
                <a:cxnLst>
                  <a:cxn ang="0">
                    <a:pos x="T0" y="T1"/>
                  </a:cxn>
                  <a:cxn ang="0">
                    <a:pos x="T2" y="T3"/>
                  </a:cxn>
                  <a:cxn ang="0">
                    <a:pos x="T4" y="T5"/>
                  </a:cxn>
                  <a:cxn ang="0">
                    <a:pos x="T6" y="T7"/>
                  </a:cxn>
                  <a:cxn ang="0">
                    <a:pos x="T8" y="T9"/>
                  </a:cxn>
                </a:cxnLst>
                <a:rect l="0" t="0" r="r" b="b"/>
                <a:pathLst>
                  <a:path w="50" h="776">
                    <a:moveTo>
                      <a:pt x="20" y="12"/>
                    </a:moveTo>
                    <a:lnTo>
                      <a:pt x="50" y="743"/>
                    </a:lnTo>
                    <a:lnTo>
                      <a:pt x="22" y="776"/>
                    </a:lnTo>
                    <a:lnTo>
                      <a:pt x="0" y="0"/>
                    </a:lnTo>
                    <a:lnTo>
                      <a:pt x="20" y="12"/>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7" name="Freeform 50"/>
              <p:cNvSpPr/>
              <p:nvPr/>
            </p:nvSpPr>
            <p:spPr bwMode="auto">
              <a:xfrm>
                <a:off x="1193601" y="1737115"/>
                <a:ext cx="306490" cy="2539024"/>
              </a:xfrm>
              <a:custGeom>
                <a:avLst/>
                <a:gdLst>
                  <a:gd name="T0" fmla="*/ 67 w 190"/>
                  <a:gd name="T1" fmla="*/ 0 h 1574"/>
                  <a:gd name="T2" fmla="*/ 190 w 190"/>
                  <a:gd name="T3" fmla="*/ 1574 h 1574"/>
                  <a:gd name="T4" fmla="*/ 106 w 190"/>
                  <a:gd name="T5" fmla="*/ 1524 h 1574"/>
                  <a:gd name="T6" fmla="*/ 0 w 190"/>
                  <a:gd name="T7" fmla="*/ 74 h 1574"/>
                  <a:gd name="T8" fmla="*/ 67 w 190"/>
                  <a:gd name="T9" fmla="*/ 0 h 1574"/>
                </a:gdLst>
                <a:ahLst/>
                <a:cxnLst>
                  <a:cxn ang="0">
                    <a:pos x="T0" y="T1"/>
                  </a:cxn>
                  <a:cxn ang="0">
                    <a:pos x="T2" y="T3"/>
                  </a:cxn>
                  <a:cxn ang="0">
                    <a:pos x="T4" y="T5"/>
                  </a:cxn>
                  <a:cxn ang="0">
                    <a:pos x="T6" y="T7"/>
                  </a:cxn>
                  <a:cxn ang="0">
                    <a:pos x="T8" y="T9"/>
                  </a:cxn>
                </a:cxnLst>
                <a:rect l="0" t="0" r="r" b="b"/>
                <a:pathLst>
                  <a:path w="190" h="1574">
                    <a:moveTo>
                      <a:pt x="67" y="0"/>
                    </a:moveTo>
                    <a:lnTo>
                      <a:pt x="190" y="1574"/>
                    </a:lnTo>
                    <a:lnTo>
                      <a:pt x="106" y="1524"/>
                    </a:lnTo>
                    <a:lnTo>
                      <a:pt x="0" y="74"/>
                    </a:lnTo>
                    <a:lnTo>
                      <a:pt x="67"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8" name="Freeform 51"/>
              <p:cNvSpPr/>
              <p:nvPr/>
            </p:nvSpPr>
            <p:spPr bwMode="auto">
              <a:xfrm>
                <a:off x="1301679" y="1737115"/>
                <a:ext cx="653307" cy="2539024"/>
              </a:xfrm>
              <a:custGeom>
                <a:avLst/>
                <a:gdLst>
                  <a:gd name="T0" fmla="*/ 0 w 405"/>
                  <a:gd name="T1" fmla="*/ 0 h 1574"/>
                  <a:gd name="T2" fmla="*/ 299 w 405"/>
                  <a:gd name="T3" fmla="*/ 128 h 1574"/>
                  <a:gd name="T4" fmla="*/ 405 w 405"/>
                  <a:gd name="T5" fmla="*/ 1361 h 1574"/>
                  <a:gd name="T6" fmla="*/ 123 w 405"/>
                  <a:gd name="T7" fmla="*/ 1574 h 1574"/>
                  <a:gd name="T8" fmla="*/ 0 w 405"/>
                  <a:gd name="T9" fmla="*/ 0 h 1574"/>
                </a:gdLst>
                <a:ahLst/>
                <a:cxnLst>
                  <a:cxn ang="0">
                    <a:pos x="T0" y="T1"/>
                  </a:cxn>
                  <a:cxn ang="0">
                    <a:pos x="T2" y="T3"/>
                  </a:cxn>
                  <a:cxn ang="0">
                    <a:pos x="T4" y="T5"/>
                  </a:cxn>
                  <a:cxn ang="0">
                    <a:pos x="T6" y="T7"/>
                  </a:cxn>
                  <a:cxn ang="0">
                    <a:pos x="T8" y="T9"/>
                  </a:cxn>
                </a:cxnLst>
                <a:rect l="0" t="0" r="r" b="b"/>
                <a:pathLst>
                  <a:path w="405" h="1574">
                    <a:moveTo>
                      <a:pt x="0" y="0"/>
                    </a:moveTo>
                    <a:lnTo>
                      <a:pt x="299" y="128"/>
                    </a:lnTo>
                    <a:lnTo>
                      <a:pt x="405" y="1361"/>
                    </a:lnTo>
                    <a:lnTo>
                      <a:pt x="123" y="1574"/>
                    </a:lnTo>
                    <a:lnTo>
                      <a:pt x="0" y="0"/>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9" name="Freeform 52"/>
              <p:cNvSpPr/>
              <p:nvPr/>
            </p:nvSpPr>
            <p:spPr bwMode="auto">
              <a:xfrm>
                <a:off x="1364590" y="1856485"/>
                <a:ext cx="540390" cy="2263184"/>
              </a:xfrm>
              <a:custGeom>
                <a:avLst/>
                <a:gdLst>
                  <a:gd name="T0" fmla="*/ 0 w 335"/>
                  <a:gd name="T1" fmla="*/ 0 h 1403"/>
                  <a:gd name="T2" fmla="*/ 231 w 335"/>
                  <a:gd name="T3" fmla="*/ 89 h 1403"/>
                  <a:gd name="T4" fmla="*/ 335 w 335"/>
                  <a:gd name="T5" fmla="*/ 1254 h 1403"/>
                  <a:gd name="T6" fmla="*/ 120 w 335"/>
                  <a:gd name="T7" fmla="*/ 1403 h 1403"/>
                  <a:gd name="T8" fmla="*/ 0 w 335"/>
                  <a:gd name="T9" fmla="*/ 0 h 1403"/>
                </a:gdLst>
                <a:ahLst/>
                <a:cxnLst>
                  <a:cxn ang="0">
                    <a:pos x="T0" y="T1"/>
                  </a:cxn>
                  <a:cxn ang="0">
                    <a:pos x="T2" y="T3"/>
                  </a:cxn>
                  <a:cxn ang="0">
                    <a:pos x="T4" y="T5"/>
                  </a:cxn>
                  <a:cxn ang="0">
                    <a:pos x="T6" y="T7"/>
                  </a:cxn>
                  <a:cxn ang="0">
                    <a:pos x="T8" y="T9"/>
                  </a:cxn>
                </a:cxnLst>
                <a:rect l="0" t="0" r="r" b="b"/>
                <a:pathLst>
                  <a:path w="335" h="1403">
                    <a:moveTo>
                      <a:pt x="0" y="0"/>
                    </a:moveTo>
                    <a:lnTo>
                      <a:pt x="231" y="89"/>
                    </a:lnTo>
                    <a:lnTo>
                      <a:pt x="335" y="1254"/>
                    </a:lnTo>
                    <a:lnTo>
                      <a:pt x="120" y="1403"/>
                    </a:lnTo>
                    <a:lnTo>
                      <a:pt x="0" y="0"/>
                    </a:lnTo>
                    <a:close/>
                  </a:path>
                </a:pathLst>
              </a:custGeom>
              <a:solidFill>
                <a:schemeClr val="bg1">
                  <a:lumMod val="95000"/>
                </a:schemeClr>
              </a:solidFill>
              <a:ln>
                <a:noFill/>
              </a:ln>
            </p:spPr>
            <p:txBody>
              <a:bodyPr vert="horz" wrap="square" lIns="91440" tIns="45720" rIns="91440" bIns="45720" numCol="1" anchor="t" anchorCtr="0" compatLnSpc="1"/>
              <a:lstStyle/>
              <a:p>
                <a:endParaRPr lang="en-US">
                  <a:cs typeface="+mn-ea"/>
                  <a:sym typeface="+mn-lt"/>
                </a:endParaRPr>
              </a:p>
            </p:txBody>
          </p:sp>
        </p:grpSp>
        <p:sp>
          <p:nvSpPr>
            <p:cNvPr id="21" name="Freeform 19"/>
            <p:cNvSpPr/>
            <p:nvPr/>
          </p:nvSpPr>
          <p:spPr bwMode="auto">
            <a:xfrm>
              <a:off x="2734965" y="4046514"/>
              <a:ext cx="152400" cy="173038"/>
            </a:xfrm>
            <a:custGeom>
              <a:avLst/>
              <a:gdLst>
                <a:gd name="T0" fmla="*/ 44 w 96"/>
                <a:gd name="T1" fmla="*/ 0 h 109"/>
                <a:gd name="T2" fmla="*/ 64 w 96"/>
                <a:gd name="T3" fmla="*/ 16 h 109"/>
                <a:gd name="T4" fmla="*/ 79 w 96"/>
                <a:gd name="T5" fmla="*/ 30 h 109"/>
                <a:gd name="T6" fmla="*/ 88 w 96"/>
                <a:gd name="T7" fmla="*/ 44 h 109"/>
                <a:gd name="T8" fmla="*/ 93 w 96"/>
                <a:gd name="T9" fmla="*/ 56 h 109"/>
                <a:gd name="T10" fmla="*/ 95 w 96"/>
                <a:gd name="T11" fmla="*/ 67 h 109"/>
                <a:gd name="T12" fmla="*/ 96 w 96"/>
                <a:gd name="T13" fmla="*/ 77 h 109"/>
                <a:gd name="T14" fmla="*/ 95 w 96"/>
                <a:gd name="T15" fmla="*/ 83 h 109"/>
                <a:gd name="T16" fmla="*/ 93 w 96"/>
                <a:gd name="T17" fmla="*/ 88 h 109"/>
                <a:gd name="T18" fmla="*/ 93 w 96"/>
                <a:gd name="T19" fmla="*/ 89 h 109"/>
                <a:gd name="T20" fmla="*/ 26 w 96"/>
                <a:gd name="T21" fmla="*/ 109 h 109"/>
                <a:gd name="T22" fmla="*/ 0 w 96"/>
                <a:gd name="T23" fmla="*/ 57 h 109"/>
                <a:gd name="T24" fmla="*/ 44 w 9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109">
                  <a:moveTo>
                    <a:pt x="44" y="0"/>
                  </a:moveTo>
                  <a:lnTo>
                    <a:pt x="64" y="16"/>
                  </a:lnTo>
                  <a:lnTo>
                    <a:pt x="79" y="30"/>
                  </a:lnTo>
                  <a:lnTo>
                    <a:pt x="88" y="44"/>
                  </a:lnTo>
                  <a:lnTo>
                    <a:pt x="93" y="56"/>
                  </a:lnTo>
                  <a:lnTo>
                    <a:pt x="95" y="67"/>
                  </a:lnTo>
                  <a:lnTo>
                    <a:pt x="96" y="77"/>
                  </a:lnTo>
                  <a:lnTo>
                    <a:pt x="95" y="83"/>
                  </a:lnTo>
                  <a:lnTo>
                    <a:pt x="93" y="88"/>
                  </a:lnTo>
                  <a:lnTo>
                    <a:pt x="93" y="89"/>
                  </a:lnTo>
                  <a:lnTo>
                    <a:pt x="26" y="109"/>
                  </a:lnTo>
                  <a:lnTo>
                    <a:pt x="0" y="57"/>
                  </a:lnTo>
                  <a:lnTo>
                    <a:pt x="44" y="0"/>
                  </a:lnTo>
                  <a:close/>
                </a:path>
              </a:pathLst>
            </a:custGeom>
            <a:solidFill>
              <a:srgbClr val="F5A48A"/>
            </a:solidFill>
            <a:ln w="0">
              <a:solidFill>
                <a:srgbClr val="F5A48A"/>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2" name="Freeform 20"/>
            <p:cNvSpPr/>
            <p:nvPr/>
          </p:nvSpPr>
          <p:spPr bwMode="auto">
            <a:xfrm>
              <a:off x="2894275" y="3519464"/>
              <a:ext cx="169863" cy="171450"/>
            </a:xfrm>
            <a:custGeom>
              <a:avLst/>
              <a:gdLst>
                <a:gd name="T0" fmla="*/ 48 w 107"/>
                <a:gd name="T1" fmla="*/ 0 h 108"/>
                <a:gd name="T2" fmla="*/ 71 w 107"/>
                <a:gd name="T3" fmla="*/ 16 h 108"/>
                <a:gd name="T4" fmla="*/ 87 w 107"/>
                <a:gd name="T5" fmla="*/ 33 h 108"/>
                <a:gd name="T6" fmla="*/ 98 w 107"/>
                <a:gd name="T7" fmla="*/ 48 h 108"/>
                <a:gd name="T8" fmla="*/ 104 w 107"/>
                <a:gd name="T9" fmla="*/ 63 h 108"/>
                <a:gd name="T10" fmla="*/ 106 w 107"/>
                <a:gd name="T11" fmla="*/ 76 h 108"/>
                <a:gd name="T12" fmla="*/ 107 w 107"/>
                <a:gd name="T13" fmla="*/ 86 h 108"/>
                <a:gd name="T14" fmla="*/ 106 w 107"/>
                <a:gd name="T15" fmla="*/ 95 h 108"/>
                <a:gd name="T16" fmla="*/ 104 w 107"/>
                <a:gd name="T17" fmla="*/ 100 h 108"/>
                <a:gd name="T18" fmla="*/ 104 w 107"/>
                <a:gd name="T19" fmla="*/ 102 h 108"/>
                <a:gd name="T20" fmla="*/ 82 w 107"/>
                <a:gd name="T21" fmla="*/ 108 h 108"/>
                <a:gd name="T22" fmla="*/ 0 w 107"/>
                <a:gd name="T23" fmla="*/ 63 h 108"/>
                <a:gd name="T24" fmla="*/ 48 w 107"/>
                <a:gd name="T2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08">
                  <a:moveTo>
                    <a:pt x="48" y="0"/>
                  </a:moveTo>
                  <a:lnTo>
                    <a:pt x="71" y="16"/>
                  </a:lnTo>
                  <a:lnTo>
                    <a:pt x="87" y="33"/>
                  </a:lnTo>
                  <a:lnTo>
                    <a:pt x="98" y="48"/>
                  </a:lnTo>
                  <a:lnTo>
                    <a:pt x="104" y="63"/>
                  </a:lnTo>
                  <a:lnTo>
                    <a:pt x="106" y="76"/>
                  </a:lnTo>
                  <a:lnTo>
                    <a:pt x="107" y="86"/>
                  </a:lnTo>
                  <a:lnTo>
                    <a:pt x="106" y="95"/>
                  </a:lnTo>
                  <a:lnTo>
                    <a:pt x="104" y="100"/>
                  </a:lnTo>
                  <a:lnTo>
                    <a:pt x="104" y="102"/>
                  </a:lnTo>
                  <a:lnTo>
                    <a:pt x="82" y="108"/>
                  </a:lnTo>
                  <a:lnTo>
                    <a:pt x="0" y="63"/>
                  </a:lnTo>
                  <a:lnTo>
                    <a:pt x="48" y="0"/>
                  </a:lnTo>
                  <a:close/>
                </a:path>
              </a:pathLst>
            </a:custGeom>
            <a:solidFill>
              <a:srgbClr val="FFAE94"/>
            </a:solidFill>
            <a:ln w="0">
              <a:solidFill>
                <a:srgbClr val="FFAE94"/>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3" name="Freeform 21"/>
            <p:cNvSpPr/>
            <p:nvPr/>
          </p:nvSpPr>
          <p:spPr bwMode="auto">
            <a:xfrm>
              <a:off x="2811165" y="3671864"/>
              <a:ext cx="249238" cy="190500"/>
            </a:xfrm>
            <a:custGeom>
              <a:avLst/>
              <a:gdLst>
                <a:gd name="T0" fmla="*/ 98 w 157"/>
                <a:gd name="T1" fmla="*/ 0 h 120"/>
                <a:gd name="T2" fmla="*/ 121 w 157"/>
                <a:gd name="T3" fmla="*/ 16 h 120"/>
                <a:gd name="T4" fmla="*/ 137 w 157"/>
                <a:gd name="T5" fmla="*/ 32 h 120"/>
                <a:gd name="T6" fmla="*/ 148 w 157"/>
                <a:gd name="T7" fmla="*/ 47 h 120"/>
                <a:gd name="T8" fmla="*/ 154 w 157"/>
                <a:gd name="T9" fmla="*/ 62 h 120"/>
                <a:gd name="T10" fmla="*/ 157 w 157"/>
                <a:gd name="T11" fmla="*/ 74 h 120"/>
                <a:gd name="T12" fmla="*/ 157 w 157"/>
                <a:gd name="T13" fmla="*/ 84 h 120"/>
                <a:gd name="T14" fmla="*/ 156 w 157"/>
                <a:gd name="T15" fmla="*/ 92 h 120"/>
                <a:gd name="T16" fmla="*/ 154 w 157"/>
                <a:gd name="T17" fmla="*/ 97 h 120"/>
                <a:gd name="T18" fmla="*/ 154 w 157"/>
                <a:gd name="T19" fmla="*/ 99 h 120"/>
                <a:gd name="T20" fmla="*/ 78 w 157"/>
                <a:gd name="T21" fmla="*/ 120 h 120"/>
                <a:gd name="T22" fmla="*/ 0 w 157"/>
                <a:gd name="T23" fmla="*/ 80 h 120"/>
                <a:gd name="T24" fmla="*/ 98 w 157"/>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7" h="120">
                  <a:moveTo>
                    <a:pt x="98" y="0"/>
                  </a:moveTo>
                  <a:lnTo>
                    <a:pt x="121" y="16"/>
                  </a:lnTo>
                  <a:lnTo>
                    <a:pt x="137" y="32"/>
                  </a:lnTo>
                  <a:lnTo>
                    <a:pt x="148" y="47"/>
                  </a:lnTo>
                  <a:lnTo>
                    <a:pt x="154" y="62"/>
                  </a:lnTo>
                  <a:lnTo>
                    <a:pt x="157" y="74"/>
                  </a:lnTo>
                  <a:lnTo>
                    <a:pt x="157" y="84"/>
                  </a:lnTo>
                  <a:lnTo>
                    <a:pt x="156" y="92"/>
                  </a:lnTo>
                  <a:lnTo>
                    <a:pt x="154" y="97"/>
                  </a:lnTo>
                  <a:lnTo>
                    <a:pt x="154" y="99"/>
                  </a:lnTo>
                  <a:lnTo>
                    <a:pt x="78" y="120"/>
                  </a:lnTo>
                  <a:lnTo>
                    <a:pt x="0" y="80"/>
                  </a:lnTo>
                  <a:lnTo>
                    <a:pt x="98" y="0"/>
                  </a:lnTo>
                  <a:close/>
                </a:path>
              </a:pathLst>
            </a:custGeom>
            <a:solidFill>
              <a:srgbClr val="F5A48A"/>
            </a:solidFill>
            <a:ln w="0">
              <a:solidFill>
                <a:srgbClr val="F5A48A"/>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4" name="Freeform 22"/>
            <p:cNvSpPr/>
            <p:nvPr/>
          </p:nvSpPr>
          <p:spPr bwMode="auto">
            <a:xfrm>
              <a:off x="2795290" y="3876652"/>
              <a:ext cx="169863" cy="192088"/>
            </a:xfrm>
            <a:custGeom>
              <a:avLst/>
              <a:gdLst>
                <a:gd name="T0" fmla="*/ 48 w 107"/>
                <a:gd name="T1" fmla="*/ 0 h 121"/>
                <a:gd name="T2" fmla="*/ 71 w 107"/>
                <a:gd name="T3" fmla="*/ 16 h 121"/>
                <a:gd name="T4" fmla="*/ 87 w 107"/>
                <a:gd name="T5" fmla="*/ 33 h 121"/>
                <a:gd name="T6" fmla="*/ 98 w 107"/>
                <a:gd name="T7" fmla="*/ 47 h 121"/>
                <a:gd name="T8" fmla="*/ 104 w 107"/>
                <a:gd name="T9" fmla="*/ 62 h 121"/>
                <a:gd name="T10" fmla="*/ 107 w 107"/>
                <a:gd name="T11" fmla="*/ 74 h 121"/>
                <a:gd name="T12" fmla="*/ 107 w 107"/>
                <a:gd name="T13" fmla="*/ 84 h 121"/>
                <a:gd name="T14" fmla="*/ 106 w 107"/>
                <a:gd name="T15" fmla="*/ 92 h 121"/>
                <a:gd name="T16" fmla="*/ 104 w 107"/>
                <a:gd name="T17" fmla="*/ 97 h 121"/>
                <a:gd name="T18" fmla="*/ 104 w 107"/>
                <a:gd name="T19" fmla="*/ 99 h 121"/>
                <a:gd name="T20" fmla="*/ 28 w 107"/>
                <a:gd name="T21" fmla="*/ 121 h 121"/>
                <a:gd name="T22" fmla="*/ 0 w 107"/>
                <a:gd name="T23" fmla="*/ 63 h 121"/>
                <a:gd name="T24" fmla="*/ 48 w 107"/>
                <a:gd name="T25"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21">
                  <a:moveTo>
                    <a:pt x="48" y="0"/>
                  </a:moveTo>
                  <a:lnTo>
                    <a:pt x="71" y="16"/>
                  </a:lnTo>
                  <a:lnTo>
                    <a:pt x="87" y="33"/>
                  </a:lnTo>
                  <a:lnTo>
                    <a:pt x="98" y="47"/>
                  </a:lnTo>
                  <a:lnTo>
                    <a:pt x="104" y="62"/>
                  </a:lnTo>
                  <a:lnTo>
                    <a:pt x="107" y="74"/>
                  </a:lnTo>
                  <a:lnTo>
                    <a:pt x="107" y="84"/>
                  </a:lnTo>
                  <a:lnTo>
                    <a:pt x="106" y="92"/>
                  </a:lnTo>
                  <a:lnTo>
                    <a:pt x="104" y="97"/>
                  </a:lnTo>
                  <a:lnTo>
                    <a:pt x="104" y="99"/>
                  </a:lnTo>
                  <a:lnTo>
                    <a:pt x="28" y="121"/>
                  </a:lnTo>
                  <a:lnTo>
                    <a:pt x="0" y="63"/>
                  </a:lnTo>
                  <a:lnTo>
                    <a:pt x="48" y="0"/>
                  </a:lnTo>
                  <a:close/>
                </a:path>
              </a:pathLst>
            </a:custGeom>
            <a:solidFill>
              <a:srgbClr val="F5A48A"/>
            </a:solidFill>
            <a:ln w="0">
              <a:solidFill>
                <a:srgbClr val="F5A48A"/>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5" name="Freeform 23"/>
            <p:cNvSpPr/>
            <p:nvPr/>
          </p:nvSpPr>
          <p:spPr bwMode="auto">
            <a:xfrm>
              <a:off x="1539577" y="3592489"/>
              <a:ext cx="1277938" cy="642938"/>
            </a:xfrm>
            <a:custGeom>
              <a:avLst/>
              <a:gdLst>
                <a:gd name="T0" fmla="*/ 643 w 805"/>
                <a:gd name="T1" fmla="*/ 0 h 405"/>
                <a:gd name="T2" fmla="*/ 680 w 805"/>
                <a:gd name="T3" fmla="*/ 11 h 405"/>
                <a:gd name="T4" fmla="*/ 713 w 805"/>
                <a:gd name="T5" fmla="*/ 33 h 405"/>
                <a:gd name="T6" fmla="*/ 737 w 805"/>
                <a:gd name="T7" fmla="*/ 62 h 405"/>
                <a:gd name="T8" fmla="*/ 762 w 805"/>
                <a:gd name="T9" fmla="*/ 116 h 405"/>
                <a:gd name="T10" fmla="*/ 779 w 805"/>
                <a:gd name="T11" fmla="*/ 173 h 405"/>
                <a:gd name="T12" fmla="*/ 792 w 805"/>
                <a:gd name="T13" fmla="*/ 217 h 405"/>
                <a:gd name="T14" fmla="*/ 801 w 805"/>
                <a:gd name="T15" fmla="*/ 253 h 405"/>
                <a:gd name="T16" fmla="*/ 805 w 805"/>
                <a:gd name="T17" fmla="*/ 292 h 405"/>
                <a:gd name="T18" fmla="*/ 803 w 805"/>
                <a:gd name="T19" fmla="*/ 330 h 405"/>
                <a:gd name="T20" fmla="*/ 792 w 805"/>
                <a:gd name="T21" fmla="*/ 363 h 405"/>
                <a:gd name="T22" fmla="*/ 766 w 805"/>
                <a:gd name="T23" fmla="*/ 386 h 405"/>
                <a:gd name="T24" fmla="*/ 715 w 805"/>
                <a:gd name="T25" fmla="*/ 403 h 405"/>
                <a:gd name="T26" fmla="*/ 662 w 805"/>
                <a:gd name="T27" fmla="*/ 403 h 405"/>
                <a:gd name="T28" fmla="*/ 609 w 805"/>
                <a:gd name="T29" fmla="*/ 390 h 405"/>
                <a:gd name="T30" fmla="*/ 576 w 805"/>
                <a:gd name="T31" fmla="*/ 388 h 405"/>
                <a:gd name="T32" fmla="*/ 534 w 805"/>
                <a:gd name="T33" fmla="*/ 395 h 405"/>
                <a:gd name="T34" fmla="*/ 496 w 805"/>
                <a:gd name="T35" fmla="*/ 401 h 405"/>
                <a:gd name="T36" fmla="*/ 452 w 805"/>
                <a:gd name="T37" fmla="*/ 402 h 405"/>
                <a:gd name="T38" fmla="*/ 400 w 805"/>
                <a:gd name="T39" fmla="*/ 395 h 405"/>
                <a:gd name="T40" fmla="*/ 342 w 805"/>
                <a:gd name="T41" fmla="*/ 376 h 405"/>
                <a:gd name="T42" fmla="*/ 281 w 805"/>
                <a:gd name="T43" fmla="*/ 351 h 405"/>
                <a:gd name="T44" fmla="*/ 220 w 805"/>
                <a:gd name="T45" fmla="*/ 340 h 405"/>
                <a:gd name="T46" fmla="*/ 207 w 805"/>
                <a:gd name="T47" fmla="*/ 339 h 405"/>
                <a:gd name="T48" fmla="*/ 174 w 805"/>
                <a:gd name="T49" fmla="*/ 336 h 405"/>
                <a:gd name="T50" fmla="*/ 124 w 805"/>
                <a:gd name="T51" fmla="*/ 333 h 405"/>
                <a:gd name="T52" fmla="*/ 63 w 805"/>
                <a:gd name="T53" fmla="*/ 327 h 405"/>
                <a:gd name="T54" fmla="*/ 51 w 805"/>
                <a:gd name="T55" fmla="*/ 167 h 405"/>
                <a:gd name="T56" fmla="*/ 147 w 805"/>
                <a:gd name="T57" fmla="*/ 174 h 405"/>
                <a:gd name="T58" fmla="*/ 232 w 805"/>
                <a:gd name="T59" fmla="*/ 178 h 405"/>
                <a:gd name="T60" fmla="*/ 302 w 805"/>
                <a:gd name="T61" fmla="*/ 180 h 405"/>
                <a:gd name="T62" fmla="*/ 352 w 805"/>
                <a:gd name="T63" fmla="*/ 181 h 405"/>
                <a:gd name="T64" fmla="*/ 375 w 805"/>
                <a:gd name="T65" fmla="*/ 179 h 405"/>
                <a:gd name="T66" fmla="*/ 420 w 805"/>
                <a:gd name="T67" fmla="*/ 162 h 405"/>
                <a:gd name="T68" fmla="*/ 468 w 805"/>
                <a:gd name="T69" fmla="*/ 137 h 405"/>
                <a:gd name="T70" fmla="*/ 512 w 805"/>
                <a:gd name="T71" fmla="*/ 110 h 405"/>
                <a:gd name="T72" fmla="*/ 540 w 805"/>
                <a:gd name="T73" fmla="*/ 79 h 405"/>
                <a:gd name="T74" fmla="*/ 561 w 805"/>
                <a:gd name="T75" fmla="*/ 43 h 405"/>
                <a:gd name="T76" fmla="*/ 589 w 805"/>
                <a:gd name="T77" fmla="*/ 13 h 405"/>
                <a:gd name="T78" fmla="*/ 624 w 805"/>
                <a:gd name="T79" fmla="*/ 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5" h="405">
                  <a:moveTo>
                    <a:pt x="624" y="0"/>
                  </a:moveTo>
                  <a:lnTo>
                    <a:pt x="643" y="0"/>
                  </a:lnTo>
                  <a:lnTo>
                    <a:pt x="661" y="4"/>
                  </a:lnTo>
                  <a:lnTo>
                    <a:pt x="680" y="11"/>
                  </a:lnTo>
                  <a:lnTo>
                    <a:pt x="698" y="22"/>
                  </a:lnTo>
                  <a:lnTo>
                    <a:pt x="713" y="33"/>
                  </a:lnTo>
                  <a:lnTo>
                    <a:pt x="726" y="48"/>
                  </a:lnTo>
                  <a:lnTo>
                    <a:pt x="737" y="62"/>
                  </a:lnTo>
                  <a:lnTo>
                    <a:pt x="750" y="88"/>
                  </a:lnTo>
                  <a:lnTo>
                    <a:pt x="762" y="116"/>
                  </a:lnTo>
                  <a:lnTo>
                    <a:pt x="771" y="144"/>
                  </a:lnTo>
                  <a:lnTo>
                    <a:pt x="779" y="173"/>
                  </a:lnTo>
                  <a:lnTo>
                    <a:pt x="787" y="201"/>
                  </a:lnTo>
                  <a:lnTo>
                    <a:pt x="792" y="217"/>
                  </a:lnTo>
                  <a:lnTo>
                    <a:pt x="797" y="234"/>
                  </a:lnTo>
                  <a:lnTo>
                    <a:pt x="801" y="253"/>
                  </a:lnTo>
                  <a:lnTo>
                    <a:pt x="804" y="273"/>
                  </a:lnTo>
                  <a:lnTo>
                    <a:pt x="805" y="292"/>
                  </a:lnTo>
                  <a:lnTo>
                    <a:pt x="805" y="311"/>
                  </a:lnTo>
                  <a:lnTo>
                    <a:pt x="803" y="330"/>
                  </a:lnTo>
                  <a:lnTo>
                    <a:pt x="799" y="347"/>
                  </a:lnTo>
                  <a:lnTo>
                    <a:pt x="792" y="363"/>
                  </a:lnTo>
                  <a:lnTo>
                    <a:pt x="780" y="376"/>
                  </a:lnTo>
                  <a:lnTo>
                    <a:pt x="766" y="386"/>
                  </a:lnTo>
                  <a:lnTo>
                    <a:pt x="741" y="397"/>
                  </a:lnTo>
                  <a:lnTo>
                    <a:pt x="715" y="403"/>
                  </a:lnTo>
                  <a:lnTo>
                    <a:pt x="689" y="405"/>
                  </a:lnTo>
                  <a:lnTo>
                    <a:pt x="662" y="403"/>
                  </a:lnTo>
                  <a:lnTo>
                    <a:pt x="636" y="398"/>
                  </a:lnTo>
                  <a:lnTo>
                    <a:pt x="609" y="390"/>
                  </a:lnTo>
                  <a:lnTo>
                    <a:pt x="593" y="388"/>
                  </a:lnTo>
                  <a:lnTo>
                    <a:pt x="576" y="388"/>
                  </a:lnTo>
                  <a:lnTo>
                    <a:pt x="556" y="391"/>
                  </a:lnTo>
                  <a:lnTo>
                    <a:pt x="534" y="395"/>
                  </a:lnTo>
                  <a:lnTo>
                    <a:pt x="516" y="398"/>
                  </a:lnTo>
                  <a:lnTo>
                    <a:pt x="496" y="401"/>
                  </a:lnTo>
                  <a:lnTo>
                    <a:pt x="475" y="402"/>
                  </a:lnTo>
                  <a:lnTo>
                    <a:pt x="452" y="402"/>
                  </a:lnTo>
                  <a:lnTo>
                    <a:pt x="427" y="400"/>
                  </a:lnTo>
                  <a:lnTo>
                    <a:pt x="400" y="395"/>
                  </a:lnTo>
                  <a:lnTo>
                    <a:pt x="372" y="387"/>
                  </a:lnTo>
                  <a:lnTo>
                    <a:pt x="342" y="376"/>
                  </a:lnTo>
                  <a:lnTo>
                    <a:pt x="310" y="360"/>
                  </a:lnTo>
                  <a:lnTo>
                    <a:pt x="281" y="351"/>
                  </a:lnTo>
                  <a:lnTo>
                    <a:pt x="251" y="344"/>
                  </a:lnTo>
                  <a:lnTo>
                    <a:pt x="220" y="340"/>
                  </a:lnTo>
                  <a:lnTo>
                    <a:pt x="216" y="339"/>
                  </a:lnTo>
                  <a:lnTo>
                    <a:pt x="207" y="339"/>
                  </a:lnTo>
                  <a:lnTo>
                    <a:pt x="193" y="338"/>
                  </a:lnTo>
                  <a:lnTo>
                    <a:pt x="174" y="336"/>
                  </a:lnTo>
                  <a:lnTo>
                    <a:pt x="151" y="335"/>
                  </a:lnTo>
                  <a:lnTo>
                    <a:pt x="124" y="333"/>
                  </a:lnTo>
                  <a:lnTo>
                    <a:pt x="95" y="331"/>
                  </a:lnTo>
                  <a:lnTo>
                    <a:pt x="63" y="327"/>
                  </a:lnTo>
                  <a:lnTo>
                    <a:pt x="0" y="164"/>
                  </a:lnTo>
                  <a:lnTo>
                    <a:pt x="51" y="167"/>
                  </a:lnTo>
                  <a:lnTo>
                    <a:pt x="100" y="170"/>
                  </a:lnTo>
                  <a:lnTo>
                    <a:pt x="147" y="174"/>
                  </a:lnTo>
                  <a:lnTo>
                    <a:pt x="192" y="176"/>
                  </a:lnTo>
                  <a:lnTo>
                    <a:pt x="232" y="178"/>
                  </a:lnTo>
                  <a:lnTo>
                    <a:pt x="269" y="179"/>
                  </a:lnTo>
                  <a:lnTo>
                    <a:pt x="302" y="180"/>
                  </a:lnTo>
                  <a:lnTo>
                    <a:pt x="329" y="181"/>
                  </a:lnTo>
                  <a:lnTo>
                    <a:pt x="352" y="181"/>
                  </a:lnTo>
                  <a:lnTo>
                    <a:pt x="367" y="180"/>
                  </a:lnTo>
                  <a:lnTo>
                    <a:pt x="375" y="179"/>
                  </a:lnTo>
                  <a:lnTo>
                    <a:pt x="396" y="171"/>
                  </a:lnTo>
                  <a:lnTo>
                    <a:pt x="420" y="162"/>
                  </a:lnTo>
                  <a:lnTo>
                    <a:pt x="444" y="151"/>
                  </a:lnTo>
                  <a:lnTo>
                    <a:pt x="468" y="137"/>
                  </a:lnTo>
                  <a:lnTo>
                    <a:pt x="491" y="124"/>
                  </a:lnTo>
                  <a:lnTo>
                    <a:pt x="512" y="110"/>
                  </a:lnTo>
                  <a:lnTo>
                    <a:pt x="527" y="95"/>
                  </a:lnTo>
                  <a:lnTo>
                    <a:pt x="540" y="79"/>
                  </a:lnTo>
                  <a:lnTo>
                    <a:pt x="550" y="61"/>
                  </a:lnTo>
                  <a:lnTo>
                    <a:pt x="561" y="43"/>
                  </a:lnTo>
                  <a:lnTo>
                    <a:pt x="574" y="27"/>
                  </a:lnTo>
                  <a:lnTo>
                    <a:pt x="589" y="13"/>
                  </a:lnTo>
                  <a:lnTo>
                    <a:pt x="606" y="4"/>
                  </a:lnTo>
                  <a:lnTo>
                    <a:pt x="624" y="0"/>
                  </a:lnTo>
                  <a:close/>
                </a:path>
              </a:pathLst>
            </a:custGeom>
            <a:solidFill>
              <a:srgbClr val="FFA68A"/>
            </a:solidFill>
            <a:ln w="0">
              <a:solidFill>
                <a:srgbClr val="FFA68A"/>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8" name="Freeform 26"/>
            <p:cNvSpPr/>
            <p:nvPr/>
          </p:nvSpPr>
          <p:spPr bwMode="auto">
            <a:xfrm>
              <a:off x="2494040" y="2867002"/>
              <a:ext cx="603250" cy="1547813"/>
            </a:xfrm>
            <a:custGeom>
              <a:avLst/>
              <a:gdLst>
                <a:gd name="T0" fmla="*/ 241 w 380"/>
                <a:gd name="T1" fmla="*/ 0 h 975"/>
                <a:gd name="T2" fmla="*/ 252 w 380"/>
                <a:gd name="T3" fmla="*/ 2 h 975"/>
                <a:gd name="T4" fmla="*/ 363 w 380"/>
                <a:gd name="T5" fmla="*/ 58 h 975"/>
                <a:gd name="T6" fmla="*/ 371 w 380"/>
                <a:gd name="T7" fmla="*/ 65 h 975"/>
                <a:gd name="T8" fmla="*/ 377 w 380"/>
                <a:gd name="T9" fmla="*/ 74 h 975"/>
                <a:gd name="T10" fmla="*/ 380 w 380"/>
                <a:gd name="T11" fmla="*/ 84 h 975"/>
                <a:gd name="T12" fmla="*/ 380 w 380"/>
                <a:gd name="T13" fmla="*/ 97 h 975"/>
                <a:gd name="T14" fmla="*/ 377 w 380"/>
                <a:gd name="T15" fmla="*/ 109 h 975"/>
                <a:gd name="T16" fmla="*/ 342 w 380"/>
                <a:gd name="T17" fmla="*/ 195 h 975"/>
                <a:gd name="T18" fmla="*/ 313 w 380"/>
                <a:gd name="T19" fmla="*/ 282 h 975"/>
                <a:gd name="T20" fmla="*/ 289 w 380"/>
                <a:gd name="T21" fmla="*/ 370 h 975"/>
                <a:gd name="T22" fmla="*/ 270 w 380"/>
                <a:gd name="T23" fmla="*/ 460 h 975"/>
                <a:gd name="T24" fmla="*/ 257 w 380"/>
                <a:gd name="T25" fmla="*/ 551 h 975"/>
                <a:gd name="T26" fmla="*/ 248 w 380"/>
                <a:gd name="T27" fmla="*/ 642 h 975"/>
                <a:gd name="T28" fmla="*/ 245 w 380"/>
                <a:gd name="T29" fmla="*/ 733 h 975"/>
                <a:gd name="T30" fmla="*/ 247 w 380"/>
                <a:gd name="T31" fmla="*/ 825 h 975"/>
                <a:gd name="T32" fmla="*/ 255 w 380"/>
                <a:gd name="T33" fmla="*/ 917 h 975"/>
                <a:gd name="T34" fmla="*/ 254 w 380"/>
                <a:gd name="T35" fmla="*/ 929 h 975"/>
                <a:gd name="T36" fmla="*/ 248 w 380"/>
                <a:gd name="T37" fmla="*/ 940 h 975"/>
                <a:gd name="T38" fmla="*/ 240 w 380"/>
                <a:gd name="T39" fmla="*/ 949 h 975"/>
                <a:gd name="T40" fmla="*/ 229 w 380"/>
                <a:gd name="T41" fmla="*/ 956 h 975"/>
                <a:gd name="T42" fmla="*/ 215 w 380"/>
                <a:gd name="T43" fmla="*/ 959 h 975"/>
                <a:gd name="T44" fmla="*/ 47 w 380"/>
                <a:gd name="T45" fmla="*/ 975 h 975"/>
                <a:gd name="T46" fmla="*/ 34 w 380"/>
                <a:gd name="T47" fmla="*/ 974 h 975"/>
                <a:gd name="T48" fmla="*/ 21 w 380"/>
                <a:gd name="T49" fmla="*/ 969 h 975"/>
                <a:gd name="T50" fmla="*/ 11 w 380"/>
                <a:gd name="T51" fmla="*/ 961 h 975"/>
                <a:gd name="T52" fmla="*/ 4 w 380"/>
                <a:gd name="T53" fmla="*/ 950 h 975"/>
                <a:gd name="T54" fmla="*/ 2 w 380"/>
                <a:gd name="T55" fmla="*/ 935 h 975"/>
                <a:gd name="T56" fmla="*/ 0 w 380"/>
                <a:gd name="T57" fmla="*/ 830 h 975"/>
                <a:gd name="T58" fmla="*/ 5 w 380"/>
                <a:gd name="T59" fmla="*/ 726 h 975"/>
                <a:gd name="T60" fmla="*/ 15 w 380"/>
                <a:gd name="T61" fmla="*/ 621 h 975"/>
                <a:gd name="T62" fmla="*/ 32 w 380"/>
                <a:gd name="T63" fmla="*/ 518 h 975"/>
                <a:gd name="T64" fmla="*/ 54 w 380"/>
                <a:gd name="T65" fmla="*/ 417 h 975"/>
                <a:gd name="T66" fmla="*/ 83 w 380"/>
                <a:gd name="T67" fmla="*/ 316 h 975"/>
                <a:gd name="T68" fmla="*/ 117 w 380"/>
                <a:gd name="T69" fmla="*/ 217 h 975"/>
                <a:gd name="T70" fmla="*/ 157 w 380"/>
                <a:gd name="T71" fmla="*/ 120 h 975"/>
                <a:gd name="T72" fmla="*/ 202 w 380"/>
                <a:gd name="T73" fmla="*/ 26 h 975"/>
                <a:gd name="T74" fmla="*/ 210 w 380"/>
                <a:gd name="T75" fmla="*/ 15 h 975"/>
                <a:gd name="T76" fmla="*/ 220 w 380"/>
                <a:gd name="T77" fmla="*/ 6 h 975"/>
                <a:gd name="T78" fmla="*/ 230 w 380"/>
                <a:gd name="T79" fmla="*/ 1 h 975"/>
                <a:gd name="T80" fmla="*/ 241 w 380"/>
                <a:gd name="T81" fmla="*/ 0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0" h="975">
                  <a:moveTo>
                    <a:pt x="241" y="0"/>
                  </a:moveTo>
                  <a:lnTo>
                    <a:pt x="252" y="2"/>
                  </a:lnTo>
                  <a:lnTo>
                    <a:pt x="363" y="58"/>
                  </a:lnTo>
                  <a:lnTo>
                    <a:pt x="371" y="65"/>
                  </a:lnTo>
                  <a:lnTo>
                    <a:pt x="377" y="74"/>
                  </a:lnTo>
                  <a:lnTo>
                    <a:pt x="380" y="84"/>
                  </a:lnTo>
                  <a:lnTo>
                    <a:pt x="380" y="97"/>
                  </a:lnTo>
                  <a:lnTo>
                    <a:pt x="377" y="109"/>
                  </a:lnTo>
                  <a:lnTo>
                    <a:pt x="342" y="195"/>
                  </a:lnTo>
                  <a:lnTo>
                    <a:pt x="313" y="282"/>
                  </a:lnTo>
                  <a:lnTo>
                    <a:pt x="289" y="370"/>
                  </a:lnTo>
                  <a:lnTo>
                    <a:pt x="270" y="460"/>
                  </a:lnTo>
                  <a:lnTo>
                    <a:pt x="257" y="551"/>
                  </a:lnTo>
                  <a:lnTo>
                    <a:pt x="248" y="642"/>
                  </a:lnTo>
                  <a:lnTo>
                    <a:pt x="245" y="733"/>
                  </a:lnTo>
                  <a:lnTo>
                    <a:pt x="247" y="825"/>
                  </a:lnTo>
                  <a:lnTo>
                    <a:pt x="255" y="917"/>
                  </a:lnTo>
                  <a:lnTo>
                    <a:pt x="254" y="929"/>
                  </a:lnTo>
                  <a:lnTo>
                    <a:pt x="248" y="940"/>
                  </a:lnTo>
                  <a:lnTo>
                    <a:pt x="240" y="949"/>
                  </a:lnTo>
                  <a:lnTo>
                    <a:pt x="229" y="956"/>
                  </a:lnTo>
                  <a:lnTo>
                    <a:pt x="215" y="959"/>
                  </a:lnTo>
                  <a:lnTo>
                    <a:pt x="47" y="975"/>
                  </a:lnTo>
                  <a:lnTo>
                    <a:pt x="34" y="974"/>
                  </a:lnTo>
                  <a:lnTo>
                    <a:pt x="21" y="969"/>
                  </a:lnTo>
                  <a:lnTo>
                    <a:pt x="11" y="961"/>
                  </a:lnTo>
                  <a:lnTo>
                    <a:pt x="4" y="950"/>
                  </a:lnTo>
                  <a:lnTo>
                    <a:pt x="2" y="935"/>
                  </a:lnTo>
                  <a:lnTo>
                    <a:pt x="0" y="830"/>
                  </a:lnTo>
                  <a:lnTo>
                    <a:pt x="5" y="726"/>
                  </a:lnTo>
                  <a:lnTo>
                    <a:pt x="15" y="621"/>
                  </a:lnTo>
                  <a:lnTo>
                    <a:pt x="32" y="518"/>
                  </a:lnTo>
                  <a:lnTo>
                    <a:pt x="54" y="417"/>
                  </a:lnTo>
                  <a:lnTo>
                    <a:pt x="83" y="316"/>
                  </a:lnTo>
                  <a:lnTo>
                    <a:pt x="117" y="217"/>
                  </a:lnTo>
                  <a:lnTo>
                    <a:pt x="157" y="120"/>
                  </a:lnTo>
                  <a:lnTo>
                    <a:pt x="202" y="26"/>
                  </a:lnTo>
                  <a:lnTo>
                    <a:pt x="210" y="15"/>
                  </a:lnTo>
                  <a:lnTo>
                    <a:pt x="220" y="6"/>
                  </a:lnTo>
                  <a:lnTo>
                    <a:pt x="230" y="1"/>
                  </a:lnTo>
                  <a:lnTo>
                    <a:pt x="241" y="0"/>
                  </a:lnTo>
                  <a:close/>
                </a:path>
              </a:pathLst>
            </a:custGeom>
            <a:solidFill>
              <a:srgbClr val="00000F"/>
            </a:solidFill>
            <a:ln w="0">
              <a:solidFill>
                <a:srgbClr val="00000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9" name="Freeform 27"/>
            <p:cNvSpPr/>
            <p:nvPr/>
          </p:nvSpPr>
          <p:spPr bwMode="auto">
            <a:xfrm>
              <a:off x="2449215" y="3641702"/>
              <a:ext cx="60325" cy="566738"/>
            </a:xfrm>
            <a:custGeom>
              <a:avLst/>
              <a:gdLst>
                <a:gd name="T0" fmla="*/ 38 w 38"/>
                <a:gd name="T1" fmla="*/ 0 h 357"/>
                <a:gd name="T2" fmla="*/ 22 w 38"/>
                <a:gd name="T3" fmla="*/ 88 h 357"/>
                <a:gd name="T4" fmla="*/ 10 w 38"/>
                <a:gd name="T5" fmla="*/ 178 h 357"/>
                <a:gd name="T6" fmla="*/ 3 w 38"/>
                <a:gd name="T7" fmla="*/ 268 h 357"/>
                <a:gd name="T8" fmla="*/ 0 w 38"/>
                <a:gd name="T9" fmla="*/ 357 h 357"/>
                <a:gd name="T10" fmla="*/ 3 w 38"/>
                <a:gd name="T11" fmla="*/ 268 h 357"/>
                <a:gd name="T12" fmla="*/ 10 w 38"/>
                <a:gd name="T13" fmla="*/ 178 h 357"/>
                <a:gd name="T14" fmla="*/ 22 w 38"/>
                <a:gd name="T15" fmla="*/ 88 h 357"/>
                <a:gd name="T16" fmla="*/ 38 w 38"/>
                <a:gd name="T17"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57">
                  <a:moveTo>
                    <a:pt x="38" y="0"/>
                  </a:moveTo>
                  <a:lnTo>
                    <a:pt x="22" y="88"/>
                  </a:lnTo>
                  <a:lnTo>
                    <a:pt x="10" y="178"/>
                  </a:lnTo>
                  <a:lnTo>
                    <a:pt x="3" y="268"/>
                  </a:lnTo>
                  <a:lnTo>
                    <a:pt x="0" y="357"/>
                  </a:lnTo>
                  <a:lnTo>
                    <a:pt x="3" y="268"/>
                  </a:lnTo>
                  <a:lnTo>
                    <a:pt x="10" y="178"/>
                  </a:lnTo>
                  <a:lnTo>
                    <a:pt x="22" y="88"/>
                  </a:lnTo>
                  <a:lnTo>
                    <a:pt x="38" y="0"/>
                  </a:lnTo>
                  <a:close/>
                </a:path>
              </a:pathLst>
            </a:custGeom>
            <a:solidFill>
              <a:srgbClr val="CC7357"/>
            </a:solidFill>
            <a:ln w="0">
              <a:solidFill>
                <a:srgbClr val="CC7357"/>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30" name="Freeform 28"/>
            <p:cNvSpPr/>
            <p:nvPr/>
          </p:nvSpPr>
          <p:spPr bwMode="auto">
            <a:xfrm>
              <a:off x="2449215" y="3160689"/>
              <a:ext cx="393700" cy="1254125"/>
            </a:xfrm>
            <a:custGeom>
              <a:avLst/>
              <a:gdLst>
                <a:gd name="T0" fmla="*/ 183 w 248"/>
                <a:gd name="T1" fmla="*/ 31 h 790"/>
                <a:gd name="T2" fmla="*/ 156 w 248"/>
                <a:gd name="T3" fmla="*/ 141 h 790"/>
                <a:gd name="T4" fmla="*/ 131 w 248"/>
                <a:gd name="T5" fmla="*/ 246 h 790"/>
                <a:gd name="T6" fmla="*/ 99 w 248"/>
                <a:gd name="T7" fmla="*/ 427 h 790"/>
                <a:gd name="T8" fmla="*/ 83 w 248"/>
                <a:gd name="T9" fmla="*/ 542 h 790"/>
                <a:gd name="T10" fmla="*/ 79 w 248"/>
                <a:gd name="T11" fmla="*/ 591 h 790"/>
                <a:gd name="T12" fmla="*/ 81 w 248"/>
                <a:gd name="T13" fmla="*/ 643 h 790"/>
                <a:gd name="T14" fmla="*/ 94 w 248"/>
                <a:gd name="T15" fmla="*/ 690 h 790"/>
                <a:gd name="T16" fmla="*/ 120 w 248"/>
                <a:gd name="T17" fmla="*/ 731 h 790"/>
                <a:gd name="T18" fmla="*/ 160 w 248"/>
                <a:gd name="T19" fmla="*/ 755 h 790"/>
                <a:gd name="T20" fmla="*/ 203 w 248"/>
                <a:gd name="T21" fmla="*/ 763 h 790"/>
                <a:gd name="T22" fmla="*/ 248 w 248"/>
                <a:gd name="T23" fmla="*/ 755 h 790"/>
                <a:gd name="T24" fmla="*/ 229 w 248"/>
                <a:gd name="T25" fmla="*/ 771 h 790"/>
                <a:gd name="T26" fmla="*/ 216 w 248"/>
                <a:gd name="T27" fmla="*/ 774 h 790"/>
                <a:gd name="T28" fmla="*/ 215 w 248"/>
                <a:gd name="T29" fmla="*/ 774 h 790"/>
                <a:gd name="T30" fmla="*/ 215 w 248"/>
                <a:gd name="T31" fmla="*/ 774 h 790"/>
                <a:gd name="T32" fmla="*/ 43 w 248"/>
                <a:gd name="T33" fmla="*/ 790 h 790"/>
                <a:gd name="T34" fmla="*/ 31 w 248"/>
                <a:gd name="T35" fmla="*/ 788 h 790"/>
                <a:gd name="T36" fmla="*/ 10 w 248"/>
                <a:gd name="T37" fmla="*/ 775 h 790"/>
                <a:gd name="T38" fmla="*/ 2 w 248"/>
                <a:gd name="T39" fmla="*/ 751 h 790"/>
                <a:gd name="T40" fmla="*/ 2 w 248"/>
                <a:gd name="T41" fmla="*/ 750 h 790"/>
                <a:gd name="T42" fmla="*/ 2 w 248"/>
                <a:gd name="T43" fmla="*/ 749 h 790"/>
                <a:gd name="T44" fmla="*/ 0 w 248"/>
                <a:gd name="T45" fmla="*/ 660 h 790"/>
                <a:gd name="T46" fmla="*/ 10 w 248"/>
                <a:gd name="T47" fmla="*/ 481 h 790"/>
                <a:gd name="T48" fmla="*/ 38 w 248"/>
                <a:gd name="T49" fmla="*/ 303 h 790"/>
                <a:gd name="T50" fmla="*/ 39 w 248"/>
                <a:gd name="T51" fmla="*/ 302 h 790"/>
                <a:gd name="T52" fmla="*/ 39 w 248"/>
                <a:gd name="T53" fmla="*/ 301 h 790"/>
                <a:gd name="T54" fmla="*/ 39 w 248"/>
                <a:gd name="T55" fmla="*/ 300 h 790"/>
                <a:gd name="T56" fmla="*/ 39 w 248"/>
                <a:gd name="T57" fmla="*/ 299 h 790"/>
                <a:gd name="T58" fmla="*/ 39 w 248"/>
                <a:gd name="T59" fmla="*/ 298 h 790"/>
                <a:gd name="T60" fmla="*/ 39 w 248"/>
                <a:gd name="T61" fmla="*/ 298 h 790"/>
                <a:gd name="T62" fmla="*/ 40 w 248"/>
                <a:gd name="T63" fmla="*/ 297 h 790"/>
                <a:gd name="T64" fmla="*/ 40 w 248"/>
                <a:gd name="T65" fmla="*/ 296 h 790"/>
                <a:gd name="T66" fmla="*/ 40 w 248"/>
                <a:gd name="T67" fmla="*/ 295 h 790"/>
                <a:gd name="T68" fmla="*/ 94 w 248"/>
                <a:gd name="T69" fmla="*/ 97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8" h="790">
                  <a:moveTo>
                    <a:pt x="130" y="0"/>
                  </a:moveTo>
                  <a:lnTo>
                    <a:pt x="183" y="31"/>
                  </a:lnTo>
                  <a:lnTo>
                    <a:pt x="169" y="87"/>
                  </a:lnTo>
                  <a:lnTo>
                    <a:pt x="156" y="141"/>
                  </a:lnTo>
                  <a:lnTo>
                    <a:pt x="142" y="194"/>
                  </a:lnTo>
                  <a:lnTo>
                    <a:pt x="131" y="246"/>
                  </a:lnTo>
                  <a:lnTo>
                    <a:pt x="113" y="336"/>
                  </a:lnTo>
                  <a:lnTo>
                    <a:pt x="99" y="427"/>
                  </a:lnTo>
                  <a:lnTo>
                    <a:pt x="86" y="518"/>
                  </a:lnTo>
                  <a:lnTo>
                    <a:pt x="83" y="542"/>
                  </a:lnTo>
                  <a:lnTo>
                    <a:pt x="81" y="566"/>
                  </a:lnTo>
                  <a:lnTo>
                    <a:pt x="79" y="591"/>
                  </a:lnTo>
                  <a:lnTo>
                    <a:pt x="79" y="617"/>
                  </a:lnTo>
                  <a:lnTo>
                    <a:pt x="81" y="643"/>
                  </a:lnTo>
                  <a:lnTo>
                    <a:pt x="85" y="668"/>
                  </a:lnTo>
                  <a:lnTo>
                    <a:pt x="94" y="690"/>
                  </a:lnTo>
                  <a:lnTo>
                    <a:pt x="105" y="712"/>
                  </a:lnTo>
                  <a:lnTo>
                    <a:pt x="120" y="731"/>
                  </a:lnTo>
                  <a:lnTo>
                    <a:pt x="139" y="745"/>
                  </a:lnTo>
                  <a:lnTo>
                    <a:pt x="160" y="755"/>
                  </a:lnTo>
                  <a:lnTo>
                    <a:pt x="180" y="761"/>
                  </a:lnTo>
                  <a:lnTo>
                    <a:pt x="203" y="763"/>
                  </a:lnTo>
                  <a:lnTo>
                    <a:pt x="226" y="761"/>
                  </a:lnTo>
                  <a:lnTo>
                    <a:pt x="248" y="755"/>
                  </a:lnTo>
                  <a:lnTo>
                    <a:pt x="240" y="765"/>
                  </a:lnTo>
                  <a:lnTo>
                    <a:pt x="229" y="771"/>
                  </a:lnTo>
                  <a:lnTo>
                    <a:pt x="216" y="774"/>
                  </a:lnTo>
                  <a:lnTo>
                    <a:pt x="216" y="774"/>
                  </a:lnTo>
                  <a:lnTo>
                    <a:pt x="216" y="774"/>
                  </a:lnTo>
                  <a:lnTo>
                    <a:pt x="215" y="774"/>
                  </a:lnTo>
                  <a:lnTo>
                    <a:pt x="215" y="774"/>
                  </a:lnTo>
                  <a:lnTo>
                    <a:pt x="215" y="774"/>
                  </a:lnTo>
                  <a:lnTo>
                    <a:pt x="47" y="790"/>
                  </a:lnTo>
                  <a:lnTo>
                    <a:pt x="43" y="790"/>
                  </a:lnTo>
                  <a:lnTo>
                    <a:pt x="43" y="790"/>
                  </a:lnTo>
                  <a:lnTo>
                    <a:pt x="31" y="788"/>
                  </a:lnTo>
                  <a:lnTo>
                    <a:pt x="19" y="783"/>
                  </a:lnTo>
                  <a:lnTo>
                    <a:pt x="10" y="775"/>
                  </a:lnTo>
                  <a:lnTo>
                    <a:pt x="4" y="764"/>
                  </a:lnTo>
                  <a:lnTo>
                    <a:pt x="2" y="751"/>
                  </a:lnTo>
                  <a:lnTo>
                    <a:pt x="2" y="751"/>
                  </a:lnTo>
                  <a:lnTo>
                    <a:pt x="2" y="750"/>
                  </a:lnTo>
                  <a:lnTo>
                    <a:pt x="2" y="749"/>
                  </a:lnTo>
                  <a:lnTo>
                    <a:pt x="2" y="749"/>
                  </a:lnTo>
                  <a:lnTo>
                    <a:pt x="2" y="748"/>
                  </a:lnTo>
                  <a:lnTo>
                    <a:pt x="0" y="660"/>
                  </a:lnTo>
                  <a:lnTo>
                    <a:pt x="3" y="571"/>
                  </a:lnTo>
                  <a:lnTo>
                    <a:pt x="10" y="481"/>
                  </a:lnTo>
                  <a:lnTo>
                    <a:pt x="22" y="391"/>
                  </a:lnTo>
                  <a:lnTo>
                    <a:pt x="38" y="303"/>
                  </a:lnTo>
                  <a:lnTo>
                    <a:pt x="38" y="303"/>
                  </a:lnTo>
                  <a:lnTo>
                    <a:pt x="39" y="302"/>
                  </a:lnTo>
                  <a:lnTo>
                    <a:pt x="39" y="302"/>
                  </a:lnTo>
                  <a:lnTo>
                    <a:pt x="39" y="301"/>
                  </a:lnTo>
                  <a:lnTo>
                    <a:pt x="39" y="301"/>
                  </a:lnTo>
                  <a:lnTo>
                    <a:pt x="39" y="300"/>
                  </a:lnTo>
                  <a:lnTo>
                    <a:pt x="39" y="300"/>
                  </a:lnTo>
                  <a:lnTo>
                    <a:pt x="39" y="299"/>
                  </a:lnTo>
                  <a:lnTo>
                    <a:pt x="39" y="299"/>
                  </a:lnTo>
                  <a:lnTo>
                    <a:pt x="39" y="298"/>
                  </a:lnTo>
                  <a:lnTo>
                    <a:pt x="39" y="298"/>
                  </a:lnTo>
                  <a:lnTo>
                    <a:pt x="39" y="298"/>
                  </a:lnTo>
                  <a:lnTo>
                    <a:pt x="40" y="297"/>
                  </a:lnTo>
                  <a:lnTo>
                    <a:pt x="40" y="297"/>
                  </a:lnTo>
                  <a:lnTo>
                    <a:pt x="40" y="296"/>
                  </a:lnTo>
                  <a:lnTo>
                    <a:pt x="40" y="296"/>
                  </a:lnTo>
                  <a:lnTo>
                    <a:pt x="40" y="295"/>
                  </a:lnTo>
                  <a:lnTo>
                    <a:pt x="40" y="295"/>
                  </a:lnTo>
                  <a:lnTo>
                    <a:pt x="64" y="196"/>
                  </a:lnTo>
                  <a:lnTo>
                    <a:pt x="94" y="97"/>
                  </a:lnTo>
                  <a:lnTo>
                    <a:pt x="130" y="0"/>
                  </a:lnTo>
                  <a:close/>
                </a:path>
              </a:pathLst>
            </a:custGeom>
            <a:solidFill>
              <a:schemeClr val="tx2">
                <a:lumMod val="50000"/>
              </a:schemeClr>
            </a:solidFill>
            <a:ln w="0">
              <a:solidFill>
                <a:schemeClr val="tx2">
                  <a:lumMod val="50000"/>
                </a:schemeClr>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31" name="Freeform 29"/>
            <p:cNvSpPr/>
            <p:nvPr/>
          </p:nvSpPr>
          <p:spPr bwMode="auto">
            <a:xfrm>
              <a:off x="2711152" y="3322614"/>
              <a:ext cx="166688" cy="995363"/>
            </a:xfrm>
            <a:custGeom>
              <a:avLst/>
              <a:gdLst>
                <a:gd name="T0" fmla="*/ 98 w 105"/>
                <a:gd name="T1" fmla="*/ 1 h 627"/>
                <a:gd name="T2" fmla="*/ 104 w 105"/>
                <a:gd name="T3" fmla="*/ 12 h 627"/>
                <a:gd name="T4" fmla="*/ 104 w 105"/>
                <a:gd name="T5" fmla="*/ 29 h 627"/>
                <a:gd name="T6" fmla="*/ 101 w 105"/>
                <a:gd name="T7" fmla="*/ 45 h 627"/>
                <a:gd name="T8" fmla="*/ 95 w 105"/>
                <a:gd name="T9" fmla="*/ 79 h 627"/>
                <a:gd name="T10" fmla="*/ 82 w 105"/>
                <a:gd name="T11" fmla="*/ 135 h 627"/>
                <a:gd name="T12" fmla="*/ 74 w 105"/>
                <a:gd name="T13" fmla="*/ 176 h 627"/>
                <a:gd name="T14" fmla="*/ 69 w 105"/>
                <a:gd name="T15" fmla="*/ 225 h 627"/>
                <a:gd name="T16" fmla="*/ 63 w 105"/>
                <a:gd name="T17" fmla="*/ 286 h 627"/>
                <a:gd name="T18" fmla="*/ 58 w 105"/>
                <a:gd name="T19" fmla="*/ 352 h 627"/>
                <a:gd name="T20" fmla="*/ 53 w 105"/>
                <a:gd name="T21" fmla="*/ 416 h 627"/>
                <a:gd name="T22" fmla="*/ 49 w 105"/>
                <a:gd name="T23" fmla="*/ 472 h 627"/>
                <a:gd name="T24" fmla="*/ 47 w 105"/>
                <a:gd name="T25" fmla="*/ 510 h 627"/>
                <a:gd name="T26" fmla="*/ 48 w 105"/>
                <a:gd name="T27" fmla="*/ 536 h 627"/>
                <a:gd name="T28" fmla="*/ 48 w 105"/>
                <a:gd name="T29" fmla="*/ 570 h 627"/>
                <a:gd name="T30" fmla="*/ 47 w 105"/>
                <a:gd name="T31" fmla="*/ 601 h 627"/>
                <a:gd name="T32" fmla="*/ 43 w 105"/>
                <a:gd name="T33" fmla="*/ 618 h 627"/>
                <a:gd name="T34" fmla="*/ 36 w 105"/>
                <a:gd name="T35" fmla="*/ 624 h 627"/>
                <a:gd name="T36" fmla="*/ 28 w 105"/>
                <a:gd name="T37" fmla="*/ 627 h 627"/>
                <a:gd name="T38" fmla="*/ 7 w 105"/>
                <a:gd name="T39" fmla="*/ 615 h 627"/>
                <a:gd name="T40" fmla="*/ 0 w 105"/>
                <a:gd name="T41" fmla="*/ 597 h 627"/>
                <a:gd name="T42" fmla="*/ 0 w 105"/>
                <a:gd name="T43" fmla="*/ 565 h 627"/>
                <a:gd name="T44" fmla="*/ 2 w 105"/>
                <a:gd name="T45" fmla="*/ 520 h 627"/>
                <a:gd name="T46" fmla="*/ 5 w 105"/>
                <a:gd name="T47" fmla="*/ 471 h 627"/>
                <a:gd name="T48" fmla="*/ 7 w 105"/>
                <a:gd name="T49" fmla="*/ 428 h 627"/>
                <a:gd name="T50" fmla="*/ 12 w 105"/>
                <a:gd name="T51" fmla="*/ 349 h 627"/>
                <a:gd name="T52" fmla="*/ 26 w 105"/>
                <a:gd name="T53" fmla="*/ 223 h 627"/>
                <a:gd name="T54" fmla="*/ 42 w 105"/>
                <a:gd name="T55" fmla="*/ 117 h 627"/>
                <a:gd name="T56" fmla="*/ 56 w 105"/>
                <a:gd name="T57" fmla="*/ 56 h 627"/>
                <a:gd name="T58" fmla="*/ 61 w 105"/>
                <a:gd name="T59" fmla="*/ 34 h 627"/>
                <a:gd name="T60" fmla="*/ 69 w 105"/>
                <a:gd name="T61" fmla="*/ 12 h 627"/>
                <a:gd name="T62" fmla="*/ 86 w 105"/>
                <a:gd name="T63" fmla="*/ 0 h 627"/>
                <a:gd name="T64" fmla="*/ 91 w 105"/>
                <a:gd name="T65" fmla="*/ 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 h="627">
                  <a:moveTo>
                    <a:pt x="91" y="0"/>
                  </a:moveTo>
                  <a:lnTo>
                    <a:pt x="98" y="1"/>
                  </a:lnTo>
                  <a:lnTo>
                    <a:pt x="102" y="6"/>
                  </a:lnTo>
                  <a:lnTo>
                    <a:pt x="104" y="12"/>
                  </a:lnTo>
                  <a:lnTo>
                    <a:pt x="105" y="20"/>
                  </a:lnTo>
                  <a:lnTo>
                    <a:pt x="104" y="29"/>
                  </a:lnTo>
                  <a:lnTo>
                    <a:pt x="103" y="38"/>
                  </a:lnTo>
                  <a:lnTo>
                    <a:pt x="101" y="45"/>
                  </a:lnTo>
                  <a:lnTo>
                    <a:pt x="100" y="51"/>
                  </a:lnTo>
                  <a:lnTo>
                    <a:pt x="95" y="79"/>
                  </a:lnTo>
                  <a:lnTo>
                    <a:pt x="89" y="107"/>
                  </a:lnTo>
                  <a:lnTo>
                    <a:pt x="82" y="135"/>
                  </a:lnTo>
                  <a:lnTo>
                    <a:pt x="77" y="160"/>
                  </a:lnTo>
                  <a:lnTo>
                    <a:pt x="74" y="176"/>
                  </a:lnTo>
                  <a:lnTo>
                    <a:pt x="72" y="199"/>
                  </a:lnTo>
                  <a:lnTo>
                    <a:pt x="69" y="225"/>
                  </a:lnTo>
                  <a:lnTo>
                    <a:pt x="66" y="254"/>
                  </a:lnTo>
                  <a:lnTo>
                    <a:pt x="63" y="286"/>
                  </a:lnTo>
                  <a:lnTo>
                    <a:pt x="60" y="319"/>
                  </a:lnTo>
                  <a:lnTo>
                    <a:pt x="58" y="352"/>
                  </a:lnTo>
                  <a:lnTo>
                    <a:pt x="55" y="385"/>
                  </a:lnTo>
                  <a:lnTo>
                    <a:pt x="53" y="416"/>
                  </a:lnTo>
                  <a:lnTo>
                    <a:pt x="50" y="446"/>
                  </a:lnTo>
                  <a:lnTo>
                    <a:pt x="49" y="472"/>
                  </a:lnTo>
                  <a:lnTo>
                    <a:pt x="48" y="493"/>
                  </a:lnTo>
                  <a:lnTo>
                    <a:pt x="47" y="510"/>
                  </a:lnTo>
                  <a:lnTo>
                    <a:pt x="47" y="520"/>
                  </a:lnTo>
                  <a:lnTo>
                    <a:pt x="48" y="536"/>
                  </a:lnTo>
                  <a:lnTo>
                    <a:pt x="48" y="553"/>
                  </a:lnTo>
                  <a:lnTo>
                    <a:pt x="48" y="570"/>
                  </a:lnTo>
                  <a:lnTo>
                    <a:pt x="48" y="586"/>
                  </a:lnTo>
                  <a:lnTo>
                    <a:pt x="47" y="601"/>
                  </a:lnTo>
                  <a:lnTo>
                    <a:pt x="45" y="612"/>
                  </a:lnTo>
                  <a:lnTo>
                    <a:pt x="43" y="618"/>
                  </a:lnTo>
                  <a:lnTo>
                    <a:pt x="39" y="622"/>
                  </a:lnTo>
                  <a:lnTo>
                    <a:pt x="36" y="624"/>
                  </a:lnTo>
                  <a:lnTo>
                    <a:pt x="32" y="625"/>
                  </a:lnTo>
                  <a:lnTo>
                    <a:pt x="28" y="627"/>
                  </a:lnTo>
                  <a:lnTo>
                    <a:pt x="16" y="623"/>
                  </a:lnTo>
                  <a:lnTo>
                    <a:pt x="7" y="615"/>
                  </a:lnTo>
                  <a:lnTo>
                    <a:pt x="1" y="605"/>
                  </a:lnTo>
                  <a:lnTo>
                    <a:pt x="0" y="597"/>
                  </a:lnTo>
                  <a:lnTo>
                    <a:pt x="0" y="583"/>
                  </a:lnTo>
                  <a:lnTo>
                    <a:pt x="0" y="565"/>
                  </a:lnTo>
                  <a:lnTo>
                    <a:pt x="1" y="543"/>
                  </a:lnTo>
                  <a:lnTo>
                    <a:pt x="2" y="520"/>
                  </a:lnTo>
                  <a:lnTo>
                    <a:pt x="3" y="495"/>
                  </a:lnTo>
                  <a:lnTo>
                    <a:pt x="5" y="471"/>
                  </a:lnTo>
                  <a:lnTo>
                    <a:pt x="6" y="448"/>
                  </a:lnTo>
                  <a:lnTo>
                    <a:pt x="7" y="428"/>
                  </a:lnTo>
                  <a:lnTo>
                    <a:pt x="8" y="412"/>
                  </a:lnTo>
                  <a:lnTo>
                    <a:pt x="12" y="349"/>
                  </a:lnTo>
                  <a:lnTo>
                    <a:pt x="19" y="286"/>
                  </a:lnTo>
                  <a:lnTo>
                    <a:pt x="26" y="223"/>
                  </a:lnTo>
                  <a:lnTo>
                    <a:pt x="33" y="170"/>
                  </a:lnTo>
                  <a:lnTo>
                    <a:pt x="42" y="117"/>
                  </a:lnTo>
                  <a:lnTo>
                    <a:pt x="54" y="66"/>
                  </a:lnTo>
                  <a:lnTo>
                    <a:pt x="56" y="56"/>
                  </a:lnTo>
                  <a:lnTo>
                    <a:pt x="58" y="45"/>
                  </a:lnTo>
                  <a:lnTo>
                    <a:pt x="61" y="34"/>
                  </a:lnTo>
                  <a:lnTo>
                    <a:pt x="64" y="22"/>
                  </a:lnTo>
                  <a:lnTo>
                    <a:pt x="69" y="12"/>
                  </a:lnTo>
                  <a:lnTo>
                    <a:pt x="76" y="4"/>
                  </a:lnTo>
                  <a:lnTo>
                    <a:pt x="86" y="0"/>
                  </a:lnTo>
                  <a:lnTo>
                    <a:pt x="89" y="0"/>
                  </a:lnTo>
                  <a:lnTo>
                    <a:pt x="91" y="0"/>
                  </a:lnTo>
                  <a:close/>
                </a:path>
              </a:pathLst>
            </a:custGeom>
            <a:solidFill>
              <a:schemeClr val="bg1">
                <a:lumMod val="65000"/>
              </a:schemeClr>
            </a:solidFill>
            <a:ln w="0">
              <a:solidFill>
                <a:srgbClr val="002242"/>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32" name="Freeform 30"/>
            <p:cNvSpPr/>
            <p:nvPr/>
          </p:nvSpPr>
          <p:spPr bwMode="auto">
            <a:xfrm>
              <a:off x="2282527" y="2433614"/>
              <a:ext cx="358775" cy="525463"/>
            </a:xfrm>
            <a:custGeom>
              <a:avLst/>
              <a:gdLst>
                <a:gd name="T0" fmla="*/ 115 w 226"/>
                <a:gd name="T1" fmla="*/ 0 h 331"/>
                <a:gd name="T2" fmla="*/ 131 w 226"/>
                <a:gd name="T3" fmla="*/ 3 h 331"/>
                <a:gd name="T4" fmla="*/ 226 w 226"/>
                <a:gd name="T5" fmla="*/ 32 h 331"/>
                <a:gd name="T6" fmla="*/ 137 w 226"/>
                <a:gd name="T7" fmla="*/ 331 h 331"/>
                <a:gd name="T8" fmla="*/ 42 w 226"/>
                <a:gd name="T9" fmla="*/ 303 h 331"/>
                <a:gd name="T10" fmla="*/ 26 w 226"/>
                <a:gd name="T11" fmla="*/ 296 h 331"/>
                <a:gd name="T12" fmla="*/ 15 w 226"/>
                <a:gd name="T13" fmla="*/ 287 h 331"/>
                <a:gd name="T14" fmla="*/ 8 w 226"/>
                <a:gd name="T15" fmla="*/ 275 h 331"/>
                <a:gd name="T16" fmla="*/ 2 w 226"/>
                <a:gd name="T17" fmla="*/ 261 h 331"/>
                <a:gd name="T18" fmla="*/ 0 w 226"/>
                <a:gd name="T19" fmla="*/ 246 h 331"/>
                <a:gd name="T20" fmla="*/ 2 w 226"/>
                <a:gd name="T21" fmla="*/ 229 h 331"/>
                <a:gd name="T22" fmla="*/ 5 w 226"/>
                <a:gd name="T23" fmla="*/ 213 h 331"/>
                <a:gd name="T24" fmla="*/ 52 w 226"/>
                <a:gd name="T25" fmla="*/ 59 h 331"/>
                <a:gd name="T26" fmla="*/ 58 w 226"/>
                <a:gd name="T27" fmla="*/ 42 h 331"/>
                <a:gd name="T28" fmla="*/ 66 w 226"/>
                <a:gd name="T29" fmla="*/ 28 h 331"/>
                <a:gd name="T30" fmla="*/ 76 w 226"/>
                <a:gd name="T31" fmla="*/ 16 h 331"/>
                <a:gd name="T32" fmla="*/ 87 w 226"/>
                <a:gd name="T33" fmla="*/ 7 h 331"/>
                <a:gd name="T34" fmla="*/ 100 w 226"/>
                <a:gd name="T35" fmla="*/ 2 h 331"/>
                <a:gd name="T36" fmla="*/ 115 w 226"/>
                <a:gd name="T3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6" h="331">
                  <a:moveTo>
                    <a:pt x="115" y="0"/>
                  </a:moveTo>
                  <a:lnTo>
                    <a:pt x="131" y="3"/>
                  </a:lnTo>
                  <a:lnTo>
                    <a:pt x="226" y="32"/>
                  </a:lnTo>
                  <a:lnTo>
                    <a:pt x="137" y="331"/>
                  </a:lnTo>
                  <a:lnTo>
                    <a:pt x="42" y="303"/>
                  </a:lnTo>
                  <a:lnTo>
                    <a:pt x="26" y="296"/>
                  </a:lnTo>
                  <a:lnTo>
                    <a:pt x="15" y="287"/>
                  </a:lnTo>
                  <a:lnTo>
                    <a:pt x="8" y="275"/>
                  </a:lnTo>
                  <a:lnTo>
                    <a:pt x="2" y="261"/>
                  </a:lnTo>
                  <a:lnTo>
                    <a:pt x="0" y="246"/>
                  </a:lnTo>
                  <a:lnTo>
                    <a:pt x="2" y="229"/>
                  </a:lnTo>
                  <a:lnTo>
                    <a:pt x="5" y="213"/>
                  </a:lnTo>
                  <a:lnTo>
                    <a:pt x="52" y="59"/>
                  </a:lnTo>
                  <a:lnTo>
                    <a:pt x="58" y="42"/>
                  </a:lnTo>
                  <a:lnTo>
                    <a:pt x="66" y="28"/>
                  </a:lnTo>
                  <a:lnTo>
                    <a:pt x="76" y="16"/>
                  </a:lnTo>
                  <a:lnTo>
                    <a:pt x="87" y="7"/>
                  </a:lnTo>
                  <a:lnTo>
                    <a:pt x="100" y="2"/>
                  </a:lnTo>
                  <a:lnTo>
                    <a:pt x="115" y="0"/>
                  </a:lnTo>
                  <a:close/>
                </a:path>
              </a:pathLst>
            </a:custGeom>
            <a:solidFill>
              <a:srgbClr val="FF7208"/>
            </a:solidFill>
            <a:ln w="0">
              <a:solidFill>
                <a:srgbClr val="FF7208"/>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33" name="Freeform 31"/>
            <p:cNvSpPr/>
            <p:nvPr/>
          </p:nvSpPr>
          <p:spPr bwMode="auto">
            <a:xfrm>
              <a:off x="2290465" y="2730477"/>
              <a:ext cx="14288" cy="41275"/>
            </a:xfrm>
            <a:custGeom>
              <a:avLst/>
              <a:gdLst>
                <a:gd name="T0" fmla="*/ 9 w 9"/>
                <a:gd name="T1" fmla="*/ 0 h 26"/>
                <a:gd name="T2" fmla="*/ 9 w 9"/>
                <a:gd name="T3" fmla="*/ 0 h 26"/>
                <a:gd name="T4" fmla="*/ 0 w 9"/>
                <a:gd name="T5" fmla="*/ 26 h 26"/>
                <a:gd name="T6" fmla="*/ 9 w 9"/>
                <a:gd name="T7" fmla="*/ 0 h 26"/>
              </a:gdLst>
              <a:ahLst/>
              <a:cxnLst>
                <a:cxn ang="0">
                  <a:pos x="T0" y="T1"/>
                </a:cxn>
                <a:cxn ang="0">
                  <a:pos x="T2" y="T3"/>
                </a:cxn>
                <a:cxn ang="0">
                  <a:pos x="T4" y="T5"/>
                </a:cxn>
                <a:cxn ang="0">
                  <a:pos x="T6" y="T7"/>
                </a:cxn>
              </a:cxnLst>
              <a:rect l="0" t="0" r="r" b="b"/>
              <a:pathLst>
                <a:path w="9" h="26">
                  <a:moveTo>
                    <a:pt x="9" y="0"/>
                  </a:moveTo>
                  <a:lnTo>
                    <a:pt x="9" y="0"/>
                  </a:lnTo>
                  <a:lnTo>
                    <a:pt x="0" y="26"/>
                  </a:lnTo>
                  <a:lnTo>
                    <a:pt x="9" y="0"/>
                  </a:lnTo>
                  <a:close/>
                </a:path>
              </a:pathLst>
            </a:custGeom>
            <a:solidFill>
              <a:srgbClr val="68B86D"/>
            </a:solidFill>
            <a:ln w="0">
              <a:solidFill>
                <a:srgbClr val="68B86D"/>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34" name="Freeform 32"/>
            <p:cNvSpPr>
              <a:spLocks noEditPoints="1"/>
            </p:cNvSpPr>
            <p:nvPr/>
          </p:nvSpPr>
          <p:spPr bwMode="auto">
            <a:xfrm>
              <a:off x="2282527" y="2474889"/>
              <a:ext cx="350838" cy="481013"/>
            </a:xfrm>
            <a:custGeom>
              <a:avLst/>
              <a:gdLst>
                <a:gd name="T0" fmla="*/ 125 w 221"/>
                <a:gd name="T1" fmla="*/ 236 h 303"/>
                <a:gd name="T2" fmla="*/ 125 w 221"/>
                <a:gd name="T3" fmla="*/ 258 h 303"/>
                <a:gd name="T4" fmla="*/ 98 w 221"/>
                <a:gd name="T5" fmla="*/ 240 h 303"/>
                <a:gd name="T6" fmla="*/ 116 w 221"/>
                <a:gd name="T7" fmla="*/ 190 h 303"/>
                <a:gd name="T8" fmla="*/ 126 w 221"/>
                <a:gd name="T9" fmla="*/ 215 h 303"/>
                <a:gd name="T10" fmla="*/ 116 w 221"/>
                <a:gd name="T11" fmla="*/ 190 h 303"/>
                <a:gd name="T12" fmla="*/ 14 w 221"/>
                <a:gd name="T13" fmla="*/ 178 h 303"/>
                <a:gd name="T14" fmla="*/ 18 w 221"/>
                <a:gd name="T15" fmla="*/ 218 h 303"/>
                <a:gd name="T16" fmla="*/ 23 w 221"/>
                <a:gd name="T17" fmla="*/ 236 h 303"/>
                <a:gd name="T18" fmla="*/ 22 w 221"/>
                <a:gd name="T19" fmla="*/ 241 h 303"/>
                <a:gd name="T20" fmla="*/ 24 w 221"/>
                <a:gd name="T21" fmla="*/ 248 h 303"/>
                <a:gd name="T22" fmla="*/ 30 w 221"/>
                <a:gd name="T23" fmla="*/ 252 h 303"/>
                <a:gd name="T24" fmla="*/ 131 w 221"/>
                <a:gd name="T25" fmla="*/ 303 h 303"/>
                <a:gd name="T26" fmla="*/ 26 w 221"/>
                <a:gd name="T27" fmla="*/ 270 h 303"/>
                <a:gd name="T28" fmla="*/ 7 w 221"/>
                <a:gd name="T29" fmla="*/ 249 h 303"/>
                <a:gd name="T30" fmla="*/ 0 w 221"/>
                <a:gd name="T31" fmla="*/ 219 h 303"/>
                <a:gd name="T32" fmla="*/ 5 w 221"/>
                <a:gd name="T33" fmla="*/ 187 h 303"/>
                <a:gd name="T34" fmla="*/ 125 w 221"/>
                <a:gd name="T35" fmla="*/ 149 h 303"/>
                <a:gd name="T36" fmla="*/ 135 w 221"/>
                <a:gd name="T37" fmla="*/ 162 h 303"/>
                <a:gd name="T38" fmla="*/ 120 w 221"/>
                <a:gd name="T39" fmla="*/ 169 h 303"/>
                <a:gd name="T40" fmla="*/ 137 w 221"/>
                <a:gd name="T41" fmla="*/ 109 h 303"/>
                <a:gd name="T42" fmla="*/ 146 w 221"/>
                <a:gd name="T43" fmla="*/ 124 h 303"/>
                <a:gd name="T44" fmla="*/ 130 w 221"/>
                <a:gd name="T45" fmla="*/ 129 h 303"/>
                <a:gd name="T46" fmla="*/ 153 w 221"/>
                <a:gd name="T47" fmla="*/ 71 h 303"/>
                <a:gd name="T48" fmla="*/ 163 w 221"/>
                <a:gd name="T49" fmla="*/ 82 h 303"/>
                <a:gd name="T50" fmla="*/ 163 w 221"/>
                <a:gd name="T51" fmla="*/ 82 h 303"/>
                <a:gd name="T52" fmla="*/ 144 w 221"/>
                <a:gd name="T53" fmla="*/ 90 h 303"/>
                <a:gd name="T54" fmla="*/ 176 w 221"/>
                <a:gd name="T55" fmla="*/ 34 h 303"/>
                <a:gd name="T56" fmla="*/ 179 w 221"/>
                <a:gd name="T57" fmla="*/ 57 h 303"/>
                <a:gd name="T58" fmla="*/ 176 w 221"/>
                <a:gd name="T59" fmla="*/ 34 h 303"/>
                <a:gd name="T60" fmla="*/ 221 w 221"/>
                <a:gd name="T61" fmla="*/ 4 h 303"/>
                <a:gd name="T62" fmla="*/ 190 w 221"/>
                <a:gd name="T63" fmla="*/ 16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1" h="303">
                  <a:moveTo>
                    <a:pt x="104" y="230"/>
                  </a:moveTo>
                  <a:lnTo>
                    <a:pt x="125" y="236"/>
                  </a:lnTo>
                  <a:lnTo>
                    <a:pt x="124" y="241"/>
                  </a:lnTo>
                  <a:lnTo>
                    <a:pt x="125" y="258"/>
                  </a:lnTo>
                  <a:lnTo>
                    <a:pt x="93" y="249"/>
                  </a:lnTo>
                  <a:lnTo>
                    <a:pt x="98" y="240"/>
                  </a:lnTo>
                  <a:lnTo>
                    <a:pt x="104" y="230"/>
                  </a:lnTo>
                  <a:close/>
                  <a:moveTo>
                    <a:pt x="116" y="190"/>
                  </a:moveTo>
                  <a:lnTo>
                    <a:pt x="128" y="194"/>
                  </a:lnTo>
                  <a:lnTo>
                    <a:pt x="126" y="215"/>
                  </a:lnTo>
                  <a:lnTo>
                    <a:pt x="111" y="210"/>
                  </a:lnTo>
                  <a:lnTo>
                    <a:pt x="116" y="190"/>
                  </a:lnTo>
                  <a:close/>
                  <a:moveTo>
                    <a:pt x="14" y="161"/>
                  </a:moveTo>
                  <a:lnTo>
                    <a:pt x="14" y="178"/>
                  </a:lnTo>
                  <a:lnTo>
                    <a:pt x="15" y="198"/>
                  </a:lnTo>
                  <a:lnTo>
                    <a:pt x="18" y="218"/>
                  </a:lnTo>
                  <a:lnTo>
                    <a:pt x="25" y="234"/>
                  </a:lnTo>
                  <a:lnTo>
                    <a:pt x="23" y="236"/>
                  </a:lnTo>
                  <a:lnTo>
                    <a:pt x="23" y="238"/>
                  </a:lnTo>
                  <a:lnTo>
                    <a:pt x="22" y="241"/>
                  </a:lnTo>
                  <a:lnTo>
                    <a:pt x="23" y="245"/>
                  </a:lnTo>
                  <a:lnTo>
                    <a:pt x="24" y="248"/>
                  </a:lnTo>
                  <a:lnTo>
                    <a:pt x="27" y="250"/>
                  </a:lnTo>
                  <a:lnTo>
                    <a:pt x="30" y="252"/>
                  </a:lnTo>
                  <a:lnTo>
                    <a:pt x="127" y="281"/>
                  </a:lnTo>
                  <a:lnTo>
                    <a:pt x="131" y="303"/>
                  </a:lnTo>
                  <a:lnTo>
                    <a:pt x="42" y="277"/>
                  </a:lnTo>
                  <a:lnTo>
                    <a:pt x="26" y="270"/>
                  </a:lnTo>
                  <a:lnTo>
                    <a:pt x="15" y="260"/>
                  </a:lnTo>
                  <a:lnTo>
                    <a:pt x="7" y="249"/>
                  </a:lnTo>
                  <a:lnTo>
                    <a:pt x="2" y="234"/>
                  </a:lnTo>
                  <a:lnTo>
                    <a:pt x="0" y="219"/>
                  </a:lnTo>
                  <a:lnTo>
                    <a:pt x="2" y="203"/>
                  </a:lnTo>
                  <a:lnTo>
                    <a:pt x="5" y="187"/>
                  </a:lnTo>
                  <a:lnTo>
                    <a:pt x="14" y="161"/>
                  </a:lnTo>
                  <a:close/>
                  <a:moveTo>
                    <a:pt x="125" y="149"/>
                  </a:moveTo>
                  <a:lnTo>
                    <a:pt x="137" y="153"/>
                  </a:lnTo>
                  <a:lnTo>
                    <a:pt x="135" y="162"/>
                  </a:lnTo>
                  <a:lnTo>
                    <a:pt x="131" y="173"/>
                  </a:lnTo>
                  <a:lnTo>
                    <a:pt x="120" y="169"/>
                  </a:lnTo>
                  <a:lnTo>
                    <a:pt x="125" y="149"/>
                  </a:lnTo>
                  <a:close/>
                  <a:moveTo>
                    <a:pt x="137" y="109"/>
                  </a:moveTo>
                  <a:lnTo>
                    <a:pt x="149" y="113"/>
                  </a:lnTo>
                  <a:lnTo>
                    <a:pt x="146" y="124"/>
                  </a:lnTo>
                  <a:lnTo>
                    <a:pt x="143" y="132"/>
                  </a:lnTo>
                  <a:lnTo>
                    <a:pt x="130" y="129"/>
                  </a:lnTo>
                  <a:lnTo>
                    <a:pt x="137" y="109"/>
                  </a:lnTo>
                  <a:close/>
                  <a:moveTo>
                    <a:pt x="153" y="71"/>
                  </a:moveTo>
                  <a:lnTo>
                    <a:pt x="168" y="75"/>
                  </a:lnTo>
                  <a:lnTo>
                    <a:pt x="163" y="82"/>
                  </a:lnTo>
                  <a:lnTo>
                    <a:pt x="163" y="82"/>
                  </a:lnTo>
                  <a:lnTo>
                    <a:pt x="163" y="82"/>
                  </a:lnTo>
                  <a:lnTo>
                    <a:pt x="158" y="94"/>
                  </a:lnTo>
                  <a:lnTo>
                    <a:pt x="144" y="90"/>
                  </a:lnTo>
                  <a:lnTo>
                    <a:pt x="153" y="71"/>
                  </a:lnTo>
                  <a:close/>
                  <a:moveTo>
                    <a:pt x="176" y="34"/>
                  </a:moveTo>
                  <a:lnTo>
                    <a:pt x="191" y="39"/>
                  </a:lnTo>
                  <a:lnTo>
                    <a:pt x="179" y="57"/>
                  </a:lnTo>
                  <a:lnTo>
                    <a:pt x="163" y="51"/>
                  </a:lnTo>
                  <a:lnTo>
                    <a:pt x="176" y="34"/>
                  </a:lnTo>
                  <a:close/>
                  <a:moveTo>
                    <a:pt x="207" y="0"/>
                  </a:moveTo>
                  <a:lnTo>
                    <a:pt x="221" y="4"/>
                  </a:lnTo>
                  <a:lnTo>
                    <a:pt x="206" y="20"/>
                  </a:lnTo>
                  <a:lnTo>
                    <a:pt x="190" y="16"/>
                  </a:lnTo>
                  <a:lnTo>
                    <a:pt x="207" y="0"/>
                  </a:lnTo>
                  <a:close/>
                </a:path>
              </a:pathLst>
            </a:custGeom>
            <a:solidFill>
              <a:srgbClr val="CC3F00"/>
            </a:solidFill>
            <a:ln w="0">
              <a:solidFill>
                <a:srgbClr val="CC3F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35" name="Freeform 33"/>
            <p:cNvSpPr/>
            <p:nvPr/>
          </p:nvSpPr>
          <p:spPr bwMode="auto">
            <a:xfrm>
              <a:off x="2322215" y="2841602"/>
              <a:ext cx="107950" cy="46038"/>
            </a:xfrm>
            <a:custGeom>
              <a:avLst/>
              <a:gdLst>
                <a:gd name="T0" fmla="*/ 8 w 68"/>
                <a:gd name="T1" fmla="*/ 0 h 29"/>
                <a:gd name="T2" fmla="*/ 10 w 68"/>
                <a:gd name="T3" fmla="*/ 0 h 29"/>
                <a:gd name="T4" fmla="*/ 68 w 68"/>
                <a:gd name="T5" fmla="*/ 18 h 29"/>
                <a:gd name="T6" fmla="*/ 62 w 68"/>
                <a:gd name="T7" fmla="*/ 24 h 29"/>
                <a:gd name="T8" fmla="*/ 55 w 68"/>
                <a:gd name="T9" fmla="*/ 27 h 29"/>
                <a:gd name="T10" fmla="*/ 46 w 68"/>
                <a:gd name="T11" fmla="*/ 29 h 29"/>
                <a:gd name="T12" fmla="*/ 33 w 68"/>
                <a:gd name="T13" fmla="*/ 27 h 29"/>
                <a:gd name="T14" fmla="*/ 18 w 68"/>
                <a:gd name="T15" fmla="*/ 22 h 29"/>
                <a:gd name="T16" fmla="*/ 7 w 68"/>
                <a:gd name="T17" fmla="*/ 14 h 29"/>
                <a:gd name="T18" fmla="*/ 0 w 68"/>
                <a:gd name="T19" fmla="*/ 3 h 29"/>
                <a:gd name="T20" fmla="*/ 2 w 68"/>
                <a:gd name="T21" fmla="*/ 1 h 29"/>
                <a:gd name="T22" fmla="*/ 5 w 68"/>
                <a:gd name="T23" fmla="*/ 0 h 29"/>
                <a:gd name="T24" fmla="*/ 8 w 68"/>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29">
                  <a:moveTo>
                    <a:pt x="8" y="0"/>
                  </a:moveTo>
                  <a:lnTo>
                    <a:pt x="10" y="0"/>
                  </a:lnTo>
                  <a:lnTo>
                    <a:pt x="68" y="18"/>
                  </a:lnTo>
                  <a:lnTo>
                    <a:pt x="62" y="24"/>
                  </a:lnTo>
                  <a:lnTo>
                    <a:pt x="55" y="27"/>
                  </a:lnTo>
                  <a:lnTo>
                    <a:pt x="46" y="29"/>
                  </a:lnTo>
                  <a:lnTo>
                    <a:pt x="33" y="27"/>
                  </a:lnTo>
                  <a:lnTo>
                    <a:pt x="18" y="22"/>
                  </a:lnTo>
                  <a:lnTo>
                    <a:pt x="7" y="14"/>
                  </a:lnTo>
                  <a:lnTo>
                    <a:pt x="0" y="3"/>
                  </a:lnTo>
                  <a:lnTo>
                    <a:pt x="2" y="1"/>
                  </a:lnTo>
                  <a:lnTo>
                    <a:pt x="5" y="0"/>
                  </a:lnTo>
                  <a:lnTo>
                    <a:pt x="8" y="0"/>
                  </a:lnTo>
                  <a:close/>
                </a:path>
              </a:pathLst>
            </a:custGeom>
            <a:solidFill>
              <a:srgbClr val="CC3F00"/>
            </a:solidFill>
            <a:ln w="0">
              <a:solidFill>
                <a:srgbClr val="CC3F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36" name="Freeform 34"/>
            <p:cNvSpPr/>
            <p:nvPr/>
          </p:nvSpPr>
          <p:spPr bwMode="auto">
            <a:xfrm>
              <a:off x="2317452" y="2846364"/>
              <a:ext cx="166688" cy="74613"/>
            </a:xfrm>
            <a:custGeom>
              <a:avLst/>
              <a:gdLst>
                <a:gd name="T0" fmla="*/ 3 w 105"/>
                <a:gd name="T1" fmla="*/ 0 h 47"/>
                <a:gd name="T2" fmla="*/ 10 w 105"/>
                <a:gd name="T3" fmla="*/ 11 h 47"/>
                <a:gd name="T4" fmla="*/ 21 w 105"/>
                <a:gd name="T5" fmla="*/ 19 h 47"/>
                <a:gd name="T6" fmla="*/ 36 w 105"/>
                <a:gd name="T7" fmla="*/ 24 h 47"/>
                <a:gd name="T8" fmla="*/ 49 w 105"/>
                <a:gd name="T9" fmla="*/ 26 h 47"/>
                <a:gd name="T10" fmla="*/ 58 w 105"/>
                <a:gd name="T11" fmla="*/ 24 h 47"/>
                <a:gd name="T12" fmla="*/ 65 w 105"/>
                <a:gd name="T13" fmla="*/ 21 h 47"/>
                <a:gd name="T14" fmla="*/ 71 w 105"/>
                <a:gd name="T15" fmla="*/ 15 h 47"/>
                <a:gd name="T16" fmla="*/ 103 w 105"/>
                <a:gd name="T17" fmla="*/ 24 h 47"/>
                <a:gd name="T18" fmla="*/ 105 w 105"/>
                <a:gd name="T19" fmla="*/ 47 h 47"/>
                <a:gd name="T20" fmla="*/ 8 w 105"/>
                <a:gd name="T21" fmla="*/ 18 h 47"/>
                <a:gd name="T22" fmla="*/ 5 w 105"/>
                <a:gd name="T23" fmla="*/ 16 h 47"/>
                <a:gd name="T24" fmla="*/ 2 w 105"/>
                <a:gd name="T25" fmla="*/ 14 h 47"/>
                <a:gd name="T26" fmla="*/ 1 w 105"/>
                <a:gd name="T27" fmla="*/ 11 h 47"/>
                <a:gd name="T28" fmla="*/ 0 w 105"/>
                <a:gd name="T29" fmla="*/ 7 h 47"/>
                <a:gd name="T30" fmla="*/ 1 w 105"/>
                <a:gd name="T31" fmla="*/ 4 h 47"/>
                <a:gd name="T32" fmla="*/ 1 w 105"/>
                <a:gd name="T33" fmla="*/ 2 h 47"/>
                <a:gd name="T34" fmla="*/ 3 w 105"/>
                <a:gd name="T3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 h="47">
                  <a:moveTo>
                    <a:pt x="3" y="0"/>
                  </a:moveTo>
                  <a:lnTo>
                    <a:pt x="10" y="11"/>
                  </a:lnTo>
                  <a:lnTo>
                    <a:pt x="21" y="19"/>
                  </a:lnTo>
                  <a:lnTo>
                    <a:pt x="36" y="24"/>
                  </a:lnTo>
                  <a:lnTo>
                    <a:pt x="49" y="26"/>
                  </a:lnTo>
                  <a:lnTo>
                    <a:pt x="58" y="24"/>
                  </a:lnTo>
                  <a:lnTo>
                    <a:pt x="65" y="21"/>
                  </a:lnTo>
                  <a:lnTo>
                    <a:pt x="71" y="15"/>
                  </a:lnTo>
                  <a:lnTo>
                    <a:pt x="103" y="24"/>
                  </a:lnTo>
                  <a:lnTo>
                    <a:pt x="105" y="47"/>
                  </a:lnTo>
                  <a:lnTo>
                    <a:pt x="8" y="18"/>
                  </a:lnTo>
                  <a:lnTo>
                    <a:pt x="5" y="16"/>
                  </a:lnTo>
                  <a:lnTo>
                    <a:pt x="2" y="14"/>
                  </a:lnTo>
                  <a:lnTo>
                    <a:pt x="1" y="11"/>
                  </a:lnTo>
                  <a:lnTo>
                    <a:pt x="0" y="7"/>
                  </a:lnTo>
                  <a:lnTo>
                    <a:pt x="1" y="4"/>
                  </a:lnTo>
                  <a:lnTo>
                    <a:pt x="1" y="2"/>
                  </a:lnTo>
                  <a:lnTo>
                    <a:pt x="3" y="0"/>
                  </a:lnTo>
                  <a:close/>
                </a:path>
              </a:pathLst>
            </a:custGeom>
            <a:solidFill>
              <a:srgbClr val="A31600"/>
            </a:solidFill>
            <a:ln w="0">
              <a:solidFill>
                <a:srgbClr val="A316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37" name="Freeform 35"/>
            <p:cNvSpPr/>
            <p:nvPr/>
          </p:nvSpPr>
          <p:spPr bwMode="auto">
            <a:xfrm>
              <a:off x="2336502" y="2778102"/>
              <a:ext cx="122238" cy="61913"/>
            </a:xfrm>
            <a:custGeom>
              <a:avLst/>
              <a:gdLst>
                <a:gd name="T0" fmla="*/ 11 w 77"/>
                <a:gd name="T1" fmla="*/ 0 h 39"/>
                <a:gd name="T2" fmla="*/ 14 w 77"/>
                <a:gd name="T3" fmla="*/ 0 h 39"/>
                <a:gd name="T4" fmla="*/ 77 w 77"/>
                <a:gd name="T5" fmla="*/ 19 h 39"/>
                <a:gd name="T6" fmla="*/ 70 w 77"/>
                <a:gd name="T7" fmla="*/ 39 h 39"/>
                <a:gd name="T8" fmla="*/ 8 w 77"/>
                <a:gd name="T9" fmla="*/ 20 h 39"/>
                <a:gd name="T10" fmla="*/ 5 w 77"/>
                <a:gd name="T11" fmla="*/ 19 h 39"/>
                <a:gd name="T12" fmla="*/ 2 w 77"/>
                <a:gd name="T13" fmla="*/ 17 h 39"/>
                <a:gd name="T14" fmla="*/ 0 w 77"/>
                <a:gd name="T15" fmla="*/ 14 h 39"/>
                <a:gd name="T16" fmla="*/ 0 w 77"/>
                <a:gd name="T17" fmla="*/ 11 h 39"/>
                <a:gd name="T18" fmla="*/ 0 w 77"/>
                <a:gd name="T19" fmla="*/ 7 h 39"/>
                <a:gd name="T20" fmla="*/ 2 w 77"/>
                <a:gd name="T21" fmla="*/ 4 h 39"/>
                <a:gd name="T22" fmla="*/ 5 w 77"/>
                <a:gd name="T23" fmla="*/ 2 h 39"/>
                <a:gd name="T24" fmla="*/ 8 w 77"/>
                <a:gd name="T25" fmla="*/ 0 h 39"/>
                <a:gd name="T26" fmla="*/ 11 w 77"/>
                <a:gd name="T2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39">
                  <a:moveTo>
                    <a:pt x="11" y="0"/>
                  </a:moveTo>
                  <a:lnTo>
                    <a:pt x="14" y="0"/>
                  </a:lnTo>
                  <a:lnTo>
                    <a:pt x="77" y="19"/>
                  </a:lnTo>
                  <a:lnTo>
                    <a:pt x="70" y="39"/>
                  </a:lnTo>
                  <a:lnTo>
                    <a:pt x="8" y="20"/>
                  </a:lnTo>
                  <a:lnTo>
                    <a:pt x="5" y="19"/>
                  </a:lnTo>
                  <a:lnTo>
                    <a:pt x="2" y="17"/>
                  </a:lnTo>
                  <a:lnTo>
                    <a:pt x="0" y="14"/>
                  </a:lnTo>
                  <a:lnTo>
                    <a:pt x="0" y="11"/>
                  </a:lnTo>
                  <a:lnTo>
                    <a:pt x="0" y="7"/>
                  </a:lnTo>
                  <a:lnTo>
                    <a:pt x="2" y="4"/>
                  </a:lnTo>
                  <a:lnTo>
                    <a:pt x="5" y="2"/>
                  </a:lnTo>
                  <a:lnTo>
                    <a:pt x="8" y="0"/>
                  </a:lnTo>
                  <a:lnTo>
                    <a:pt x="11" y="0"/>
                  </a:lnTo>
                  <a:close/>
                </a:path>
              </a:pathLst>
            </a:custGeom>
            <a:solidFill>
              <a:srgbClr val="CC3F00"/>
            </a:solidFill>
            <a:ln w="0">
              <a:solidFill>
                <a:srgbClr val="CC3F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38" name="Freeform 36"/>
            <p:cNvSpPr/>
            <p:nvPr/>
          </p:nvSpPr>
          <p:spPr bwMode="auto">
            <a:xfrm>
              <a:off x="2447627" y="2808264"/>
              <a:ext cx="34925" cy="41275"/>
            </a:xfrm>
            <a:custGeom>
              <a:avLst/>
              <a:gdLst>
                <a:gd name="T0" fmla="*/ 7 w 22"/>
                <a:gd name="T1" fmla="*/ 0 h 26"/>
                <a:gd name="T2" fmla="*/ 22 w 22"/>
                <a:gd name="T3" fmla="*/ 5 h 26"/>
                <a:gd name="T4" fmla="*/ 21 w 22"/>
                <a:gd name="T5" fmla="*/ 26 h 26"/>
                <a:gd name="T6" fmla="*/ 0 w 22"/>
                <a:gd name="T7" fmla="*/ 20 h 26"/>
                <a:gd name="T8" fmla="*/ 7 w 22"/>
                <a:gd name="T9" fmla="*/ 0 h 26"/>
              </a:gdLst>
              <a:ahLst/>
              <a:cxnLst>
                <a:cxn ang="0">
                  <a:pos x="T0" y="T1"/>
                </a:cxn>
                <a:cxn ang="0">
                  <a:pos x="T2" y="T3"/>
                </a:cxn>
                <a:cxn ang="0">
                  <a:pos x="T4" y="T5"/>
                </a:cxn>
                <a:cxn ang="0">
                  <a:pos x="T6" y="T7"/>
                </a:cxn>
                <a:cxn ang="0">
                  <a:pos x="T8" y="T9"/>
                </a:cxn>
              </a:cxnLst>
              <a:rect l="0" t="0" r="r" b="b"/>
              <a:pathLst>
                <a:path w="22" h="26">
                  <a:moveTo>
                    <a:pt x="7" y="0"/>
                  </a:moveTo>
                  <a:lnTo>
                    <a:pt x="22" y="5"/>
                  </a:lnTo>
                  <a:lnTo>
                    <a:pt x="21" y="26"/>
                  </a:lnTo>
                  <a:lnTo>
                    <a:pt x="0" y="20"/>
                  </a:lnTo>
                  <a:lnTo>
                    <a:pt x="7" y="0"/>
                  </a:lnTo>
                  <a:close/>
                </a:path>
              </a:pathLst>
            </a:custGeom>
            <a:solidFill>
              <a:srgbClr val="A31600"/>
            </a:solidFill>
            <a:ln w="0">
              <a:solidFill>
                <a:srgbClr val="A316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39" name="Freeform 37"/>
            <p:cNvSpPr/>
            <p:nvPr/>
          </p:nvSpPr>
          <p:spPr bwMode="auto">
            <a:xfrm>
              <a:off x="2355552" y="2714602"/>
              <a:ext cx="117475" cy="61913"/>
            </a:xfrm>
            <a:custGeom>
              <a:avLst/>
              <a:gdLst>
                <a:gd name="T0" fmla="*/ 11 w 74"/>
                <a:gd name="T1" fmla="*/ 0 h 39"/>
                <a:gd name="T2" fmla="*/ 14 w 74"/>
                <a:gd name="T3" fmla="*/ 1 h 39"/>
                <a:gd name="T4" fmla="*/ 74 w 74"/>
                <a:gd name="T5" fmla="*/ 18 h 39"/>
                <a:gd name="T6" fmla="*/ 70 w 74"/>
                <a:gd name="T7" fmla="*/ 39 h 39"/>
                <a:gd name="T8" fmla="*/ 8 w 74"/>
                <a:gd name="T9" fmla="*/ 21 h 39"/>
                <a:gd name="T10" fmla="*/ 5 w 74"/>
                <a:gd name="T11" fmla="*/ 19 h 39"/>
                <a:gd name="T12" fmla="*/ 2 w 74"/>
                <a:gd name="T13" fmla="*/ 17 h 39"/>
                <a:gd name="T14" fmla="*/ 1 w 74"/>
                <a:gd name="T15" fmla="*/ 14 h 39"/>
                <a:gd name="T16" fmla="*/ 0 w 74"/>
                <a:gd name="T17" fmla="*/ 11 h 39"/>
                <a:gd name="T18" fmla="*/ 1 w 74"/>
                <a:gd name="T19" fmla="*/ 8 h 39"/>
                <a:gd name="T20" fmla="*/ 2 w 74"/>
                <a:gd name="T21" fmla="*/ 5 h 39"/>
                <a:gd name="T22" fmla="*/ 5 w 74"/>
                <a:gd name="T23" fmla="*/ 2 h 39"/>
                <a:gd name="T24" fmla="*/ 7 w 74"/>
                <a:gd name="T25" fmla="*/ 1 h 39"/>
                <a:gd name="T26" fmla="*/ 11 w 74"/>
                <a:gd name="T2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9">
                  <a:moveTo>
                    <a:pt x="11" y="0"/>
                  </a:moveTo>
                  <a:lnTo>
                    <a:pt x="14" y="1"/>
                  </a:lnTo>
                  <a:lnTo>
                    <a:pt x="74" y="18"/>
                  </a:lnTo>
                  <a:lnTo>
                    <a:pt x="70" y="39"/>
                  </a:lnTo>
                  <a:lnTo>
                    <a:pt x="8" y="21"/>
                  </a:lnTo>
                  <a:lnTo>
                    <a:pt x="5" y="19"/>
                  </a:lnTo>
                  <a:lnTo>
                    <a:pt x="2" y="17"/>
                  </a:lnTo>
                  <a:lnTo>
                    <a:pt x="1" y="14"/>
                  </a:lnTo>
                  <a:lnTo>
                    <a:pt x="0" y="11"/>
                  </a:lnTo>
                  <a:lnTo>
                    <a:pt x="1" y="8"/>
                  </a:lnTo>
                  <a:lnTo>
                    <a:pt x="2" y="5"/>
                  </a:lnTo>
                  <a:lnTo>
                    <a:pt x="5" y="2"/>
                  </a:lnTo>
                  <a:lnTo>
                    <a:pt x="7" y="1"/>
                  </a:lnTo>
                  <a:lnTo>
                    <a:pt x="11" y="0"/>
                  </a:lnTo>
                  <a:close/>
                </a:path>
              </a:pathLst>
            </a:custGeom>
            <a:solidFill>
              <a:srgbClr val="CC3F00"/>
            </a:solidFill>
            <a:ln w="0">
              <a:solidFill>
                <a:srgbClr val="CC3F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40" name="Freeform 38"/>
            <p:cNvSpPr/>
            <p:nvPr/>
          </p:nvSpPr>
          <p:spPr bwMode="auto">
            <a:xfrm>
              <a:off x="2466677" y="2743177"/>
              <a:ext cx="23813" cy="39688"/>
            </a:xfrm>
            <a:custGeom>
              <a:avLst/>
              <a:gdLst>
                <a:gd name="T0" fmla="*/ 4 w 15"/>
                <a:gd name="T1" fmla="*/ 0 h 25"/>
                <a:gd name="T2" fmla="*/ 15 w 15"/>
                <a:gd name="T3" fmla="*/ 4 h 25"/>
                <a:gd name="T4" fmla="*/ 12 w 15"/>
                <a:gd name="T5" fmla="*/ 25 h 25"/>
                <a:gd name="T6" fmla="*/ 0 w 15"/>
                <a:gd name="T7" fmla="*/ 21 h 25"/>
                <a:gd name="T8" fmla="*/ 4 w 15"/>
                <a:gd name="T9" fmla="*/ 0 h 25"/>
              </a:gdLst>
              <a:ahLst/>
              <a:cxnLst>
                <a:cxn ang="0">
                  <a:pos x="T0" y="T1"/>
                </a:cxn>
                <a:cxn ang="0">
                  <a:pos x="T2" y="T3"/>
                </a:cxn>
                <a:cxn ang="0">
                  <a:pos x="T4" y="T5"/>
                </a:cxn>
                <a:cxn ang="0">
                  <a:pos x="T6" y="T7"/>
                </a:cxn>
                <a:cxn ang="0">
                  <a:pos x="T8" y="T9"/>
                </a:cxn>
              </a:cxnLst>
              <a:rect l="0" t="0" r="r" b="b"/>
              <a:pathLst>
                <a:path w="15" h="25">
                  <a:moveTo>
                    <a:pt x="4" y="0"/>
                  </a:moveTo>
                  <a:lnTo>
                    <a:pt x="15" y="4"/>
                  </a:lnTo>
                  <a:lnTo>
                    <a:pt x="12" y="25"/>
                  </a:lnTo>
                  <a:lnTo>
                    <a:pt x="0" y="21"/>
                  </a:lnTo>
                  <a:lnTo>
                    <a:pt x="4" y="0"/>
                  </a:lnTo>
                  <a:close/>
                </a:path>
              </a:pathLst>
            </a:custGeom>
            <a:solidFill>
              <a:srgbClr val="A31600"/>
            </a:solidFill>
            <a:ln w="0">
              <a:solidFill>
                <a:srgbClr val="A316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41" name="Freeform 39"/>
            <p:cNvSpPr/>
            <p:nvPr/>
          </p:nvSpPr>
          <p:spPr bwMode="auto">
            <a:xfrm>
              <a:off x="2374602" y="2651102"/>
              <a:ext cx="114300" cy="60325"/>
            </a:xfrm>
            <a:custGeom>
              <a:avLst/>
              <a:gdLst>
                <a:gd name="T0" fmla="*/ 10 w 72"/>
                <a:gd name="T1" fmla="*/ 0 h 38"/>
                <a:gd name="T2" fmla="*/ 14 w 72"/>
                <a:gd name="T3" fmla="*/ 0 h 38"/>
                <a:gd name="T4" fmla="*/ 72 w 72"/>
                <a:gd name="T5" fmla="*/ 18 h 38"/>
                <a:gd name="T6" fmla="*/ 68 w 72"/>
                <a:gd name="T7" fmla="*/ 34 h 38"/>
                <a:gd name="T8" fmla="*/ 67 w 72"/>
                <a:gd name="T9" fmla="*/ 38 h 38"/>
                <a:gd name="T10" fmla="*/ 7 w 72"/>
                <a:gd name="T11" fmla="*/ 21 h 38"/>
                <a:gd name="T12" fmla="*/ 4 w 72"/>
                <a:gd name="T13" fmla="*/ 19 h 38"/>
                <a:gd name="T14" fmla="*/ 2 w 72"/>
                <a:gd name="T15" fmla="*/ 17 h 38"/>
                <a:gd name="T16" fmla="*/ 1 w 72"/>
                <a:gd name="T17" fmla="*/ 14 h 38"/>
                <a:gd name="T18" fmla="*/ 0 w 72"/>
                <a:gd name="T19" fmla="*/ 11 h 38"/>
                <a:gd name="T20" fmla="*/ 0 w 72"/>
                <a:gd name="T21" fmla="*/ 8 h 38"/>
                <a:gd name="T22" fmla="*/ 2 w 72"/>
                <a:gd name="T23" fmla="*/ 4 h 38"/>
                <a:gd name="T24" fmla="*/ 4 w 72"/>
                <a:gd name="T25" fmla="*/ 2 h 38"/>
                <a:gd name="T26" fmla="*/ 7 w 72"/>
                <a:gd name="T27" fmla="*/ 0 h 38"/>
                <a:gd name="T28" fmla="*/ 10 w 72"/>
                <a:gd name="T2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38">
                  <a:moveTo>
                    <a:pt x="10" y="0"/>
                  </a:moveTo>
                  <a:lnTo>
                    <a:pt x="14" y="0"/>
                  </a:lnTo>
                  <a:lnTo>
                    <a:pt x="72" y="18"/>
                  </a:lnTo>
                  <a:lnTo>
                    <a:pt x="68" y="34"/>
                  </a:lnTo>
                  <a:lnTo>
                    <a:pt x="67" y="38"/>
                  </a:lnTo>
                  <a:lnTo>
                    <a:pt x="7" y="21"/>
                  </a:lnTo>
                  <a:lnTo>
                    <a:pt x="4" y="19"/>
                  </a:lnTo>
                  <a:lnTo>
                    <a:pt x="2" y="17"/>
                  </a:lnTo>
                  <a:lnTo>
                    <a:pt x="1" y="14"/>
                  </a:lnTo>
                  <a:lnTo>
                    <a:pt x="0" y="11"/>
                  </a:lnTo>
                  <a:lnTo>
                    <a:pt x="0" y="8"/>
                  </a:lnTo>
                  <a:lnTo>
                    <a:pt x="2" y="4"/>
                  </a:lnTo>
                  <a:lnTo>
                    <a:pt x="4" y="2"/>
                  </a:lnTo>
                  <a:lnTo>
                    <a:pt x="7" y="0"/>
                  </a:lnTo>
                  <a:lnTo>
                    <a:pt x="10" y="0"/>
                  </a:lnTo>
                  <a:close/>
                </a:path>
              </a:pathLst>
            </a:custGeom>
            <a:solidFill>
              <a:srgbClr val="CC3F00"/>
            </a:solidFill>
            <a:ln w="0">
              <a:solidFill>
                <a:srgbClr val="CC3F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42" name="Freeform 40"/>
            <p:cNvSpPr/>
            <p:nvPr/>
          </p:nvSpPr>
          <p:spPr bwMode="auto">
            <a:xfrm>
              <a:off x="2480965" y="2679677"/>
              <a:ext cx="28575" cy="38100"/>
            </a:xfrm>
            <a:custGeom>
              <a:avLst/>
              <a:gdLst>
                <a:gd name="T0" fmla="*/ 5 w 18"/>
                <a:gd name="T1" fmla="*/ 0 h 24"/>
                <a:gd name="T2" fmla="*/ 18 w 18"/>
                <a:gd name="T3" fmla="*/ 3 h 24"/>
                <a:gd name="T4" fmla="*/ 16 w 18"/>
                <a:gd name="T5" fmla="*/ 7 h 24"/>
                <a:gd name="T6" fmla="*/ 15 w 18"/>
                <a:gd name="T7" fmla="*/ 10 h 24"/>
                <a:gd name="T8" fmla="*/ 15 w 18"/>
                <a:gd name="T9" fmla="*/ 12 h 24"/>
                <a:gd name="T10" fmla="*/ 14 w 18"/>
                <a:gd name="T11" fmla="*/ 13 h 24"/>
                <a:gd name="T12" fmla="*/ 14 w 18"/>
                <a:gd name="T13" fmla="*/ 13 h 24"/>
                <a:gd name="T14" fmla="*/ 14 w 18"/>
                <a:gd name="T15" fmla="*/ 13 h 24"/>
                <a:gd name="T16" fmla="*/ 14 w 18"/>
                <a:gd name="T17" fmla="*/ 13 h 24"/>
                <a:gd name="T18" fmla="*/ 14 w 18"/>
                <a:gd name="T19" fmla="*/ 13 h 24"/>
                <a:gd name="T20" fmla="*/ 14 w 18"/>
                <a:gd name="T21" fmla="*/ 14 h 24"/>
                <a:gd name="T22" fmla="*/ 14 w 18"/>
                <a:gd name="T23" fmla="*/ 16 h 24"/>
                <a:gd name="T24" fmla="*/ 13 w 18"/>
                <a:gd name="T25" fmla="*/ 19 h 24"/>
                <a:gd name="T26" fmla="*/ 12 w 18"/>
                <a:gd name="T27" fmla="*/ 24 h 24"/>
                <a:gd name="T28" fmla="*/ 0 w 18"/>
                <a:gd name="T29" fmla="*/ 20 h 24"/>
                <a:gd name="T30" fmla="*/ 1 w 18"/>
                <a:gd name="T31" fmla="*/ 16 h 24"/>
                <a:gd name="T32" fmla="*/ 5 w 18"/>
                <a:gd name="T3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4">
                  <a:moveTo>
                    <a:pt x="5" y="0"/>
                  </a:moveTo>
                  <a:lnTo>
                    <a:pt x="18" y="3"/>
                  </a:lnTo>
                  <a:lnTo>
                    <a:pt x="16" y="7"/>
                  </a:lnTo>
                  <a:lnTo>
                    <a:pt x="15" y="10"/>
                  </a:lnTo>
                  <a:lnTo>
                    <a:pt x="15" y="12"/>
                  </a:lnTo>
                  <a:lnTo>
                    <a:pt x="14" y="13"/>
                  </a:lnTo>
                  <a:lnTo>
                    <a:pt x="14" y="13"/>
                  </a:lnTo>
                  <a:lnTo>
                    <a:pt x="14" y="13"/>
                  </a:lnTo>
                  <a:lnTo>
                    <a:pt x="14" y="13"/>
                  </a:lnTo>
                  <a:lnTo>
                    <a:pt x="14" y="13"/>
                  </a:lnTo>
                  <a:lnTo>
                    <a:pt x="14" y="14"/>
                  </a:lnTo>
                  <a:lnTo>
                    <a:pt x="14" y="16"/>
                  </a:lnTo>
                  <a:lnTo>
                    <a:pt x="13" y="19"/>
                  </a:lnTo>
                  <a:lnTo>
                    <a:pt x="12" y="24"/>
                  </a:lnTo>
                  <a:lnTo>
                    <a:pt x="0" y="20"/>
                  </a:lnTo>
                  <a:lnTo>
                    <a:pt x="1" y="16"/>
                  </a:lnTo>
                  <a:lnTo>
                    <a:pt x="5" y="0"/>
                  </a:lnTo>
                  <a:close/>
                </a:path>
              </a:pathLst>
            </a:custGeom>
            <a:solidFill>
              <a:srgbClr val="A31600"/>
            </a:solidFill>
            <a:ln w="0">
              <a:solidFill>
                <a:srgbClr val="A316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43" name="Freeform 41"/>
            <p:cNvSpPr/>
            <p:nvPr/>
          </p:nvSpPr>
          <p:spPr bwMode="auto">
            <a:xfrm>
              <a:off x="2395240" y="2587602"/>
              <a:ext cx="115888" cy="60325"/>
            </a:xfrm>
            <a:custGeom>
              <a:avLst/>
              <a:gdLst>
                <a:gd name="T0" fmla="*/ 10 w 73"/>
                <a:gd name="T1" fmla="*/ 0 h 38"/>
                <a:gd name="T2" fmla="*/ 13 w 73"/>
                <a:gd name="T3" fmla="*/ 0 h 38"/>
                <a:gd name="T4" fmla="*/ 73 w 73"/>
                <a:gd name="T5" fmla="*/ 19 h 38"/>
                <a:gd name="T6" fmla="*/ 66 w 73"/>
                <a:gd name="T7" fmla="*/ 38 h 38"/>
                <a:gd name="T8" fmla="*/ 7 w 73"/>
                <a:gd name="T9" fmla="*/ 21 h 38"/>
                <a:gd name="T10" fmla="*/ 4 w 73"/>
                <a:gd name="T11" fmla="*/ 20 h 38"/>
                <a:gd name="T12" fmla="*/ 2 w 73"/>
                <a:gd name="T13" fmla="*/ 17 h 38"/>
                <a:gd name="T14" fmla="*/ 0 w 73"/>
                <a:gd name="T15" fmla="*/ 14 h 38"/>
                <a:gd name="T16" fmla="*/ 0 w 73"/>
                <a:gd name="T17" fmla="*/ 11 h 38"/>
                <a:gd name="T18" fmla="*/ 0 w 73"/>
                <a:gd name="T19" fmla="*/ 7 h 38"/>
                <a:gd name="T20" fmla="*/ 2 w 73"/>
                <a:gd name="T21" fmla="*/ 4 h 38"/>
                <a:gd name="T22" fmla="*/ 4 w 73"/>
                <a:gd name="T23" fmla="*/ 2 h 38"/>
                <a:gd name="T24" fmla="*/ 7 w 73"/>
                <a:gd name="T25" fmla="*/ 0 h 38"/>
                <a:gd name="T26" fmla="*/ 10 w 73"/>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38">
                  <a:moveTo>
                    <a:pt x="10" y="0"/>
                  </a:moveTo>
                  <a:lnTo>
                    <a:pt x="13" y="0"/>
                  </a:lnTo>
                  <a:lnTo>
                    <a:pt x="73" y="19"/>
                  </a:lnTo>
                  <a:lnTo>
                    <a:pt x="66" y="38"/>
                  </a:lnTo>
                  <a:lnTo>
                    <a:pt x="7" y="21"/>
                  </a:lnTo>
                  <a:lnTo>
                    <a:pt x="4" y="20"/>
                  </a:lnTo>
                  <a:lnTo>
                    <a:pt x="2" y="17"/>
                  </a:lnTo>
                  <a:lnTo>
                    <a:pt x="0" y="14"/>
                  </a:lnTo>
                  <a:lnTo>
                    <a:pt x="0" y="11"/>
                  </a:lnTo>
                  <a:lnTo>
                    <a:pt x="0" y="7"/>
                  </a:lnTo>
                  <a:lnTo>
                    <a:pt x="2" y="4"/>
                  </a:lnTo>
                  <a:lnTo>
                    <a:pt x="4" y="2"/>
                  </a:lnTo>
                  <a:lnTo>
                    <a:pt x="7" y="0"/>
                  </a:lnTo>
                  <a:lnTo>
                    <a:pt x="10" y="0"/>
                  </a:lnTo>
                  <a:close/>
                </a:path>
              </a:pathLst>
            </a:custGeom>
            <a:solidFill>
              <a:srgbClr val="CC3F00"/>
            </a:solidFill>
            <a:ln w="0">
              <a:solidFill>
                <a:srgbClr val="CC3F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44" name="Freeform 42"/>
            <p:cNvSpPr/>
            <p:nvPr/>
          </p:nvSpPr>
          <p:spPr bwMode="auto">
            <a:xfrm>
              <a:off x="2500015" y="2617764"/>
              <a:ext cx="33338" cy="36513"/>
            </a:xfrm>
            <a:custGeom>
              <a:avLst/>
              <a:gdLst>
                <a:gd name="T0" fmla="*/ 7 w 21"/>
                <a:gd name="T1" fmla="*/ 0 h 23"/>
                <a:gd name="T2" fmla="*/ 21 w 21"/>
                <a:gd name="T3" fmla="*/ 4 h 23"/>
                <a:gd name="T4" fmla="*/ 12 w 21"/>
                <a:gd name="T5" fmla="*/ 23 h 23"/>
                <a:gd name="T6" fmla="*/ 0 w 21"/>
                <a:gd name="T7" fmla="*/ 19 h 23"/>
                <a:gd name="T8" fmla="*/ 7 w 21"/>
                <a:gd name="T9" fmla="*/ 0 h 23"/>
              </a:gdLst>
              <a:ahLst/>
              <a:cxnLst>
                <a:cxn ang="0">
                  <a:pos x="T0" y="T1"/>
                </a:cxn>
                <a:cxn ang="0">
                  <a:pos x="T2" y="T3"/>
                </a:cxn>
                <a:cxn ang="0">
                  <a:pos x="T4" y="T5"/>
                </a:cxn>
                <a:cxn ang="0">
                  <a:pos x="T6" y="T7"/>
                </a:cxn>
                <a:cxn ang="0">
                  <a:pos x="T8" y="T9"/>
                </a:cxn>
              </a:cxnLst>
              <a:rect l="0" t="0" r="r" b="b"/>
              <a:pathLst>
                <a:path w="21" h="23">
                  <a:moveTo>
                    <a:pt x="7" y="0"/>
                  </a:moveTo>
                  <a:lnTo>
                    <a:pt x="21" y="4"/>
                  </a:lnTo>
                  <a:lnTo>
                    <a:pt x="12" y="23"/>
                  </a:lnTo>
                  <a:lnTo>
                    <a:pt x="0" y="19"/>
                  </a:lnTo>
                  <a:lnTo>
                    <a:pt x="7" y="0"/>
                  </a:lnTo>
                  <a:close/>
                </a:path>
              </a:pathLst>
            </a:custGeom>
            <a:solidFill>
              <a:srgbClr val="A31600"/>
            </a:solidFill>
            <a:ln w="0">
              <a:solidFill>
                <a:srgbClr val="A316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45" name="Freeform 43"/>
            <p:cNvSpPr/>
            <p:nvPr/>
          </p:nvSpPr>
          <p:spPr bwMode="auto">
            <a:xfrm>
              <a:off x="2412702" y="2524102"/>
              <a:ext cx="128588" cy="63500"/>
            </a:xfrm>
            <a:custGeom>
              <a:avLst/>
              <a:gdLst>
                <a:gd name="T0" fmla="*/ 11 w 81"/>
                <a:gd name="T1" fmla="*/ 0 h 40"/>
                <a:gd name="T2" fmla="*/ 13 w 81"/>
                <a:gd name="T3" fmla="*/ 1 h 40"/>
                <a:gd name="T4" fmla="*/ 81 w 81"/>
                <a:gd name="T5" fmla="*/ 20 h 40"/>
                <a:gd name="T6" fmla="*/ 71 w 81"/>
                <a:gd name="T7" fmla="*/ 40 h 40"/>
                <a:gd name="T8" fmla="*/ 8 w 81"/>
                <a:gd name="T9" fmla="*/ 20 h 40"/>
                <a:gd name="T10" fmla="*/ 5 w 81"/>
                <a:gd name="T11" fmla="*/ 19 h 40"/>
                <a:gd name="T12" fmla="*/ 2 w 81"/>
                <a:gd name="T13" fmla="*/ 17 h 40"/>
                <a:gd name="T14" fmla="*/ 1 w 81"/>
                <a:gd name="T15" fmla="*/ 14 h 40"/>
                <a:gd name="T16" fmla="*/ 0 w 81"/>
                <a:gd name="T17" fmla="*/ 11 h 40"/>
                <a:gd name="T18" fmla="*/ 1 w 81"/>
                <a:gd name="T19" fmla="*/ 8 h 40"/>
                <a:gd name="T20" fmla="*/ 2 w 81"/>
                <a:gd name="T21" fmla="*/ 4 h 40"/>
                <a:gd name="T22" fmla="*/ 4 w 81"/>
                <a:gd name="T23" fmla="*/ 2 h 40"/>
                <a:gd name="T24" fmla="*/ 7 w 81"/>
                <a:gd name="T25" fmla="*/ 1 h 40"/>
                <a:gd name="T26" fmla="*/ 11 w 81"/>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40">
                  <a:moveTo>
                    <a:pt x="11" y="0"/>
                  </a:moveTo>
                  <a:lnTo>
                    <a:pt x="13" y="1"/>
                  </a:lnTo>
                  <a:lnTo>
                    <a:pt x="81" y="20"/>
                  </a:lnTo>
                  <a:lnTo>
                    <a:pt x="71" y="40"/>
                  </a:lnTo>
                  <a:lnTo>
                    <a:pt x="8" y="20"/>
                  </a:lnTo>
                  <a:lnTo>
                    <a:pt x="5" y="19"/>
                  </a:lnTo>
                  <a:lnTo>
                    <a:pt x="2" y="17"/>
                  </a:lnTo>
                  <a:lnTo>
                    <a:pt x="1" y="14"/>
                  </a:lnTo>
                  <a:lnTo>
                    <a:pt x="0" y="11"/>
                  </a:lnTo>
                  <a:lnTo>
                    <a:pt x="1" y="8"/>
                  </a:lnTo>
                  <a:lnTo>
                    <a:pt x="2" y="4"/>
                  </a:lnTo>
                  <a:lnTo>
                    <a:pt x="4" y="2"/>
                  </a:lnTo>
                  <a:lnTo>
                    <a:pt x="7" y="1"/>
                  </a:lnTo>
                  <a:lnTo>
                    <a:pt x="11" y="0"/>
                  </a:lnTo>
                  <a:close/>
                </a:path>
              </a:pathLst>
            </a:custGeom>
            <a:solidFill>
              <a:srgbClr val="CC3F00"/>
            </a:solidFill>
            <a:ln w="0">
              <a:solidFill>
                <a:srgbClr val="CC3F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46" name="Freeform 44"/>
            <p:cNvSpPr/>
            <p:nvPr/>
          </p:nvSpPr>
          <p:spPr bwMode="auto">
            <a:xfrm>
              <a:off x="2525415" y="2555852"/>
              <a:ext cx="41275" cy="38100"/>
            </a:xfrm>
            <a:custGeom>
              <a:avLst/>
              <a:gdLst>
                <a:gd name="T0" fmla="*/ 10 w 26"/>
                <a:gd name="T1" fmla="*/ 0 h 24"/>
                <a:gd name="T2" fmla="*/ 26 w 26"/>
                <a:gd name="T3" fmla="*/ 6 h 24"/>
                <a:gd name="T4" fmla="*/ 21 w 26"/>
                <a:gd name="T5" fmla="*/ 14 h 24"/>
                <a:gd name="T6" fmla="*/ 21 w 26"/>
                <a:gd name="T7" fmla="*/ 14 h 24"/>
                <a:gd name="T8" fmla="*/ 15 w 26"/>
                <a:gd name="T9" fmla="*/ 24 h 24"/>
                <a:gd name="T10" fmla="*/ 0 w 26"/>
                <a:gd name="T11" fmla="*/ 20 h 24"/>
                <a:gd name="T12" fmla="*/ 10 w 2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6" h="24">
                  <a:moveTo>
                    <a:pt x="10" y="0"/>
                  </a:moveTo>
                  <a:lnTo>
                    <a:pt x="26" y="6"/>
                  </a:lnTo>
                  <a:lnTo>
                    <a:pt x="21" y="14"/>
                  </a:lnTo>
                  <a:lnTo>
                    <a:pt x="21" y="14"/>
                  </a:lnTo>
                  <a:lnTo>
                    <a:pt x="15" y="24"/>
                  </a:lnTo>
                  <a:lnTo>
                    <a:pt x="0" y="20"/>
                  </a:lnTo>
                  <a:lnTo>
                    <a:pt x="10" y="0"/>
                  </a:lnTo>
                  <a:close/>
                </a:path>
              </a:pathLst>
            </a:custGeom>
            <a:solidFill>
              <a:srgbClr val="A31600"/>
            </a:solidFill>
            <a:ln w="0">
              <a:solidFill>
                <a:srgbClr val="A316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47" name="Freeform 45"/>
            <p:cNvSpPr/>
            <p:nvPr/>
          </p:nvSpPr>
          <p:spPr bwMode="auto">
            <a:xfrm>
              <a:off x="2431752" y="2459014"/>
              <a:ext cx="152400" cy="69850"/>
            </a:xfrm>
            <a:custGeom>
              <a:avLst/>
              <a:gdLst>
                <a:gd name="T0" fmla="*/ 11 w 96"/>
                <a:gd name="T1" fmla="*/ 0 h 44"/>
                <a:gd name="T2" fmla="*/ 14 w 96"/>
                <a:gd name="T3" fmla="*/ 1 h 44"/>
                <a:gd name="T4" fmla="*/ 96 w 96"/>
                <a:gd name="T5" fmla="*/ 26 h 44"/>
                <a:gd name="T6" fmla="*/ 82 w 96"/>
                <a:gd name="T7" fmla="*/ 44 h 44"/>
                <a:gd name="T8" fmla="*/ 8 w 96"/>
                <a:gd name="T9" fmla="*/ 22 h 44"/>
                <a:gd name="T10" fmla="*/ 4 w 96"/>
                <a:gd name="T11" fmla="*/ 20 h 44"/>
                <a:gd name="T12" fmla="*/ 2 w 96"/>
                <a:gd name="T13" fmla="*/ 18 h 44"/>
                <a:gd name="T14" fmla="*/ 0 w 96"/>
                <a:gd name="T15" fmla="*/ 15 h 44"/>
                <a:gd name="T16" fmla="*/ 0 w 96"/>
                <a:gd name="T17" fmla="*/ 12 h 44"/>
                <a:gd name="T18" fmla="*/ 0 w 96"/>
                <a:gd name="T19" fmla="*/ 9 h 44"/>
                <a:gd name="T20" fmla="*/ 2 w 96"/>
                <a:gd name="T21" fmla="*/ 6 h 44"/>
                <a:gd name="T22" fmla="*/ 4 w 96"/>
                <a:gd name="T23" fmla="*/ 3 h 44"/>
                <a:gd name="T24" fmla="*/ 8 w 96"/>
                <a:gd name="T25" fmla="*/ 1 h 44"/>
                <a:gd name="T26" fmla="*/ 11 w 96"/>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44">
                  <a:moveTo>
                    <a:pt x="11" y="0"/>
                  </a:moveTo>
                  <a:lnTo>
                    <a:pt x="14" y="1"/>
                  </a:lnTo>
                  <a:lnTo>
                    <a:pt x="96" y="26"/>
                  </a:lnTo>
                  <a:lnTo>
                    <a:pt x="82" y="44"/>
                  </a:lnTo>
                  <a:lnTo>
                    <a:pt x="8" y="22"/>
                  </a:lnTo>
                  <a:lnTo>
                    <a:pt x="4" y="20"/>
                  </a:lnTo>
                  <a:lnTo>
                    <a:pt x="2" y="18"/>
                  </a:lnTo>
                  <a:lnTo>
                    <a:pt x="0" y="15"/>
                  </a:lnTo>
                  <a:lnTo>
                    <a:pt x="0" y="12"/>
                  </a:lnTo>
                  <a:lnTo>
                    <a:pt x="0" y="9"/>
                  </a:lnTo>
                  <a:lnTo>
                    <a:pt x="2" y="6"/>
                  </a:lnTo>
                  <a:lnTo>
                    <a:pt x="4" y="3"/>
                  </a:lnTo>
                  <a:lnTo>
                    <a:pt x="8" y="1"/>
                  </a:lnTo>
                  <a:lnTo>
                    <a:pt x="11" y="0"/>
                  </a:lnTo>
                  <a:close/>
                </a:path>
              </a:pathLst>
            </a:custGeom>
            <a:solidFill>
              <a:srgbClr val="CC3F00"/>
            </a:solidFill>
            <a:ln w="0">
              <a:solidFill>
                <a:srgbClr val="CC3F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48" name="Freeform 46"/>
            <p:cNvSpPr/>
            <p:nvPr/>
          </p:nvSpPr>
          <p:spPr bwMode="auto">
            <a:xfrm>
              <a:off x="2561927" y="2500289"/>
              <a:ext cx="47625" cy="36513"/>
            </a:xfrm>
            <a:custGeom>
              <a:avLst/>
              <a:gdLst>
                <a:gd name="T0" fmla="*/ 14 w 30"/>
                <a:gd name="T1" fmla="*/ 0 h 23"/>
                <a:gd name="T2" fmla="*/ 30 w 30"/>
                <a:gd name="T3" fmla="*/ 4 h 23"/>
                <a:gd name="T4" fmla="*/ 15 w 30"/>
                <a:gd name="T5" fmla="*/ 23 h 23"/>
                <a:gd name="T6" fmla="*/ 0 w 30"/>
                <a:gd name="T7" fmla="*/ 18 h 23"/>
                <a:gd name="T8" fmla="*/ 14 w 30"/>
                <a:gd name="T9" fmla="*/ 0 h 23"/>
              </a:gdLst>
              <a:ahLst/>
              <a:cxnLst>
                <a:cxn ang="0">
                  <a:pos x="T0" y="T1"/>
                </a:cxn>
                <a:cxn ang="0">
                  <a:pos x="T2" y="T3"/>
                </a:cxn>
                <a:cxn ang="0">
                  <a:pos x="T4" y="T5"/>
                </a:cxn>
                <a:cxn ang="0">
                  <a:pos x="T6" y="T7"/>
                </a:cxn>
                <a:cxn ang="0">
                  <a:pos x="T8" y="T9"/>
                </a:cxn>
              </a:cxnLst>
              <a:rect l="0" t="0" r="r" b="b"/>
              <a:pathLst>
                <a:path w="30" h="23">
                  <a:moveTo>
                    <a:pt x="14" y="0"/>
                  </a:moveTo>
                  <a:lnTo>
                    <a:pt x="30" y="4"/>
                  </a:lnTo>
                  <a:lnTo>
                    <a:pt x="15" y="23"/>
                  </a:lnTo>
                  <a:lnTo>
                    <a:pt x="0" y="18"/>
                  </a:lnTo>
                  <a:lnTo>
                    <a:pt x="14" y="0"/>
                  </a:lnTo>
                  <a:close/>
                </a:path>
              </a:pathLst>
            </a:custGeom>
            <a:solidFill>
              <a:srgbClr val="A31600"/>
            </a:solidFill>
            <a:ln w="0">
              <a:solidFill>
                <a:srgbClr val="A316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49" name="Freeform 47"/>
            <p:cNvSpPr/>
            <p:nvPr/>
          </p:nvSpPr>
          <p:spPr bwMode="auto">
            <a:xfrm>
              <a:off x="2479377" y="2335189"/>
              <a:ext cx="2166938" cy="1843088"/>
            </a:xfrm>
            <a:custGeom>
              <a:avLst/>
              <a:gdLst>
                <a:gd name="T0" fmla="*/ 1346 w 1365"/>
                <a:gd name="T1" fmla="*/ 0 h 1161"/>
                <a:gd name="T2" fmla="*/ 1363 w 1365"/>
                <a:gd name="T3" fmla="*/ 5 h 1161"/>
                <a:gd name="T4" fmla="*/ 1193 w 1365"/>
                <a:gd name="T5" fmla="*/ 583 h 1161"/>
                <a:gd name="T6" fmla="*/ 1017 w 1365"/>
                <a:gd name="T7" fmla="*/ 1161 h 1161"/>
                <a:gd name="T8" fmla="*/ 1002 w 1365"/>
                <a:gd name="T9" fmla="*/ 1157 h 1161"/>
                <a:gd name="T10" fmla="*/ 977 w 1365"/>
                <a:gd name="T11" fmla="*/ 1141 h 1161"/>
                <a:gd name="T12" fmla="*/ 948 w 1365"/>
                <a:gd name="T13" fmla="*/ 1118 h 1161"/>
                <a:gd name="T14" fmla="*/ 918 w 1365"/>
                <a:gd name="T15" fmla="*/ 1093 h 1161"/>
                <a:gd name="T16" fmla="*/ 891 w 1365"/>
                <a:gd name="T17" fmla="*/ 1069 h 1161"/>
                <a:gd name="T18" fmla="*/ 871 w 1365"/>
                <a:gd name="T19" fmla="*/ 1050 h 1161"/>
                <a:gd name="T20" fmla="*/ 860 w 1365"/>
                <a:gd name="T21" fmla="*/ 1041 h 1161"/>
                <a:gd name="T22" fmla="*/ 801 w 1365"/>
                <a:gd name="T23" fmla="*/ 969 h 1161"/>
                <a:gd name="T24" fmla="*/ 744 w 1365"/>
                <a:gd name="T25" fmla="*/ 898 h 1161"/>
                <a:gd name="T26" fmla="*/ 685 w 1365"/>
                <a:gd name="T27" fmla="*/ 832 h 1161"/>
                <a:gd name="T28" fmla="*/ 621 w 1365"/>
                <a:gd name="T29" fmla="*/ 772 h 1161"/>
                <a:gd name="T30" fmla="*/ 546 w 1365"/>
                <a:gd name="T31" fmla="*/ 720 h 1161"/>
                <a:gd name="T32" fmla="*/ 454 w 1365"/>
                <a:gd name="T33" fmla="*/ 675 h 1161"/>
                <a:gd name="T34" fmla="*/ 355 w 1365"/>
                <a:gd name="T35" fmla="*/ 635 h 1161"/>
                <a:gd name="T36" fmla="*/ 257 w 1365"/>
                <a:gd name="T37" fmla="*/ 596 h 1161"/>
                <a:gd name="T38" fmla="*/ 161 w 1365"/>
                <a:gd name="T39" fmla="*/ 550 h 1161"/>
                <a:gd name="T40" fmla="*/ 71 w 1365"/>
                <a:gd name="T41" fmla="*/ 493 h 1161"/>
                <a:gd name="T42" fmla="*/ 33 w 1365"/>
                <a:gd name="T43" fmla="*/ 451 h 1161"/>
                <a:gd name="T44" fmla="*/ 11 w 1365"/>
                <a:gd name="T45" fmla="*/ 403 h 1161"/>
                <a:gd name="T46" fmla="*/ 1 w 1365"/>
                <a:gd name="T47" fmla="*/ 353 h 1161"/>
                <a:gd name="T48" fmla="*/ 1 w 1365"/>
                <a:gd name="T49" fmla="*/ 307 h 1161"/>
                <a:gd name="T50" fmla="*/ 6 w 1365"/>
                <a:gd name="T51" fmla="*/ 267 h 1161"/>
                <a:gd name="T52" fmla="*/ 13 w 1365"/>
                <a:gd name="T53" fmla="*/ 241 h 1161"/>
                <a:gd name="T54" fmla="*/ 15 w 1365"/>
                <a:gd name="T55" fmla="*/ 230 h 1161"/>
                <a:gd name="T56" fmla="*/ 18 w 1365"/>
                <a:gd name="T57" fmla="*/ 221 h 1161"/>
                <a:gd name="T58" fmla="*/ 28 w 1365"/>
                <a:gd name="T59" fmla="*/ 195 h 1161"/>
                <a:gd name="T60" fmla="*/ 46 w 1365"/>
                <a:gd name="T61" fmla="*/ 160 h 1161"/>
                <a:gd name="T62" fmla="*/ 71 w 1365"/>
                <a:gd name="T63" fmla="*/ 121 h 1161"/>
                <a:gd name="T64" fmla="*/ 107 w 1365"/>
                <a:gd name="T65" fmla="*/ 85 h 1161"/>
                <a:gd name="T66" fmla="*/ 151 w 1365"/>
                <a:gd name="T67" fmla="*/ 56 h 1161"/>
                <a:gd name="T68" fmla="*/ 207 w 1365"/>
                <a:gd name="T69" fmla="*/ 42 h 1161"/>
                <a:gd name="T70" fmla="*/ 327 w 1365"/>
                <a:gd name="T71" fmla="*/ 45 h 1161"/>
                <a:gd name="T72" fmla="*/ 444 w 1365"/>
                <a:gd name="T73" fmla="*/ 64 h 1161"/>
                <a:gd name="T74" fmla="*/ 561 w 1365"/>
                <a:gd name="T75" fmla="*/ 88 h 1161"/>
                <a:gd name="T76" fmla="*/ 679 w 1365"/>
                <a:gd name="T77" fmla="*/ 109 h 1161"/>
                <a:gd name="T78" fmla="*/ 774 w 1365"/>
                <a:gd name="T79" fmla="*/ 115 h 1161"/>
                <a:gd name="T80" fmla="*/ 863 w 1365"/>
                <a:gd name="T81" fmla="*/ 105 h 1161"/>
                <a:gd name="T82" fmla="*/ 948 w 1365"/>
                <a:gd name="T83" fmla="*/ 87 h 1161"/>
                <a:gd name="T84" fmla="*/ 1033 w 1365"/>
                <a:gd name="T85" fmla="*/ 61 h 1161"/>
                <a:gd name="T86" fmla="*/ 1121 w 1365"/>
                <a:gd name="T87" fmla="*/ 33 h 1161"/>
                <a:gd name="T88" fmla="*/ 1172 w 1365"/>
                <a:gd name="T89" fmla="*/ 19 h 1161"/>
                <a:gd name="T90" fmla="*/ 1196 w 1365"/>
                <a:gd name="T91" fmla="*/ 14 h 1161"/>
                <a:gd name="T92" fmla="*/ 1231 w 1365"/>
                <a:gd name="T93" fmla="*/ 9 h 1161"/>
                <a:gd name="T94" fmla="*/ 1274 w 1365"/>
                <a:gd name="T95" fmla="*/ 4 h 1161"/>
                <a:gd name="T96" fmla="*/ 1314 w 1365"/>
                <a:gd name="T97" fmla="*/ 1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65" h="1161">
                  <a:moveTo>
                    <a:pt x="1331" y="0"/>
                  </a:moveTo>
                  <a:lnTo>
                    <a:pt x="1346" y="0"/>
                  </a:lnTo>
                  <a:lnTo>
                    <a:pt x="1357" y="2"/>
                  </a:lnTo>
                  <a:lnTo>
                    <a:pt x="1363" y="5"/>
                  </a:lnTo>
                  <a:lnTo>
                    <a:pt x="1365" y="9"/>
                  </a:lnTo>
                  <a:lnTo>
                    <a:pt x="1193" y="583"/>
                  </a:lnTo>
                  <a:lnTo>
                    <a:pt x="1021" y="1159"/>
                  </a:lnTo>
                  <a:lnTo>
                    <a:pt x="1017" y="1161"/>
                  </a:lnTo>
                  <a:lnTo>
                    <a:pt x="1011" y="1161"/>
                  </a:lnTo>
                  <a:lnTo>
                    <a:pt x="1002" y="1157"/>
                  </a:lnTo>
                  <a:lnTo>
                    <a:pt x="991" y="1149"/>
                  </a:lnTo>
                  <a:lnTo>
                    <a:pt x="977" y="1141"/>
                  </a:lnTo>
                  <a:lnTo>
                    <a:pt x="964" y="1130"/>
                  </a:lnTo>
                  <a:lnTo>
                    <a:pt x="948" y="1118"/>
                  </a:lnTo>
                  <a:lnTo>
                    <a:pt x="933" y="1106"/>
                  </a:lnTo>
                  <a:lnTo>
                    <a:pt x="918" y="1093"/>
                  </a:lnTo>
                  <a:lnTo>
                    <a:pt x="904" y="1081"/>
                  </a:lnTo>
                  <a:lnTo>
                    <a:pt x="891" y="1069"/>
                  </a:lnTo>
                  <a:lnTo>
                    <a:pt x="880" y="1059"/>
                  </a:lnTo>
                  <a:lnTo>
                    <a:pt x="871" y="1050"/>
                  </a:lnTo>
                  <a:lnTo>
                    <a:pt x="864" y="1044"/>
                  </a:lnTo>
                  <a:lnTo>
                    <a:pt x="860" y="1041"/>
                  </a:lnTo>
                  <a:lnTo>
                    <a:pt x="830" y="1005"/>
                  </a:lnTo>
                  <a:lnTo>
                    <a:pt x="801" y="969"/>
                  </a:lnTo>
                  <a:lnTo>
                    <a:pt x="772" y="933"/>
                  </a:lnTo>
                  <a:lnTo>
                    <a:pt x="744" y="898"/>
                  </a:lnTo>
                  <a:lnTo>
                    <a:pt x="715" y="864"/>
                  </a:lnTo>
                  <a:lnTo>
                    <a:pt x="685" y="832"/>
                  </a:lnTo>
                  <a:lnTo>
                    <a:pt x="654" y="801"/>
                  </a:lnTo>
                  <a:lnTo>
                    <a:pt x="621" y="772"/>
                  </a:lnTo>
                  <a:lnTo>
                    <a:pt x="585" y="745"/>
                  </a:lnTo>
                  <a:lnTo>
                    <a:pt x="546" y="720"/>
                  </a:lnTo>
                  <a:lnTo>
                    <a:pt x="502" y="697"/>
                  </a:lnTo>
                  <a:lnTo>
                    <a:pt x="454" y="675"/>
                  </a:lnTo>
                  <a:lnTo>
                    <a:pt x="405" y="655"/>
                  </a:lnTo>
                  <a:lnTo>
                    <a:pt x="355" y="635"/>
                  </a:lnTo>
                  <a:lnTo>
                    <a:pt x="306" y="615"/>
                  </a:lnTo>
                  <a:lnTo>
                    <a:pt x="257" y="596"/>
                  </a:lnTo>
                  <a:lnTo>
                    <a:pt x="209" y="574"/>
                  </a:lnTo>
                  <a:lnTo>
                    <a:pt x="161" y="550"/>
                  </a:lnTo>
                  <a:lnTo>
                    <a:pt x="116" y="524"/>
                  </a:lnTo>
                  <a:lnTo>
                    <a:pt x="71" y="493"/>
                  </a:lnTo>
                  <a:lnTo>
                    <a:pt x="50" y="473"/>
                  </a:lnTo>
                  <a:lnTo>
                    <a:pt x="33" y="451"/>
                  </a:lnTo>
                  <a:lnTo>
                    <a:pt x="20" y="428"/>
                  </a:lnTo>
                  <a:lnTo>
                    <a:pt x="11" y="403"/>
                  </a:lnTo>
                  <a:lnTo>
                    <a:pt x="4" y="378"/>
                  </a:lnTo>
                  <a:lnTo>
                    <a:pt x="1" y="353"/>
                  </a:lnTo>
                  <a:lnTo>
                    <a:pt x="0" y="329"/>
                  </a:lnTo>
                  <a:lnTo>
                    <a:pt x="1" y="307"/>
                  </a:lnTo>
                  <a:lnTo>
                    <a:pt x="3" y="286"/>
                  </a:lnTo>
                  <a:lnTo>
                    <a:pt x="6" y="267"/>
                  </a:lnTo>
                  <a:lnTo>
                    <a:pt x="10" y="252"/>
                  </a:lnTo>
                  <a:lnTo>
                    <a:pt x="13" y="241"/>
                  </a:lnTo>
                  <a:lnTo>
                    <a:pt x="15" y="233"/>
                  </a:lnTo>
                  <a:lnTo>
                    <a:pt x="15" y="230"/>
                  </a:lnTo>
                  <a:lnTo>
                    <a:pt x="16" y="228"/>
                  </a:lnTo>
                  <a:lnTo>
                    <a:pt x="18" y="221"/>
                  </a:lnTo>
                  <a:lnTo>
                    <a:pt x="22" y="210"/>
                  </a:lnTo>
                  <a:lnTo>
                    <a:pt x="28" y="195"/>
                  </a:lnTo>
                  <a:lnTo>
                    <a:pt x="35" y="179"/>
                  </a:lnTo>
                  <a:lnTo>
                    <a:pt x="46" y="160"/>
                  </a:lnTo>
                  <a:lnTo>
                    <a:pt x="57" y="140"/>
                  </a:lnTo>
                  <a:lnTo>
                    <a:pt x="71" y="121"/>
                  </a:lnTo>
                  <a:lnTo>
                    <a:pt x="88" y="102"/>
                  </a:lnTo>
                  <a:lnTo>
                    <a:pt x="107" y="85"/>
                  </a:lnTo>
                  <a:lnTo>
                    <a:pt x="127" y="69"/>
                  </a:lnTo>
                  <a:lnTo>
                    <a:pt x="151" y="56"/>
                  </a:lnTo>
                  <a:lnTo>
                    <a:pt x="178" y="47"/>
                  </a:lnTo>
                  <a:lnTo>
                    <a:pt x="207" y="42"/>
                  </a:lnTo>
                  <a:lnTo>
                    <a:pt x="267" y="41"/>
                  </a:lnTo>
                  <a:lnTo>
                    <a:pt x="327" y="45"/>
                  </a:lnTo>
                  <a:lnTo>
                    <a:pt x="385" y="54"/>
                  </a:lnTo>
                  <a:lnTo>
                    <a:pt x="444" y="64"/>
                  </a:lnTo>
                  <a:lnTo>
                    <a:pt x="502" y="75"/>
                  </a:lnTo>
                  <a:lnTo>
                    <a:pt x="561" y="88"/>
                  </a:lnTo>
                  <a:lnTo>
                    <a:pt x="620" y="100"/>
                  </a:lnTo>
                  <a:lnTo>
                    <a:pt x="679" y="109"/>
                  </a:lnTo>
                  <a:lnTo>
                    <a:pt x="727" y="114"/>
                  </a:lnTo>
                  <a:lnTo>
                    <a:pt x="774" y="115"/>
                  </a:lnTo>
                  <a:lnTo>
                    <a:pt x="819" y="111"/>
                  </a:lnTo>
                  <a:lnTo>
                    <a:pt x="863" y="105"/>
                  </a:lnTo>
                  <a:lnTo>
                    <a:pt x="906" y="97"/>
                  </a:lnTo>
                  <a:lnTo>
                    <a:pt x="948" y="87"/>
                  </a:lnTo>
                  <a:lnTo>
                    <a:pt x="991" y="74"/>
                  </a:lnTo>
                  <a:lnTo>
                    <a:pt x="1033" y="61"/>
                  </a:lnTo>
                  <a:lnTo>
                    <a:pt x="1076" y="46"/>
                  </a:lnTo>
                  <a:lnTo>
                    <a:pt x="1121" y="33"/>
                  </a:lnTo>
                  <a:lnTo>
                    <a:pt x="1167" y="20"/>
                  </a:lnTo>
                  <a:lnTo>
                    <a:pt x="1172" y="19"/>
                  </a:lnTo>
                  <a:lnTo>
                    <a:pt x="1182" y="16"/>
                  </a:lnTo>
                  <a:lnTo>
                    <a:pt x="1196" y="14"/>
                  </a:lnTo>
                  <a:lnTo>
                    <a:pt x="1213" y="11"/>
                  </a:lnTo>
                  <a:lnTo>
                    <a:pt x="1231" y="9"/>
                  </a:lnTo>
                  <a:lnTo>
                    <a:pt x="1252" y="6"/>
                  </a:lnTo>
                  <a:lnTo>
                    <a:pt x="1274" y="4"/>
                  </a:lnTo>
                  <a:lnTo>
                    <a:pt x="1294" y="2"/>
                  </a:lnTo>
                  <a:lnTo>
                    <a:pt x="1314" y="1"/>
                  </a:lnTo>
                  <a:lnTo>
                    <a:pt x="1331" y="0"/>
                  </a:lnTo>
                  <a:close/>
                </a:path>
              </a:pathLst>
            </a:custGeom>
            <a:solidFill>
              <a:srgbClr val="E0F6D9"/>
            </a:solidFill>
            <a:ln w="0">
              <a:solidFill>
                <a:srgbClr val="E0F6D9"/>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50" name="Freeform 48"/>
            <p:cNvSpPr/>
            <p:nvPr/>
          </p:nvSpPr>
          <p:spPr bwMode="auto">
            <a:xfrm>
              <a:off x="2479377" y="2400277"/>
              <a:ext cx="827088" cy="942975"/>
            </a:xfrm>
            <a:custGeom>
              <a:avLst/>
              <a:gdLst>
                <a:gd name="T0" fmla="*/ 271 w 521"/>
                <a:gd name="T1" fmla="*/ 0 h 594"/>
                <a:gd name="T2" fmla="*/ 334 w 521"/>
                <a:gd name="T3" fmla="*/ 5 h 594"/>
                <a:gd name="T4" fmla="*/ 396 w 521"/>
                <a:gd name="T5" fmla="*/ 14 h 594"/>
                <a:gd name="T6" fmla="*/ 459 w 521"/>
                <a:gd name="T7" fmla="*/ 26 h 594"/>
                <a:gd name="T8" fmla="*/ 521 w 521"/>
                <a:gd name="T9" fmla="*/ 38 h 594"/>
                <a:gd name="T10" fmla="*/ 481 w 521"/>
                <a:gd name="T11" fmla="*/ 125 h 594"/>
                <a:gd name="T12" fmla="*/ 446 w 521"/>
                <a:gd name="T13" fmla="*/ 215 h 594"/>
                <a:gd name="T14" fmla="*/ 415 w 521"/>
                <a:gd name="T15" fmla="*/ 310 h 594"/>
                <a:gd name="T16" fmla="*/ 390 w 521"/>
                <a:gd name="T17" fmla="*/ 405 h 594"/>
                <a:gd name="T18" fmla="*/ 369 w 521"/>
                <a:gd name="T19" fmla="*/ 500 h 594"/>
                <a:gd name="T20" fmla="*/ 354 w 521"/>
                <a:gd name="T21" fmla="*/ 594 h 594"/>
                <a:gd name="T22" fmla="*/ 305 w 521"/>
                <a:gd name="T23" fmla="*/ 574 h 594"/>
                <a:gd name="T24" fmla="*/ 256 w 521"/>
                <a:gd name="T25" fmla="*/ 554 h 594"/>
                <a:gd name="T26" fmla="*/ 208 w 521"/>
                <a:gd name="T27" fmla="*/ 533 h 594"/>
                <a:gd name="T28" fmla="*/ 161 w 521"/>
                <a:gd name="T29" fmla="*/ 509 h 594"/>
                <a:gd name="T30" fmla="*/ 116 w 521"/>
                <a:gd name="T31" fmla="*/ 483 h 594"/>
                <a:gd name="T32" fmla="*/ 71 w 521"/>
                <a:gd name="T33" fmla="*/ 452 h 594"/>
                <a:gd name="T34" fmla="*/ 50 w 521"/>
                <a:gd name="T35" fmla="*/ 432 h 594"/>
                <a:gd name="T36" fmla="*/ 33 w 521"/>
                <a:gd name="T37" fmla="*/ 410 h 594"/>
                <a:gd name="T38" fmla="*/ 20 w 521"/>
                <a:gd name="T39" fmla="*/ 387 h 594"/>
                <a:gd name="T40" fmla="*/ 11 w 521"/>
                <a:gd name="T41" fmla="*/ 362 h 594"/>
                <a:gd name="T42" fmla="*/ 4 w 521"/>
                <a:gd name="T43" fmla="*/ 337 h 594"/>
                <a:gd name="T44" fmla="*/ 1 w 521"/>
                <a:gd name="T45" fmla="*/ 312 h 594"/>
                <a:gd name="T46" fmla="*/ 0 w 521"/>
                <a:gd name="T47" fmla="*/ 288 h 594"/>
                <a:gd name="T48" fmla="*/ 1 w 521"/>
                <a:gd name="T49" fmla="*/ 266 h 594"/>
                <a:gd name="T50" fmla="*/ 3 w 521"/>
                <a:gd name="T51" fmla="*/ 245 h 594"/>
                <a:gd name="T52" fmla="*/ 6 w 521"/>
                <a:gd name="T53" fmla="*/ 226 h 594"/>
                <a:gd name="T54" fmla="*/ 10 w 521"/>
                <a:gd name="T55" fmla="*/ 211 h 594"/>
                <a:gd name="T56" fmla="*/ 13 w 521"/>
                <a:gd name="T57" fmla="*/ 200 h 594"/>
                <a:gd name="T58" fmla="*/ 15 w 521"/>
                <a:gd name="T59" fmla="*/ 192 h 594"/>
                <a:gd name="T60" fmla="*/ 15 w 521"/>
                <a:gd name="T61" fmla="*/ 189 h 594"/>
                <a:gd name="T62" fmla="*/ 16 w 521"/>
                <a:gd name="T63" fmla="*/ 187 h 594"/>
                <a:gd name="T64" fmla="*/ 18 w 521"/>
                <a:gd name="T65" fmla="*/ 180 h 594"/>
                <a:gd name="T66" fmla="*/ 22 w 521"/>
                <a:gd name="T67" fmla="*/ 169 h 594"/>
                <a:gd name="T68" fmla="*/ 28 w 521"/>
                <a:gd name="T69" fmla="*/ 154 h 594"/>
                <a:gd name="T70" fmla="*/ 35 w 521"/>
                <a:gd name="T71" fmla="*/ 138 h 594"/>
                <a:gd name="T72" fmla="*/ 46 w 521"/>
                <a:gd name="T73" fmla="*/ 119 h 594"/>
                <a:gd name="T74" fmla="*/ 57 w 521"/>
                <a:gd name="T75" fmla="*/ 99 h 594"/>
                <a:gd name="T76" fmla="*/ 71 w 521"/>
                <a:gd name="T77" fmla="*/ 80 h 594"/>
                <a:gd name="T78" fmla="*/ 88 w 521"/>
                <a:gd name="T79" fmla="*/ 61 h 594"/>
                <a:gd name="T80" fmla="*/ 107 w 521"/>
                <a:gd name="T81" fmla="*/ 44 h 594"/>
                <a:gd name="T82" fmla="*/ 127 w 521"/>
                <a:gd name="T83" fmla="*/ 28 h 594"/>
                <a:gd name="T84" fmla="*/ 151 w 521"/>
                <a:gd name="T85" fmla="*/ 15 h 594"/>
                <a:gd name="T86" fmla="*/ 178 w 521"/>
                <a:gd name="T87" fmla="*/ 6 h 594"/>
                <a:gd name="T88" fmla="*/ 207 w 521"/>
                <a:gd name="T89" fmla="*/ 1 h 594"/>
                <a:gd name="T90" fmla="*/ 271 w 521"/>
                <a:gd name="T91" fmla="*/ 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1" h="594">
                  <a:moveTo>
                    <a:pt x="271" y="0"/>
                  </a:moveTo>
                  <a:lnTo>
                    <a:pt x="334" y="5"/>
                  </a:lnTo>
                  <a:lnTo>
                    <a:pt x="396" y="14"/>
                  </a:lnTo>
                  <a:lnTo>
                    <a:pt x="459" y="26"/>
                  </a:lnTo>
                  <a:lnTo>
                    <a:pt x="521" y="38"/>
                  </a:lnTo>
                  <a:lnTo>
                    <a:pt x="481" y="125"/>
                  </a:lnTo>
                  <a:lnTo>
                    <a:pt x="446" y="215"/>
                  </a:lnTo>
                  <a:lnTo>
                    <a:pt x="415" y="310"/>
                  </a:lnTo>
                  <a:lnTo>
                    <a:pt x="390" y="405"/>
                  </a:lnTo>
                  <a:lnTo>
                    <a:pt x="369" y="500"/>
                  </a:lnTo>
                  <a:lnTo>
                    <a:pt x="354" y="594"/>
                  </a:lnTo>
                  <a:lnTo>
                    <a:pt x="305" y="574"/>
                  </a:lnTo>
                  <a:lnTo>
                    <a:pt x="256" y="554"/>
                  </a:lnTo>
                  <a:lnTo>
                    <a:pt x="208" y="533"/>
                  </a:lnTo>
                  <a:lnTo>
                    <a:pt x="161" y="509"/>
                  </a:lnTo>
                  <a:lnTo>
                    <a:pt x="116" y="483"/>
                  </a:lnTo>
                  <a:lnTo>
                    <a:pt x="71" y="452"/>
                  </a:lnTo>
                  <a:lnTo>
                    <a:pt x="50" y="432"/>
                  </a:lnTo>
                  <a:lnTo>
                    <a:pt x="33" y="410"/>
                  </a:lnTo>
                  <a:lnTo>
                    <a:pt x="20" y="387"/>
                  </a:lnTo>
                  <a:lnTo>
                    <a:pt x="11" y="362"/>
                  </a:lnTo>
                  <a:lnTo>
                    <a:pt x="4" y="337"/>
                  </a:lnTo>
                  <a:lnTo>
                    <a:pt x="1" y="312"/>
                  </a:lnTo>
                  <a:lnTo>
                    <a:pt x="0" y="288"/>
                  </a:lnTo>
                  <a:lnTo>
                    <a:pt x="1" y="266"/>
                  </a:lnTo>
                  <a:lnTo>
                    <a:pt x="3" y="245"/>
                  </a:lnTo>
                  <a:lnTo>
                    <a:pt x="6" y="226"/>
                  </a:lnTo>
                  <a:lnTo>
                    <a:pt x="10" y="211"/>
                  </a:lnTo>
                  <a:lnTo>
                    <a:pt x="13" y="200"/>
                  </a:lnTo>
                  <a:lnTo>
                    <a:pt x="15" y="192"/>
                  </a:lnTo>
                  <a:lnTo>
                    <a:pt x="15" y="189"/>
                  </a:lnTo>
                  <a:lnTo>
                    <a:pt x="16" y="187"/>
                  </a:lnTo>
                  <a:lnTo>
                    <a:pt x="18" y="180"/>
                  </a:lnTo>
                  <a:lnTo>
                    <a:pt x="22" y="169"/>
                  </a:lnTo>
                  <a:lnTo>
                    <a:pt x="28" y="154"/>
                  </a:lnTo>
                  <a:lnTo>
                    <a:pt x="35" y="138"/>
                  </a:lnTo>
                  <a:lnTo>
                    <a:pt x="46" y="119"/>
                  </a:lnTo>
                  <a:lnTo>
                    <a:pt x="57" y="99"/>
                  </a:lnTo>
                  <a:lnTo>
                    <a:pt x="71" y="80"/>
                  </a:lnTo>
                  <a:lnTo>
                    <a:pt x="88" y="61"/>
                  </a:lnTo>
                  <a:lnTo>
                    <a:pt x="107" y="44"/>
                  </a:lnTo>
                  <a:lnTo>
                    <a:pt x="127" y="28"/>
                  </a:lnTo>
                  <a:lnTo>
                    <a:pt x="151" y="15"/>
                  </a:lnTo>
                  <a:lnTo>
                    <a:pt x="178" y="6"/>
                  </a:lnTo>
                  <a:lnTo>
                    <a:pt x="207" y="1"/>
                  </a:lnTo>
                  <a:lnTo>
                    <a:pt x="271" y="0"/>
                  </a:lnTo>
                  <a:close/>
                </a:path>
              </a:pathLst>
            </a:custGeom>
            <a:solidFill>
              <a:srgbClr val="F9C60F"/>
            </a:solidFill>
            <a:ln w="0">
              <a:solidFill>
                <a:srgbClr val="F9C60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51" name="Freeform 49"/>
            <p:cNvSpPr/>
            <p:nvPr/>
          </p:nvSpPr>
          <p:spPr bwMode="auto">
            <a:xfrm>
              <a:off x="4300240" y="2938439"/>
              <a:ext cx="282575" cy="660400"/>
            </a:xfrm>
            <a:custGeom>
              <a:avLst/>
              <a:gdLst>
                <a:gd name="T0" fmla="*/ 123 w 178"/>
                <a:gd name="T1" fmla="*/ 0 h 416"/>
                <a:gd name="T2" fmla="*/ 144 w 178"/>
                <a:gd name="T3" fmla="*/ 17 h 416"/>
                <a:gd name="T4" fmla="*/ 160 w 178"/>
                <a:gd name="T5" fmla="*/ 35 h 416"/>
                <a:gd name="T6" fmla="*/ 171 w 178"/>
                <a:gd name="T7" fmla="*/ 57 h 416"/>
                <a:gd name="T8" fmla="*/ 177 w 178"/>
                <a:gd name="T9" fmla="*/ 82 h 416"/>
                <a:gd name="T10" fmla="*/ 178 w 178"/>
                <a:gd name="T11" fmla="*/ 106 h 416"/>
                <a:gd name="T12" fmla="*/ 174 w 178"/>
                <a:gd name="T13" fmla="*/ 132 h 416"/>
                <a:gd name="T14" fmla="*/ 113 w 178"/>
                <a:gd name="T15" fmla="*/ 334 h 416"/>
                <a:gd name="T16" fmla="*/ 105 w 178"/>
                <a:gd name="T17" fmla="*/ 354 h 416"/>
                <a:gd name="T18" fmla="*/ 93 w 178"/>
                <a:gd name="T19" fmla="*/ 373 h 416"/>
                <a:gd name="T20" fmla="*/ 78 w 178"/>
                <a:gd name="T21" fmla="*/ 388 h 416"/>
                <a:gd name="T22" fmla="*/ 60 w 178"/>
                <a:gd name="T23" fmla="*/ 401 h 416"/>
                <a:gd name="T24" fmla="*/ 42 w 178"/>
                <a:gd name="T25" fmla="*/ 410 h 416"/>
                <a:gd name="T26" fmla="*/ 20 w 178"/>
                <a:gd name="T27" fmla="*/ 415 h 416"/>
                <a:gd name="T28" fmla="*/ 0 w 178"/>
                <a:gd name="T29" fmla="*/ 416 h 416"/>
                <a:gd name="T30" fmla="*/ 123 w 178"/>
                <a:gd name="T31"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 h="416">
                  <a:moveTo>
                    <a:pt x="123" y="0"/>
                  </a:moveTo>
                  <a:lnTo>
                    <a:pt x="144" y="17"/>
                  </a:lnTo>
                  <a:lnTo>
                    <a:pt x="160" y="35"/>
                  </a:lnTo>
                  <a:lnTo>
                    <a:pt x="171" y="57"/>
                  </a:lnTo>
                  <a:lnTo>
                    <a:pt x="177" y="82"/>
                  </a:lnTo>
                  <a:lnTo>
                    <a:pt x="178" y="106"/>
                  </a:lnTo>
                  <a:lnTo>
                    <a:pt x="174" y="132"/>
                  </a:lnTo>
                  <a:lnTo>
                    <a:pt x="113" y="334"/>
                  </a:lnTo>
                  <a:lnTo>
                    <a:pt x="105" y="354"/>
                  </a:lnTo>
                  <a:lnTo>
                    <a:pt x="93" y="373"/>
                  </a:lnTo>
                  <a:lnTo>
                    <a:pt x="78" y="388"/>
                  </a:lnTo>
                  <a:lnTo>
                    <a:pt x="60" y="401"/>
                  </a:lnTo>
                  <a:lnTo>
                    <a:pt x="42" y="410"/>
                  </a:lnTo>
                  <a:lnTo>
                    <a:pt x="20" y="415"/>
                  </a:lnTo>
                  <a:lnTo>
                    <a:pt x="0" y="416"/>
                  </a:lnTo>
                  <a:lnTo>
                    <a:pt x="123" y="0"/>
                  </a:lnTo>
                  <a:close/>
                </a:path>
              </a:pathLst>
            </a:custGeom>
            <a:solidFill>
              <a:srgbClr val="FF7208"/>
            </a:solidFill>
            <a:ln w="0">
              <a:solidFill>
                <a:srgbClr val="FF7208"/>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52" name="Freeform 50"/>
            <p:cNvSpPr/>
            <p:nvPr/>
          </p:nvSpPr>
          <p:spPr bwMode="auto">
            <a:xfrm>
              <a:off x="4300240" y="2938439"/>
              <a:ext cx="231775" cy="660400"/>
            </a:xfrm>
            <a:custGeom>
              <a:avLst/>
              <a:gdLst>
                <a:gd name="T0" fmla="*/ 123 w 146"/>
                <a:gd name="T1" fmla="*/ 0 h 416"/>
                <a:gd name="T2" fmla="*/ 136 w 146"/>
                <a:gd name="T3" fmla="*/ 9 h 416"/>
                <a:gd name="T4" fmla="*/ 146 w 146"/>
                <a:gd name="T5" fmla="*/ 19 h 416"/>
                <a:gd name="T6" fmla="*/ 137 w 146"/>
                <a:gd name="T7" fmla="*/ 23 h 416"/>
                <a:gd name="T8" fmla="*/ 130 w 146"/>
                <a:gd name="T9" fmla="*/ 29 h 416"/>
                <a:gd name="T10" fmla="*/ 123 w 146"/>
                <a:gd name="T11" fmla="*/ 37 h 416"/>
                <a:gd name="T12" fmla="*/ 119 w 146"/>
                <a:gd name="T13" fmla="*/ 50 h 416"/>
                <a:gd name="T14" fmla="*/ 113 w 146"/>
                <a:gd name="T15" fmla="*/ 85 h 416"/>
                <a:gd name="T16" fmla="*/ 106 w 146"/>
                <a:gd name="T17" fmla="*/ 118 h 416"/>
                <a:gd name="T18" fmla="*/ 98 w 146"/>
                <a:gd name="T19" fmla="*/ 152 h 416"/>
                <a:gd name="T20" fmla="*/ 85 w 146"/>
                <a:gd name="T21" fmla="*/ 185 h 416"/>
                <a:gd name="T22" fmla="*/ 74 w 146"/>
                <a:gd name="T23" fmla="*/ 216 h 416"/>
                <a:gd name="T24" fmla="*/ 65 w 146"/>
                <a:gd name="T25" fmla="*/ 247 h 416"/>
                <a:gd name="T26" fmla="*/ 55 w 146"/>
                <a:gd name="T27" fmla="*/ 278 h 416"/>
                <a:gd name="T28" fmla="*/ 51 w 146"/>
                <a:gd name="T29" fmla="*/ 292 h 416"/>
                <a:gd name="T30" fmla="*/ 48 w 146"/>
                <a:gd name="T31" fmla="*/ 308 h 416"/>
                <a:gd name="T32" fmla="*/ 47 w 146"/>
                <a:gd name="T33" fmla="*/ 323 h 416"/>
                <a:gd name="T34" fmla="*/ 49 w 146"/>
                <a:gd name="T35" fmla="*/ 339 h 416"/>
                <a:gd name="T36" fmla="*/ 56 w 146"/>
                <a:gd name="T37" fmla="*/ 352 h 416"/>
                <a:gd name="T38" fmla="*/ 67 w 146"/>
                <a:gd name="T39" fmla="*/ 364 h 416"/>
                <a:gd name="T40" fmla="*/ 78 w 146"/>
                <a:gd name="T41" fmla="*/ 371 h 416"/>
                <a:gd name="T42" fmla="*/ 90 w 146"/>
                <a:gd name="T43" fmla="*/ 376 h 416"/>
                <a:gd name="T44" fmla="*/ 72 w 146"/>
                <a:gd name="T45" fmla="*/ 392 h 416"/>
                <a:gd name="T46" fmla="*/ 51 w 146"/>
                <a:gd name="T47" fmla="*/ 406 h 416"/>
                <a:gd name="T48" fmla="*/ 27 w 146"/>
                <a:gd name="T49" fmla="*/ 414 h 416"/>
                <a:gd name="T50" fmla="*/ 2 w 146"/>
                <a:gd name="T51" fmla="*/ 416 h 416"/>
                <a:gd name="T52" fmla="*/ 0 w 146"/>
                <a:gd name="T53" fmla="*/ 416 h 416"/>
                <a:gd name="T54" fmla="*/ 104 w 146"/>
                <a:gd name="T55" fmla="*/ 67 h 416"/>
                <a:gd name="T56" fmla="*/ 123 w 146"/>
                <a:gd name="T5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416">
                  <a:moveTo>
                    <a:pt x="123" y="0"/>
                  </a:moveTo>
                  <a:lnTo>
                    <a:pt x="136" y="9"/>
                  </a:lnTo>
                  <a:lnTo>
                    <a:pt x="146" y="19"/>
                  </a:lnTo>
                  <a:lnTo>
                    <a:pt x="137" y="23"/>
                  </a:lnTo>
                  <a:lnTo>
                    <a:pt x="130" y="29"/>
                  </a:lnTo>
                  <a:lnTo>
                    <a:pt x="123" y="37"/>
                  </a:lnTo>
                  <a:lnTo>
                    <a:pt x="119" y="50"/>
                  </a:lnTo>
                  <a:lnTo>
                    <a:pt x="113" y="85"/>
                  </a:lnTo>
                  <a:lnTo>
                    <a:pt x="106" y="118"/>
                  </a:lnTo>
                  <a:lnTo>
                    <a:pt x="98" y="152"/>
                  </a:lnTo>
                  <a:lnTo>
                    <a:pt x="85" y="185"/>
                  </a:lnTo>
                  <a:lnTo>
                    <a:pt x="74" y="216"/>
                  </a:lnTo>
                  <a:lnTo>
                    <a:pt x="65" y="247"/>
                  </a:lnTo>
                  <a:lnTo>
                    <a:pt x="55" y="278"/>
                  </a:lnTo>
                  <a:lnTo>
                    <a:pt x="51" y="292"/>
                  </a:lnTo>
                  <a:lnTo>
                    <a:pt x="48" y="308"/>
                  </a:lnTo>
                  <a:lnTo>
                    <a:pt x="47" y="323"/>
                  </a:lnTo>
                  <a:lnTo>
                    <a:pt x="49" y="339"/>
                  </a:lnTo>
                  <a:lnTo>
                    <a:pt x="56" y="352"/>
                  </a:lnTo>
                  <a:lnTo>
                    <a:pt x="67" y="364"/>
                  </a:lnTo>
                  <a:lnTo>
                    <a:pt x="78" y="371"/>
                  </a:lnTo>
                  <a:lnTo>
                    <a:pt x="90" y="376"/>
                  </a:lnTo>
                  <a:lnTo>
                    <a:pt x="72" y="392"/>
                  </a:lnTo>
                  <a:lnTo>
                    <a:pt x="51" y="406"/>
                  </a:lnTo>
                  <a:lnTo>
                    <a:pt x="27" y="414"/>
                  </a:lnTo>
                  <a:lnTo>
                    <a:pt x="2" y="416"/>
                  </a:lnTo>
                  <a:lnTo>
                    <a:pt x="0" y="416"/>
                  </a:lnTo>
                  <a:lnTo>
                    <a:pt x="104" y="67"/>
                  </a:lnTo>
                  <a:lnTo>
                    <a:pt x="123" y="0"/>
                  </a:lnTo>
                  <a:close/>
                </a:path>
              </a:pathLst>
            </a:custGeom>
            <a:solidFill>
              <a:srgbClr val="CC3F00"/>
            </a:solidFill>
            <a:ln w="0">
              <a:solidFill>
                <a:srgbClr val="CC3F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53" name="Freeform 51"/>
            <p:cNvSpPr/>
            <p:nvPr/>
          </p:nvSpPr>
          <p:spPr bwMode="auto">
            <a:xfrm>
              <a:off x="2541290" y="2593952"/>
              <a:ext cx="7938" cy="11113"/>
            </a:xfrm>
            <a:custGeom>
              <a:avLst/>
              <a:gdLst>
                <a:gd name="T0" fmla="*/ 5 w 5"/>
                <a:gd name="T1" fmla="*/ 0 h 7"/>
                <a:gd name="T2" fmla="*/ 5 w 5"/>
                <a:gd name="T3" fmla="*/ 0 h 7"/>
                <a:gd name="T4" fmla="*/ 0 w 5"/>
                <a:gd name="T5" fmla="*/ 7 h 7"/>
                <a:gd name="T6" fmla="*/ 5 w 5"/>
                <a:gd name="T7" fmla="*/ 0 h 7"/>
              </a:gdLst>
              <a:ahLst/>
              <a:cxnLst>
                <a:cxn ang="0">
                  <a:pos x="T0" y="T1"/>
                </a:cxn>
                <a:cxn ang="0">
                  <a:pos x="T2" y="T3"/>
                </a:cxn>
                <a:cxn ang="0">
                  <a:pos x="T4" y="T5"/>
                </a:cxn>
                <a:cxn ang="0">
                  <a:pos x="T6" y="T7"/>
                </a:cxn>
              </a:cxnLst>
              <a:rect l="0" t="0" r="r" b="b"/>
              <a:pathLst>
                <a:path w="5" h="7">
                  <a:moveTo>
                    <a:pt x="5" y="0"/>
                  </a:moveTo>
                  <a:lnTo>
                    <a:pt x="5" y="0"/>
                  </a:lnTo>
                  <a:lnTo>
                    <a:pt x="0" y="7"/>
                  </a:lnTo>
                  <a:lnTo>
                    <a:pt x="5" y="0"/>
                  </a:lnTo>
                  <a:close/>
                </a:path>
              </a:pathLst>
            </a:custGeom>
            <a:solidFill>
              <a:srgbClr val="A31600"/>
            </a:solidFill>
            <a:ln w="0">
              <a:solidFill>
                <a:srgbClr val="A316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54" name="Freeform 52"/>
            <p:cNvSpPr/>
            <p:nvPr/>
          </p:nvSpPr>
          <p:spPr bwMode="auto">
            <a:xfrm>
              <a:off x="2549227" y="2578077"/>
              <a:ext cx="9525" cy="15875"/>
            </a:xfrm>
            <a:custGeom>
              <a:avLst/>
              <a:gdLst>
                <a:gd name="T0" fmla="*/ 6 w 6"/>
                <a:gd name="T1" fmla="*/ 0 h 10"/>
                <a:gd name="T2" fmla="*/ 0 w 6"/>
                <a:gd name="T3" fmla="*/ 10 h 10"/>
                <a:gd name="T4" fmla="*/ 0 w 6"/>
                <a:gd name="T5" fmla="*/ 10 h 10"/>
                <a:gd name="T6" fmla="*/ 6 w 6"/>
                <a:gd name="T7" fmla="*/ 0 h 10"/>
              </a:gdLst>
              <a:ahLst/>
              <a:cxnLst>
                <a:cxn ang="0">
                  <a:pos x="T0" y="T1"/>
                </a:cxn>
                <a:cxn ang="0">
                  <a:pos x="T2" y="T3"/>
                </a:cxn>
                <a:cxn ang="0">
                  <a:pos x="T4" y="T5"/>
                </a:cxn>
                <a:cxn ang="0">
                  <a:pos x="T6" y="T7"/>
                </a:cxn>
              </a:cxnLst>
              <a:rect l="0" t="0" r="r" b="b"/>
              <a:pathLst>
                <a:path w="6" h="10">
                  <a:moveTo>
                    <a:pt x="6" y="0"/>
                  </a:moveTo>
                  <a:lnTo>
                    <a:pt x="0" y="10"/>
                  </a:lnTo>
                  <a:lnTo>
                    <a:pt x="0" y="10"/>
                  </a:lnTo>
                  <a:lnTo>
                    <a:pt x="6" y="0"/>
                  </a:lnTo>
                  <a:close/>
                </a:path>
              </a:pathLst>
            </a:custGeom>
            <a:solidFill>
              <a:srgbClr val="820000"/>
            </a:solidFill>
            <a:ln w="0">
              <a:solidFill>
                <a:srgbClr val="8200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55" name="Freeform 53"/>
            <p:cNvSpPr/>
            <p:nvPr/>
          </p:nvSpPr>
          <p:spPr bwMode="auto">
            <a:xfrm>
              <a:off x="3041352" y="3076552"/>
              <a:ext cx="1092200" cy="1085850"/>
            </a:xfrm>
            <a:custGeom>
              <a:avLst/>
              <a:gdLst>
                <a:gd name="T0" fmla="*/ 30 w 688"/>
                <a:gd name="T1" fmla="*/ 0 h 684"/>
                <a:gd name="T2" fmla="*/ 86 w 688"/>
                <a:gd name="T3" fmla="*/ 21 h 684"/>
                <a:gd name="T4" fmla="*/ 142 w 688"/>
                <a:gd name="T5" fmla="*/ 44 h 684"/>
                <a:gd name="T6" fmla="*/ 197 w 688"/>
                <a:gd name="T7" fmla="*/ 69 h 684"/>
                <a:gd name="T8" fmla="*/ 240 w 688"/>
                <a:gd name="T9" fmla="*/ 92 h 684"/>
                <a:gd name="T10" fmla="*/ 279 w 688"/>
                <a:gd name="T11" fmla="*/ 116 h 684"/>
                <a:gd name="T12" fmla="*/ 315 w 688"/>
                <a:gd name="T13" fmla="*/ 144 h 684"/>
                <a:gd name="T14" fmla="*/ 348 w 688"/>
                <a:gd name="T15" fmla="*/ 173 h 684"/>
                <a:gd name="T16" fmla="*/ 379 w 688"/>
                <a:gd name="T17" fmla="*/ 204 h 684"/>
                <a:gd name="T18" fmla="*/ 409 w 688"/>
                <a:gd name="T19" fmla="*/ 236 h 684"/>
                <a:gd name="T20" fmla="*/ 438 w 688"/>
                <a:gd name="T21" fmla="*/ 270 h 684"/>
                <a:gd name="T22" fmla="*/ 466 w 688"/>
                <a:gd name="T23" fmla="*/ 304 h 684"/>
                <a:gd name="T24" fmla="*/ 495 w 688"/>
                <a:gd name="T25" fmla="*/ 341 h 684"/>
                <a:gd name="T26" fmla="*/ 524 w 688"/>
                <a:gd name="T27" fmla="*/ 377 h 684"/>
                <a:gd name="T28" fmla="*/ 555 w 688"/>
                <a:gd name="T29" fmla="*/ 413 h 684"/>
                <a:gd name="T30" fmla="*/ 558 w 688"/>
                <a:gd name="T31" fmla="*/ 416 h 684"/>
                <a:gd name="T32" fmla="*/ 565 w 688"/>
                <a:gd name="T33" fmla="*/ 423 h 684"/>
                <a:gd name="T34" fmla="*/ 575 w 688"/>
                <a:gd name="T35" fmla="*/ 431 h 684"/>
                <a:gd name="T36" fmla="*/ 587 w 688"/>
                <a:gd name="T37" fmla="*/ 442 h 684"/>
                <a:gd name="T38" fmla="*/ 600 w 688"/>
                <a:gd name="T39" fmla="*/ 454 h 684"/>
                <a:gd name="T40" fmla="*/ 615 w 688"/>
                <a:gd name="T41" fmla="*/ 467 h 684"/>
                <a:gd name="T42" fmla="*/ 630 w 688"/>
                <a:gd name="T43" fmla="*/ 480 h 684"/>
                <a:gd name="T44" fmla="*/ 646 w 688"/>
                <a:gd name="T45" fmla="*/ 492 h 684"/>
                <a:gd name="T46" fmla="*/ 661 w 688"/>
                <a:gd name="T47" fmla="*/ 505 h 684"/>
                <a:gd name="T48" fmla="*/ 676 w 688"/>
                <a:gd name="T49" fmla="*/ 515 h 684"/>
                <a:gd name="T50" fmla="*/ 688 w 688"/>
                <a:gd name="T51" fmla="*/ 523 h 684"/>
                <a:gd name="T52" fmla="*/ 641 w 688"/>
                <a:gd name="T53" fmla="*/ 684 h 684"/>
                <a:gd name="T54" fmla="*/ 640 w 688"/>
                <a:gd name="T55" fmla="*/ 684 h 684"/>
                <a:gd name="T56" fmla="*/ 627 w 688"/>
                <a:gd name="T57" fmla="*/ 676 h 684"/>
                <a:gd name="T58" fmla="*/ 613 w 688"/>
                <a:gd name="T59" fmla="*/ 666 h 684"/>
                <a:gd name="T60" fmla="*/ 597 w 688"/>
                <a:gd name="T61" fmla="*/ 653 h 684"/>
                <a:gd name="T62" fmla="*/ 582 w 688"/>
                <a:gd name="T63" fmla="*/ 641 h 684"/>
                <a:gd name="T64" fmla="*/ 566 w 688"/>
                <a:gd name="T65" fmla="*/ 628 h 684"/>
                <a:gd name="T66" fmla="*/ 552 w 688"/>
                <a:gd name="T67" fmla="*/ 615 h 684"/>
                <a:gd name="T68" fmla="*/ 539 w 688"/>
                <a:gd name="T69" fmla="*/ 603 h 684"/>
                <a:gd name="T70" fmla="*/ 526 w 688"/>
                <a:gd name="T71" fmla="*/ 593 h 684"/>
                <a:gd name="T72" fmla="*/ 517 w 688"/>
                <a:gd name="T73" fmla="*/ 584 h 684"/>
                <a:gd name="T74" fmla="*/ 511 w 688"/>
                <a:gd name="T75" fmla="*/ 577 h 684"/>
                <a:gd name="T76" fmla="*/ 506 w 688"/>
                <a:gd name="T77" fmla="*/ 574 h 684"/>
                <a:gd name="T78" fmla="*/ 476 w 688"/>
                <a:gd name="T79" fmla="*/ 538 h 684"/>
                <a:gd name="T80" fmla="*/ 447 w 688"/>
                <a:gd name="T81" fmla="*/ 502 h 684"/>
                <a:gd name="T82" fmla="*/ 418 w 688"/>
                <a:gd name="T83" fmla="*/ 466 h 684"/>
                <a:gd name="T84" fmla="*/ 390 w 688"/>
                <a:gd name="T85" fmla="*/ 431 h 684"/>
                <a:gd name="T86" fmla="*/ 361 w 688"/>
                <a:gd name="T87" fmla="*/ 397 h 684"/>
                <a:gd name="T88" fmla="*/ 331 w 688"/>
                <a:gd name="T89" fmla="*/ 365 h 684"/>
                <a:gd name="T90" fmla="*/ 300 w 688"/>
                <a:gd name="T91" fmla="*/ 334 h 684"/>
                <a:gd name="T92" fmla="*/ 267 w 688"/>
                <a:gd name="T93" fmla="*/ 305 h 684"/>
                <a:gd name="T94" fmla="*/ 231 w 688"/>
                <a:gd name="T95" fmla="*/ 278 h 684"/>
                <a:gd name="T96" fmla="*/ 192 w 688"/>
                <a:gd name="T97" fmla="*/ 253 h 684"/>
                <a:gd name="T98" fmla="*/ 148 w 688"/>
                <a:gd name="T99" fmla="*/ 230 h 684"/>
                <a:gd name="T100" fmla="*/ 75 w 688"/>
                <a:gd name="T101" fmla="*/ 197 h 684"/>
                <a:gd name="T102" fmla="*/ 0 w 688"/>
                <a:gd name="T103" fmla="*/ 168 h 684"/>
                <a:gd name="T104" fmla="*/ 13 w 688"/>
                <a:gd name="T105" fmla="*/ 84 h 684"/>
                <a:gd name="T106" fmla="*/ 30 w 688"/>
                <a:gd name="T107"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8" h="684">
                  <a:moveTo>
                    <a:pt x="30" y="0"/>
                  </a:moveTo>
                  <a:lnTo>
                    <a:pt x="86" y="21"/>
                  </a:lnTo>
                  <a:lnTo>
                    <a:pt x="142" y="44"/>
                  </a:lnTo>
                  <a:lnTo>
                    <a:pt x="197" y="69"/>
                  </a:lnTo>
                  <a:lnTo>
                    <a:pt x="240" y="92"/>
                  </a:lnTo>
                  <a:lnTo>
                    <a:pt x="279" y="116"/>
                  </a:lnTo>
                  <a:lnTo>
                    <a:pt x="315" y="144"/>
                  </a:lnTo>
                  <a:lnTo>
                    <a:pt x="348" y="173"/>
                  </a:lnTo>
                  <a:lnTo>
                    <a:pt x="379" y="204"/>
                  </a:lnTo>
                  <a:lnTo>
                    <a:pt x="409" y="236"/>
                  </a:lnTo>
                  <a:lnTo>
                    <a:pt x="438" y="270"/>
                  </a:lnTo>
                  <a:lnTo>
                    <a:pt x="466" y="304"/>
                  </a:lnTo>
                  <a:lnTo>
                    <a:pt x="495" y="341"/>
                  </a:lnTo>
                  <a:lnTo>
                    <a:pt x="524" y="377"/>
                  </a:lnTo>
                  <a:lnTo>
                    <a:pt x="555" y="413"/>
                  </a:lnTo>
                  <a:lnTo>
                    <a:pt x="558" y="416"/>
                  </a:lnTo>
                  <a:lnTo>
                    <a:pt x="565" y="423"/>
                  </a:lnTo>
                  <a:lnTo>
                    <a:pt x="575" y="431"/>
                  </a:lnTo>
                  <a:lnTo>
                    <a:pt x="587" y="442"/>
                  </a:lnTo>
                  <a:lnTo>
                    <a:pt x="600" y="454"/>
                  </a:lnTo>
                  <a:lnTo>
                    <a:pt x="615" y="467"/>
                  </a:lnTo>
                  <a:lnTo>
                    <a:pt x="630" y="480"/>
                  </a:lnTo>
                  <a:lnTo>
                    <a:pt x="646" y="492"/>
                  </a:lnTo>
                  <a:lnTo>
                    <a:pt x="661" y="505"/>
                  </a:lnTo>
                  <a:lnTo>
                    <a:pt x="676" y="515"/>
                  </a:lnTo>
                  <a:lnTo>
                    <a:pt x="688" y="523"/>
                  </a:lnTo>
                  <a:lnTo>
                    <a:pt x="641" y="684"/>
                  </a:lnTo>
                  <a:lnTo>
                    <a:pt x="640" y="684"/>
                  </a:lnTo>
                  <a:lnTo>
                    <a:pt x="627" y="676"/>
                  </a:lnTo>
                  <a:lnTo>
                    <a:pt x="613" y="666"/>
                  </a:lnTo>
                  <a:lnTo>
                    <a:pt x="597" y="653"/>
                  </a:lnTo>
                  <a:lnTo>
                    <a:pt x="582" y="641"/>
                  </a:lnTo>
                  <a:lnTo>
                    <a:pt x="566" y="628"/>
                  </a:lnTo>
                  <a:lnTo>
                    <a:pt x="552" y="615"/>
                  </a:lnTo>
                  <a:lnTo>
                    <a:pt x="539" y="603"/>
                  </a:lnTo>
                  <a:lnTo>
                    <a:pt x="526" y="593"/>
                  </a:lnTo>
                  <a:lnTo>
                    <a:pt x="517" y="584"/>
                  </a:lnTo>
                  <a:lnTo>
                    <a:pt x="511" y="577"/>
                  </a:lnTo>
                  <a:lnTo>
                    <a:pt x="506" y="574"/>
                  </a:lnTo>
                  <a:lnTo>
                    <a:pt x="476" y="538"/>
                  </a:lnTo>
                  <a:lnTo>
                    <a:pt x="447" y="502"/>
                  </a:lnTo>
                  <a:lnTo>
                    <a:pt x="418" y="466"/>
                  </a:lnTo>
                  <a:lnTo>
                    <a:pt x="390" y="431"/>
                  </a:lnTo>
                  <a:lnTo>
                    <a:pt x="361" y="397"/>
                  </a:lnTo>
                  <a:lnTo>
                    <a:pt x="331" y="365"/>
                  </a:lnTo>
                  <a:lnTo>
                    <a:pt x="300" y="334"/>
                  </a:lnTo>
                  <a:lnTo>
                    <a:pt x="267" y="305"/>
                  </a:lnTo>
                  <a:lnTo>
                    <a:pt x="231" y="278"/>
                  </a:lnTo>
                  <a:lnTo>
                    <a:pt x="192" y="253"/>
                  </a:lnTo>
                  <a:lnTo>
                    <a:pt x="148" y="230"/>
                  </a:lnTo>
                  <a:lnTo>
                    <a:pt x="75" y="197"/>
                  </a:lnTo>
                  <a:lnTo>
                    <a:pt x="0" y="168"/>
                  </a:lnTo>
                  <a:lnTo>
                    <a:pt x="13" y="84"/>
                  </a:lnTo>
                  <a:lnTo>
                    <a:pt x="30" y="0"/>
                  </a:lnTo>
                  <a:close/>
                </a:path>
              </a:pathLst>
            </a:custGeom>
            <a:solidFill>
              <a:srgbClr val="ADC3A6"/>
            </a:solidFill>
            <a:ln w="0">
              <a:solidFill>
                <a:srgbClr val="ADC3A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56" name="Freeform 54"/>
            <p:cNvSpPr/>
            <p:nvPr/>
          </p:nvSpPr>
          <p:spPr bwMode="auto">
            <a:xfrm>
              <a:off x="2479377" y="2578077"/>
              <a:ext cx="609600" cy="765175"/>
            </a:xfrm>
            <a:custGeom>
              <a:avLst/>
              <a:gdLst>
                <a:gd name="T0" fmla="*/ 50 w 384"/>
                <a:gd name="T1" fmla="*/ 0 h 482"/>
                <a:gd name="T2" fmla="*/ 49 w 384"/>
                <a:gd name="T3" fmla="*/ 23 h 482"/>
                <a:gd name="T4" fmla="*/ 51 w 384"/>
                <a:gd name="T5" fmla="*/ 45 h 482"/>
                <a:gd name="T6" fmla="*/ 54 w 384"/>
                <a:gd name="T7" fmla="*/ 69 h 482"/>
                <a:gd name="T8" fmla="*/ 60 w 384"/>
                <a:gd name="T9" fmla="*/ 93 h 482"/>
                <a:gd name="T10" fmla="*/ 69 w 384"/>
                <a:gd name="T11" fmla="*/ 117 h 482"/>
                <a:gd name="T12" fmla="*/ 83 w 384"/>
                <a:gd name="T13" fmla="*/ 139 h 482"/>
                <a:gd name="T14" fmla="*/ 99 w 384"/>
                <a:gd name="T15" fmla="*/ 160 h 482"/>
                <a:gd name="T16" fmla="*/ 120 w 384"/>
                <a:gd name="T17" fmla="*/ 178 h 482"/>
                <a:gd name="T18" fmla="*/ 161 w 384"/>
                <a:gd name="T19" fmla="*/ 207 h 482"/>
                <a:gd name="T20" fmla="*/ 204 w 384"/>
                <a:gd name="T21" fmla="*/ 232 h 482"/>
                <a:gd name="T22" fmla="*/ 248 w 384"/>
                <a:gd name="T23" fmla="*/ 255 h 482"/>
                <a:gd name="T24" fmla="*/ 292 w 384"/>
                <a:gd name="T25" fmla="*/ 276 h 482"/>
                <a:gd name="T26" fmla="*/ 339 w 384"/>
                <a:gd name="T27" fmla="*/ 295 h 482"/>
                <a:gd name="T28" fmla="*/ 384 w 384"/>
                <a:gd name="T29" fmla="*/ 314 h 482"/>
                <a:gd name="T30" fmla="*/ 367 w 384"/>
                <a:gd name="T31" fmla="*/ 398 h 482"/>
                <a:gd name="T32" fmla="*/ 354 w 384"/>
                <a:gd name="T33" fmla="*/ 482 h 482"/>
                <a:gd name="T34" fmla="*/ 354 w 384"/>
                <a:gd name="T35" fmla="*/ 482 h 482"/>
                <a:gd name="T36" fmla="*/ 305 w 384"/>
                <a:gd name="T37" fmla="*/ 462 h 482"/>
                <a:gd name="T38" fmla="*/ 256 w 384"/>
                <a:gd name="T39" fmla="*/ 443 h 482"/>
                <a:gd name="T40" fmla="*/ 209 w 384"/>
                <a:gd name="T41" fmla="*/ 421 h 482"/>
                <a:gd name="T42" fmla="*/ 161 w 384"/>
                <a:gd name="T43" fmla="*/ 397 h 482"/>
                <a:gd name="T44" fmla="*/ 116 w 384"/>
                <a:gd name="T45" fmla="*/ 371 h 482"/>
                <a:gd name="T46" fmla="*/ 73 w 384"/>
                <a:gd name="T47" fmla="*/ 341 h 482"/>
                <a:gd name="T48" fmla="*/ 73 w 384"/>
                <a:gd name="T49" fmla="*/ 341 h 482"/>
                <a:gd name="T50" fmla="*/ 73 w 384"/>
                <a:gd name="T51" fmla="*/ 341 h 482"/>
                <a:gd name="T52" fmla="*/ 71 w 384"/>
                <a:gd name="T53" fmla="*/ 340 h 482"/>
                <a:gd name="T54" fmla="*/ 50 w 384"/>
                <a:gd name="T55" fmla="*/ 320 h 482"/>
                <a:gd name="T56" fmla="*/ 33 w 384"/>
                <a:gd name="T57" fmla="*/ 298 h 482"/>
                <a:gd name="T58" fmla="*/ 20 w 384"/>
                <a:gd name="T59" fmla="*/ 275 h 482"/>
                <a:gd name="T60" fmla="*/ 11 w 384"/>
                <a:gd name="T61" fmla="*/ 250 h 482"/>
                <a:gd name="T62" fmla="*/ 4 w 384"/>
                <a:gd name="T63" fmla="*/ 225 h 482"/>
                <a:gd name="T64" fmla="*/ 1 w 384"/>
                <a:gd name="T65" fmla="*/ 200 h 482"/>
                <a:gd name="T66" fmla="*/ 0 w 384"/>
                <a:gd name="T67" fmla="*/ 176 h 482"/>
                <a:gd name="T68" fmla="*/ 1 w 384"/>
                <a:gd name="T69" fmla="*/ 154 h 482"/>
                <a:gd name="T70" fmla="*/ 3 w 384"/>
                <a:gd name="T71" fmla="*/ 133 h 482"/>
                <a:gd name="T72" fmla="*/ 6 w 384"/>
                <a:gd name="T73" fmla="*/ 114 h 482"/>
                <a:gd name="T74" fmla="*/ 10 w 384"/>
                <a:gd name="T75" fmla="*/ 99 h 482"/>
                <a:gd name="T76" fmla="*/ 13 w 384"/>
                <a:gd name="T77" fmla="*/ 88 h 482"/>
                <a:gd name="T78" fmla="*/ 15 w 384"/>
                <a:gd name="T79" fmla="*/ 80 h 482"/>
                <a:gd name="T80" fmla="*/ 15 w 384"/>
                <a:gd name="T81" fmla="*/ 77 h 482"/>
                <a:gd name="T82" fmla="*/ 15 w 384"/>
                <a:gd name="T83" fmla="*/ 77 h 482"/>
                <a:gd name="T84" fmla="*/ 15 w 384"/>
                <a:gd name="T85" fmla="*/ 77 h 482"/>
                <a:gd name="T86" fmla="*/ 15 w 384"/>
                <a:gd name="T87" fmla="*/ 77 h 482"/>
                <a:gd name="T88" fmla="*/ 15 w 384"/>
                <a:gd name="T89" fmla="*/ 77 h 482"/>
                <a:gd name="T90" fmla="*/ 17 w 384"/>
                <a:gd name="T91" fmla="*/ 74 h 482"/>
                <a:gd name="T92" fmla="*/ 19 w 384"/>
                <a:gd name="T93" fmla="*/ 65 h 482"/>
                <a:gd name="T94" fmla="*/ 24 w 384"/>
                <a:gd name="T95" fmla="*/ 52 h 482"/>
                <a:gd name="T96" fmla="*/ 31 w 384"/>
                <a:gd name="T97" fmla="*/ 36 h 482"/>
                <a:gd name="T98" fmla="*/ 39 w 384"/>
                <a:gd name="T99" fmla="*/ 17 h 482"/>
                <a:gd name="T100" fmla="*/ 39 w 384"/>
                <a:gd name="T101" fmla="*/ 17 h 482"/>
                <a:gd name="T102" fmla="*/ 39 w 384"/>
                <a:gd name="T103" fmla="*/ 17 h 482"/>
                <a:gd name="T104" fmla="*/ 50 w 384"/>
                <a:gd name="T105"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4" h="482">
                  <a:moveTo>
                    <a:pt x="50" y="0"/>
                  </a:moveTo>
                  <a:lnTo>
                    <a:pt x="49" y="23"/>
                  </a:lnTo>
                  <a:lnTo>
                    <a:pt x="51" y="45"/>
                  </a:lnTo>
                  <a:lnTo>
                    <a:pt x="54" y="69"/>
                  </a:lnTo>
                  <a:lnTo>
                    <a:pt x="60" y="93"/>
                  </a:lnTo>
                  <a:lnTo>
                    <a:pt x="69" y="117"/>
                  </a:lnTo>
                  <a:lnTo>
                    <a:pt x="83" y="139"/>
                  </a:lnTo>
                  <a:lnTo>
                    <a:pt x="99" y="160"/>
                  </a:lnTo>
                  <a:lnTo>
                    <a:pt x="120" y="178"/>
                  </a:lnTo>
                  <a:lnTo>
                    <a:pt x="161" y="207"/>
                  </a:lnTo>
                  <a:lnTo>
                    <a:pt x="204" y="232"/>
                  </a:lnTo>
                  <a:lnTo>
                    <a:pt x="248" y="255"/>
                  </a:lnTo>
                  <a:lnTo>
                    <a:pt x="292" y="276"/>
                  </a:lnTo>
                  <a:lnTo>
                    <a:pt x="339" y="295"/>
                  </a:lnTo>
                  <a:lnTo>
                    <a:pt x="384" y="314"/>
                  </a:lnTo>
                  <a:lnTo>
                    <a:pt x="367" y="398"/>
                  </a:lnTo>
                  <a:lnTo>
                    <a:pt x="354" y="482"/>
                  </a:lnTo>
                  <a:lnTo>
                    <a:pt x="354" y="482"/>
                  </a:lnTo>
                  <a:lnTo>
                    <a:pt x="305" y="462"/>
                  </a:lnTo>
                  <a:lnTo>
                    <a:pt x="256" y="443"/>
                  </a:lnTo>
                  <a:lnTo>
                    <a:pt x="209" y="421"/>
                  </a:lnTo>
                  <a:lnTo>
                    <a:pt x="161" y="397"/>
                  </a:lnTo>
                  <a:lnTo>
                    <a:pt x="116" y="371"/>
                  </a:lnTo>
                  <a:lnTo>
                    <a:pt x="73" y="341"/>
                  </a:lnTo>
                  <a:lnTo>
                    <a:pt x="73" y="341"/>
                  </a:lnTo>
                  <a:lnTo>
                    <a:pt x="73" y="341"/>
                  </a:lnTo>
                  <a:lnTo>
                    <a:pt x="71" y="340"/>
                  </a:lnTo>
                  <a:lnTo>
                    <a:pt x="50" y="320"/>
                  </a:lnTo>
                  <a:lnTo>
                    <a:pt x="33" y="298"/>
                  </a:lnTo>
                  <a:lnTo>
                    <a:pt x="20" y="275"/>
                  </a:lnTo>
                  <a:lnTo>
                    <a:pt x="11" y="250"/>
                  </a:lnTo>
                  <a:lnTo>
                    <a:pt x="4" y="225"/>
                  </a:lnTo>
                  <a:lnTo>
                    <a:pt x="1" y="200"/>
                  </a:lnTo>
                  <a:lnTo>
                    <a:pt x="0" y="176"/>
                  </a:lnTo>
                  <a:lnTo>
                    <a:pt x="1" y="154"/>
                  </a:lnTo>
                  <a:lnTo>
                    <a:pt x="3" y="133"/>
                  </a:lnTo>
                  <a:lnTo>
                    <a:pt x="6" y="114"/>
                  </a:lnTo>
                  <a:lnTo>
                    <a:pt x="10" y="99"/>
                  </a:lnTo>
                  <a:lnTo>
                    <a:pt x="13" y="88"/>
                  </a:lnTo>
                  <a:lnTo>
                    <a:pt x="15" y="80"/>
                  </a:lnTo>
                  <a:lnTo>
                    <a:pt x="15" y="77"/>
                  </a:lnTo>
                  <a:lnTo>
                    <a:pt x="15" y="77"/>
                  </a:lnTo>
                  <a:lnTo>
                    <a:pt x="15" y="77"/>
                  </a:lnTo>
                  <a:lnTo>
                    <a:pt x="15" y="77"/>
                  </a:lnTo>
                  <a:lnTo>
                    <a:pt x="15" y="77"/>
                  </a:lnTo>
                  <a:lnTo>
                    <a:pt x="17" y="74"/>
                  </a:lnTo>
                  <a:lnTo>
                    <a:pt x="19" y="65"/>
                  </a:lnTo>
                  <a:lnTo>
                    <a:pt x="24" y="52"/>
                  </a:lnTo>
                  <a:lnTo>
                    <a:pt x="31" y="36"/>
                  </a:lnTo>
                  <a:lnTo>
                    <a:pt x="39" y="17"/>
                  </a:lnTo>
                  <a:lnTo>
                    <a:pt x="39" y="17"/>
                  </a:lnTo>
                  <a:lnTo>
                    <a:pt x="39" y="17"/>
                  </a:lnTo>
                  <a:lnTo>
                    <a:pt x="50" y="0"/>
                  </a:lnTo>
                  <a:close/>
                </a:path>
              </a:pathLst>
            </a:custGeom>
            <a:solidFill>
              <a:srgbClr val="C69300"/>
            </a:solidFill>
            <a:ln w="0">
              <a:solidFill>
                <a:srgbClr val="C693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57" name="Freeform 55"/>
            <p:cNvSpPr/>
            <p:nvPr/>
          </p:nvSpPr>
          <p:spPr bwMode="auto">
            <a:xfrm>
              <a:off x="3204865" y="2439964"/>
              <a:ext cx="1290638" cy="404813"/>
            </a:xfrm>
            <a:custGeom>
              <a:avLst/>
              <a:gdLst>
                <a:gd name="T0" fmla="*/ 762 w 813"/>
                <a:gd name="T1" fmla="*/ 0 h 255"/>
                <a:gd name="T2" fmla="*/ 775 w 813"/>
                <a:gd name="T3" fmla="*/ 1 h 255"/>
                <a:gd name="T4" fmla="*/ 788 w 813"/>
                <a:gd name="T5" fmla="*/ 4 h 255"/>
                <a:gd name="T6" fmla="*/ 799 w 813"/>
                <a:gd name="T7" fmla="*/ 9 h 255"/>
                <a:gd name="T8" fmla="*/ 806 w 813"/>
                <a:gd name="T9" fmla="*/ 18 h 255"/>
                <a:gd name="T10" fmla="*/ 811 w 813"/>
                <a:gd name="T11" fmla="*/ 29 h 255"/>
                <a:gd name="T12" fmla="*/ 813 w 813"/>
                <a:gd name="T13" fmla="*/ 43 h 255"/>
                <a:gd name="T14" fmla="*/ 812 w 813"/>
                <a:gd name="T15" fmla="*/ 63 h 255"/>
                <a:gd name="T16" fmla="*/ 809 w 813"/>
                <a:gd name="T17" fmla="*/ 86 h 255"/>
                <a:gd name="T18" fmla="*/ 805 w 813"/>
                <a:gd name="T19" fmla="*/ 110 h 255"/>
                <a:gd name="T20" fmla="*/ 798 w 813"/>
                <a:gd name="T21" fmla="*/ 134 h 255"/>
                <a:gd name="T22" fmla="*/ 790 w 813"/>
                <a:gd name="T23" fmla="*/ 159 h 255"/>
                <a:gd name="T24" fmla="*/ 780 w 813"/>
                <a:gd name="T25" fmla="*/ 182 h 255"/>
                <a:gd name="T26" fmla="*/ 768 w 813"/>
                <a:gd name="T27" fmla="*/ 202 h 255"/>
                <a:gd name="T28" fmla="*/ 755 w 813"/>
                <a:gd name="T29" fmla="*/ 221 h 255"/>
                <a:gd name="T30" fmla="*/ 740 w 813"/>
                <a:gd name="T31" fmla="*/ 234 h 255"/>
                <a:gd name="T32" fmla="*/ 723 w 813"/>
                <a:gd name="T33" fmla="*/ 244 h 255"/>
                <a:gd name="T34" fmla="*/ 704 w 813"/>
                <a:gd name="T35" fmla="*/ 251 h 255"/>
                <a:gd name="T36" fmla="*/ 684 w 813"/>
                <a:gd name="T37" fmla="*/ 254 h 255"/>
                <a:gd name="T38" fmla="*/ 663 w 813"/>
                <a:gd name="T39" fmla="*/ 255 h 255"/>
                <a:gd name="T40" fmla="*/ 634 w 813"/>
                <a:gd name="T41" fmla="*/ 253 h 255"/>
                <a:gd name="T42" fmla="*/ 604 w 813"/>
                <a:gd name="T43" fmla="*/ 250 h 255"/>
                <a:gd name="T44" fmla="*/ 577 w 813"/>
                <a:gd name="T45" fmla="*/ 247 h 255"/>
                <a:gd name="T46" fmla="*/ 447 w 813"/>
                <a:gd name="T47" fmla="*/ 229 h 255"/>
                <a:gd name="T48" fmla="*/ 317 w 813"/>
                <a:gd name="T49" fmla="*/ 210 h 255"/>
                <a:gd name="T50" fmla="*/ 187 w 813"/>
                <a:gd name="T51" fmla="*/ 190 h 255"/>
                <a:gd name="T52" fmla="*/ 93 w 813"/>
                <a:gd name="T53" fmla="*/ 177 h 255"/>
                <a:gd name="T54" fmla="*/ 0 w 813"/>
                <a:gd name="T55" fmla="*/ 163 h 255"/>
                <a:gd name="T56" fmla="*/ 23 w 813"/>
                <a:gd name="T57" fmla="*/ 102 h 255"/>
                <a:gd name="T58" fmla="*/ 50 w 813"/>
                <a:gd name="T59" fmla="*/ 43 h 255"/>
                <a:gd name="T60" fmla="*/ 237 w 813"/>
                <a:gd name="T61" fmla="*/ 75 h 255"/>
                <a:gd name="T62" fmla="*/ 286 w 813"/>
                <a:gd name="T63" fmla="*/ 82 h 255"/>
                <a:gd name="T64" fmla="*/ 333 w 813"/>
                <a:gd name="T65" fmla="*/ 87 h 255"/>
                <a:gd name="T66" fmla="*/ 380 w 813"/>
                <a:gd name="T67" fmla="*/ 88 h 255"/>
                <a:gd name="T68" fmla="*/ 437 w 813"/>
                <a:gd name="T69" fmla="*/ 86 h 255"/>
                <a:gd name="T70" fmla="*/ 493 w 813"/>
                <a:gd name="T71" fmla="*/ 78 h 255"/>
                <a:gd name="T72" fmla="*/ 549 w 813"/>
                <a:gd name="T73" fmla="*/ 64 h 255"/>
                <a:gd name="T74" fmla="*/ 607 w 813"/>
                <a:gd name="T75" fmla="*/ 44 h 255"/>
                <a:gd name="T76" fmla="*/ 618 w 813"/>
                <a:gd name="T77" fmla="*/ 39 h 255"/>
                <a:gd name="T78" fmla="*/ 634 w 813"/>
                <a:gd name="T79" fmla="*/ 33 h 255"/>
                <a:gd name="T80" fmla="*/ 652 w 813"/>
                <a:gd name="T81" fmla="*/ 26 h 255"/>
                <a:gd name="T82" fmla="*/ 673 w 813"/>
                <a:gd name="T83" fmla="*/ 19 h 255"/>
                <a:gd name="T84" fmla="*/ 696 w 813"/>
                <a:gd name="T85" fmla="*/ 11 h 255"/>
                <a:gd name="T86" fmla="*/ 718 w 813"/>
                <a:gd name="T87" fmla="*/ 5 h 255"/>
                <a:gd name="T88" fmla="*/ 740 w 813"/>
                <a:gd name="T89" fmla="*/ 1 h 255"/>
                <a:gd name="T90" fmla="*/ 762 w 813"/>
                <a:gd name="T91"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3" h="255">
                  <a:moveTo>
                    <a:pt x="762" y="0"/>
                  </a:moveTo>
                  <a:lnTo>
                    <a:pt x="775" y="1"/>
                  </a:lnTo>
                  <a:lnTo>
                    <a:pt x="788" y="4"/>
                  </a:lnTo>
                  <a:lnTo>
                    <a:pt x="799" y="9"/>
                  </a:lnTo>
                  <a:lnTo>
                    <a:pt x="806" y="18"/>
                  </a:lnTo>
                  <a:lnTo>
                    <a:pt x="811" y="29"/>
                  </a:lnTo>
                  <a:lnTo>
                    <a:pt x="813" y="43"/>
                  </a:lnTo>
                  <a:lnTo>
                    <a:pt x="812" y="63"/>
                  </a:lnTo>
                  <a:lnTo>
                    <a:pt x="809" y="86"/>
                  </a:lnTo>
                  <a:lnTo>
                    <a:pt x="805" y="110"/>
                  </a:lnTo>
                  <a:lnTo>
                    <a:pt x="798" y="134"/>
                  </a:lnTo>
                  <a:lnTo>
                    <a:pt x="790" y="159"/>
                  </a:lnTo>
                  <a:lnTo>
                    <a:pt x="780" y="182"/>
                  </a:lnTo>
                  <a:lnTo>
                    <a:pt x="768" y="202"/>
                  </a:lnTo>
                  <a:lnTo>
                    <a:pt x="755" y="221"/>
                  </a:lnTo>
                  <a:lnTo>
                    <a:pt x="740" y="234"/>
                  </a:lnTo>
                  <a:lnTo>
                    <a:pt x="723" y="244"/>
                  </a:lnTo>
                  <a:lnTo>
                    <a:pt x="704" y="251"/>
                  </a:lnTo>
                  <a:lnTo>
                    <a:pt x="684" y="254"/>
                  </a:lnTo>
                  <a:lnTo>
                    <a:pt x="663" y="255"/>
                  </a:lnTo>
                  <a:lnTo>
                    <a:pt x="634" y="253"/>
                  </a:lnTo>
                  <a:lnTo>
                    <a:pt x="604" y="250"/>
                  </a:lnTo>
                  <a:lnTo>
                    <a:pt x="577" y="247"/>
                  </a:lnTo>
                  <a:lnTo>
                    <a:pt x="447" y="229"/>
                  </a:lnTo>
                  <a:lnTo>
                    <a:pt x="317" y="210"/>
                  </a:lnTo>
                  <a:lnTo>
                    <a:pt x="187" y="190"/>
                  </a:lnTo>
                  <a:lnTo>
                    <a:pt x="93" y="177"/>
                  </a:lnTo>
                  <a:lnTo>
                    <a:pt x="0" y="163"/>
                  </a:lnTo>
                  <a:lnTo>
                    <a:pt x="23" y="102"/>
                  </a:lnTo>
                  <a:lnTo>
                    <a:pt x="50" y="43"/>
                  </a:lnTo>
                  <a:lnTo>
                    <a:pt x="237" y="75"/>
                  </a:lnTo>
                  <a:lnTo>
                    <a:pt x="286" y="82"/>
                  </a:lnTo>
                  <a:lnTo>
                    <a:pt x="333" y="87"/>
                  </a:lnTo>
                  <a:lnTo>
                    <a:pt x="380" y="88"/>
                  </a:lnTo>
                  <a:lnTo>
                    <a:pt x="437" y="86"/>
                  </a:lnTo>
                  <a:lnTo>
                    <a:pt x="493" y="78"/>
                  </a:lnTo>
                  <a:lnTo>
                    <a:pt x="549" y="64"/>
                  </a:lnTo>
                  <a:lnTo>
                    <a:pt x="607" y="44"/>
                  </a:lnTo>
                  <a:lnTo>
                    <a:pt x="618" y="39"/>
                  </a:lnTo>
                  <a:lnTo>
                    <a:pt x="634" y="33"/>
                  </a:lnTo>
                  <a:lnTo>
                    <a:pt x="652" y="26"/>
                  </a:lnTo>
                  <a:lnTo>
                    <a:pt x="673" y="19"/>
                  </a:lnTo>
                  <a:lnTo>
                    <a:pt x="696" y="11"/>
                  </a:lnTo>
                  <a:lnTo>
                    <a:pt x="718" y="5"/>
                  </a:lnTo>
                  <a:lnTo>
                    <a:pt x="740" y="1"/>
                  </a:lnTo>
                  <a:lnTo>
                    <a:pt x="762" y="0"/>
                  </a:lnTo>
                  <a:close/>
                </a:path>
              </a:pathLst>
            </a:custGeom>
            <a:solidFill>
              <a:srgbClr val="F0FBEC"/>
            </a:solidFill>
            <a:ln w="0">
              <a:solidFill>
                <a:srgbClr val="F0FBEC"/>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58" name="Freeform 56"/>
            <p:cNvSpPr/>
            <p:nvPr/>
          </p:nvSpPr>
          <p:spPr bwMode="auto">
            <a:xfrm>
              <a:off x="2682577" y="2444727"/>
              <a:ext cx="601663" cy="254000"/>
            </a:xfrm>
            <a:custGeom>
              <a:avLst/>
              <a:gdLst>
                <a:gd name="T0" fmla="*/ 100 w 379"/>
                <a:gd name="T1" fmla="*/ 0 h 160"/>
                <a:gd name="T2" fmla="*/ 139 w 379"/>
                <a:gd name="T3" fmla="*/ 1 h 160"/>
                <a:gd name="T4" fmla="*/ 179 w 379"/>
                <a:gd name="T5" fmla="*/ 5 h 160"/>
                <a:gd name="T6" fmla="*/ 220 w 379"/>
                <a:gd name="T7" fmla="*/ 12 h 160"/>
                <a:gd name="T8" fmla="*/ 260 w 379"/>
                <a:gd name="T9" fmla="*/ 18 h 160"/>
                <a:gd name="T10" fmla="*/ 298 w 379"/>
                <a:gd name="T11" fmla="*/ 25 h 160"/>
                <a:gd name="T12" fmla="*/ 379 w 379"/>
                <a:gd name="T13" fmla="*/ 40 h 160"/>
                <a:gd name="T14" fmla="*/ 352 w 379"/>
                <a:gd name="T15" fmla="*/ 99 h 160"/>
                <a:gd name="T16" fmla="*/ 329 w 379"/>
                <a:gd name="T17" fmla="*/ 160 h 160"/>
                <a:gd name="T18" fmla="*/ 248 w 379"/>
                <a:gd name="T19" fmla="*/ 148 h 160"/>
                <a:gd name="T20" fmla="*/ 169 w 379"/>
                <a:gd name="T21" fmla="*/ 134 h 160"/>
                <a:gd name="T22" fmla="*/ 137 w 379"/>
                <a:gd name="T23" fmla="*/ 129 h 160"/>
                <a:gd name="T24" fmla="*/ 108 w 379"/>
                <a:gd name="T25" fmla="*/ 123 h 160"/>
                <a:gd name="T26" fmla="*/ 81 w 379"/>
                <a:gd name="T27" fmla="*/ 118 h 160"/>
                <a:gd name="T28" fmla="*/ 57 w 379"/>
                <a:gd name="T29" fmla="*/ 112 h 160"/>
                <a:gd name="T30" fmla="*/ 37 w 379"/>
                <a:gd name="T31" fmla="*/ 105 h 160"/>
                <a:gd name="T32" fmla="*/ 22 w 379"/>
                <a:gd name="T33" fmla="*/ 97 h 160"/>
                <a:gd name="T34" fmla="*/ 10 w 379"/>
                <a:gd name="T35" fmla="*/ 89 h 160"/>
                <a:gd name="T36" fmla="*/ 2 w 379"/>
                <a:gd name="T37" fmla="*/ 78 h 160"/>
                <a:gd name="T38" fmla="*/ 0 w 379"/>
                <a:gd name="T39" fmla="*/ 65 h 160"/>
                <a:gd name="T40" fmla="*/ 2 w 379"/>
                <a:gd name="T41" fmla="*/ 51 h 160"/>
                <a:gd name="T42" fmla="*/ 9 w 379"/>
                <a:gd name="T43" fmla="*/ 36 h 160"/>
                <a:gd name="T44" fmla="*/ 19 w 379"/>
                <a:gd name="T45" fmla="*/ 23 h 160"/>
                <a:gd name="T46" fmla="*/ 32 w 379"/>
                <a:gd name="T47" fmla="*/ 13 h 160"/>
                <a:gd name="T48" fmla="*/ 47 w 379"/>
                <a:gd name="T49" fmla="*/ 5 h 160"/>
                <a:gd name="T50" fmla="*/ 62 w 379"/>
                <a:gd name="T51" fmla="*/ 1 h 160"/>
                <a:gd name="T52" fmla="*/ 81 w 379"/>
                <a:gd name="T53" fmla="*/ 0 h 160"/>
                <a:gd name="T54" fmla="*/ 100 w 379"/>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9" h="160">
                  <a:moveTo>
                    <a:pt x="100" y="0"/>
                  </a:moveTo>
                  <a:lnTo>
                    <a:pt x="139" y="1"/>
                  </a:lnTo>
                  <a:lnTo>
                    <a:pt x="179" y="5"/>
                  </a:lnTo>
                  <a:lnTo>
                    <a:pt x="220" y="12"/>
                  </a:lnTo>
                  <a:lnTo>
                    <a:pt x="260" y="18"/>
                  </a:lnTo>
                  <a:lnTo>
                    <a:pt x="298" y="25"/>
                  </a:lnTo>
                  <a:lnTo>
                    <a:pt x="379" y="40"/>
                  </a:lnTo>
                  <a:lnTo>
                    <a:pt x="352" y="99"/>
                  </a:lnTo>
                  <a:lnTo>
                    <a:pt x="329" y="160"/>
                  </a:lnTo>
                  <a:lnTo>
                    <a:pt x="248" y="148"/>
                  </a:lnTo>
                  <a:lnTo>
                    <a:pt x="169" y="134"/>
                  </a:lnTo>
                  <a:lnTo>
                    <a:pt x="137" y="129"/>
                  </a:lnTo>
                  <a:lnTo>
                    <a:pt x="108" y="123"/>
                  </a:lnTo>
                  <a:lnTo>
                    <a:pt x="81" y="118"/>
                  </a:lnTo>
                  <a:lnTo>
                    <a:pt x="57" y="112"/>
                  </a:lnTo>
                  <a:lnTo>
                    <a:pt x="37" y="105"/>
                  </a:lnTo>
                  <a:lnTo>
                    <a:pt x="22" y="97"/>
                  </a:lnTo>
                  <a:lnTo>
                    <a:pt x="10" y="89"/>
                  </a:lnTo>
                  <a:lnTo>
                    <a:pt x="2" y="78"/>
                  </a:lnTo>
                  <a:lnTo>
                    <a:pt x="0" y="65"/>
                  </a:lnTo>
                  <a:lnTo>
                    <a:pt x="2" y="51"/>
                  </a:lnTo>
                  <a:lnTo>
                    <a:pt x="9" y="36"/>
                  </a:lnTo>
                  <a:lnTo>
                    <a:pt x="19" y="23"/>
                  </a:lnTo>
                  <a:lnTo>
                    <a:pt x="32" y="13"/>
                  </a:lnTo>
                  <a:lnTo>
                    <a:pt x="47" y="5"/>
                  </a:lnTo>
                  <a:lnTo>
                    <a:pt x="62" y="1"/>
                  </a:lnTo>
                  <a:lnTo>
                    <a:pt x="81" y="0"/>
                  </a:lnTo>
                  <a:lnTo>
                    <a:pt x="100" y="0"/>
                  </a:lnTo>
                  <a:close/>
                </a:path>
              </a:pathLst>
            </a:custGeom>
            <a:solidFill>
              <a:srgbClr val="FCE387"/>
            </a:solidFill>
            <a:ln w="0">
              <a:solidFill>
                <a:srgbClr val="FCE387"/>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59" name="Freeform 57"/>
            <p:cNvSpPr/>
            <p:nvPr/>
          </p:nvSpPr>
          <p:spPr bwMode="auto">
            <a:xfrm>
              <a:off x="4057352" y="2312964"/>
              <a:ext cx="615950" cy="1893888"/>
            </a:xfrm>
            <a:custGeom>
              <a:avLst/>
              <a:gdLst>
                <a:gd name="T0" fmla="*/ 364 w 388"/>
                <a:gd name="T1" fmla="*/ 0 h 1193"/>
                <a:gd name="T2" fmla="*/ 373 w 388"/>
                <a:gd name="T3" fmla="*/ 0 h 1193"/>
                <a:gd name="T4" fmla="*/ 380 w 388"/>
                <a:gd name="T5" fmla="*/ 4 h 1193"/>
                <a:gd name="T6" fmla="*/ 385 w 388"/>
                <a:gd name="T7" fmla="*/ 11 h 1193"/>
                <a:gd name="T8" fmla="*/ 388 w 388"/>
                <a:gd name="T9" fmla="*/ 18 h 1193"/>
                <a:gd name="T10" fmla="*/ 387 w 388"/>
                <a:gd name="T11" fmla="*/ 27 h 1193"/>
                <a:gd name="T12" fmla="*/ 42 w 388"/>
                <a:gd name="T13" fmla="*/ 1178 h 1193"/>
                <a:gd name="T14" fmla="*/ 38 w 388"/>
                <a:gd name="T15" fmla="*/ 1185 h 1193"/>
                <a:gd name="T16" fmla="*/ 32 w 388"/>
                <a:gd name="T17" fmla="*/ 1191 h 1193"/>
                <a:gd name="T18" fmla="*/ 23 w 388"/>
                <a:gd name="T19" fmla="*/ 1193 h 1193"/>
                <a:gd name="T20" fmla="*/ 15 w 388"/>
                <a:gd name="T21" fmla="*/ 1192 h 1193"/>
                <a:gd name="T22" fmla="*/ 7 w 388"/>
                <a:gd name="T23" fmla="*/ 1188 h 1193"/>
                <a:gd name="T24" fmla="*/ 2 w 388"/>
                <a:gd name="T25" fmla="*/ 1182 h 1193"/>
                <a:gd name="T26" fmla="*/ 0 w 388"/>
                <a:gd name="T27" fmla="*/ 1174 h 1193"/>
                <a:gd name="T28" fmla="*/ 1 w 388"/>
                <a:gd name="T29" fmla="*/ 1165 h 1193"/>
                <a:gd name="T30" fmla="*/ 346 w 388"/>
                <a:gd name="T31" fmla="*/ 14 h 1193"/>
                <a:gd name="T32" fmla="*/ 350 w 388"/>
                <a:gd name="T33" fmla="*/ 7 h 1193"/>
                <a:gd name="T34" fmla="*/ 356 w 388"/>
                <a:gd name="T35" fmla="*/ 2 h 1193"/>
                <a:gd name="T36" fmla="*/ 364 w 388"/>
                <a:gd name="T37" fmla="*/ 0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8" h="1193">
                  <a:moveTo>
                    <a:pt x="364" y="0"/>
                  </a:moveTo>
                  <a:lnTo>
                    <a:pt x="373" y="0"/>
                  </a:lnTo>
                  <a:lnTo>
                    <a:pt x="380" y="4"/>
                  </a:lnTo>
                  <a:lnTo>
                    <a:pt x="385" y="11"/>
                  </a:lnTo>
                  <a:lnTo>
                    <a:pt x="388" y="18"/>
                  </a:lnTo>
                  <a:lnTo>
                    <a:pt x="387" y="27"/>
                  </a:lnTo>
                  <a:lnTo>
                    <a:pt x="42" y="1178"/>
                  </a:lnTo>
                  <a:lnTo>
                    <a:pt x="38" y="1185"/>
                  </a:lnTo>
                  <a:lnTo>
                    <a:pt x="32" y="1191"/>
                  </a:lnTo>
                  <a:lnTo>
                    <a:pt x="23" y="1193"/>
                  </a:lnTo>
                  <a:lnTo>
                    <a:pt x="15" y="1192"/>
                  </a:lnTo>
                  <a:lnTo>
                    <a:pt x="7" y="1188"/>
                  </a:lnTo>
                  <a:lnTo>
                    <a:pt x="2" y="1182"/>
                  </a:lnTo>
                  <a:lnTo>
                    <a:pt x="0" y="1174"/>
                  </a:lnTo>
                  <a:lnTo>
                    <a:pt x="1" y="1165"/>
                  </a:lnTo>
                  <a:lnTo>
                    <a:pt x="346" y="14"/>
                  </a:lnTo>
                  <a:lnTo>
                    <a:pt x="350" y="7"/>
                  </a:lnTo>
                  <a:lnTo>
                    <a:pt x="356" y="2"/>
                  </a:lnTo>
                  <a:lnTo>
                    <a:pt x="364" y="0"/>
                  </a:lnTo>
                  <a:close/>
                </a:path>
              </a:pathLst>
            </a:custGeom>
            <a:solidFill>
              <a:srgbClr val="00000F"/>
            </a:solidFill>
            <a:ln w="0">
              <a:solidFill>
                <a:srgbClr val="00000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60" name="Freeform 58"/>
            <p:cNvSpPr/>
            <p:nvPr/>
          </p:nvSpPr>
          <p:spPr bwMode="auto">
            <a:xfrm>
              <a:off x="4057352" y="2312964"/>
              <a:ext cx="615950" cy="1893888"/>
            </a:xfrm>
            <a:custGeom>
              <a:avLst/>
              <a:gdLst>
                <a:gd name="T0" fmla="*/ 364 w 388"/>
                <a:gd name="T1" fmla="*/ 0 h 1193"/>
                <a:gd name="T2" fmla="*/ 373 w 388"/>
                <a:gd name="T3" fmla="*/ 0 h 1193"/>
                <a:gd name="T4" fmla="*/ 380 w 388"/>
                <a:gd name="T5" fmla="*/ 4 h 1193"/>
                <a:gd name="T6" fmla="*/ 385 w 388"/>
                <a:gd name="T7" fmla="*/ 11 h 1193"/>
                <a:gd name="T8" fmla="*/ 388 w 388"/>
                <a:gd name="T9" fmla="*/ 18 h 1193"/>
                <a:gd name="T10" fmla="*/ 387 w 388"/>
                <a:gd name="T11" fmla="*/ 27 h 1193"/>
                <a:gd name="T12" fmla="*/ 42 w 388"/>
                <a:gd name="T13" fmla="*/ 1178 h 1193"/>
                <a:gd name="T14" fmla="*/ 38 w 388"/>
                <a:gd name="T15" fmla="*/ 1185 h 1193"/>
                <a:gd name="T16" fmla="*/ 32 w 388"/>
                <a:gd name="T17" fmla="*/ 1191 h 1193"/>
                <a:gd name="T18" fmla="*/ 23 w 388"/>
                <a:gd name="T19" fmla="*/ 1193 h 1193"/>
                <a:gd name="T20" fmla="*/ 15 w 388"/>
                <a:gd name="T21" fmla="*/ 1192 h 1193"/>
                <a:gd name="T22" fmla="*/ 7 w 388"/>
                <a:gd name="T23" fmla="*/ 1188 h 1193"/>
                <a:gd name="T24" fmla="*/ 2 w 388"/>
                <a:gd name="T25" fmla="*/ 1182 h 1193"/>
                <a:gd name="T26" fmla="*/ 0 w 388"/>
                <a:gd name="T27" fmla="*/ 1174 h 1193"/>
                <a:gd name="T28" fmla="*/ 1 w 388"/>
                <a:gd name="T29" fmla="*/ 1165 h 1193"/>
                <a:gd name="T30" fmla="*/ 346 w 388"/>
                <a:gd name="T31" fmla="*/ 14 h 1193"/>
                <a:gd name="T32" fmla="*/ 350 w 388"/>
                <a:gd name="T33" fmla="*/ 7 h 1193"/>
                <a:gd name="T34" fmla="*/ 356 w 388"/>
                <a:gd name="T35" fmla="*/ 2 h 1193"/>
                <a:gd name="T36" fmla="*/ 364 w 388"/>
                <a:gd name="T37" fmla="*/ 0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8" h="1193">
                  <a:moveTo>
                    <a:pt x="364" y="0"/>
                  </a:moveTo>
                  <a:lnTo>
                    <a:pt x="373" y="0"/>
                  </a:lnTo>
                  <a:lnTo>
                    <a:pt x="380" y="4"/>
                  </a:lnTo>
                  <a:lnTo>
                    <a:pt x="385" y="11"/>
                  </a:lnTo>
                  <a:lnTo>
                    <a:pt x="388" y="18"/>
                  </a:lnTo>
                  <a:lnTo>
                    <a:pt x="387" y="27"/>
                  </a:lnTo>
                  <a:lnTo>
                    <a:pt x="42" y="1178"/>
                  </a:lnTo>
                  <a:lnTo>
                    <a:pt x="38" y="1185"/>
                  </a:lnTo>
                  <a:lnTo>
                    <a:pt x="32" y="1191"/>
                  </a:lnTo>
                  <a:lnTo>
                    <a:pt x="23" y="1193"/>
                  </a:lnTo>
                  <a:lnTo>
                    <a:pt x="15" y="1192"/>
                  </a:lnTo>
                  <a:lnTo>
                    <a:pt x="7" y="1188"/>
                  </a:lnTo>
                  <a:lnTo>
                    <a:pt x="2" y="1182"/>
                  </a:lnTo>
                  <a:lnTo>
                    <a:pt x="0" y="1174"/>
                  </a:lnTo>
                  <a:lnTo>
                    <a:pt x="1" y="1165"/>
                  </a:lnTo>
                  <a:lnTo>
                    <a:pt x="346" y="14"/>
                  </a:lnTo>
                  <a:lnTo>
                    <a:pt x="350" y="7"/>
                  </a:lnTo>
                  <a:lnTo>
                    <a:pt x="356" y="2"/>
                  </a:lnTo>
                  <a:lnTo>
                    <a:pt x="364" y="0"/>
                  </a:lnTo>
                  <a:close/>
                </a:path>
              </a:pathLst>
            </a:custGeom>
            <a:solidFill>
              <a:schemeClr val="tx2">
                <a:lumMod val="50000"/>
              </a:schemeClr>
            </a:solidFill>
            <a:ln w="0">
              <a:solidFill>
                <a:schemeClr val="tx2">
                  <a:lumMod val="50000"/>
                </a:schemeClr>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62" name="Freeform 60"/>
            <p:cNvSpPr/>
            <p:nvPr/>
          </p:nvSpPr>
          <p:spPr bwMode="auto">
            <a:xfrm>
              <a:off x="4057352" y="2312964"/>
              <a:ext cx="582613" cy="1893888"/>
            </a:xfrm>
            <a:custGeom>
              <a:avLst/>
              <a:gdLst>
                <a:gd name="T0" fmla="*/ 366 w 367"/>
                <a:gd name="T1" fmla="*/ 0 h 1193"/>
                <a:gd name="T2" fmla="*/ 367 w 367"/>
                <a:gd name="T3" fmla="*/ 0 h 1193"/>
                <a:gd name="T4" fmla="*/ 23 w 367"/>
                <a:gd name="T5" fmla="*/ 1145 h 1193"/>
                <a:gd name="T6" fmla="*/ 22 w 367"/>
                <a:gd name="T7" fmla="*/ 1154 h 1193"/>
                <a:gd name="T8" fmla="*/ 23 w 367"/>
                <a:gd name="T9" fmla="*/ 1162 h 1193"/>
                <a:gd name="T10" fmla="*/ 28 w 367"/>
                <a:gd name="T11" fmla="*/ 1169 h 1193"/>
                <a:gd name="T12" fmla="*/ 33 w 367"/>
                <a:gd name="T13" fmla="*/ 1173 h 1193"/>
                <a:gd name="T14" fmla="*/ 37 w 367"/>
                <a:gd name="T15" fmla="*/ 1176 h 1193"/>
                <a:gd name="T16" fmla="*/ 40 w 367"/>
                <a:gd name="T17" fmla="*/ 1178 h 1193"/>
                <a:gd name="T18" fmla="*/ 42 w 367"/>
                <a:gd name="T19" fmla="*/ 1178 h 1193"/>
                <a:gd name="T20" fmla="*/ 42 w 367"/>
                <a:gd name="T21" fmla="*/ 1178 h 1193"/>
                <a:gd name="T22" fmla="*/ 42 w 367"/>
                <a:gd name="T23" fmla="*/ 1178 h 1193"/>
                <a:gd name="T24" fmla="*/ 42 w 367"/>
                <a:gd name="T25" fmla="*/ 1178 h 1193"/>
                <a:gd name="T26" fmla="*/ 37 w 367"/>
                <a:gd name="T27" fmla="*/ 1186 h 1193"/>
                <a:gd name="T28" fmla="*/ 30 w 367"/>
                <a:gd name="T29" fmla="*/ 1191 h 1193"/>
                <a:gd name="T30" fmla="*/ 21 w 367"/>
                <a:gd name="T31" fmla="*/ 1193 h 1193"/>
                <a:gd name="T32" fmla="*/ 21 w 367"/>
                <a:gd name="T33" fmla="*/ 1193 h 1193"/>
                <a:gd name="T34" fmla="*/ 15 w 367"/>
                <a:gd name="T35" fmla="*/ 1192 h 1193"/>
                <a:gd name="T36" fmla="*/ 15 w 367"/>
                <a:gd name="T37" fmla="*/ 1192 h 1193"/>
                <a:gd name="T38" fmla="*/ 7 w 367"/>
                <a:gd name="T39" fmla="*/ 1188 h 1193"/>
                <a:gd name="T40" fmla="*/ 2 w 367"/>
                <a:gd name="T41" fmla="*/ 1181 h 1193"/>
                <a:gd name="T42" fmla="*/ 0 w 367"/>
                <a:gd name="T43" fmla="*/ 1172 h 1193"/>
                <a:gd name="T44" fmla="*/ 0 w 367"/>
                <a:gd name="T45" fmla="*/ 1169 h 1193"/>
                <a:gd name="T46" fmla="*/ 1 w 367"/>
                <a:gd name="T47" fmla="*/ 1165 h 1193"/>
                <a:gd name="T48" fmla="*/ 346 w 367"/>
                <a:gd name="T49" fmla="*/ 14 h 1193"/>
                <a:gd name="T50" fmla="*/ 346 w 367"/>
                <a:gd name="T51" fmla="*/ 13 h 1193"/>
                <a:gd name="T52" fmla="*/ 351 w 367"/>
                <a:gd name="T53" fmla="*/ 6 h 1193"/>
                <a:gd name="T54" fmla="*/ 358 w 367"/>
                <a:gd name="T55" fmla="*/ 1 h 1193"/>
                <a:gd name="T56" fmla="*/ 366 w 367"/>
                <a:gd name="T57" fmla="*/ 0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7" h="1193">
                  <a:moveTo>
                    <a:pt x="366" y="0"/>
                  </a:moveTo>
                  <a:lnTo>
                    <a:pt x="367" y="0"/>
                  </a:lnTo>
                  <a:lnTo>
                    <a:pt x="23" y="1145"/>
                  </a:lnTo>
                  <a:lnTo>
                    <a:pt x="22" y="1154"/>
                  </a:lnTo>
                  <a:lnTo>
                    <a:pt x="23" y="1162"/>
                  </a:lnTo>
                  <a:lnTo>
                    <a:pt x="28" y="1169"/>
                  </a:lnTo>
                  <a:lnTo>
                    <a:pt x="33" y="1173"/>
                  </a:lnTo>
                  <a:lnTo>
                    <a:pt x="37" y="1176"/>
                  </a:lnTo>
                  <a:lnTo>
                    <a:pt x="40" y="1178"/>
                  </a:lnTo>
                  <a:lnTo>
                    <a:pt x="42" y="1178"/>
                  </a:lnTo>
                  <a:lnTo>
                    <a:pt x="42" y="1178"/>
                  </a:lnTo>
                  <a:lnTo>
                    <a:pt x="42" y="1178"/>
                  </a:lnTo>
                  <a:lnTo>
                    <a:pt x="42" y="1178"/>
                  </a:lnTo>
                  <a:lnTo>
                    <a:pt x="37" y="1186"/>
                  </a:lnTo>
                  <a:lnTo>
                    <a:pt x="30" y="1191"/>
                  </a:lnTo>
                  <a:lnTo>
                    <a:pt x="21" y="1193"/>
                  </a:lnTo>
                  <a:lnTo>
                    <a:pt x="21" y="1193"/>
                  </a:lnTo>
                  <a:lnTo>
                    <a:pt x="15" y="1192"/>
                  </a:lnTo>
                  <a:lnTo>
                    <a:pt x="15" y="1192"/>
                  </a:lnTo>
                  <a:lnTo>
                    <a:pt x="7" y="1188"/>
                  </a:lnTo>
                  <a:lnTo>
                    <a:pt x="2" y="1181"/>
                  </a:lnTo>
                  <a:lnTo>
                    <a:pt x="0" y="1172"/>
                  </a:lnTo>
                  <a:lnTo>
                    <a:pt x="0" y="1169"/>
                  </a:lnTo>
                  <a:lnTo>
                    <a:pt x="1" y="1165"/>
                  </a:lnTo>
                  <a:lnTo>
                    <a:pt x="346" y="14"/>
                  </a:lnTo>
                  <a:lnTo>
                    <a:pt x="346" y="13"/>
                  </a:lnTo>
                  <a:lnTo>
                    <a:pt x="351" y="6"/>
                  </a:lnTo>
                  <a:lnTo>
                    <a:pt x="358" y="1"/>
                  </a:lnTo>
                  <a:lnTo>
                    <a:pt x="366" y="0"/>
                  </a:lnTo>
                  <a:close/>
                </a:path>
              </a:pathLst>
            </a:custGeom>
            <a:solidFill>
              <a:schemeClr val="accent2">
                <a:lumMod val="50000"/>
              </a:schemeClr>
            </a:solidFill>
            <a:ln w="0">
              <a:solidFill>
                <a:srgbClr val="0000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63" name="Freeform 61"/>
            <p:cNvSpPr/>
            <p:nvPr/>
          </p:nvSpPr>
          <p:spPr bwMode="auto">
            <a:xfrm>
              <a:off x="1476077" y="3287689"/>
              <a:ext cx="1284288" cy="747713"/>
            </a:xfrm>
            <a:custGeom>
              <a:avLst/>
              <a:gdLst>
                <a:gd name="T0" fmla="*/ 785 w 809"/>
                <a:gd name="T1" fmla="*/ 0 h 471"/>
                <a:gd name="T2" fmla="*/ 802 w 809"/>
                <a:gd name="T3" fmla="*/ 10 h 471"/>
                <a:gd name="T4" fmla="*/ 809 w 809"/>
                <a:gd name="T5" fmla="*/ 32 h 471"/>
                <a:gd name="T6" fmla="*/ 809 w 809"/>
                <a:gd name="T7" fmla="*/ 56 h 471"/>
                <a:gd name="T8" fmla="*/ 804 w 809"/>
                <a:gd name="T9" fmla="*/ 82 h 471"/>
                <a:gd name="T10" fmla="*/ 787 w 809"/>
                <a:gd name="T11" fmla="*/ 109 h 471"/>
                <a:gd name="T12" fmla="*/ 763 w 809"/>
                <a:gd name="T13" fmla="*/ 132 h 471"/>
                <a:gd name="T14" fmla="*/ 724 w 809"/>
                <a:gd name="T15" fmla="*/ 165 h 471"/>
                <a:gd name="T16" fmla="*/ 693 w 809"/>
                <a:gd name="T17" fmla="*/ 195 h 471"/>
                <a:gd name="T18" fmla="*/ 667 w 809"/>
                <a:gd name="T19" fmla="*/ 238 h 471"/>
                <a:gd name="T20" fmla="*/ 648 w 809"/>
                <a:gd name="T21" fmla="*/ 285 h 471"/>
                <a:gd name="T22" fmla="*/ 637 w 809"/>
                <a:gd name="T23" fmla="*/ 333 h 471"/>
                <a:gd name="T24" fmla="*/ 625 w 809"/>
                <a:gd name="T25" fmla="*/ 378 h 471"/>
                <a:gd name="T26" fmla="*/ 604 w 809"/>
                <a:gd name="T27" fmla="*/ 403 h 471"/>
                <a:gd name="T28" fmla="*/ 567 w 809"/>
                <a:gd name="T29" fmla="*/ 426 h 471"/>
                <a:gd name="T30" fmla="*/ 522 w 809"/>
                <a:gd name="T31" fmla="*/ 447 h 471"/>
                <a:gd name="T32" fmla="*/ 475 w 809"/>
                <a:gd name="T33" fmla="*/ 463 h 471"/>
                <a:gd name="T34" fmla="*/ 437 w 809"/>
                <a:gd name="T35" fmla="*/ 471 h 471"/>
                <a:gd name="T36" fmla="*/ 417 w 809"/>
                <a:gd name="T37" fmla="*/ 471 h 471"/>
                <a:gd name="T38" fmla="*/ 390 w 809"/>
                <a:gd name="T39" fmla="*/ 468 h 471"/>
                <a:gd name="T40" fmla="*/ 341 w 809"/>
                <a:gd name="T41" fmla="*/ 463 h 471"/>
                <a:gd name="T42" fmla="*/ 277 w 809"/>
                <a:gd name="T43" fmla="*/ 456 h 471"/>
                <a:gd name="T44" fmla="*/ 201 w 809"/>
                <a:gd name="T45" fmla="*/ 449 h 471"/>
                <a:gd name="T46" fmla="*/ 116 w 809"/>
                <a:gd name="T47" fmla="*/ 440 h 471"/>
                <a:gd name="T48" fmla="*/ 0 w 809"/>
                <a:gd name="T49" fmla="*/ 251 h 471"/>
                <a:gd name="T50" fmla="*/ 99 w 809"/>
                <a:gd name="T51" fmla="*/ 260 h 471"/>
                <a:gd name="T52" fmla="*/ 191 w 809"/>
                <a:gd name="T53" fmla="*/ 268 h 471"/>
                <a:gd name="T54" fmla="*/ 272 w 809"/>
                <a:gd name="T55" fmla="*/ 275 h 471"/>
                <a:gd name="T56" fmla="*/ 337 w 809"/>
                <a:gd name="T57" fmla="*/ 279 h 471"/>
                <a:gd name="T58" fmla="*/ 381 w 809"/>
                <a:gd name="T59" fmla="*/ 280 h 471"/>
                <a:gd name="T60" fmla="*/ 403 w 809"/>
                <a:gd name="T61" fmla="*/ 278 h 471"/>
                <a:gd name="T62" fmla="*/ 430 w 809"/>
                <a:gd name="T63" fmla="*/ 256 h 471"/>
                <a:gd name="T64" fmla="*/ 452 w 809"/>
                <a:gd name="T65" fmla="*/ 225 h 471"/>
                <a:gd name="T66" fmla="*/ 479 w 809"/>
                <a:gd name="T67" fmla="*/ 183 h 471"/>
                <a:gd name="T68" fmla="*/ 521 w 809"/>
                <a:gd name="T69" fmla="*/ 134 h 471"/>
                <a:gd name="T70" fmla="*/ 562 w 809"/>
                <a:gd name="T71" fmla="*/ 106 h 471"/>
                <a:gd name="T72" fmla="*/ 606 w 809"/>
                <a:gd name="T73" fmla="*/ 87 h 471"/>
                <a:gd name="T74" fmla="*/ 651 w 809"/>
                <a:gd name="T75" fmla="*/ 69 h 471"/>
                <a:gd name="T76" fmla="*/ 693 w 809"/>
                <a:gd name="T77" fmla="*/ 44 h 471"/>
                <a:gd name="T78" fmla="*/ 727 w 809"/>
                <a:gd name="T79" fmla="*/ 20 h 471"/>
                <a:gd name="T80" fmla="*/ 755 w 809"/>
                <a:gd name="T81" fmla="*/ 3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09" h="471">
                  <a:moveTo>
                    <a:pt x="770" y="0"/>
                  </a:moveTo>
                  <a:lnTo>
                    <a:pt x="785" y="0"/>
                  </a:lnTo>
                  <a:lnTo>
                    <a:pt x="795" y="3"/>
                  </a:lnTo>
                  <a:lnTo>
                    <a:pt x="802" y="10"/>
                  </a:lnTo>
                  <a:lnTo>
                    <a:pt x="806" y="21"/>
                  </a:lnTo>
                  <a:lnTo>
                    <a:pt x="809" y="32"/>
                  </a:lnTo>
                  <a:lnTo>
                    <a:pt x="809" y="44"/>
                  </a:lnTo>
                  <a:lnTo>
                    <a:pt x="809" y="56"/>
                  </a:lnTo>
                  <a:lnTo>
                    <a:pt x="808" y="66"/>
                  </a:lnTo>
                  <a:lnTo>
                    <a:pt x="804" y="82"/>
                  </a:lnTo>
                  <a:lnTo>
                    <a:pt x="796" y="96"/>
                  </a:lnTo>
                  <a:lnTo>
                    <a:pt x="787" y="109"/>
                  </a:lnTo>
                  <a:lnTo>
                    <a:pt x="776" y="121"/>
                  </a:lnTo>
                  <a:lnTo>
                    <a:pt x="763" y="132"/>
                  </a:lnTo>
                  <a:lnTo>
                    <a:pt x="743" y="150"/>
                  </a:lnTo>
                  <a:lnTo>
                    <a:pt x="724" y="165"/>
                  </a:lnTo>
                  <a:lnTo>
                    <a:pt x="709" y="180"/>
                  </a:lnTo>
                  <a:lnTo>
                    <a:pt x="693" y="195"/>
                  </a:lnTo>
                  <a:lnTo>
                    <a:pt x="680" y="214"/>
                  </a:lnTo>
                  <a:lnTo>
                    <a:pt x="667" y="238"/>
                  </a:lnTo>
                  <a:lnTo>
                    <a:pt x="654" y="266"/>
                  </a:lnTo>
                  <a:lnTo>
                    <a:pt x="648" y="285"/>
                  </a:lnTo>
                  <a:lnTo>
                    <a:pt x="643" y="308"/>
                  </a:lnTo>
                  <a:lnTo>
                    <a:pt x="637" y="333"/>
                  </a:lnTo>
                  <a:lnTo>
                    <a:pt x="631" y="356"/>
                  </a:lnTo>
                  <a:lnTo>
                    <a:pt x="625" y="378"/>
                  </a:lnTo>
                  <a:lnTo>
                    <a:pt x="618" y="390"/>
                  </a:lnTo>
                  <a:lnTo>
                    <a:pt x="604" y="403"/>
                  </a:lnTo>
                  <a:lnTo>
                    <a:pt x="588" y="415"/>
                  </a:lnTo>
                  <a:lnTo>
                    <a:pt x="567" y="426"/>
                  </a:lnTo>
                  <a:lnTo>
                    <a:pt x="545" y="438"/>
                  </a:lnTo>
                  <a:lnTo>
                    <a:pt x="522" y="447"/>
                  </a:lnTo>
                  <a:lnTo>
                    <a:pt x="498" y="456"/>
                  </a:lnTo>
                  <a:lnTo>
                    <a:pt x="475" y="463"/>
                  </a:lnTo>
                  <a:lnTo>
                    <a:pt x="455" y="468"/>
                  </a:lnTo>
                  <a:lnTo>
                    <a:pt x="437" y="471"/>
                  </a:lnTo>
                  <a:lnTo>
                    <a:pt x="424" y="471"/>
                  </a:lnTo>
                  <a:lnTo>
                    <a:pt x="417" y="471"/>
                  </a:lnTo>
                  <a:lnTo>
                    <a:pt x="406" y="469"/>
                  </a:lnTo>
                  <a:lnTo>
                    <a:pt x="390" y="468"/>
                  </a:lnTo>
                  <a:lnTo>
                    <a:pt x="368" y="466"/>
                  </a:lnTo>
                  <a:lnTo>
                    <a:pt x="341" y="463"/>
                  </a:lnTo>
                  <a:lnTo>
                    <a:pt x="311" y="460"/>
                  </a:lnTo>
                  <a:lnTo>
                    <a:pt x="277" y="456"/>
                  </a:lnTo>
                  <a:lnTo>
                    <a:pt x="240" y="452"/>
                  </a:lnTo>
                  <a:lnTo>
                    <a:pt x="201" y="449"/>
                  </a:lnTo>
                  <a:lnTo>
                    <a:pt x="159" y="444"/>
                  </a:lnTo>
                  <a:lnTo>
                    <a:pt x="116" y="440"/>
                  </a:lnTo>
                  <a:lnTo>
                    <a:pt x="71" y="436"/>
                  </a:lnTo>
                  <a:lnTo>
                    <a:pt x="0" y="251"/>
                  </a:lnTo>
                  <a:lnTo>
                    <a:pt x="51" y="256"/>
                  </a:lnTo>
                  <a:lnTo>
                    <a:pt x="99" y="260"/>
                  </a:lnTo>
                  <a:lnTo>
                    <a:pt x="147" y="264"/>
                  </a:lnTo>
                  <a:lnTo>
                    <a:pt x="191" y="268"/>
                  </a:lnTo>
                  <a:lnTo>
                    <a:pt x="234" y="272"/>
                  </a:lnTo>
                  <a:lnTo>
                    <a:pt x="272" y="275"/>
                  </a:lnTo>
                  <a:lnTo>
                    <a:pt x="307" y="277"/>
                  </a:lnTo>
                  <a:lnTo>
                    <a:pt x="337" y="279"/>
                  </a:lnTo>
                  <a:lnTo>
                    <a:pt x="362" y="280"/>
                  </a:lnTo>
                  <a:lnTo>
                    <a:pt x="381" y="280"/>
                  </a:lnTo>
                  <a:lnTo>
                    <a:pt x="396" y="279"/>
                  </a:lnTo>
                  <a:lnTo>
                    <a:pt x="403" y="278"/>
                  </a:lnTo>
                  <a:lnTo>
                    <a:pt x="417" y="268"/>
                  </a:lnTo>
                  <a:lnTo>
                    <a:pt x="430" y="256"/>
                  </a:lnTo>
                  <a:lnTo>
                    <a:pt x="441" y="241"/>
                  </a:lnTo>
                  <a:lnTo>
                    <a:pt x="452" y="225"/>
                  </a:lnTo>
                  <a:lnTo>
                    <a:pt x="462" y="210"/>
                  </a:lnTo>
                  <a:lnTo>
                    <a:pt x="479" y="183"/>
                  </a:lnTo>
                  <a:lnTo>
                    <a:pt x="500" y="157"/>
                  </a:lnTo>
                  <a:lnTo>
                    <a:pt x="521" y="134"/>
                  </a:lnTo>
                  <a:lnTo>
                    <a:pt x="540" y="119"/>
                  </a:lnTo>
                  <a:lnTo>
                    <a:pt x="562" y="106"/>
                  </a:lnTo>
                  <a:lnTo>
                    <a:pt x="584" y="96"/>
                  </a:lnTo>
                  <a:lnTo>
                    <a:pt x="606" y="87"/>
                  </a:lnTo>
                  <a:lnTo>
                    <a:pt x="629" y="78"/>
                  </a:lnTo>
                  <a:lnTo>
                    <a:pt x="651" y="69"/>
                  </a:lnTo>
                  <a:lnTo>
                    <a:pt x="670" y="59"/>
                  </a:lnTo>
                  <a:lnTo>
                    <a:pt x="693" y="44"/>
                  </a:lnTo>
                  <a:lnTo>
                    <a:pt x="712" y="31"/>
                  </a:lnTo>
                  <a:lnTo>
                    <a:pt x="727" y="20"/>
                  </a:lnTo>
                  <a:lnTo>
                    <a:pt x="742" y="10"/>
                  </a:lnTo>
                  <a:lnTo>
                    <a:pt x="755" y="3"/>
                  </a:lnTo>
                  <a:lnTo>
                    <a:pt x="770" y="0"/>
                  </a:lnTo>
                  <a:close/>
                </a:path>
              </a:pathLst>
            </a:custGeom>
            <a:solidFill>
              <a:srgbClr val="FFAE94"/>
            </a:solidFill>
            <a:ln w="0">
              <a:solidFill>
                <a:srgbClr val="FFAE94"/>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64" name="Freeform 62"/>
            <p:cNvSpPr/>
            <p:nvPr/>
          </p:nvSpPr>
          <p:spPr bwMode="auto">
            <a:xfrm>
              <a:off x="2603762" y="3771877"/>
              <a:ext cx="447675" cy="177800"/>
            </a:xfrm>
            <a:custGeom>
              <a:avLst/>
              <a:gdLst>
                <a:gd name="T0" fmla="*/ 274 w 282"/>
                <a:gd name="T1" fmla="*/ 0 h 112"/>
                <a:gd name="T2" fmla="*/ 279 w 282"/>
                <a:gd name="T3" fmla="*/ 4 h 112"/>
                <a:gd name="T4" fmla="*/ 281 w 282"/>
                <a:gd name="T5" fmla="*/ 11 h 112"/>
                <a:gd name="T6" fmla="*/ 282 w 282"/>
                <a:gd name="T7" fmla="*/ 20 h 112"/>
                <a:gd name="T8" fmla="*/ 280 w 282"/>
                <a:gd name="T9" fmla="*/ 32 h 112"/>
                <a:gd name="T10" fmla="*/ 276 w 282"/>
                <a:gd name="T11" fmla="*/ 44 h 112"/>
                <a:gd name="T12" fmla="*/ 269 w 282"/>
                <a:gd name="T13" fmla="*/ 55 h 112"/>
                <a:gd name="T14" fmla="*/ 262 w 282"/>
                <a:gd name="T15" fmla="*/ 67 h 112"/>
                <a:gd name="T16" fmla="*/ 251 w 282"/>
                <a:gd name="T17" fmla="*/ 80 h 112"/>
                <a:gd name="T18" fmla="*/ 239 w 282"/>
                <a:gd name="T19" fmla="*/ 89 h 112"/>
                <a:gd name="T20" fmla="*/ 227 w 282"/>
                <a:gd name="T21" fmla="*/ 96 h 112"/>
                <a:gd name="T22" fmla="*/ 212 w 282"/>
                <a:gd name="T23" fmla="*/ 102 h 112"/>
                <a:gd name="T24" fmla="*/ 201 w 282"/>
                <a:gd name="T25" fmla="*/ 105 h 112"/>
                <a:gd name="T26" fmla="*/ 192 w 282"/>
                <a:gd name="T27" fmla="*/ 107 h 112"/>
                <a:gd name="T28" fmla="*/ 183 w 282"/>
                <a:gd name="T29" fmla="*/ 109 h 112"/>
                <a:gd name="T30" fmla="*/ 171 w 282"/>
                <a:gd name="T31" fmla="*/ 110 h 112"/>
                <a:gd name="T32" fmla="*/ 158 w 282"/>
                <a:gd name="T33" fmla="*/ 111 h 112"/>
                <a:gd name="T34" fmla="*/ 140 w 282"/>
                <a:gd name="T35" fmla="*/ 112 h 112"/>
                <a:gd name="T36" fmla="*/ 130 w 282"/>
                <a:gd name="T37" fmla="*/ 112 h 112"/>
                <a:gd name="T38" fmla="*/ 120 w 282"/>
                <a:gd name="T39" fmla="*/ 112 h 112"/>
                <a:gd name="T40" fmla="*/ 107 w 282"/>
                <a:gd name="T41" fmla="*/ 111 h 112"/>
                <a:gd name="T42" fmla="*/ 95 w 282"/>
                <a:gd name="T43" fmla="*/ 109 h 112"/>
                <a:gd name="T44" fmla="*/ 80 w 282"/>
                <a:gd name="T45" fmla="*/ 104 h 112"/>
                <a:gd name="T46" fmla="*/ 63 w 282"/>
                <a:gd name="T47" fmla="*/ 98 h 112"/>
                <a:gd name="T48" fmla="*/ 47 w 282"/>
                <a:gd name="T49" fmla="*/ 91 h 112"/>
                <a:gd name="T50" fmla="*/ 35 w 282"/>
                <a:gd name="T51" fmla="*/ 86 h 112"/>
                <a:gd name="T52" fmla="*/ 26 w 282"/>
                <a:gd name="T53" fmla="*/ 82 h 112"/>
                <a:gd name="T54" fmla="*/ 17 w 282"/>
                <a:gd name="T55" fmla="*/ 77 h 112"/>
                <a:gd name="T56" fmla="*/ 10 w 282"/>
                <a:gd name="T57" fmla="*/ 70 h 112"/>
                <a:gd name="T58" fmla="*/ 4 w 282"/>
                <a:gd name="T59" fmla="*/ 60 h 112"/>
                <a:gd name="T60" fmla="*/ 0 w 282"/>
                <a:gd name="T61" fmla="*/ 48 h 112"/>
                <a:gd name="T62" fmla="*/ 0 w 282"/>
                <a:gd name="T63" fmla="*/ 36 h 112"/>
                <a:gd name="T64" fmla="*/ 3 w 282"/>
                <a:gd name="T65" fmla="*/ 24 h 112"/>
                <a:gd name="T66" fmla="*/ 10 w 282"/>
                <a:gd name="T67" fmla="*/ 13 h 112"/>
                <a:gd name="T68" fmla="*/ 20 w 282"/>
                <a:gd name="T69" fmla="*/ 6 h 112"/>
                <a:gd name="T70" fmla="*/ 33 w 282"/>
                <a:gd name="T71" fmla="*/ 1 h 112"/>
                <a:gd name="T72" fmla="*/ 47 w 282"/>
                <a:gd name="T73" fmla="*/ 1 h 112"/>
                <a:gd name="T74" fmla="*/ 64 w 282"/>
                <a:gd name="T75" fmla="*/ 5 h 112"/>
                <a:gd name="T76" fmla="*/ 79 w 282"/>
                <a:gd name="T77" fmla="*/ 9 h 112"/>
                <a:gd name="T78" fmla="*/ 94 w 282"/>
                <a:gd name="T79" fmla="*/ 14 h 112"/>
                <a:gd name="T80" fmla="*/ 107 w 282"/>
                <a:gd name="T81" fmla="*/ 19 h 112"/>
                <a:gd name="T82" fmla="*/ 123 w 282"/>
                <a:gd name="T83" fmla="*/ 22 h 112"/>
                <a:gd name="T84" fmla="*/ 135 w 282"/>
                <a:gd name="T85" fmla="*/ 25 h 112"/>
                <a:gd name="T86" fmla="*/ 149 w 282"/>
                <a:gd name="T87" fmla="*/ 26 h 112"/>
                <a:gd name="T88" fmla="*/ 164 w 282"/>
                <a:gd name="T89" fmla="*/ 26 h 112"/>
                <a:gd name="T90" fmla="*/ 182 w 282"/>
                <a:gd name="T91" fmla="*/ 24 h 112"/>
                <a:gd name="T92" fmla="*/ 202 w 282"/>
                <a:gd name="T93" fmla="*/ 19 h 112"/>
                <a:gd name="T94" fmla="*/ 227 w 282"/>
                <a:gd name="T95" fmla="*/ 13 h 112"/>
                <a:gd name="T96" fmla="*/ 243 w 282"/>
                <a:gd name="T97" fmla="*/ 8 h 112"/>
                <a:gd name="T98" fmla="*/ 255 w 282"/>
                <a:gd name="T99" fmla="*/ 3 h 112"/>
                <a:gd name="T100" fmla="*/ 265 w 282"/>
                <a:gd name="T101" fmla="*/ 0 h 112"/>
                <a:gd name="T102" fmla="*/ 274 w 282"/>
                <a:gd name="T10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2" h="112">
                  <a:moveTo>
                    <a:pt x="274" y="0"/>
                  </a:moveTo>
                  <a:lnTo>
                    <a:pt x="279" y="4"/>
                  </a:lnTo>
                  <a:lnTo>
                    <a:pt x="281" y="11"/>
                  </a:lnTo>
                  <a:lnTo>
                    <a:pt x="282" y="20"/>
                  </a:lnTo>
                  <a:lnTo>
                    <a:pt x="280" y="32"/>
                  </a:lnTo>
                  <a:lnTo>
                    <a:pt x="276" y="44"/>
                  </a:lnTo>
                  <a:lnTo>
                    <a:pt x="269" y="55"/>
                  </a:lnTo>
                  <a:lnTo>
                    <a:pt x="262" y="67"/>
                  </a:lnTo>
                  <a:lnTo>
                    <a:pt x="251" y="80"/>
                  </a:lnTo>
                  <a:lnTo>
                    <a:pt x="239" y="89"/>
                  </a:lnTo>
                  <a:lnTo>
                    <a:pt x="227" y="96"/>
                  </a:lnTo>
                  <a:lnTo>
                    <a:pt x="212" y="102"/>
                  </a:lnTo>
                  <a:lnTo>
                    <a:pt x="201" y="105"/>
                  </a:lnTo>
                  <a:lnTo>
                    <a:pt x="192" y="107"/>
                  </a:lnTo>
                  <a:lnTo>
                    <a:pt x="183" y="109"/>
                  </a:lnTo>
                  <a:lnTo>
                    <a:pt x="171" y="110"/>
                  </a:lnTo>
                  <a:lnTo>
                    <a:pt x="158" y="111"/>
                  </a:lnTo>
                  <a:lnTo>
                    <a:pt x="140" y="112"/>
                  </a:lnTo>
                  <a:lnTo>
                    <a:pt x="130" y="112"/>
                  </a:lnTo>
                  <a:lnTo>
                    <a:pt x="120" y="112"/>
                  </a:lnTo>
                  <a:lnTo>
                    <a:pt x="107" y="111"/>
                  </a:lnTo>
                  <a:lnTo>
                    <a:pt x="95" y="109"/>
                  </a:lnTo>
                  <a:lnTo>
                    <a:pt x="80" y="104"/>
                  </a:lnTo>
                  <a:lnTo>
                    <a:pt x="63" y="98"/>
                  </a:lnTo>
                  <a:lnTo>
                    <a:pt x="47" y="91"/>
                  </a:lnTo>
                  <a:lnTo>
                    <a:pt x="35" y="86"/>
                  </a:lnTo>
                  <a:lnTo>
                    <a:pt x="26" y="82"/>
                  </a:lnTo>
                  <a:lnTo>
                    <a:pt x="17" y="77"/>
                  </a:lnTo>
                  <a:lnTo>
                    <a:pt x="10" y="70"/>
                  </a:lnTo>
                  <a:lnTo>
                    <a:pt x="4" y="60"/>
                  </a:lnTo>
                  <a:lnTo>
                    <a:pt x="0" y="48"/>
                  </a:lnTo>
                  <a:lnTo>
                    <a:pt x="0" y="36"/>
                  </a:lnTo>
                  <a:lnTo>
                    <a:pt x="3" y="24"/>
                  </a:lnTo>
                  <a:lnTo>
                    <a:pt x="10" y="13"/>
                  </a:lnTo>
                  <a:lnTo>
                    <a:pt x="20" y="6"/>
                  </a:lnTo>
                  <a:lnTo>
                    <a:pt x="33" y="1"/>
                  </a:lnTo>
                  <a:lnTo>
                    <a:pt x="47" y="1"/>
                  </a:lnTo>
                  <a:lnTo>
                    <a:pt x="64" y="5"/>
                  </a:lnTo>
                  <a:lnTo>
                    <a:pt x="79" y="9"/>
                  </a:lnTo>
                  <a:lnTo>
                    <a:pt x="94" y="14"/>
                  </a:lnTo>
                  <a:lnTo>
                    <a:pt x="107" y="19"/>
                  </a:lnTo>
                  <a:lnTo>
                    <a:pt x="123" y="22"/>
                  </a:lnTo>
                  <a:lnTo>
                    <a:pt x="135" y="25"/>
                  </a:lnTo>
                  <a:lnTo>
                    <a:pt x="149" y="26"/>
                  </a:lnTo>
                  <a:lnTo>
                    <a:pt x="164" y="26"/>
                  </a:lnTo>
                  <a:lnTo>
                    <a:pt x="182" y="24"/>
                  </a:lnTo>
                  <a:lnTo>
                    <a:pt x="202" y="19"/>
                  </a:lnTo>
                  <a:lnTo>
                    <a:pt x="227" y="13"/>
                  </a:lnTo>
                  <a:lnTo>
                    <a:pt x="243" y="8"/>
                  </a:lnTo>
                  <a:lnTo>
                    <a:pt x="255" y="3"/>
                  </a:lnTo>
                  <a:lnTo>
                    <a:pt x="265" y="0"/>
                  </a:lnTo>
                  <a:lnTo>
                    <a:pt x="274" y="0"/>
                  </a:lnTo>
                  <a:close/>
                </a:path>
              </a:pathLst>
            </a:custGeom>
            <a:solidFill>
              <a:srgbClr val="FFAE94"/>
            </a:solidFill>
            <a:ln w="0">
              <a:solidFill>
                <a:srgbClr val="FFAE94"/>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65" name="Freeform 63"/>
            <p:cNvSpPr/>
            <p:nvPr/>
          </p:nvSpPr>
          <p:spPr bwMode="auto">
            <a:xfrm>
              <a:off x="2638687" y="3627414"/>
              <a:ext cx="422275" cy="168275"/>
            </a:xfrm>
            <a:custGeom>
              <a:avLst/>
              <a:gdLst>
                <a:gd name="T0" fmla="*/ 220 w 266"/>
                <a:gd name="T1" fmla="*/ 0 h 106"/>
                <a:gd name="T2" fmla="*/ 222 w 266"/>
                <a:gd name="T3" fmla="*/ 0 h 106"/>
                <a:gd name="T4" fmla="*/ 228 w 266"/>
                <a:gd name="T5" fmla="*/ 1 h 106"/>
                <a:gd name="T6" fmla="*/ 236 w 266"/>
                <a:gd name="T7" fmla="*/ 2 h 106"/>
                <a:gd name="T8" fmla="*/ 244 w 266"/>
                <a:gd name="T9" fmla="*/ 5 h 106"/>
                <a:gd name="T10" fmla="*/ 254 w 266"/>
                <a:gd name="T11" fmla="*/ 8 h 106"/>
                <a:gd name="T12" fmla="*/ 261 w 266"/>
                <a:gd name="T13" fmla="*/ 13 h 106"/>
                <a:gd name="T14" fmla="*/ 265 w 266"/>
                <a:gd name="T15" fmla="*/ 19 h 106"/>
                <a:gd name="T16" fmla="*/ 266 w 266"/>
                <a:gd name="T17" fmla="*/ 28 h 106"/>
                <a:gd name="T18" fmla="*/ 261 w 266"/>
                <a:gd name="T19" fmla="*/ 45 h 106"/>
                <a:gd name="T20" fmla="*/ 253 w 266"/>
                <a:gd name="T21" fmla="*/ 60 h 106"/>
                <a:gd name="T22" fmla="*/ 240 w 266"/>
                <a:gd name="T23" fmla="*/ 72 h 106"/>
                <a:gd name="T24" fmla="*/ 224 w 266"/>
                <a:gd name="T25" fmla="*/ 82 h 106"/>
                <a:gd name="T26" fmla="*/ 204 w 266"/>
                <a:gd name="T27" fmla="*/ 91 h 106"/>
                <a:gd name="T28" fmla="*/ 163 w 266"/>
                <a:gd name="T29" fmla="*/ 102 h 106"/>
                <a:gd name="T30" fmla="*/ 123 w 266"/>
                <a:gd name="T31" fmla="*/ 106 h 106"/>
                <a:gd name="T32" fmla="*/ 103 w 266"/>
                <a:gd name="T33" fmla="*/ 104 h 106"/>
                <a:gd name="T34" fmla="*/ 81 w 266"/>
                <a:gd name="T35" fmla="*/ 100 h 106"/>
                <a:gd name="T36" fmla="*/ 58 w 266"/>
                <a:gd name="T37" fmla="*/ 93 h 106"/>
                <a:gd name="T38" fmla="*/ 37 w 266"/>
                <a:gd name="T39" fmla="*/ 84 h 106"/>
                <a:gd name="T40" fmla="*/ 18 w 266"/>
                <a:gd name="T41" fmla="*/ 77 h 106"/>
                <a:gd name="T42" fmla="*/ 8 w 266"/>
                <a:gd name="T43" fmla="*/ 71 h 106"/>
                <a:gd name="T44" fmla="*/ 2 w 266"/>
                <a:gd name="T45" fmla="*/ 63 h 106"/>
                <a:gd name="T46" fmla="*/ 0 w 266"/>
                <a:gd name="T47" fmla="*/ 52 h 106"/>
                <a:gd name="T48" fmla="*/ 0 w 266"/>
                <a:gd name="T49" fmla="*/ 42 h 106"/>
                <a:gd name="T50" fmla="*/ 3 w 266"/>
                <a:gd name="T51" fmla="*/ 31 h 106"/>
                <a:gd name="T52" fmla="*/ 9 w 266"/>
                <a:gd name="T53" fmla="*/ 20 h 106"/>
                <a:gd name="T54" fmla="*/ 17 w 266"/>
                <a:gd name="T55" fmla="*/ 11 h 106"/>
                <a:gd name="T56" fmla="*/ 27 w 266"/>
                <a:gd name="T57" fmla="*/ 5 h 106"/>
                <a:gd name="T58" fmla="*/ 38 w 266"/>
                <a:gd name="T59" fmla="*/ 4 h 106"/>
                <a:gd name="T60" fmla="*/ 49 w 266"/>
                <a:gd name="T61" fmla="*/ 6 h 106"/>
                <a:gd name="T62" fmla="*/ 63 w 266"/>
                <a:gd name="T63" fmla="*/ 9 h 106"/>
                <a:gd name="T64" fmla="*/ 78 w 266"/>
                <a:gd name="T65" fmla="*/ 11 h 106"/>
                <a:gd name="T66" fmla="*/ 93 w 266"/>
                <a:gd name="T67" fmla="*/ 13 h 106"/>
                <a:gd name="T68" fmla="*/ 106 w 266"/>
                <a:gd name="T69" fmla="*/ 15 h 106"/>
                <a:gd name="T70" fmla="*/ 120 w 266"/>
                <a:gd name="T71" fmla="*/ 16 h 106"/>
                <a:gd name="T72" fmla="*/ 135 w 266"/>
                <a:gd name="T73" fmla="*/ 17 h 106"/>
                <a:gd name="T74" fmla="*/ 151 w 266"/>
                <a:gd name="T75" fmla="*/ 16 h 106"/>
                <a:gd name="T76" fmla="*/ 171 w 266"/>
                <a:gd name="T77" fmla="*/ 13 h 106"/>
                <a:gd name="T78" fmla="*/ 194 w 266"/>
                <a:gd name="T79" fmla="*/ 8 h 106"/>
                <a:gd name="T80" fmla="*/ 220 w 266"/>
                <a:gd name="T8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6" h="106">
                  <a:moveTo>
                    <a:pt x="220" y="0"/>
                  </a:moveTo>
                  <a:lnTo>
                    <a:pt x="222" y="0"/>
                  </a:lnTo>
                  <a:lnTo>
                    <a:pt x="228" y="1"/>
                  </a:lnTo>
                  <a:lnTo>
                    <a:pt x="236" y="2"/>
                  </a:lnTo>
                  <a:lnTo>
                    <a:pt x="244" y="5"/>
                  </a:lnTo>
                  <a:lnTo>
                    <a:pt x="254" y="8"/>
                  </a:lnTo>
                  <a:lnTo>
                    <a:pt x="261" y="13"/>
                  </a:lnTo>
                  <a:lnTo>
                    <a:pt x="265" y="19"/>
                  </a:lnTo>
                  <a:lnTo>
                    <a:pt x="266" y="28"/>
                  </a:lnTo>
                  <a:lnTo>
                    <a:pt x="261" y="45"/>
                  </a:lnTo>
                  <a:lnTo>
                    <a:pt x="253" y="60"/>
                  </a:lnTo>
                  <a:lnTo>
                    <a:pt x="240" y="72"/>
                  </a:lnTo>
                  <a:lnTo>
                    <a:pt x="224" y="82"/>
                  </a:lnTo>
                  <a:lnTo>
                    <a:pt x="204" y="91"/>
                  </a:lnTo>
                  <a:lnTo>
                    <a:pt x="163" y="102"/>
                  </a:lnTo>
                  <a:lnTo>
                    <a:pt x="123" y="106"/>
                  </a:lnTo>
                  <a:lnTo>
                    <a:pt x="103" y="104"/>
                  </a:lnTo>
                  <a:lnTo>
                    <a:pt x="81" y="100"/>
                  </a:lnTo>
                  <a:lnTo>
                    <a:pt x="58" y="93"/>
                  </a:lnTo>
                  <a:lnTo>
                    <a:pt x="37" y="84"/>
                  </a:lnTo>
                  <a:lnTo>
                    <a:pt x="18" y="77"/>
                  </a:lnTo>
                  <a:lnTo>
                    <a:pt x="8" y="71"/>
                  </a:lnTo>
                  <a:lnTo>
                    <a:pt x="2" y="63"/>
                  </a:lnTo>
                  <a:lnTo>
                    <a:pt x="0" y="52"/>
                  </a:lnTo>
                  <a:lnTo>
                    <a:pt x="0" y="42"/>
                  </a:lnTo>
                  <a:lnTo>
                    <a:pt x="3" y="31"/>
                  </a:lnTo>
                  <a:lnTo>
                    <a:pt x="9" y="20"/>
                  </a:lnTo>
                  <a:lnTo>
                    <a:pt x="17" y="11"/>
                  </a:lnTo>
                  <a:lnTo>
                    <a:pt x="27" y="5"/>
                  </a:lnTo>
                  <a:lnTo>
                    <a:pt x="38" y="4"/>
                  </a:lnTo>
                  <a:lnTo>
                    <a:pt x="49" y="6"/>
                  </a:lnTo>
                  <a:lnTo>
                    <a:pt x="63" y="9"/>
                  </a:lnTo>
                  <a:lnTo>
                    <a:pt x="78" y="11"/>
                  </a:lnTo>
                  <a:lnTo>
                    <a:pt x="93" y="13"/>
                  </a:lnTo>
                  <a:lnTo>
                    <a:pt x="106" y="15"/>
                  </a:lnTo>
                  <a:lnTo>
                    <a:pt x="120" y="16"/>
                  </a:lnTo>
                  <a:lnTo>
                    <a:pt x="135" y="17"/>
                  </a:lnTo>
                  <a:lnTo>
                    <a:pt x="151" y="16"/>
                  </a:lnTo>
                  <a:lnTo>
                    <a:pt x="171" y="13"/>
                  </a:lnTo>
                  <a:lnTo>
                    <a:pt x="194" y="8"/>
                  </a:lnTo>
                  <a:lnTo>
                    <a:pt x="220" y="0"/>
                  </a:lnTo>
                  <a:close/>
                </a:path>
              </a:pathLst>
            </a:custGeom>
            <a:solidFill>
              <a:srgbClr val="FFAE94"/>
            </a:solidFill>
            <a:ln w="0">
              <a:solidFill>
                <a:srgbClr val="FFAE94"/>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66" name="Freeform 64"/>
            <p:cNvSpPr/>
            <p:nvPr/>
          </p:nvSpPr>
          <p:spPr bwMode="auto">
            <a:xfrm>
              <a:off x="2573600" y="3943327"/>
              <a:ext cx="381000" cy="174625"/>
            </a:xfrm>
            <a:custGeom>
              <a:avLst/>
              <a:gdLst>
                <a:gd name="T0" fmla="*/ 42 w 240"/>
                <a:gd name="T1" fmla="*/ 0 h 110"/>
                <a:gd name="T2" fmla="*/ 57 w 240"/>
                <a:gd name="T3" fmla="*/ 1 h 110"/>
                <a:gd name="T4" fmla="*/ 72 w 240"/>
                <a:gd name="T5" fmla="*/ 5 h 110"/>
                <a:gd name="T6" fmla="*/ 87 w 240"/>
                <a:gd name="T7" fmla="*/ 8 h 110"/>
                <a:gd name="T8" fmla="*/ 100 w 240"/>
                <a:gd name="T9" fmla="*/ 11 h 110"/>
                <a:gd name="T10" fmla="*/ 130 w 240"/>
                <a:gd name="T11" fmla="*/ 16 h 110"/>
                <a:gd name="T12" fmla="*/ 159 w 240"/>
                <a:gd name="T13" fmla="*/ 16 h 110"/>
                <a:gd name="T14" fmla="*/ 187 w 240"/>
                <a:gd name="T15" fmla="*/ 13 h 110"/>
                <a:gd name="T16" fmla="*/ 189 w 240"/>
                <a:gd name="T17" fmla="*/ 13 h 110"/>
                <a:gd name="T18" fmla="*/ 194 w 240"/>
                <a:gd name="T19" fmla="*/ 12 h 110"/>
                <a:gd name="T20" fmla="*/ 201 w 240"/>
                <a:gd name="T21" fmla="*/ 12 h 110"/>
                <a:gd name="T22" fmla="*/ 209 w 240"/>
                <a:gd name="T23" fmla="*/ 13 h 110"/>
                <a:gd name="T24" fmla="*/ 217 w 240"/>
                <a:gd name="T25" fmla="*/ 16 h 110"/>
                <a:gd name="T26" fmla="*/ 225 w 240"/>
                <a:gd name="T27" fmla="*/ 19 h 110"/>
                <a:gd name="T28" fmla="*/ 232 w 240"/>
                <a:gd name="T29" fmla="*/ 23 h 110"/>
                <a:gd name="T30" fmla="*/ 238 w 240"/>
                <a:gd name="T31" fmla="*/ 30 h 110"/>
                <a:gd name="T32" fmla="*/ 240 w 240"/>
                <a:gd name="T33" fmla="*/ 39 h 110"/>
                <a:gd name="T34" fmla="*/ 240 w 240"/>
                <a:gd name="T35" fmla="*/ 51 h 110"/>
                <a:gd name="T36" fmla="*/ 234 w 240"/>
                <a:gd name="T37" fmla="*/ 69 h 110"/>
                <a:gd name="T38" fmla="*/ 225 w 240"/>
                <a:gd name="T39" fmla="*/ 84 h 110"/>
                <a:gd name="T40" fmla="*/ 215 w 240"/>
                <a:gd name="T41" fmla="*/ 95 h 110"/>
                <a:gd name="T42" fmla="*/ 202 w 240"/>
                <a:gd name="T43" fmla="*/ 102 h 110"/>
                <a:gd name="T44" fmla="*/ 187 w 240"/>
                <a:gd name="T45" fmla="*/ 107 h 110"/>
                <a:gd name="T46" fmla="*/ 172 w 240"/>
                <a:gd name="T47" fmla="*/ 110 h 110"/>
                <a:gd name="T48" fmla="*/ 155 w 240"/>
                <a:gd name="T49" fmla="*/ 110 h 110"/>
                <a:gd name="T50" fmla="*/ 138 w 240"/>
                <a:gd name="T51" fmla="*/ 109 h 110"/>
                <a:gd name="T52" fmla="*/ 121 w 240"/>
                <a:gd name="T53" fmla="*/ 106 h 110"/>
                <a:gd name="T54" fmla="*/ 104 w 240"/>
                <a:gd name="T55" fmla="*/ 102 h 110"/>
                <a:gd name="T56" fmla="*/ 88 w 240"/>
                <a:gd name="T57" fmla="*/ 99 h 110"/>
                <a:gd name="T58" fmla="*/ 73 w 240"/>
                <a:gd name="T59" fmla="*/ 95 h 110"/>
                <a:gd name="T60" fmla="*/ 55 w 240"/>
                <a:gd name="T61" fmla="*/ 89 h 110"/>
                <a:gd name="T62" fmla="*/ 41 w 240"/>
                <a:gd name="T63" fmla="*/ 84 h 110"/>
                <a:gd name="T64" fmla="*/ 29 w 240"/>
                <a:gd name="T65" fmla="*/ 78 h 110"/>
                <a:gd name="T66" fmla="*/ 18 w 240"/>
                <a:gd name="T67" fmla="*/ 70 h 110"/>
                <a:gd name="T68" fmla="*/ 9 w 240"/>
                <a:gd name="T69" fmla="*/ 60 h 110"/>
                <a:gd name="T70" fmla="*/ 3 w 240"/>
                <a:gd name="T71" fmla="*/ 49 h 110"/>
                <a:gd name="T72" fmla="*/ 0 w 240"/>
                <a:gd name="T73" fmla="*/ 36 h 110"/>
                <a:gd name="T74" fmla="*/ 1 w 240"/>
                <a:gd name="T75" fmla="*/ 24 h 110"/>
                <a:gd name="T76" fmla="*/ 5 w 240"/>
                <a:gd name="T77" fmla="*/ 15 h 110"/>
                <a:gd name="T78" fmla="*/ 13 w 240"/>
                <a:gd name="T79" fmla="*/ 7 h 110"/>
                <a:gd name="T80" fmla="*/ 27 w 240"/>
                <a:gd name="T81" fmla="*/ 1 h 110"/>
                <a:gd name="T82" fmla="*/ 42 w 240"/>
                <a:gd name="T83"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0" h="110">
                  <a:moveTo>
                    <a:pt x="42" y="0"/>
                  </a:moveTo>
                  <a:lnTo>
                    <a:pt x="57" y="1"/>
                  </a:lnTo>
                  <a:lnTo>
                    <a:pt x="72" y="5"/>
                  </a:lnTo>
                  <a:lnTo>
                    <a:pt x="87" y="8"/>
                  </a:lnTo>
                  <a:lnTo>
                    <a:pt x="100" y="11"/>
                  </a:lnTo>
                  <a:lnTo>
                    <a:pt x="130" y="16"/>
                  </a:lnTo>
                  <a:lnTo>
                    <a:pt x="159" y="16"/>
                  </a:lnTo>
                  <a:lnTo>
                    <a:pt x="187" y="13"/>
                  </a:lnTo>
                  <a:lnTo>
                    <a:pt x="189" y="13"/>
                  </a:lnTo>
                  <a:lnTo>
                    <a:pt x="194" y="12"/>
                  </a:lnTo>
                  <a:lnTo>
                    <a:pt x="201" y="12"/>
                  </a:lnTo>
                  <a:lnTo>
                    <a:pt x="209" y="13"/>
                  </a:lnTo>
                  <a:lnTo>
                    <a:pt x="217" y="16"/>
                  </a:lnTo>
                  <a:lnTo>
                    <a:pt x="225" y="19"/>
                  </a:lnTo>
                  <a:lnTo>
                    <a:pt x="232" y="23"/>
                  </a:lnTo>
                  <a:lnTo>
                    <a:pt x="238" y="30"/>
                  </a:lnTo>
                  <a:lnTo>
                    <a:pt x="240" y="39"/>
                  </a:lnTo>
                  <a:lnTo>
                    <a:pt x="240" y="51"/>
                  </a:lnTo>
                  <a:lnTo>
                    <a:pt x="234" y="69"/>
                  </a:lnTo>
                  <a:lnTo>
                    <a:pt x="225" y="84"/>
                  </a:lnTo>
                  <a:lnTo>
                    <a:pt x="215" y="95"/>
                  </a:lnTo>
                  <a:lnTo>
                    <a:pt x="202" y="102"/>
                  </a:lnTo>
                  <a:lnTo>
                    <a:pt x="187" y="107"/>
                  </a:lnTo>
                  <a:lnTo>
                    <a:pt x="172" y="110"/>
                  </a:lnTo>
                  <a:lnTo>
                    <a:pt x="155" y="110"/>
                  </a:lnTo>
                  <a:lnTo>
                    <a:pt x="138" y="109"/>
                  </a:lnTo>
                  <a:lnTo>
                    <a:pt x="121" y="106"/>
                  </a:lnTo>
                  <a:lnTo>
                    <a:pt x="104" y="102"/>
                  </a:lnTo>
                  <a:lnTo>
                    <a:pt x="88" y="99"/>
                  </a:lnTo>
                  <a:lnTo>
                    <a:pt x="73" y="95"/>
                  </a:lnTo>
                  <a:lnTo>
                    <a:pt x="55" y="89"/>
                  </a:lnTo>
                  <a:lnTo>
                    <a:pt x="41" y="84"/>
                  </a:lnTo>
                  <a:lnTo>
                    <a:pt x="29" y="78"/>
                  </a:lnTo>
                  <a:lnTo>
                    <a:pt x="18" y="70"/>
                  </a:lnTo>
                  <a:lnTo>
                    <a:pt x="9" y="60"/>
                  </a:lnTo>
                  <a:lnTo>
                    <a:pt x="3" y="49"/>
                  </a:lnTo>
                  <a:lnTo>
                    <a:pt x="0" y="36"/>
                  </a:lnTo>
                  <a:lnTo>
                    <a:pt x="1" y="24"/>
                  </a:lnTo>
                  <a:lnTo>
                    <a:pt x="5" y="15"/>
                  </a:lnTo>
                  <a:lnTo>
                    <a:pt x="13" y="7"/>
                  </a:lnTo>
                  <a:lnTo>
                    <a:pt x="27" y="1"/>
                  </a:lnTo>
                  <a:lnTo>
                    <a:pt x="42" y="0"/>
                  </a:lnTo>
                  <a:close/>
                </a:path>
              </a:pathLst>
            </a:custGeom>
            <a:solidFill>
              <a:srgbClr val="FFAE94"/>
            </a:solidFill>
            <a:ln w="0">
              <a:solidFill>
                <a:srgbClr val="FFAE94"/>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67" name="Freeform 65"/>
            <p:cNvSpPr/>
            <p:nvPr/>
          </p:nvSpPr>
          <p:spPr bwMode="auto">
            <a:xfrm>
              <a:off x="2559220" y="4110014"/>
              <a:ext cx="344488" cy="153988"/>
            </a:xfrm>
            <a:custGeom>
              <a:avLst/>
              <a:gdLst>
                <a:gd name="T0" fmla="*/ 41 w 217"/>
                <a:gd name="T1" fmla="*/ 0 h 97"/>
                <a:gd name="T2" fmla="*/ 55 w 217"/>
                <a:gd name="T3" fmla="*/ 1 h 97"/>
                <a:gd name="T4" fmla="*/ 69 w 217"/>
                <a:gd name="T5" fmla="*/ 5 h 97"/>
                <a:gd name="T6" fmla="*/ 82 w 217"/>
                <a:gd name="T7" fmla="*/ 9 h 97"/>
                <a:gd name="T8" fmla="*/ 94 w 217"/>
                <a:gd name="T9" fmla="*/ 12 h 97"/>
                <a:gd name="T10" fmla="*/ 120 w 217"/>
                <a:gd name="T11" fmla="*/ 14 h 97"/>
                <a:gd name="T12" fmla="*/ 147 w 217"/>
                <a:gd name="T13" fmla="*/ 13 h 97"/>
                <a:gd name="T14" fmla="*/ 172 w 217"/>
                <a:gd name="T15" fmla="*/ 10 h 97"/>
                <a:gd name="T16" fmla="*/ 174 w 217"/>
                <a:gd name="T17" fmla="*/ 10 h 97"/>
                <a:gd name="T18" fmla="*/ 178 w 217"/>
                <a:gd name="T19" fmla="*/ 10 h 97"/>
                <a:gd name="T20" fmla="*/ 185 w 217"/>
                <a:gd name="T21" fmla="*/ 10 h 97"/>
                <a:gd name="T22" fmla="*/ 194 w 217"/>
                <a:gd name="T23" fmla="*/ 11 h 97"/>
                <a:gd name="T24" fmla="*/ 201 w 217"/>
                <a:gd name="T25" fmla="*/ 14 h 97"/>
                <a:gd name="T26" fmla="*/ 208 w 217"/>
                <a:gd name="T27" fmla="*/ 18 h 97"/>
                <a:gd name="T28" fmla="*/ 214 w 217"/>
                <a:gd name="T29" fmla="*/ 24 h 97"/>
                <a:gd name="T30" fmla="*/ 217 w 217"/>
                <a:gd name="T31" fmla="*/ 32 h 97"/>
                <a:gd name="T32" fmla="*/ 216 w 217"/>
                <a:gd name="T33" fmla="*/ 44 h 97"/>
                <a:gd name="T34" fmla="*/ 211 w 217"/>
                <a:gd name="T35" fmla="*/ 61 h 97"/>
                <a:gd name="T36" fmla="*/ 202 w 217"/>
                <a:gd name="T37" fmla="*/ 76 h 97"/>
                <a:gd name="T38" fmla="*/ 190 w 217"/>
                <a:gd name="T39" fmla="*/ 85 h 97"/>
                <a:gd name="T40" fmla="*/ 177 w 217"/>
                <a:gd name="T41" fmla="*/ 92 h 97"/>
                <a:gd name="T42" fmla="*/ 162 w 217"/>
                <a:gd name="T43" fmla="*/ 95 h 97"/>
                <a:gd name="T44" fmla="*/ 145 w 217"/>
                <a:gd name="T45" fmla="*/ 97 h 97"/>
                <a:gd name="T46" fmla="*/ 128 w 217"/>
                <a:gd name="T47" fmla="*/ 96 h 97"/>
                <a:gd name="T48" fmla="*/ 111 w 217"/>
                <a:gd name="T49" fmla="*/ 94 h 97"/>
                <a:gd name="T50" fmla="*/ 93 w 217"/>
                <a:gd name="T51" fmla="*/ 90 h 97"/>
                <a:gd name="T52" fmla="*/ 78 w 217"/>
                <a:gd name="T53" fmla="*/ 86 h 97"/>
                <a:gd name="T54" fmla="*/ 63 w 217"/>
                <a:gd name="T55" fmla="*/ 81 h 97"/>
                <a:gd name="T56" fmla="*/ 53 w 217"/>
                <a:gd name="T57" fmla="*/ 77 h 97"/>
                <a:gd name="T58" fmla="*/ 45 w 217"/>
                <a:gd name="T59" fmla="*/ 75 h 97"/>
                <a:gd name="T60" fmla="*/ 40 w 217"/>
                <a:gd name="T61" fmla="*/ 73 h 97"/>
                <a:gd name="T62" fmla="*/ 35 w 217"/>
                <a:gd name="T63" fmla="*/ 71 h 97"/>
                <a:gd name="T64" fmla="*/ 28 w 217"/>
                <a:gd name="T65" fmla="*/ 67 h 97"/>
                <a:gd name="T66" fmla="*/ 20 w 217"/>
                <a:gd name="T67" fmla="*/ 61 h 97"/>
                <a:gd name="T68" fmla="*/ 10 w 217"/>
                <a:gd name="T69" fmla="*/ 53 h 97"/>
                <a:gd name="T70" fmla="*/ 4 w 217"/>
                <a:gd name="T71" fmla="*/ 43 h 97"/>
                <a:gd name="T72" fmla="*/ 0 w 217"/>
                <a:gd name="T73" fmla="*/ 32 h 97"/>
                <a:gd name="T74" fmla="*/ 0 w 217"/>
                <a:gd name="T75" fmla="*/ 22 h 97"/>
                <a:gd name="T76" fmla="*/ 6 w 217"/>
                <a:gd name="T77" fmla="*/ 12 h 97"/>
                <a:gd name="T78" fmla="*/ 15 w 217"/>
                <a:gd name="T79" fmla="*/ 5 h 97"/>
                <a:gd name="T80" fmla="*/ 27 w 217"/>
                <a:gd name="T81" fmla="*/ 0 h 97"/>
                <a:gd name="T82" fmla="*/ 41 w 217"/>
                <a:gd name="T8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7" h="97">
                  <a:moveTo>
                    <a:pt x="41" y="0"/>
                  </a:moveTo>
                  <a:lnTo>
                    <a:pt x="55" y="1"/>
                  </a:lnTo>
                  <a:lnTo>
                    <a:pt x="69" y="5"/>
                  </a:lnTo>
                  <a:lnTo>
                    <a:pt x="82" y="9"/>
                  </a:lnTo>
                  <a:lnTo>
                    <a:pt x="94" y="12"/>
                  </a:lnTo>
                  <a:lnTo>
                    <a:pt x="120" y="14"/>
                  </a:lnTo>
                  <a:lnTo>
                    <a:pt x="147" y="13"/>
                  </a:lnTo>
                  <a:lnTo>
                    <a:pt x="172" y="10"/>
                  </a:lnTo>
                  <a:lnTo>
                    <a:pt x="174" y="10"/>
                  </a:lnTo>
                  <a:lnTo>
                    <a:pt x="178" y="10"/>
                  </a:lnTo>
                  <a:lnTo>
                    <a:pt x="185" y="10"/>
                  </a:lnTo>
                  <a:lnTo>
                    <a:pt x="194" y="11"/>
                  </a:lnTo>
                  <a:lnTo>
                    <a:pt x="201" y="14"/>
                  </a:lnTo>
                  <a:lnTo>
                    <a:pt x="208" y="18"/>
                  </a:lnTo>
                  <a:lnTo>
                    <a:pt x="214" y="24"/>
                  </a:lnTo>
                  <a:lnTo>
                    <a:pt x="217" y="32"/>
                  </a:lnTo>
                  <a:lnTo>
                    <a:pt x="216" y="44"/>
                  </a:lnTo>
                  <a:lnTo>
                    <a:pt x="211" y="61"/>
                  </a:lnTo>
                  <a:lnTo>
                    <a:pt x="202" y="76"/>
                  </a:lnTo>
                  <a:lnTo>
                    <a:pt x="190" y="85"/>
                  </a:lnTo>
                  <a:lnTo>
                    <a:pt x="177" y="92"/>
                  </a:lnTo>
                  <a:lnTo>
                    <a:pt x="162" y="95"/>
                  </a:lnTo>
                  <a:lnTo>
                    <a:pt x="145" y="97"/>
                  </a:lnTo>
                  <a:lnTo>
                    <a:pt x="128" y="96"/>
                  </a:lnTo>
                  <a:lnTo>
                    <a:pt x="111" y="94"/>
                  </a:lnTo>
                  <a:lnTo>
                    <a:pt x="93" y="90"/>
                  </a:lnTo>
                  <a:lnTo>
                    <a:pt x="78" y="86"/>
                  </a:lnTo>
                  <a:lnTo>
                    <a:pt x="63" y="81"/>
                  </a:lnTo>
                  <a:lnTo>
                    <a:pt x="53" y="77"/>
                  </a:lnTo>
                  <a:lnTo>
                    <a:pt x="45" y="75"/>
                  </a:lnTo>
                  <a:lnTo>
                    <a:pt x="40" y="73"/>
                  </a:lnTo>
                  <a:lnTo>
                    <a:pt x="35" y="71"/>
                  </a:lnTo>
                  <a:lnTo>
                    <a:pt x="28" y="67"/>
                  </a:lnTo>
                  <a:lnTo>
                    <a:pt x="20" y="61"/>
                  </a:lnTo>
                  <a:lnTo>
                    <a:pt x="10" y="53"/>
                  </a:lnTo>
                  <a:lnTo>
                    <a:pt x="4" y="43"/>
                  </a:lnTo>
                  <a:lnTo>
                    <a:pt x="0" y="32"/>
                  </a:lnTo>
                  <a:lnTo>
                    <a:pt x="0" y="22"/>
                  </a:lnTo>
                  <a:lnTo>
                    <a:pt x="6" y="12"/>
                  </a:lnTo>
                  <a:lnTo>
                    <a:pt x="15" y="5"/>
                  </a:lnTo>
                  <a:lnTo>
                    <a:pt x="27" y="0"/>
                  </a:lnTo>
                  <a:lnTo>
                    <a:pt x="41" y="0"/>
                  </a:lnTo>
                  <a:close/>
                </a:path>
              </a:pathLst>
            </a:custGeom>
            <a:solidFill>
              <a:srgbClr val="FFAE94"/>
            </a:solidFill>
            <a:ln w="0">
              <a:solidFill>
                <a:srgbClr val="FFAE94"/>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68" name="Freeform 66"/>
            <p:cNvSpPr/>
            <p:nvPr/>
          </p:nvSpPr>
          <p:spPr bwMode="auto">
            <a:xfrm>
              <a:off x="1425277" y="3595664"/>
              <a:ext cx="569913" cy="617538"/>
            </a:xfrm>
            <a:custGeom>
              <a:avLst/>
              <a:gdLst>
                <a:gd name="T0" fmla="*/ 47 w 359"/>
                <a:gd name="T1" fmla="*/ 0 h 389"/>
                <a:gd name="T2" fmla="*/ 359 w 359"/>
                <a:gd name="T3" fmla="*/ 22 h 389"/>
                <a:gd name="T4" fmla="*/ 334 w 359"/>
                <a:gd name="T5" fmla="*/ 389 h 389"/>
                <a:gd name="T6" fmla="*/ 331 w 359"/>
                <a:gd name="T7" fmla="*/ 388 h 389"/>
                <a:gd name="T8" fmla="*/ 321 w 359"/>
                <a:gd name="T9" fmla="*/ 388 h 389"/>
                <a:gd name="T10" fmla="*/ 307 w 359"/>
                <a:gd name="T11" fmla="*/ 387 h 389"/>
                <a:gd name="T12" fmla="*/ 288 w 359"/>
                <a:gd name="T13" fmla="*/ 385 h 389"/>
                <a:gd name="T14" fmla="*/ 266 w 359"/>
                <a:gd name="T15" fmla="*/ 383 h 389"/>
                <a:gd name="T16" fmla="*/ 241 w 359"/>
                <a:gd name="T17" fmla="*/ 381 h 389"/>
                <a:gd name="T18" fmla="*/ 215 w 359"/>
                <a:gd name="T19" fmla="*/ 379 h 389"/>
                <a:gd name="T20" fmla="*/ 187 w 359"/>
                <a:gd name="T21" fmla="*/ 377 h 389"/>
                <a:gd name="T22" fmla="*/ 160 w 359"/>
                <a:gd name="T23" fmla="*/ 375 h 389"/>
                <a:gd name="T24" fmla="*/ 133 w 359"/>
                <a:gd name="T25" fmla="*/ 373 h 389"/>
                <a:gd name="T26" fmla="*/ 108 w 359"/>
                <a:gd name="T27" fmla="*/ 371 h 389"/>
                <a:gd name="T28" fmla="*/ 85 w 359"/>
                <a:gd name="T29" fmla="*/ 369 h 389"/>
                <a:gd name="T30" fmla="*/ 66 w 359"/>
                <a:gd name="T31" fmla="*/ 367 h 389"/>
                <a:gd name="T32" fmla="*/ 51 w 359"/>
                <a:gd name="T33" fmla="*/ 366 h 389"/>
                <a:gd name="T34" fmla="*/ 40 w 359"/>
                <a:gd name="T35" fmla="*/ 365 h 389"/>
                <a:gd name="T36" fmla="*/ 35 w 359"/>
                <a:gd name="T37" fmla="*/ 365 h 389"/>
                <a:gd name="T38" fmla="*/ 26 w 359"/>
                <a:gd name="T39" fmla="*/ 361 h 389"/>
                <a:gd name="T40" fmla="*/ 19 w 359"/>
                <a:gd name="T41" fmla="*/ 351 h 389"/>
                <a:gd name="T42" fmla="*/ 13 w 359"/>
                <a:gd name="T43" fmla="*/ 338 h 389"/>
                <a:gd name="T44" fmla="*/ 7 w 359"/>
                <a:gd name="T45" fmla="*/ 320 h 389"/>
                <a:gd name="T46" fmla="*/ 3 w 359"/>
                <a:gd name="T47" fmla="*/ 299 h 389"/>
                <a:gd name="T48" fmla="*/ 1 w 359"/>
                <a:gd name="T49" fmla="*/ 275 h 389"/>
                <a:gd name="T50" fmla="*/ 0 w 359"/>
                <a:gd name="T51" fmla="*/ 247 h 389"/>
                <a:gd name="T52" fmla="*/ 0 w 359"/>
                <a:gd name="T53" fmla="*/ 217 h 389"/>
                <a:gd name="T54" fmla="*/ 1 w 359"/>
                <a:gd name="T55" fmla="*/ 186 h 389"/>
                <a:gd name="T56" fmla="*/ 4 w 359"/>
                <a:gd name="T57" fmla="*/ 144 h 389"/>
                <a:gd name="T58" fmla="*/ 8 w 359"/>
                <a:gd name="T59" fmla="*/ 108 h 389"/>
                <a:gd name="T60" fmla="*/ 14 w 359"/>
                <a:gd name="T61" fmla="*/ 78 h 389"/>
                <a:gd name="T62" fmla="*/ 19 w 359"/>
                <a:gd name="T63" fmla="*/ 53 h 389"/>
                <a:gd name="T64" fmla="*/ 24 w 359"/>
                <a:gd name="T65" fmla="*/ 33 h 389"/>
                <a:gd name="T66" fmla="*/ 30 w 359"/>
                <a:gd name="T67" fmla="*/ 19 h 389"/>
                <a:gd name="T68" fmla="*/ 35 w 359"/>
                <a:gd name="T69" fmla="*/ 8 h 389"/>
                <a:gd name="T70" fmla="*/ 41 w 359"/>
                <a:gd name="T71" fmla="*/ 2 h 389"/>
                <a:gd name="T72" fmla="*/ 47 w 359"/>
                <a:gd name="T73" fmla="*/ 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9" h="389">
                  <a:moveTo>
                    <a:pt x="47" y="0"/>
                  </a:moveTo>
                  <a:lnTo>
                    <a:pt x="359" y="22"/>
                  </a:lnTo>
                  <a:lnTo>
                    <a:pt x="334" y="389"/>
                  </a:lnTo>
                  <a:lnTo>
                    <a:pt x="331" y="388"/>
                  </a:lnTo>
                  <a:lnTo>
                    <a:pt x="321" y="388"/>
                  </a:lnTo>
                  <a:lnTo>
                    <a:pt x="307" y="387"/>
                  </a:lnTo>
                  <a:lnTo>
                    <a:pt x="288" y="385"/>
                  </a:lnTo>
                  <a:lnTo>
                    <a:pt x="266" y="383"/>
                  </a:lnTo>
                  <a:lnTo>
                    <a:pt x="241" y="381"/>
                  </a:lnTo>
                  <a:lnTo>
                    <a:pt x="215" y="379"/>
                  </a:lnTo>
                  <a:lnTo>
                    <a:pt x="187" y="377"/>
                  </a:lnTo>
                  <a:lnTo>
                    <a:pt x="160" y="375"/>
                  </a:lnTo>
                  <a:lnTo>
                    <a:pt x="133" y="373"/>
                  </a:lnTo>
                  <a:lnTo>
                    <a:pt x="108" y="371"/>
                  </a:lnTo>
                  <a:lnTo>
                    <a:pt x="85" y="369"/>
                  </a:lnTo>
                  <a:lnTo>
                    <a:pt x="66" y="367"/>
                  </a:lnTo>
                  <a:lnTo>
                    <a:pt x="51" y="366"/>
                  </a:lnTo>
                  <a:lnTo>
                    <a:pt x="40" y="365"/>
                  </a:lnTo>
                  <a:lnTo>
                    <a:pt x="35" y="365"/>
                  </a:lnTo>
                  <a:lnTo>
                    <a:pt x="26" y="361"/>
                  </a:lnTo>
                  <a:lnTo>
                    <a:pt x="19" y="351"/>
                  </a:lnTo>
                  <a:lnTo>
                    <a:pt x="13" y="338"/>
                  </a:lnTo>
                  <a:lnTo>
                    <a:pt x="7" y="320"/>
                  </a:lnTo>
                  <a:lnTo>
                    <a:pt x="3" y="299"/>
                  </a:lnTo>
                  <a:lnTo>
                    <a:pt x="1" y="275"/>
                  </a:lnTo>
                  <a:lnTo>
                    <a:pt x="0" y="247"/>
                  </a:lnTo>
                  <a:lnTo>
                    <a:pt x="0" y="217"/>
                  </a:lnTo>
                  <a:lnTo>
                    <a:pt x="1" y="186"/>
                  </a:lnTo>
                  <a:lnTo>
                    <a:pt x="4" y="144"/>
                  </a:lnTo>
                  <a:lnTo>
                    <a:pt x="8" y="108"/>
                  </a:lnTo>
                  <a:lnTo>
                    <a:pt x="14" y="78"/>
                  </a:lnTo>
                  <a:lnTo>
                    <a:pt x="19" y="53"/>
                  </a:lnTo>
                  <a:lnTo>
                    <a:pt x="24" y="33"/>
                  </a:lnTo>
                  <a:lnTo>
                    <a:pt x="30" y="19"/>
                  </a:lnTo>
                  <a:lnTo>
                    <a:pt x="35" y="8"/>
                  </a:lnTo>
                  <a:lnTo>
                    <a:pt x="41" y="2"/>
                  </a:lnTo>
                  <a:lnTo>
                    <a:pt x="47" y="0"/>
                  </a:lnTo>
                  <a:close/>
                </a:path>
              </a:pathLst>
            </a:custGeom>
            <a:solidFill>
              <a:schemeClr val="tx2">
                <a:lumMod val="75000"/>
              </a:schemeClr>
            </a:solidFill>
            <a:ln w="0">
              <a:solidFill>
                <a:schemeClr val="tx2">
                  <a:lumMod val="75000"/>
                </a:schemeClr>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69" name="Freeform 67"/>
            <p:cNvSpPr/>
            <p:nvPr/>
          </p:nvSpPr>
          <p:spPr bwMode="auto">
            <a:xfrm>
              <a:off x="1955502" y="3640114"/>
              <a:ext cx="173038" cy="571500"/>
            </a:xfrm>
            <a:custGeom>
              <a:avLst/>
              <a:gdLst>
                <a:gd name="T0" fmla="*/ 25 w 109"/>
                <a:gd name="T1" fmla="*/ 0 h 360"/>
                <a:gd name="T2" fmla="*/ 109 w 109"/>
                <a:gd name="T3" fmla="*/ 6 h 360"/>
                <a:gd name="T4" fmla="*/ 85 w 109"/>
                <a:gd name="T5" fmla="*/ 360 h 360"/>
                <a:gd name="T6" fmla="*/ 0 w 109"/>
                <a:gd name="T7" fmla="*/ 354 h 360"/>
                <a:gd name="T8" fmla="*/ 25 w 109"/>
                <a:gd name="T9" fmla="*/ 0 h 360"/>
              </a:gdLst>
              <a:ahLst/>
              <a:cxnLst>
                <a:cxn ang="0">
                  <a:pos x="T0" y="T1"/>
                </a:cxn>
                <a:cxn ang="0">
                  <a:pos x="T2" y="T3"/>
                </a:cxn>
                <a:cxn ang="0">
                  <a:pos x="T4" y="T5"/>
                </a:cxn>
                <a:cxn ang="0">
                  <a:pos x="T6" y="T7"/>
                </a:cxn>
                <a:cxn ang="0">
                  <a:pos x="T8" y="T9"/>
                </a:cxn>
              </a:cxnLst>
              <a:rect l="0" t="0" r="r" b="b"/>
              <a:pathLst>
                <a:path w="109" h="360">
                  <a:moveTo>
                    <a:pt x="25" y="0"/>
                  </a:moveTo>
                  <a:lnTo>
                    <a:pt x="109" y="6"/>
                  </a:lnTo>
                  <a:lnTo>
                    <a:pt x="85" y="360"/>
                  </a:lnTo>
                  <a:lnTo>
                    <a:pt x="0" y="354"/>
                  </a:lnTo>
                  <a:lnTo>
                    <a:pt x="25" y="0"/>
                  </a:lnTo>
                  <a:close/>
                </a:path>
              </a:pathLst>
            </a:custGeom>
            <a:solidFill>
              <a:schemeClr val="accent4"/>
            </a:solidFill>
            <a:ln w="0">
              <a:solidFill>
                <a:schemeClr val="accent4">
                  <a:lumMod val="75000"/>
                </a:schemeClr>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70" name="Freeform 68"/>
            <p:cNvSpPr/>
            <p:nvPr/>
          </p:nvSpPr>
          <p:spPr bwMode="auto">
            <a:xfrm>
              <a:off x="1755477" y="4129064"/>
              <a:ext cx="39688" cy="39688"/>
            </a:xfrm>
            <a:custGeom>
              <a:avLst/>
              <a:gdLst>
                <a:gd name="T0" fmla="*/ 13 w 25"/>
                <a:gd name="T1" fmla="*/ 0 h 25"/>
                <a:gd name="T2" fmla="*/ 17 w 25"/>
                <a:gd name="T3" fmla="*/ 0 h 25"/>
                <a:gd name="T4" fmla="*/ 20 w 25"/>
                <a:gd name="T5" fmla="*/ 2 h 25"/>
                <a:gd name="T6" fmla="*/ 22 w 25"/>
                <a:gd name="T7" fmla="*/ 5 h 25"/>
                <a:gd name="T8" fmla="*/ 25 w 25"/>
                <a:gd name="T9" fmla="*/ 9 h 25"/>
                <a:gd name="T10" fmla="*/ 25 w 25"/>
                <a:gd name="T11" fmla="*/ 13 h 25"/>
                <a:gd name="T12" fmla="*/ 24 w 25"/>
                <a:gd name="T13" fmla="*/ 17 h 25"/>
                <a:gd name="T14" fmla="*/ 21 w 25"/>
                <a:gd name="T15" fmla="*/ 20 h 25"/>
                <a:gd name="T16" fmla="*/ 19 w 25"/>
                <a:gd name="T17" fmla="*/ 22 h 25"/>
                <a:gd name="T18" fmla="*/ 15 w 25"/>
                <a:gd name="T19" fmla="*/ 25 h 25"/>
                <a:gd name="T20" fmla="*/ 11 w 25"/>
                <a:gd name="T21" fmla="*/ 25 h 25"/>
                <a:gd name="T22" fmla="*/ 7 w 25"/>
                <a:gd name="T23" fmla="*/ 24 h 25"/>
                <a:gd name="T24" fmla="*/ 4 w 25"/>
                <a:gd name="T25" fmla="*/ 21 h 25"/>
                <a:gd name="T26" fmla="*/ 2 w 25"/>
                <a:gd name="T27" fmla="*/ 18 h 25"/>
                <a:gd name="T28" fmla="*/ 0 w 25"/>
                <a:gd name="T29" fmla="*/ 15 h 25"/>
                <a:gd name="T30" fmla="*/ 0 w 25"/>
                <a:gd name="T31" fmla="*/ 11 h 25"/>
                <a:gd name="T32" fmla="*/ 1 w 25"/>
                <a:gd name="T33" fmla="*/ 7 h 25"/>
                <a:gd name="T34" fmla="*/ 3 w 25"/>
                <a:gd name="T35" fmla="*/ 4 h 25"/>
                <a:gd name="T36" fmla="*/ 5 w 25"/>
                <a:gd name="T37" fmla="*/ 1 h 25"/>
                <a:gd name="T38" fmla="*/ 9 w 25"/>
                <a:gd name="T39" fmla="*/ 0 h 25"/>
                <a:gd name="T40" fmla="*/ 13 w 25"/>
                <a:gd name="T4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5">
                  <a:moveTo>
                    <a:pt x="13" y="0"/>
                  </a:moveTo>
                  <a:lnTo>
                    <a:pt x="17" y="0"/>
                  </a:lnTo>
                  <a:lnTo>
                    <a:pt x="20" y="2"/>
                  </a:lnTo>
                  <a:lnTo>
                    <a:pt x="22" y="5"/>
                  </a:lnTo>
                  <a:lnTo>
                    <a:pt x="25" y="9"/>
                  </a:lnTo>
                  <a:lnTo>
                    <a:pt x="25" y="13"/>
                  </a:lnTo>
                  <a:lnTo>
                    <a:pt x="24" y="17"/>
                  </a:lnTo>
                  <a:lnTo>
                    <a:pt x="21" y="20"/>
                  </a:lnTo>
                  <a:lnTo>
                    <a:pt x="19" y="22"/>
                  </a:lnTo>
                  <a:lnTo>
                    <a:pt x="15" y="25"/>
                  </a:lnTo>
                  <a:lnTo>
                    <a:pt x="11" y="25"/>
                  </a:lnTo>
                  <a:lnTo>
                    <a:pt x="7" y="24"/>
                  </a:lnTo>
                  <a:lnTo>
                    <a:pt x="4" y="21"/>
                  </a:lnTo>
                  <a:lnTo>
                    <a:pt x="2" y="18"/>
                  </a:lnTo>
                  <a:lnTo>
                    <a:pt x="0" y="15"/>
                  </a:lnTo>
                  <a:lnTo>
                    <a:pt x="0" y="11"/>
                  </a:lnTo>
                  <a:lnTo>
                    <a:pt x="1" y="7"/>
                  </a:lnTo>
                  <a:lnTo>
                    <a:pt x="3" y="4"/>
                  </a:lnTo>
                  <a:lnTo>
                    <a:pt x="5" y="1"/>
                  </a:lnTo>
                  <a:lnTo>
                    <a:pt x="9" y="0"/>
                  </a:lnTo>
                  <a:lnTo>
                    <a:pt x="13" y="0"/>
                  </a:lnTo>
                  <a:close/>
                </a:path>
              </a:pathLst>
            </a:custGeom>
            <a:solidFill>
              <a:schemeClr val="accent4"/>
            </a:solidFill>
            <a:ln w="0">
              <a:solidFill>
                <a:schemeClr val="accent4"/>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71" name="Freeform 69"/>
            <p:cNvSpPr/>
            <p:nvPr/>
          </p:nvSpPr>
          <p:spPr bwMode="auto">
            <a:xfrm>
              <a:off x="1842790" y="4133827"/>
              <a:ext cx="39688" cy="41275"/>
            </a:xfrm>
            <a:custGeom>
              <a:avLst/>
              <a:gdLst>
                <a:gd name="T0" fmla="*/ 13 w 25"/>
                <a:gd name="T1" fmla="*/ 0 h 26"/>
                <a:gd name="T2" fmla="*/ 17 w 25"/>
                <a:gd name="T3" fmla="*/ 1 h 26"/>
                <a:gd name="T4" fmla="*/ 20 w 25"/>
                <a:gd name="T5" fmla="*/ 3 h 26"/>
                <a:gd name="T6" fmla="*/ 23 w 25"/>
                <a:gd name="T7" fmla="*/ 6 h 26"/>
                <a:gd name="T8" fmla="*/ 24 w 25"/>
                <a:gd name="T9" fmla="*/ 9 h 26"/>
                <a:gd name="T10" fmla="*/ 25 w 25"/>
                <a:gd name="T11" fmla="*/ 13 h 26"/>
                <a:gd name="T12" fmla="*/ 24 w 25"/>
                <a:gd name="T13" fmla="*/ 17 h 26"/>
                <a:gd name="T14" fmla="*/ 22 w 25"/>
                <a:gd name="T15" fmla="*/ 21 h 26"/>
                <a:gd name="T16" fmla="*/ 19 w 25"/>
                <a:gd name="T17" fmla="*/ 24 h 26"/>
                <a:gd name="T18" fmla="*/ 15 w 25"/>
                <a:gd name="T19" fmla="*/ 25 h 26"/>
                <a:gd name="T20" fmla="*/ 11 w 25"/>
                <a:gd name="T21" fmla="*/ 26 h 26"/>
                <a:gd name="T22" fmla="*/ 7 w 25"/>
                <a:gd name="T23" fmla="*/ 25 h 26"/>
                <a:gd name="T24" fmla="*/ 4 w 25"/>
                <a:gd name="T25" fmla="*/ 23 h 26"/>
                <a:gd name="T26" fmla="*/ 2 w 25"/>
                <a:gd name="T27" fmla="*/ 19 h 26"/>
                <a:gd name="T28" fmla="*/ 0 w 25"/>
                <a:gd name="T29" fmla="*/ 16 h 26"/>
                <a:gd name="T30" fmla="*/ 0 w 25"/>
                <a:gd name="T31" fmla="*/ 12 h 26"/>
                <a:gd name="T32" fmla="*/ 1 w 25"/>
                <a:gd name="T33" fmla="*/ 8 h 26"/>
                <a:gd name="T34" fmla="*/ 3 w 25"/>
                <a:gd name="T35" fmla="*/ 4 h 26"/>
                <a:gd name="T36" fmla="*/ 6 w 25"/>
                <a:gd name="T37" fmla="*/ 2 h 26"/>
                <a:gd name="T38" fmla="*/ 9 w 25"/>
                <a:gd name="T39" fmla="*/ 0 h 26"/>
                <a:gd name="T40" fmla="*/ 13 w 25"/>
                <a:gd name="T4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6">
                  <a:moveTo>
                    <a:pt x="13" y="0"/>
                  </a:moveTo>
                  <a:lnTo>
                    <a:pt x="17" y="1"/>
                  </a:lnTo>
                  <a:lnTo>
                    <a:pt x="20" y="3"/>
                  </a:lnTo>
                  <a:lnTo>
                    <a:pt x="23" y="6"/>
                  </a:lnTo>
                  <a:lnTo>
                    <a:pt x="24" y="9"/>
                  </a:lnTo>
                  <a:lnTo>
                    <a:pt x="25" y="13"/>
                  </a:lnTo>
                  <a:lnTo>
                    <a:pt x="24" y="17"/>
                  </a:lnTo>
                  <a:lnTo>
                    <a:pt x="22" y="21"/>
                  </a:lnTo>
                  <a:lnTo>
                    <a:pt x="19" y="24"/>
                  </a:lnTo>
                  <a:lnTo>
                    <a:pt x="15" y="25"/>
                  </a:lnTo>
                  <a:lnTo>
                    <a:pt x="11" y="26"/>
                  </a:lnTo>
                  <a:lnTo>
                    <a:pt x="7" y="25"/>
                  </a:lnTo>
                  <a:lnTo>
                    <a:pt x="4" y="23"/>
                  </a:lnTo>
                  <a:lnTo>
                    <a:pt x="2" y="19"/>
                  </a:lnTo>
                  <a:lnTo>
                    <a:pt x="0" y="16"/>
                  </a:lnTo>
                  <a:lnTo>
                    <a:pt x="0" y="12"/>
                  </a:lnTo>
                  <a:lnTo>
                    <a:pt x="1" y="8"/>
                  </a:lnTo>
                  <a:lnTo>
                    <a:pt x="3" y="4"/>
                  </a:lnTo>
                  <a:lnTo>
                    <a:pt x="6" y="2"/>
                  </a:lnTo>
                  <a:lnTo>
                    <a:pt x="9" y="0"/>
                  </a:lnTo>
                  <a:lnTo>
                    <a:pt x="13" y="0"/>
                  </a:lnTo>
                  <a:close/>
                </a:path>
              </a:pathLst>
            </a:custGeom>
            <a:solidFill>
              <a:schemeClr val="accent4"/>
            </a:solidFill>
            <a:ln w="0">
              <a:solidFill>
                <a:schemeClr val="accent4"/>
              </a:solidFill>
              <a:prstDash val="solid"/>
              <a:round/>
            </a:ln>
          </p:spPr>
          <p:txBody>
            <a:bodyPr vert="horz" wrap="square" lIns="91440" tIns="45720" rIns="91440" bIns="45720" numCol="1" anchor="t" anchorCtr="0" compatLnSpc="1"/>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9"/>
                                            </p:tgtEl>
                                            <p:attrNameLst>
                                              <p:attrName>style.visibility</p:attrName>
                                            </p:attrNameLst>
                                          </p:cBhvr>
                                          <p:to>
                                            <p:strVal val="visible"/>
                                          </p:to>
                                        </p:set>
                                        <p:animEffect transition="in" filter="wipe(left)">
                                          <p:cBhvr>
                                            <p:cTn id="7" dur="500"/>
                                            <p:tgtEl>
                                              <p:spTgt spid="309"/>
                                            </p:tgtEl>
                                          </p:cBhvr>
                                        </p:animEffect>
                                      </p:childTnLst>
                                    </p:cTn>
                                  </p:par>
                                  <p:par>
                                    <p:cTn id="8" presetID="22" presetClass="entr" presetSubtype="8" fill="hold" nodeType="withEffect">
                                      <p:stCondLst>
                                        <p:cond delay="0"/>
                                      </p:stCondLst>
                                      <p:childTnLst>
                                        <p:set>
                                          <p:cBhvr>
                                            <p:cTn id="9" dur="1" fill="hold">
                                              <p:stCondLst>
                                                <p:cond delay="0"/>
                                              </p:stCondLst>
                                            </p:cTn>
                                            <p:tgtEl>
                                              <p:spTgt spid="308"/>
                                            </p:tgtEl>
                                            <p:attrNameLst>
                                              <p:attrName>style.visibility</p:attrName>
                                            </p:attrNameLst>
                                          </p:cBhvr>
                                          <p:to>
                                            <p:strVal val="visible"/>
                                          </p:to>
                                        </p:set>
                                        <p:animEffect transition="in" filter="wipe(left)">
                                          <p:cBhvr>
                                            <p:cTn id="10" dur="500"/>
                                            <p:tgtEl>
                                              <p:spTgt spid="308"/>
                                            </p:tgtEl>
                                          </p:cBhvr>
                                        </p:animEffect>
                                      </p:childTnLst>
                                    </p:cTn>
                                  </p:par>
                                </p:childTnLst>
                              </p:cTn>
                            </p:par>
                            <p:par>
                              <p:cTn id="11" fill="hold">
                                <p:stCondLst>
                                  <p:cond delay="500"/>
                                </p:stCondLst>
                                <p:childTnLst>
                                  <p:par>
                                    <p:cTn id="12" presetID="2" presetClass="entr" presetSubtype="12"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413"/>
                                            </p:tgtEl>
                                            <p:attrNameLst>
                                              <p:attrName>style.visibility</p:attrName>
                                            </p:attrNameLst>
                                          </p:cBhvr>
                                          <p:to>
                                            <p:strVal val="visible"/>
                                          </p:to>
                                        </p:set>
                                        <p:animEffect transition="in" filter="wipe(left)">
                                          <p:cBhvr>
                                            <p:cTn id="19" dur="500"/>
                                            <p:tgtEl>
                                              <p:spTgt spid="413"/>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417"/>
                                            </p:tgtEl>
                                            <p:attrNameLst>
                                              <p:attrName>style.visibility</p:attrName>
                                            </p:attrNameLst>
                                          </p:cBhvr>
                                          <p:to>
                                            <p:strVal val="visible"/>
                                          </p:to>
                                        </p:set>
                                        <p:animEffect transition="in" filter="fade">
                                          <p:cBhvr>
                                            <p:cTn id="23" dur="500"/>
                                            <p:tgtEl>
                                              <p:spTgt spid="417"/>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420"/>
                                            </p:tgtEl>
                                            <p:attrNameLst>
                                              <p:attrName>style.visibility</p:attrName>
                                            </p:attrNameLst>
                                          </p:cBhvr>
                                          <p:to>
                                            <p:strVal val="visible"/>
                                          </p:to>
                                        </p:set>
                                        <p:animEffect transition="in" filter="fade">
                                          <p:cBhvr>
                                            <p:cTn id="27" dur="500"/>
                                            <p:tgtEl>
                                              <p:spTgt spid="420"/>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423"/>
                                            </p:tgtEl>
                                            <p:attrNameLst>
                                              <p:attrName>style.visibility</p:attrName>
                                            </p:attrNameLst>
                                          </p:cBhvr>
                                          <p:to>
                                            <p:strVal val="visible"/>
                                          </p:to>
                                        </p:set>
                                        <p:animEffect transition="in" filter="fade">
                                          <p:cBhvr>
                                            <p:cTn id="31" dur="500"/>
                                            <p:tgtEl>
                                              <p:spTgt spid="423"/>
                                            </p:tgtEl>
                                          </p:cBhvr>
                                        </p:animEffect>
                                      </p:childTnLst>
                                    </p:cTn>
                                  </p:par>
                                </p:childTnLst>
                              </p:cTn>
                            </p:par>
                            <p:par>
                              <p:cTn id="32" fill="hold">
                                <p:stCondLst>
                                  <p:cond delay="3000"/>
                                </p:stCondLst>
                                <p:childTnLst>
                                  <p:par>
                                    <p:cTn id="33" presetID="22" presetClass="entr" presetSubtype="1" fill="hold" nodeType="afterEffect">
                                      <p:stCondLst>
                                        <p:cond delay="0"/>
                                      </p:stCondLst>
                                      <p:childTnLst>
                                        <p:set>
                                          <p:cBhvr>
                                            <p:cTn id="34" dur="1" fill="hold">
                                              <p:stCondLst>
                                                <p:cond delay="0"/>
                                              </p:stCondLst>
                                            </p:cTn>
                                            <p:tgtEl>
                                              <p:spTgt spid="310"/>
                                            </p:tgtEl>
                                            <p:attrNameLst>
                                              <p:attrName>style.visibility</p:attrName>
                                            </p:attrNameLst>
                                          </p:cBhvr>
                                          <p:to>
                                            <p:strVal val="visible"/>
                                          </p:to>
                                        </p:set>
                                        <p:animEffect transition="in" filter="wipe(up)">
                                          <p:cBhvr>
                                            <p:cTn id="35" dur="500"/>
                                            <p:tgtEl>
                                              <p:spTgt spid="310"/>
                                            </p:tgtEl>
                                          </p:cBhvr>
                                        </p:animEffect>
                                      </p:childTnLst>
                                    </p:cTn>
                                  </p:par>
                                  <p:par>
                                    <p:cTn id="36" presetID="22" presetClass="entr" presetSubtype="1" fill="hold" nodeType="withEffect">
                                      <p:stCondLst>
                                        <p:cond delay="0"/>
                                      </p:stCondLst>
                                      <p:childTnLst>
                                        <p:set>
                                          <p:cBhvr>
                                            <p:cTn id="37" dur="1" fill="hold">
                                              <p:stCondLst>
                                                <p:cond delay="0"/>
                                              </p:stCondLst>
                                            </p:cTn>
                                            <p:tgtEl>
                                              <p:spTgt spid="319"/>
                                            </p:tgtEl>
                                            <p:attrNameLst>
                                              <p:attrName>style.visibility</p:attrName>
                                            </p:attrNameLst>
                                          </p:cBhvr>
                                          <p:to>
                                            <p:strVal val="visible"/>
                                          </p:to>
                                        </p:set>
                                        <p:animEffect transition="in" filter="wipe(up)">
                                          <p:cBhvr>
                                            <p:cTn id="38" dur="500"/>
                                            <p:tgtEl>
                                              <p:spTgt spid="319"/>
                                            </p:tgtEl>
                                          </p:cBhvr>
                                        </p:animEffect>
                                      </p:childTnLst>
                                    </p:cTn>
                                  </p:par>
                                  <p:par>
                                    <p:cTn id="39" presetID="22" presetClass="entr" presetSubtype="1" fill="hold" nodeType="withEffect">
                                      <p:stCondLst>
                                        <p:cond delay="0"/>
                                      </p:stCondLst>
                                      <p:childTnLst>
                                        <p:set>
                                          <p:cBhvr>
                                            <p:cTn id="40" dur="1" fill="hold">
                                              <p:stCondLst>
                                                <p:cond delay="0"/>
                                              </p:stCondLst>
                                            </p:cTn>
                                            <p:tgtEl>
                                              <p:spTgt spid="316"/>
                                            </p:tgtEl>
                                            <p:attrNameLst>
                                              <p:attrName>style.visibility</p:attrName>
                                            </p:attrNameLst>
                                          </p:cBhvr>
                                          <p:to>
                                            <p:strVal val="visible"/>
                                          </p:to>
                                        </p:set>
                                        <p:animEffect transition="in" filter="wipe(up)">
                                          <p:cBhvr>
                                            <p:cTn id="41" dur="500"/>
                                            <p:tgtEl>
                                              <p:spTgt spid="316"/>
                                            </p:tgtEl>
                                          </p:cBhvr>
                                        </p:animEffect>
                                      </p:childTnLst>
                                    </p:cTn>
                                  </p:par>
                                </p:childTnLst>
                              </p:cTn>
                            </p:par>
                            <p:par>
                              <p:cTn id="42" fill="hold">
                                <p:stCondLst>
                                  <p:cond delay="3500"/>
                                </p:stCondLst>
                                <p:childTnLst>
                                  <p:par>
                                    <p:cTn id="43" presetID="2" presetClass="entr" presetSubtype="8" fill="hold" nodeType="afterEffect" p14:presetBounceEnd="50000">
                                      <p:stCondLst>
                                        <p:cond delay="0"/>
                                      </p:stCondLst>
                                      <p:childTnLst>
                                        <p:set>
                                          <p:cBhvr>
                                            <p:cTn id="44" dur="1" fill="hold">
                                              <p:stCondLst>
                                                <p:cond delay="0"/>
                                              </p:stCondLst>
                                            </p:cTn>
                                            <p:tgtEl>
                                              <p:spTgt spid="349"/>
                                            </p:tgtEl>
                                            <p:attrNameLst>
                                              <p:attrName>style.visibility</p:attrName>
                                            </p:attrNameLst>
                                          </p:cBhvr>
                                          <p:to>
                                            <p:strVal val="visible"/>
                                          </p:to>
                                        </p:set>
                                        <p:anim calcmode="lin" valueType="num" p14:bounceEnd="50000">
                                          <p:cBhvr additive="base">
                                            <p:cTn id="45" dur="1000" fill="hold"/>
                                            <p:tgtEl>
                                              <p:spTgt spid="349"/>
                                            </p:tgtEl>
                                            <p:attrNameLst>
                                              <p:attrName>ppt_x</p:attrName>
                                            </p:attrNameLst>
                                          </p:cBhvr>
                                          <p:tavLst>
                                            <p:tav tm="0">
                                              <p:val>
                                                <p:strVal val="0-#ppt_w/2"/>
                                              </p:val>
                                            </p:tav>
                                            <p:tav tm="100000">
                                              <p:val>
                                                <p:strVal val="#ppt_x"/>
                                              </p:val>
                                            </p:tav>
                                          </p:tavLst>
                                        </p:anim>
                                        <p:anim calcmode="lin" valueType="num" p14:bounceEnd="50000">
                                          <p:cBhvr additive="base">
                                            <p:cTn id="46" dur="1000" fill="hold"/>
                                            <p:tgtEl>
                                              <p:spTgt spid="349"/>
                                            </p:tgtEl>
                                            <p:attrNameLst>
                                              <p:attrName>ppt_y</p:attrName>
                                            </p:attrNameLst>
                                          </p:cBhvr>
                                          <p:tavLst>
                                            <p:tav tm="0">
                                              <p:val>
                                                <p:strVal val="#ppt_y"/>
                                              </p:val>
                                            </p:tav>
                                            <p:tav tm="100000">
                                              <p:val>
                                                <p:strVal val="#ppt_y"/>
                                              </p:val>
                                            </p:tav>
                                          </p:tavLst>
                                        </p:anim>
                                      </p:childTnLst>
                                    </p:cTn>
                                  </p:par>
                                  <p:par>
                                    <p:cTn id="47" presetID="2" presetClass="entr" presetSubtype="4" fill="hold" nodeType="withEffect" p14:presetBounceEnd="50000">
                                      <p:stCondLst>
                                        <p:cond delay="0"/>
                                      </p:stCondLst>
                                      <p:childTnLst>
                                        <p:set>
                                          <p:cBhvr>
                                            <p:cTn id="48" dur="1" fill="hold">
                                              <p:stCondLst>
                                                <p:cond delay="0"/>
                                              </p:stCondLst>
                                            </p:cTn>
                                            <p:tgtEl>
                                              <p:spTgt spid="330"/>
                                            </p:tgtEl>
                                            <p:attrNameLst>
                                              <p:attrName>style.visibility</p:attrName>
                                            </p:attrNameLst>
                                          </p:cBhvr>
                                          <p:to>
                                            <p:strVal val="visible"/>
                                          </p:to>
                                        </p:set>
                                        <p:anim calcmode="lin" valueType="num" p14:bounceEnd="50000">
                                          <p:cBhvr additive="base">
                                            <p:cTn id="49" dur="1000" fill="hold"/>
                                            <p:tgtEl>
                                              <p:spTgt spid="330"/>
                                            </p:tgtEl>
                                            <p:attrNameLst>
                                              <p:attrName>ppt_x</p:attrName>
                                            </p:attrNameLst>
                                          </p:cBhvr>
                                          <p:tavLst>
                                            <p:tav tm="0">
                                              <p:val>
                                                <p:strVal val="#ppt_x"/>
                                              </p:val>
                                            </p:tav>
                                            <p:tav tm="100000">
                                              <p:val>
                                                <p:strVal val="#ppt_x"/>
                                              </p:val>
                                            </p:tav>
                                          </p:tavLst>
                                        </p:anim>
                                        <p:anim calcmode="lin" valueType="num" p14:bounceEnd="50000">
                                          <p:cBhvr additive="base">
                                            <p:cTn id="50" dur="1000" fill="hold"/>
                                            <p:tgtEl>
                                              <p:spTgt spid="33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14:presetBounceEnd="50000">
                                      <p:stCondLst>
                                        <p:cond delay="0"/>
                                      </p:stCondLst>
                                      <p:childTnLst>
                                        <p:set>
                                          <p:cBhvr>
                                            <p:cTn id="52" dur="1" fill="hold">
                                              <p:stCondLst>
                                                <p:cond delay="0"/>
                                              </p:stCondLst>
                                            </p:cTn>
                                            <p:tgtEl>
                                              <p:spTgt spid="322"/>
                                            </p:tgtEl>
                                            <p:attrNameLst>
                                              <p:attrName>style.visibility</p:attrName>
                                            </p:attrNameLst>
                                          </p:cBhvr>
                                          <p:to>
                                            <p:strVal val="visible"/>
                                          </p:to>
                                        </p:set>
                                        <p:anim calcmode="lin" valueType="num" p14:bounceEnd="50000">
                                          <p:cBhvr additive="base">
                                            <p:cTn id="53" dur="1000" fill="hold"/>
                                            <p:tgtEl>
                                              <p:spTgt spid="322"/>
                                            </p:tgtEl>
                                            <p:attrNameLst>
                                              <p:attrName>ppt_x</p:attrName>
                                            </p:attrNameLst>
                                          </p:cBhvr>
                                          <p:tavLst>
                                            <p:tav tm="0">
                                              <p:val>
                                                <p:strVal val="#ppt_x"/>
                                              </p:val>
                                            </p:tav>
                                            <p:tav tm="100000">
                                              <p:val>
                                                <p:strVal val="#ppt_x"/>
                                              </p:val>
                                            </p:tav>
                                          </p:tavLst>
                                        </p:anim>
                                        <p:anim calcmode="lin" valueType="num" p14:bounceEnd="50000">
                                          <p:cBhvr additive="base">
                                            <p:cTn id="54" dur="1000" fill="hold"/>
                                            <p:tgtEl>
                                              <p:spTgt spid="322"/>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2" presetClass="entr" presetSubtype="8" fill="hold" grpId="0" nodeType="afterEffect">
                                      <p:stCondLst>
                                        <p:cond delay="0"/>
                                      </p:stCondLst>
                                      <p:childTnLst>
                                        <p:set>
                                          <p:cBhvr>
                                            <p:cTn id="57" dur="1" fill="hold">
                                              <p:stCondLst>
                                                <p:cond delay="0"/>
                                              </p:stCondLst>
                                            </p:cTn>
                                            <p:tgtEl>
                                              <p:spTgt spid="182"/>
                                            </p:tgtEl>
                                            <p:attrNameLst>
                                              <p:attrName>style.visibility</p:attrName>
                                            </p:attrNameLst>
                                          </p:cBhvr>
                                          <p:to>
                                            <p:strVal val="visible"/>
                                          </p:to>
                                        </p:set>
                                        <p:animEffect transition="in" filter="wipe(left)">
                                          <p:cBhvr>
                                            <p:cTn id="58"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9"/>
                                            </p:tgtEl>
                                            <p:attrNameLst>
                                              <p:attrName>style.visibility</p:attrName>
                                            </p:attrNameLst>
                                          </p:cBhvr>
                                          <p:to>
                                            <p:strVal val="visible"/>
                                          </p:to>
                                        </p:set>
                                        <p:animEffect transition="in" filter="wipe(left)">
                                          <p:cBhvr>
                                            <p:cTn id="7" dur="500"/>
                                            <p:tgtEl>
                                              <p:spTgt spid="309"/>
                                            </p:tgtEl>
                                          </p:cBhvr>
                                        </p:animEffect>
                                      </p:childTnLst>
                                    </p:cTn>
                                  </p:par>
                                  <p:par>
                                    <p:cTn id="8" presetID="22" presetClass="entr" presetSubtype="8" fill="hold" nodeType="withEffect">
                                      <p:stCondLst>
                                        <p:cond delay="0"/>
                                      </p:stCondLst>
                                      <p:childTnLst>
                                        <p:set>
                                          <p:cBhvr>
                                            <p:cTn id="9" dur="1" fill="hold">
                                              <p:stCondLst>
                                                <p:cond delay="0"/>
                                              </p:stCondLst>
                                            </p:cTn>
                                            <p:tgtEl>
                                              <p:spTgt spid="308"/>
                                            </p:tgtEl>
                                            <p:attrNameLst>
                                              <p:attrName>style.visibility</p:attrName>
                                            </p:attrNameLst>
                                          </p:cBhvr>
                                          <p:to>
                                            <p:strVal val="visible"/>
                                          </p:to>
                                        </p:set>
                                        <p:animEffect transition="in" filter="wipe(left)">
                                          <p:cBhvr>
                                            <p:cTn id="10" dur="500"/>
                                            <p:tgtEl>
                                              <p:spTgt spid="308"/>
                                            </p:tgtEl>
                                          </p:cBhvr>
                                        </p:animEffect>
                                      </p:childTnLst>
                                    </p:cTn>
                                  </p:par>
                                </p:childTnLst>
                              </p:cTn>
                            </p:par>
                            <p:par>
                              <p:cTn id="11" fill="hold">
                                <p:stCondLst>
                                  <p:cond delay="500"/>
                                </p:stCondLst>
                                <p:childTnLst>
                                  <p:par>
                                    <p:cTn id="12" presetID="2" presetClass="entr" presetSubtype="12"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413"/>
                                            </p:tgtEl>
                                            <p:attrNameLst>
                                              <p:attrName>style.visibility</p:attrName>
                                            </p:attrNameLst>
                                          </p:cBhvr>
                                          <p:to>
                                            <p:strVal val="visible"/>
                                          </p:to>
                                        </p:set>
                                        <p:animEffect transition="in" filter="wipe(left)">
                                          <p:cBhvr>
                                            <p:cTn id="19" dur="500"/>
                                            <p:tgtEl>
                                              <p:spTgt spid="413"/>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417"/>
                                            </p:tgtEl>
                                            <p:attrNameLst>
                                              <p:attrName>style.visibility</p:attrName>
                                            </p:attrNameLst>
                                          </p:cBhvr>
                                          <p:to>
                                            <p:strVal val="visible"/>
                                          </p:to>
                                        </p:set>
                                        <p:animEffect transition="in" filter="fade">
                                          <p:cBhvr>
                                            <p:cTn id="23" dur="500"/>
                                            <p:tgtEl>
                                              <p:spTgt spid="417"/>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420"/>
                                            </p:tgtEl>
                                            <p:attrNameLst>
                                              <p:attrName>style.visibility</p:attrName>
                                            </p:attrNameLst>
                                          </p:cBhvr>
                                          <p:to>
                                            <p:strVal val="visible"/>
                                          </p:to>
                                        </p:set>
                                        <p:animEffect transition="in" filter="fade">
                                          <p:cBhvr>
                                            <p:cTn id="27" dur="500"/>
                                            <p:tgtEl>
                                              <p:spTgt spid="420"/>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423"/>
                                            </p:tgtEl>
                                            <p:attrNameLst>
                                              <p:attrName>style.visibility</p:attrName>
                                            </p:attrNameLst>
                                          </p:cBhvr>
                                          <p:to>
                                            <p:strVal val="visible"/>
                                          </p:to>
                                        </p:set>
                                        <p:animEffect transition="in" filter="fade">
                                          <p:cBhvr>
                                            <p:cTn id="31" dur="500"/>
                                            <p:tgtEl>
                                              <p:spTgt spid="423"/>
                                            </p:tgtEl>
                                          </p:cBhvr>
                                        </p:animEffect>
                                      </p:childTnLst>
                                    </p:cTn>
                                  </p:par>
                                </p:childTnLst>
                              </p:cTn>
                            </p:par>
                            <p:par>
                              <p:cTn id="32" fill="hold">
                                <p:stCondLst>
                                  <p:cond delay="3000"/>
                                </p:stCondLst>
                                <p:childTnLst>
                                  <p:par>
                                    <p:cTn id="33" presetID="22" presetClass="entr" presetSubtype="1" fill="hold" nodeType="afterEffect">
                                      <p:stCondLst>
                                        <p:cond delay="0"/>
                                      </p:stCondLst>
                                      <p:childTnLst>
                                        <p:set>
                                          <p:cBhvr>
                                            <p:cTn id="34" dur="1" fill="hold">
                                              <p:stCondLst>
                                                <p:cond delay="0"/>
                                              </p:stCondLst>
                                            </p:cTn>
                                            <p:tgtEl>
                                              <p:spTgt spid="310"/>
                                            </p:tgtEl>
                                            <p:attrNameLst>
                                              <p:attrName>style.visibility</p:attrName>
                                            </p:attrNameLst>
                                          </p:cBhvr>
                                          <p:to>
                                            <p:strVal val="visible"/>
                                          </p:to>
                                        </p:set>
                                        <p:animEffect transition="in" filter="wipe(up)">
                                          <p:cBhvr>
                                            <p:cTn id="35" dur="500"/>
                                            <p:tgtEl>
                                              <p:spTgt spid="310"/>
                                            </p:tgtEl>
                                          </p:cBhvr>
                                        </p:animEffect>
                                      </p:childTnLst>
                                    </p:cTn>
                                  </p:par>
                                  <p:par>
                                    <p:cTn id="36" presetID="22" presetClass="entr" presetSubtype="1" fill="hold" nodeType="withEffect">
                                      <p:stCondLst>
                                        <p:cond delay="0"/>
                                      </p:stCondLst>
                                      <p:childTnLst>
                                        <p:set>
                                          <p:cBhvr>
                                            <p:cTn id="37" dur="1" fill="hold">
                                              <p:stCondLst>
                                                <p:cond delay="0"/>
                                              </p:stCondLst>
                                            </p:cTn>
                                            <p:tgtEl>
                                              <p:spTgt spid="319"/>
                                            </p:tgtEl>
                                            <p:attrNameLst>
                                              <p:attrName>style.visibility</p:attrName>
                                            </p:attrNameLst>
                                          </p:cBhvr>
                                          <p:to>
                                            <p:strVal val="visible"/>
                                          </p:to>
                                        </p:set>
                                        <p:animEffect transition="in" filter="wipe(up)">
                                          <p:cBhvr>
                                            <p:cTn id="38" dur="500"/>
                                            <p:tgtEl>
                                              <p:spTgt spid="319"/>
                                            </p:tgtEl>
                                          </p:cBhvr>
                                        </p:animEffect>
                                      </p:childTnLst>
                                    </p:cTn>
                                  </p:par>
                                  <p:par>
                                    <p:cTn id="39" presetID="22" presetClass="entr" presetSubtype="1" fill="hold" nodeType="withEffect">
                                      <p:stCondLst>
                                        <p:cond delay="0"/>
                                      </p:stCondLst>
                                      <p:childTnLst>
                                        <p:set>
                                          <p:cBhvr>
                                            <p:cTn id="40" dur="1" fill="hold">
                                              <p:stCondLst>
                                                <p:cond delay="0"/>
                                              </p:stCondLst>
                                            </p:cTn>
                                            <p:tgtEl>
                                              <p:spTgt spid="316"/>
                                            </p:tgtEl>
                                            <p:attrNameLst>
                                              <p:attrName>style.visibility</p:attrName>
                                            </p:attrNameLst>
                                          </p:cBhvr>
                                          <p:to>
                                            <p:strVal val="visible"/>
                                          </p:to>
                                        </p:set>
                                        <p:animEffect transition="in" filter="wipe(up)">
                                          <p:cBhvr>
                                            <p:cTn id="41" dur="500"/>
                                            <p:tgtEl>
                                              <p:spTgt spid="316"/>
                                            </p:tgtEl>
                                          </p:cBhvr>
                                        </p:animEffect>
                                      </p:childTnLst>
                                    </p:cTn>
                                  </p:par>
                                </p:childTnLst>
                              </p:cTn>
                            </p:par>
                            <p:par>
                              <p:cTn id="42" fill="hold">
                                <p:stCondLst>
                                  <p:cond delay="3500"/>
                                </p:stCondLst>
                                <p:childTnLst>
                                  <p:par>
                                    <p:cTn id="43" presetID="2" presetClass="entr" presetSubtype="8" fill="hold" nodeType="afterEffect">
                                      <p:stCondLst>
                                        <p:cond delay="0"/>
                                      </p:stCondLst>
                                      <p:childTnLst>
                                        <p:set>
                                          <p:cBhvr>
                                            <p:cTn id="44" dur="1" fill="hold">
                                              <p:stCondLst>
                                                <p:cond delay="0"/>
                                              </p:stCondLst>
                                            </p:cTn>
                                            <p:tgtEl>
                                              <p:spTgt spid="349"/>
                                            </p:tgtEl>
                                            <p:attrNameLst>
                                              <p:attrName>style.visibility</p:attrName>
                                            </p:attrNameLst>
                                          </p:cBhvr>
                                          <p:to>
                                            <p:strVal val="visible"/>
                                          </p:to>
                                        </p:set>
                                        <p:anim calcmode="lin" valueType="num">
                                          <p:cBhvr additive="base">
                                            <p:cTn id="45" dur="1000" fill="hold"/>
                                            <p:tgtEl>
                                              <p:spTgt spid="349"/>
                                            </p:tgtEl>
                                            <p:attrNameLst>
                                              <p:attrName>ppt_x</p:attrName>
                                            </p:attrNameLst>
                                          </p:cBhvr>
                                          <p:tavLst>
                                            <p:tav tm="0">
                                              <p:val>
                                                <p:strVal val="0-#ppt_w/2"/>
                                              </p:val>
                                            </p:tav>
                                            <p:tav tm="100000">
                                              <p:val>
                                                <p:strVal val="#ppt_x"/>
                                              </p:val>
                                            </p:tav>
                                          </p:tavLst>
                                        </p:anim>
                                        <p:anim calcmode="lin" valueType="num">
                                          <p:cBhvr additive="base">
                                            <p:cTn id="46" dur="1000" fill="hold"/>
                                            <p:tgtEl>
                                              <p:spTgt spid="349"/>
                                            </p:tgtEl>
                                            <p:attrNameLst>
                                              <p:attrName>ppt_y</p:attrName>
                                            </p:attrNameLst>
                                          </p:cBhvr>
                                          <p:tavLst>
                                            <p:tav tm="0">
                                              <p:val>
                                                <p:strVal val="#ppt_y"/>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0"/>
                                            </p:tgtEl>
                                            <p:attrNameLst>
                                              <p:attrName>style.visibility</p:attrName>
                                            </p:attrNameLst>
                                          </p:cBhvr>
                                          <p:to>
                                            <p:strVal val="visible"/>
                                          </p:to>
                                        </p:set>
                                        <p:anim calcmode="lin" valueType="num">
                                          <p:cBhvr additive="base">
                                            <p:cTn id="49" dur="1000" fill="hold"/>
                                            <p:tgtEl>
                                              <p:spTgt spid="330"/>
                                            </p:tgtEl>
                                            <p:attrNameLst>
                                              <p:attrName>ppt_x</p:attrName>
                                            </p:attrNameLst>
                                          </p:cBhvr>
                                          <p:tavLst>
                                            <p:tav tm="0">
                                              <p:val>
                                                <p:strVal val="#ppt_x"/>
                                              </p:val>
                                            </p:tav>
                                            <p:tav tm="100000">
                                              <p:val>
                                                <p:strVal val="#ppt_x"/>
                                              </p:val>
                                            </p:tav>
                                          </p:tavLst>
                                        </p:anim>
                                        <p:anim calcmode="lin" valueType="num">
                                          <p:cBhvr additive="base">
                                            <p:cTn id="50" dur="1000" fill="hold"/>
                                            <p:tgtEl>
                                              <p:spTgt spid="33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22"/>
                                            </p:tgtEl>
                                            <p:attrNameLst>
                                              <p:attrName>style.visibility</p:attrName>
                                            </p:attrNameLst>
                                          </p:cBhvr>
                                          <p:to>
                                            <p:strVal val="visible"/>
                                          </p:to>
                                        </p:set>
                                        <p:anim calcmode="lin" valueType="num">
                                          <p:cBhvr additive="base">
                                            <p:cTn id="53" dur="1000" fill="hold"/>
                                            <p:tgtEl>
                                              <p:spTgt spid="322"/>
                                            </p:tgtEl>
                                            <p:attrNameLst>
                                              <p:attrName>ppt_x</p:attrName>
                                            </p:attrNameLst>
                                          </p:cBhvr>
                                          <p:tavLst>
                                            <p:tav tm="0">
                                              <p:val>
                                                <p:strVal val="#ppt_x"/>
                                              </p:val>
                                            </p:tav>
                                            <p:tav tm="100000">
                                              <p:val>
                                                <p:strVal val="#ppt_x"/>
                                              </p:val>
                                            </p:tav>
                                          </p:tavLst>
                                        </p:anim>
                                        <p:anim calcmode="lin" valueType="num">
                                          <p:cBhvr additive="base">
                                            <p:cTn id="54" dur="1000" fill="hold"/>
                                            <p:tgtEl>
                                              <p:spTgt spid="322"/>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2" presetClass="entr" presetSubtype="8" fill="hold" grpId="0" nodeType="afterEffect">
                                      <p:stCondLst>
                                        <p:cond delay="0"/>
                                      </p:stCondLst>
                                      <p:childTnLst>
                                        <p:set>
                                          <p:cBhvr>
                                            <p:cTn id="57" dur="1" fill="hold">
                                              <p:stCondLst>
                                                <p:cond delay="0"/>
                                              </p:stCondLst>
                                            </p:cTn>
                                            <p:tgtEl>
                                              <p:spTgt spid="182"/>
                                            </p:tgtEl>
                                            <p:attrNameLst>
                                              <p:attrName>style.visibility</p:attrName>
                                            </p:attrNameLst>
                                          </p:cBhvr>
                                          <p:to>
                                            <p:strVal val="visible"/>
                                          </p:to>
                                        </p:set>
                                        <p:animEffect transition="in" filter="wipe(left)">
                                          <p:cBhvr>
                                            <p:cTn id="58"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FAC12D6-6874-44D7-A628-78DA8109D10F}" type="slidenum">
              <a:rPr lang="en-US" smtClean="0">
                <a:latin typeface="+mn-lt"/>
                <a:cs typeface="+mn-ea"/>
                <a:sym typeface="+mn-lt"/>
              </a:rPr>
              <a:t>11</a:t>
            </a:fld>
            <a:endParaRPr lang="en-US">
              <a:latin typeface="+mn-lt"/>
              <a:cs typeface="+mn-ea"/>
              <a:sym typeface="+mn-lt"/>
            </a:endParaRPr>
          </a:p>
        </p:txBody>
      </p:sp>
      <p:pic>
        <p:nvPicPr>
          <p:cNvPr id="5" name="图片 4"/>
          <p:cNvPicPr>
            <a:picLocks noChangeAspect="1"/>
          </p:cNvPicPr>
          <p:nvPr/>
        </p:nvPicPr>
        <p:blipFill>
          <a:blip r:embed="rId3"/>
          <a:stretch>
            <a:fillRect/>
          </a:stretch>
        </p:blipFill>
        <p:spPr>
          <a:xfrm>
            <a:off x="-3169750" y="2895600"/>
            <a:ext cx="16581860" cy="6219372"/>
          </a:xfrm>
          <a:prstGeom prst="rect">
            <a:avLst/>
          </a:prstGeom>
        </p:spPr>
      </p:pic>
      <p:sp>
        <p:nvSpPr>
          <p:cNvPr id="6" name="Title 2"/>
          <p:cNvSpPr txBox="1"/>
          <p:nvPr/>
        </p:nvSpPr>
        <p:spPr>
          <a:xfrm>
            <a:off x="838200" y="2178482"/>
            <a:ext cx="10515600" cy="715529"/>
          </a:xfrm>
          <a:prstGeom prst="rect">
            <a:avLst/>
          </a:prstGeom>
        </p:spPr>
        <p:txBody>
          <a:bodyPr vert="horz" lIns="36000" tIns="45720" rIns="36000" bIns="45720" rtlCol="0" anchor="b">
            <a:noAutofit/>
          </a:bodyPr>
          <a:lstStyle>
            <a:lvl1pPr algn="ctr" defTabSz="914400" rtl="0" eaLnBrk="1" latinLnBrk="0" hangingPunct="1">
              <a:lnSpc>
                <a:spcPct val="90000"/>
              </a:lnSpc>
              <a:spcBef>
                <a:spcPct val="0"/>
              </a:spcBef>
              <a:buNone/>
              <a:defRPr sz="6000" b="1" kern="1200">
                <a:solidFill>
                  <a:schemeClr val="bg2">
                    <a:lumMod val="50000"/>
                  </a:schemeClr>
                </a:solidFill>
                <a:latin typeface="+mj-lt"/>
                <a:ea typeface="+mj-ea"/>
                <a:cs typeface="+mj-cs"/>
              </a:defRPr>
            </a:lvl1pPr>
          </a:lstStyle>
          <a:p>
            <a:r>
              <a:rPr lang="en-US" sz="7200" b="0" dirty="0">
                <a:latin typeface="+mn-lt"/>
                <a:ea typeface="+mn-ea"/>
                <a:cs typeface="+mn-ea"/>
                <a:sym typeface="+mn-lt"/>
              </a:rPr>
              <a:t>THANK YOU</a:t>
            </a:r>
          </a:p>
        </p:txBody>
      </p:sp>
      <p:sp>
        <p:nvSpPr>
          <p:cNvPr id="7" name="Title 2"/>
          <p:cNvSpPr txBox="1"/>
          <p:nvPr/>
        </p:nvSpPr>
        <p:spPr>
          <a:xfrm>
            <a:off x="838200" y="2341542"/>
            <a:ext cx="10515600" cy="715529"/>
          </a:xfrm>
          <a:prstGeom prst="rect">
            <a:avLst/>
          </a:prstGeom>
        </p:spPr>
        <p:txBody>
          <a:bodyPr vert="horz" lIns="36000" tIns="45720" rIns="36000" bIns="45720" rtlCol="0" anchor="b">
            <a:noAutofit/>
          </a:bodyPr>
          <a:lstStyle>
            <a:lvl1pPr algn="ctr" defTabSz="914400" rtl="0" eaLnBrk="1" latinLnBrk="0" hangingPunct="1">
              <a:lnSpc>
                <a:spcPct val="90000"/>
              </a:lnSpc>
              <a:spcBef>
                <a:spcPct val="0"/>
              </a:spcBef>
              <a:buNone/>
              <a:defRPr sz="6000" b="1" kern="1200">
                <a:solidFill>
                  <a:schemeClr val="bg2">
                    <a:lumMod val="50000"/>
                  </a:schemeClr>
                </a:solidFill>
                <a:latin typeface="+mj-lt"/>
                <a:ea typeface="+mj-ea"/>
                <a:cs typeface="+mj-cs"/>
              </a:defRPr>
            </a:lvl1pPr>
          </a:lstStyle>
          <a:p>
            <a:endParaRPr lang="en-US" sz="900" b="0" kern="2000" spc="1000" dirty="0">
              <a:latin typeface="+mn-lt"/>
              <a:ea typeface="+mn-ea"/>
              <a:cs typeface="+mn-ea"/>
              <a:sym typeface="+mn-lt"/>
            </a:endParaRPr>
          </a:p>
        </p:txBody>
      </p:sp>
      <p:grpSp>
        <p:nvGrpSpPr>
          <p:cNvPr id="2" name="组合 1"/>
          <p:cNvGrpSpPr/>
          <p:nvPr/>
        </p:nvGrpSpPr>
        <p:grpSpPr>
          <a:xfrm>
            <a:off x="4986020" y="3609440"/>
            <a:ext cx="2159000" cy="357578"/>
            <a:chOff x="4986020" y="3609440"/>
            <a:chExt cx="2159000" cy="357578"/>
          </a:xfrm>
        </p:grpSpPr>
        <p:sp>
          <p:nvSpPr>
            <p:cNvPr id="8" name="Title 2"/>
            <p:cNvSpPr txBox="1"/>
            <p:nvPr/>
          </p:nvSpPr>
          <p:spPr>
            <a:xfrm>
              <a:off x="4986020" y="3703321"/>
              <a:ext cx="2159000" cy="215900"/>
            </a:xfrm>
            <a:prstGeom prst="rect">
              <a:avLst/>
            </a:prstGeom>
          </p:spPr>
          <p:txBody>
            <a:bodyPr vert="horz" lIns="36000" tIns="45720" rIns="36000" bIns="45720" rtlCol="0" anchor="b">
              <a:noAutofit/>
            </a:bodyPr>
            <a:lstStyle>
              <a:lvl1pPr algn="ctr" defTabSz="914400" rtl="0" eaLnBrk="1" latinLnBrk="0" hangingPunct="1">
                <a:lnSpc>
                  <a:spcPct val="90000"/>
                </a:lnSpc>
                <a:spcBef>
                  <a:spcPct val="0"/>
                </a:spcBef>
                <a:buNone/>
                <a:defRPr sz="6000" b="1" kern="1200">
                  <a:solidFill>
                    <a:schemeClr val="bg2">
                      <a:lumMod val="50000"/>
                    </a:schemeClr>
                  </a:solidFill>
                  <a:latin typeface="+mj-lt"/>
                  <a:ea typeface="+mj-ea"/>
                  <a:cs typeface="+mj-cs"/>
                </a:defRPr>
              </a:lvl1pPr>
            </a:lstStyle>
            <a:p>
              <a:r>
                <a:rPr lang="en-US" altLang="zh-CN" sz="1100" b="0" kern="2000" spc="300" dirty="0">
                  <a:latin typeface="+mn-lt"/>
                  <a:ea typeface="+mn-ea"/>
                  <a:cs typeface="+mn-ea"/>
                  <a:sym typeface="+mn-lt"/>
                </a:rPr>
                <a:t>B17</a:t>
              </a:r>
              <a:r>
                <a:rPr lang="zh-CN" altLang="en-US" sz="1100" b="0" kern="2000" spc="300" dirty="0">
                  <a:latin typeface="+mn-lt"/>
                  <a:ea typeface="+mn-ea"/>
                  <a:cs typeface="+mn-ea"/>
                  <a:sym typeface="+mn-lt"/>
                </a:rPr>
                <a:t>组</a:t>
              </a:r>
              <a:endParaRPr lang="en-US" sz="1100" b="0" kern="2000" spc="300" dirty="0">
                <a:latin typeface="+mn-lt"/>
                <a:ea typeface="+mn-ea"/>
                <a:cs typeface="+mn-ea"/>
                <a:sym typeface="+mn-lt"/>
              </a:endParaRPr>
            </a:p>
          </p:txBody>
        </p:sp>
        <p:sp>
          <p:nvSpPr>
            <p:cNvPr id="9" name="圆角矩形 8"/>
            <p:cNvSpPr/>
            <p:nvPr/>
          </p:nvSpPr>
          <p:spPr>
            <a:xfrm>
              <a:off x="5119914" y="3609440"/>
              <a:ext cx="1966686" cy="357578"/>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0" fill="hold" grpId="0" nodeType="after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strVal val="#ppt_h"/>
                                          </p:val>
                                        </p:tav>
                                        <p:tav tm="100000">
                                          <p:val>
                                            <p:strVal val="#ppt_h"/>
                                          </p:val>
                                        </p:tav>
                                      </p:tavLst>
                                    </p:anim>
                                  </p:childTnLst>
                                </p:cTn>
                              </p:par>
                            </p:childTnLst>
                          </p:cTn>
                        </p:par>
                        <p:par>
                          <p:cTn id="15" fill="hold">
                            <p:stCondLst>
                              <p:cond delay="1899"/>
                            </p:stCondLst>
                            <p:childTnLst>
                              <p:par>
                                <p:cTn id="16" presetID="10" presetClass="entr" presetSubtype="0" fill="hold" grpId="0" nodeType="afterEffect" nodePh="1">
                                  <p:stCondLst>
                                    <p:cond delay="0"/>
                                  </p:stCondLst>
                                  <p:endCondLst>
                                    <p:cond evt="begin" delay="0">
                                      <p:tn val="16"/>
                                    </p:cond>
                                  </p:end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2399"/>
                            </p:stCondLst>
                            <p:childTnLst>
                              <p:par>
                                <p:cTn id="20" presetID="42"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b="1" dirty="0">
                <a:latin typeface="+mn-lt"/>
                <a:ea typeface="+mn-ea"/>
                <a:cs typeface="+mn-ea"/>
                <a:sym typeface="+mn-lt"/>
              </a:rPr>
              <a:t>产品定位</a:t>
            </a:r>
            <a:endParaRPr lang="en-US" dirty="0">
              <a:latin typeface="+mn-lt"/>
              <a:ea typeface="+mn-ea"/>
              <a:cs typeface="+mn-ea"/>
              <a:sym typeface="+mn-lt"/>
            </a:endParaRPr>
          </a:p>
        </p:txBody>
      </p:sp>
      <p:grpSp>
        <p:nvGrpSpPr>
          <p:cNvPr id="65" name="Group 64"/>
          <p:cNvGrpSpPr/>
          <p:nvPr/>
        </p:nvGrpSpPr>
        <p:grpSpPr>
          <a:xfrm>
            <a:off x="4467278" y="1490129"/>
            <a:ext cx="3500109" cy="5105400"/>
            <a:chOff x="6872948" y="1261025"/>
            <a:chExt cx="3728095" cy="5437950"/>
          </a:xfrm>
        </p:grpSpPr>
        <p:sp>
          <p:nvSpPr>
            <p:cNvPr id="5" name="Freeform 6"/>
            <p:cNvSpPr/>
            <p:nvPr/>
          </p:nvSpPr>
          <p:spPr bwMode="auto">
            <a:xfrm>
              <a:off x="8263434" y="4586881"/>
              <a:ext cx="230034" cy="888009"/>
            </a:xfrm>
            <a:custGeom>
              <a:avLst/>
              <a:gdLst>
                <a:gd name="T0" fmla="*/ 76 w 76"/>
                <a:gd name="T1" fmla="*/ 292 h 292"/>
                <a:gd name="T2" fmla="*/ 53 w 76"/>
                <a:gd name="T3" fmla="*/ 292 h 292"/>
                <a:gd name="T4" fmla="*/ 0 w 76"/>
                <a:gd name="T5" fmla="*/ 10 h 292"/>
                <a:gd name="T6" fmla="*/ 21 w 76"/>
                <a:gd name="T7" fmla="*/ 0 h 292"/>
                <a:gd name="T8" fmla="*/ 76 w 76"/>
                <a:gd name="T9" fmla="*/ 292 h 292"/>
              </a:gdLst>
              <a:ahLst/>
              <a:cxnLst>
                <a:cxn ang="0">
                  <a:pos x="T0" y="T1"/>
                </a:cxn>
                <a:cxn ang="0">
                  <a:pos x="T2" y="T3"/>
                </a:cxn>
                <a:cxn ang="0">
                  <a:pos x="T4" y="T5"/>
                </a:cxn>
                <a:cxn ang="0">
                  <a:pos x="T6" y="T7"/>
                </a:cxn>
                <a:cxn ang="0">
                  <a:pos x="T8" y="T9"/>
                </a:cxn>
              </a:cxnLst>
              <a:rect l="0" t="0" r="r" b="b"/>
              <a:pathLst>
                <a:path w="76" h="292">
                  <a:moveTo>
                    <a:pt x="76" y="292"/>
                  </a:moveTo>
                  <a:cubicBezTo>
                    <a:pt x="53" y="292"/>
                    <a:pt x="53" y="292"/>
                    <a:pt x="53" y="292"/>
                  </a:cubicBezTo>
                  <a:cubicBezTo>
                    <a:pt x="53" y="118"/>
                    <a:pt x="1" y="11"/>
                    <a:pt x="0" y="10"/>
                  </a:cubicBezTo>
                  <a:cubicBezTo>
                    <a:pt x="21" y="0"/>
                    <a:pt x="21" y="0"/>
                    <a:pt x="21" y="0"/>
                  </a:cubicBezTo>
                  <a:cubicBezTo>
                    <a:pt x="24" y="4"/>
                    <a:pt x="76" y="112"/>
                    <a:pt x="76" y="292"/>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6" name="Freeform 7"/>
            <p:cNvSpPr/>
            <p:nvPr/>
          </p:nvSpPr>
          <p:spPr bwMode="auto">
            <a:xfrm>
              <a:off x="8715792" y="4559894"/>
              <a:ext cx="231319" cy="888009"/>
            </a:xfrm>
            <a:custGeom>
              <a:avLst/>
              <a:gdLst>
                <a:gd name="T0" fmla="*/ 24 w 76"/>
                <a:gd name="T1" fmla="*/ 292 h 292"/>
                <a:gd name="T2" fmla="*/ 0 w 76"/>
                <a:gd name="T3" fmla="*/ 292 h 292"/>
                <a:gd name="T4" fmla="*/ 55 w 76"/>
                <a:gd name="T5" fmla="*/ 0 h 292"/>
                <a:gd name="T6" fmla="*/ 76 w 76"/>
                <a:gd name="T7" fmla="*/ 11 h 292"/>
                <a:gd name="T8" fmla="*/ 66 w 76"/>
                <a:gd name="T9" fmla="*/ 6 h 292"/>
                <a:gd name="T10" fmla="*/ 76 w 76"/>
                <a:gd name="T11" fmla="*/ 11 h 292"/>
                <a:gd name="T12" fmla="*/ 24 w 76"/>
                <a:gd name="T13" fmla="*/ 292 h 292"/>
              </a:gdLst>
              <a:ahLst/>
              <a:cxnLst>
                <a:cxn ang="0">
                  <a:pos x="T0" y="T1"/>
                </a:cxn>
                <a:cxn ang="0">
                  <a:pos x="T2" y="T3"/>
                </a:cxn>
                <a:cxn ang="0">
                  <a:pos x="T4" y="T5"/>
                </a:cxn>
                <a:cxn ang="0">
                  <a:pos x="T6" y="T7"/>
                </a:cxn>
                <a:cxn ang="0">
                  <a:pos x="T8" y="T9"/>
                </a:cxn>
                <a:cxn ang="0">
                  <a:pos x="T10" y="T11"/>
                </a:cxn>
                <a:cxn ang="0">
                  <a:pos x="T12" y="T13"/>
                </a:cxn>
              </a:cxnLst>
              <a:rect l="0" t="0" r="r" b="b"/>
              <a:pathLst>
                <a:path w="76" h="292">
                  <a:moveTo>
                    <a:pt x="24" y="292"/>
                  </a:moveTo>
                  <a:cubicBezTo>
                    <a:pt x="0" y="292"/>
                    <a:pt x="0" y="292"/>
                    <a:pt x="0" y="292"/>
                  </a:cubicBezTo>
                  <a:cubicBezTo>
                    <a:pt x="0" y="113"/>
                    <a:pt x="53" y="5"/>
                    <a:pt x="55" y="0"/>
                  </a:cubicBezTo>
                  <a:cubicBezTo>
                    <a:pt x="76" y="11"/>
                    <a:pt x="76" y="11"/>
                    <a:pt x="76" y="11"/>
                  </a:cubicBezTo>
                  <a:cubicBezTo>
                    <a:pt x="66" y="6"/>
                    <a:pt x="66" y="6"/>
                    <a:pt x="66" y="6"/>
                  </a:cubicBezTo>
                  <a:cubicBezTo>
                    <a:pt x="76" y="11"/>
                    <a:pt x="76" y="11"/>
                    <a:pt x="76" y="11"/>
                  </a:cubicBezTo>
                  <a:cubicBezTo>
                    <a:pt x="76" y="12"/>
                    <a:pt x="24" y="119"/>
                    <a:pt x="24" y="292"/>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7" name="Freeform 8"/>
            <p:cNvSpPr/>
            <p:nvPr/>
          </p:nvSpPr>
          <p:spPr bwMode="auto">
            <a:xfrm>
              <a:off x="7633732" y="1744225"/>
              <a:ext cx="514043" cy="514043"/>
            </a:xfrm>
            <a:custGeom>
              <a:avLst/>
              <a:gdLst>
                <a:gd name="T0" fmla="*/ 21 w 169"/>
                <a:gd name="T1" fmla="*/ 46 h 169"/>
                <a:gd name="T2" fmla="*/ 46 w 169"/>
                <a:gd name="T3" fmla="*/ 148 h 169"/>
                <a:gd name="T4" fmla="*/ 148 w 169"/>
                <a:gd name="T5" fmla="*/ 123 h 169"/>
                <a:gd name="T6" fmla="*/ 123 w 169"/>
                <a:gd name="T7" fmla="*/ 21 h 169"/>
                <a:gd name="T8" fmla="*/ 21 w 169"/>
                <a:gd name="T9" fmla="*/ 46 h 169"/>
              </a:gdLst>
              <a:ahLst/>
              <a:cxnLst>
                <a:cxn ang="0">
                  <a:pos x="T0" y="T1"/>
                </a:cxn>
                <a:cxn ang="0">
                  <a:pos x="T2" y="T3"/>
                </a:cxn>
                <a:cxn ang="0">
                  <a:pos x="T4" y="T5"/>
                </a:cxn>
                <a:cxn ang="0">
                  <a:pos x="T6" y="T7"/>
                </a:cxn>
                <a:cxn ang="0">
                  <a:pos x="T8" y="T9"/>
                </a:cxn>
              </a:cxnLst>
              <a:rect l="0" t="0" r="r" b="b"/>
              <a:pathLst>
                <a:path w="169" h="169">
                  <a:moveTo>
                    <a:pt x="21" y="46"/>
                  </a:moveTo>
                  <a:cubicBezTo>
                    <a:pt x="0" y="81"/>
                    <a:pt x="11" y="127"/>
                    <a:pt x="46" y="148"/>
                  </a:cubicBezTo>
                  <a:cubicBezTo>
                    <a:pt x="81" y="169"/>
                    <a:pt x="127" y="158"/>
                    <a:pt x="148" y="123"/>
                  </a:cubicBezTo>
                  <a:cubicBezTo>
                    <a:pt x="169" y="88"/>
                    <a:pt x="158" y="43"/>
                    <a:pt x="123" y="21"/>
                  </a:cubicBezTo>
                  <a:cubicBezTo>
                    <a:pt x="88" y="0"/>
                    <a:pt x="43" y="11"/>
                    <a:pt x="21" y="46"/>
                  </a:cubicBezTo>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8" name="Freeform 9"/>
            <p:cNvSpPr>
              <a:spLocks noEditPoints="1"/>
            </p:cNvSpPr>
            <p:nvPr/>
          </p:nvSpPr>
          <p:spPr bwMode="auto">
            <a:xfrm>
              <a:off x="7509077" y="1619570"/>
              <a:ext cx="765924" cy="763353"/>
            </a:xfrm>
            <a:custGeom>
              <a:avLst/>
              <a:gdLst>
                <a:gd name="T0" fmla="*/ 45 w 252"/>
                <a:gd name="T1" fmla="*/ 64 h 251"/>
                <a:gd name="T2" fmla="*/ 20 w 252"/>
                <a:gd name="T3" fmla="*/ 56 h 251"/>
                <a:gd name="T4" fmla="*/ 29 w 252"/>
                <a:gd name="T5" fmla="*/ 94 h 251"/>
                <a:gd name="T6" fmla="*/ 24 w 252"/>
                <a:gd name="T7" fmla="*/ 110 h 251"/>
                <a:gd name="T8" fmla="*/ 0 w 252"/>
                <a:gd name="T9" fmla="*/ 141 h 251"/>
                <a:gd name="T10" fmla="*/ 30 w 252"/>
                <a:gd name="T11" fmla="*/ 161 h 251"/>
                <a:gd name="T12" fmla="*/ 10 w 252"/>
                <a:gd name="T13" fmla="*/ 177 h 251"/>
                <a:gd name="T14" fmla="*/ 47 w 252"/>
                <a:gd name="T15" fmla="*/ 191 h 251"/>
                <a:gd name="T16" fmla="*/ 59 w 252"/>
                <a:gd name="T17" fmla="*/ 203 h 251"/>
                <a:gd name="T18" fmla="*/ 71 w 252"/>
                <a:gd name="T19" fmla="*/ 239 h 251"/>
                <a:gd name="T20" fmla="*/ 109 w 252"/>
                <a:gd name="T21" fmla="*/ 226 h 251"/>
                <a:gd name="T22" fmla="*/ 113 w 252"/>
                <a:gd name="T23" fmla="*/ 251 h 251"/>
                <a:gd name="T24" fmla="*/ 144 w 252"/>
                <a:gd name="T25" fmla="*/ 226 h 251"/>
                <a:gd name="T26" fmla="*/ 168 w 252"/>
                <a:gd name="T27" fmla="*/ 219 h 251"/>
                <a:gd name="T28" fmla="*/ 206 w 252"/>
                <a:gd name="T29" fmla="*/ 223 h 251"/>
                <a:gd name="T30" fmla="*/ 196 w 252"/>
                <a:gd name="T31" fmla="*/ 199 h 251"/>
                <a:gd name="T32" fmla="*/ 207 w 252"/>
                <a:gd name="T33" fmla="*/ 188 h 251"/>
                <a:gd name="T34" fmla="*/ 243 w 252"/>
                <a:gd name="T35" fmla="*/ 172 h 251"/>
                <a:gd name="T36" fmla="*/ 223 w 252"/>
                <a:gd name="T37" fmla="*/ 156 h 251"/>
                <a:gd name="T38" fmla="*/ 227 w 252"/>
                <a:gd name="T39" fmla="*/ 141 h 251"/>
                <a:gd name="T40" fmla="*/ 251 w 252"/>
                <a:gd name="T41" fmla="*/ 110 h 251"/>
                <a:gd name="T42" fmla="*/ 226 w 252"/>
                <a:gd name="T43" fmla="*/ 106 h 251"/>
                <a:gd name="T44" fmla="*/ 222 w 252"/>
                <a:gd name="T45" fmla="*/ 90 h 251"/>
                <a:gd name="T46" fmla="*/ 228 w 252"/>
                <a:gd name="T47" fmla="*/ 52 h 251"/>
                <a:gd name="T48" fmla="*/ 202 w 252"/>
                <a:gd name="T49" fmla="*/ 59 h 251"/>
                <a:gd name="T50" fmla="*/ 190 w 252"/>
                <a:gd name="T51" fmla="*/ 46 h 251"/>
                <a:gd name="T52" fmla="*/ 179 w 252"/>
                <a:gd name="T53" fmla="*/ 14 h 251"/>
                <a:gd name="T54" fmla="*/ 163 w 252"/>
                <a:gd name="T55" fmla="*/ 32 h 251"/>
                <a:gd name="T56" fmla="*/ 142 w 252"/>
                <a:gd name="T57" fmla="*/ 24 h 251"/>
                <a:gd name="T58" fmla="*/ 113 w 252"/>
                <a:gd name="T59" fmla="*/ 0 h 251"/>
                <a:gd name="T60" fmla="*/ 108 w 252"/>
                <a:gd name="T61" fmla="*/ 25 h 251"/>
                <a:gd name="T62" fmla="*/ 84 w 252"/>
                <a:gd name="T63" fmla="*/ 32 h 251"/>
                <a:gd name="T64" fmla="*/ 46 w 252"/>
                <a:gd name="T65" fmla="*/ 28 h 251"/>
                <a:gd name="T66" fmla="*/ 56 w 252"/>
                <a:gd name="T67" fmla="*/ 52 h 251"/>
                <a:gd name="T68" fmla="*/ 198 w 252"/>
                <a:gd name="T69" fmla="*/ 170 h 251"/>
                <a:gd name="T70" fmla="*/ 53 w 252"/>
                <a:gd name="T71" fmla="*/ 8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2" h="251">
                  <a:moveTo>
                    <a:pt x="56" y="52"/>
                  </a:moveTo>
                  <a:cubicBezTo>
                    <a:pt x="52" y="55"/>
                    <a:pt x="48" y="59"/>
                    <a:pt x="45" y="64"/>
                  </a:cubicBezTo>
                  <a:cubicBezTo>
                    <a:pt x="44" y="63"/>
                    <a:pt x="44" y="63"/>
                    <a:pt x="44" y="63"/>
                  </a:cubicBezTo>
                  <a:cubicBezTo>
                    <a:pt x="20" y="56"/>
                    <a:pt x="20" y="56"/>
                    <a:pt x="20" y="56"/>
                  </a:cubicBezTo>
                  <a:cubicBezTo>
                    <a:pt x="9" y="79"/>
                    <a:pt x="9" y="79"/>
                    <a:pt x="9" y="79"/>
                  </a:cubicBezTo>
                  <a:cubicBezTo>
                    <a:pt x="29" y="94"/>
                    <a:pt x="29" y="94"/>
                    <a:pt x="29" y="94"/>
                  </a:cubicBezTo>
                  <a:cubicBezTo>
                    <a:pt x="27" y="100"/>
                    <a:pt x="25" y="105"/>
                    <a:pt x="25" y="110"/>
                  </a:cubicBezTo>
                  <a:cubicBezTo>
                    <a:pt x="24" y="110"/>
                    <a:pt x="24" y="110"/>
                    <a:pt x="24" y="110"/>
                  </a:cubicBezTo>
                  <a:cubicBezTo>
                    <a:pt x="0" y="115"/>
                    <a:pt x="0" y="115"/>
                    <a:pt x="0" y="115"/>
                  </a:cubicBezTo>
                  <a:cubicBezTo>
                    <a:pt x="0" y="141"/>
                    <a:pt x="0" y="141"/>
                    <a:pt x="0" y="141"/>
                  </a:cubicBezTo>
                  <a:cubicBezTo>
                    <a:pt x="25" y="145"/>
                    <a:pt x="25" y="145"/>
                    <a:pt x="25" y="145"/>
                  </a:cubicBezTo>
                  <a:cubicBezTo>
                    <a:pt x="27" y="150"/>
                    <a:pt x="28" y="156"/>
                    <a:pt x="30" y="161"/>
                  </a:cubicBezTo>
                  <a:cubicBezTo>
                    <a:pt x="29" y="161"/>
                    <a:pt x="29" y="161"/>
                    <a:pt x="29" y="161"/>
                  </a:cubicBezTo>
                  <a:cubicBezTo>
                    <a:pt x="10" y="177"/>
                    <a:pt x="10" y="177"/>
                    <a:pt x="10" y="177"/>
                  </a:cubicBezTo>
                  <a:cubicBezTo>
                    <a:pt x="23" y="199"/>
                    <a:pt x="23" y="199"/>
                    <a:pt x="23" y="199"/>
                  </a:cubicBezTo>
                  <a:cubicBezTo>
                    <a:pt x="47" y="191"/>
                    <a:pt x="47" y="191"/>
                    <a:pt x="47" y="191"/>
                  </a:cubicBezTo>
                  <a:cubicBezTo>
                    <a:pt x="51" y="195"/>
                    <a:pt x="52" y="198"/>
                    <a:pt x="59" y="203"/>
                  </a:cubicBezTo>
                  <a:cubicBezTo>
                    <a:pt x="59" y="203"/>
                    <a:pt x="59" y="203"/>
                    <a:pt x="59" y="203"/>
                  </a:cubicBezTo>
                  <a:cubicBezTo>
                    <a:pt x="50" y="226"/>
                    <a:pt x="50" y="226"/>
                    <a:pt x="50" y="226"/>
                  </a:cubicBezTo>
                  <a:cubicBezTo>
                    <a:pt x="71" y="239"/>
                    <a:pt x="71" y="239"/>
                    <a:pt x="71" y="239"/>
                  </a:cubicBezTo>
                  <a:cubicBezTo>
                    <a:pt x="88" y="220"/>
                    <a:pt x="88" y="220"/>
                    <a:pt x="88" y="220"/>
                  </a:cubicBezTo>
                  <a:cubicBezTo>
                    <a:pt x="95" y="223"/>
                    <a:pt x="102" y="225"/>
                    <a:pt x="109" y="226"/>
                  </a:cubicBezTo>
                  <a:cubicBezTo>
                    <a:pt x="109" y="227"/>
                    <a:pt x="109" y="227"/>
                    <a:pt x="109" y="227"/>
                  </a:cubicBezTo>
                  <a:cubicBezTo>
                    <a:pt x="113" y="251"/>
                    <a:pt x="113" y="251"/>
                    <a:pt x="113" y="251"/>
                  </a:cubicBezTo>
                  <a:cubicBezTo>
                    <a:pt x="139" y="251"/>
                    <a:pt x="139" y="251"/>
                    <a:pt x="139" y="251"/>
                  </a:cubicBezTo>
                  <a:cubicBezTo>
                    <a:pt x="144" y="226"/>
                    <a:pt x="144" y="226"/>
                    <a:pt x="144" y="226"/>
                  </a:cubicBezTo>
                  <a:cubicBezTo>
                    <a:pt x="152" y="225"/>
                    <a:pt x="160" y="222"/>
                    <a:pt x="167" y="219"/>
                  </a:cubicBezTo>
                  <a:cubicBezTo>
                    <a:pt x="168" y="219"/>
                    <a:pt x="168" y="219"/>
                    <a:pt x="168" y="219"/>
                  </a:cubicBezTo>
                  <a:cubicBezTo>
                    <a:pt x="185" y="237"/>
                    <a:pt x="185" y="237"/>
                    <a:pt x="185" y="237"/>
                  </a:cubicBezTo>
                  <a:cubicBezTo>
                    <a:pt x="206" y="223"/>
                    <a:pt x="206" y="223"/>
                    <a:pt x="206" y="223"/>
                  </a:cubicBezTo>
                  <a:cubicBezTo>
                    <a:pt x="196" y="199"/>
                    <a:pt x="196" y="199"/>
                    <a:pt x="196" y="199"/>
                  </a:cubicBezTo>
                  <a:cubicBezTo>
                    <a:pt x="196" y="199"/>
                    <a:pt x="196" y="199"/>
                    <a:pt x="196" y="199"/>
                  </a:cubicBezTo>
                  <a:cubicBezTo>
                    <a:pt x="200" y="196"/>
                    <a:pt x="204" y="192"/>
                    <a:pt x="207" y="187"/>
                  </a:cubicBezTo>
                  <a:cubicBezTo>
                    <a:pt x="207" y="188"/>
                    <a:pt x="207" y="188"/>
                    <a:pt x="207" y="188"/>
                  </a:cubicBezTo>
                  <a:cubicBezTo>
                    <a:pt x="231" y="195"/>
                    <a:pt x="231" y="195"/>
                    <a:pt x="231" y="195"/>
                  </a:cubicBezTo>
                  <a:cubicBezTo>
                    <a:pt x="243" y="172"/>
                    <a:pt x="243" y="172"/>
                    <a:pt x="243" y="172"/>
                  </a:cubicBezTo>
                  <a:cubicBezTo>
                    <a:pt x="223" y="157"/>
                    <a:pt x="223" y="157"/>
                    <a:pt x="223" y="157"/>
                  </a:cubicBezTo>
                  <a:cubicBezTo>
                    <a:pt x="223" y="156"/>
                    <a:pt x="223" y="156"/>
                    <a:pt x="223" y="156"/>
                  </a:cubicBezTo>
                  <a:cubicBezTo>
                    <a:pt x="224" y="151"/>
                    <a:pt x="226" y="146"/>
                    <a:pt x="226" y="141"/>
                  </a:cubicBezTo>
                  <a:cubicBezTo>
                    <a:pt x="227" y="141"/>
                    <a:pt x="227" y="141"/>
                    <a:pt x="227" y="141"/>
                  </a:cubicBezTo>
                  <a:cubicBezTo>
                    <a:pt x="252" y="136"/>
                    <a:pt x="252" y="136"/>
                    <a:pt x="252" y="136"/>
                  </a:cubicBezTo>
                  <a:cubicBezTo>
                    <a:pt x="251" y="110"/>
                    <a:pt x="251" y="110"/>
                    <a:pt x="251" y="110"/>
                  </a:cubicBezTo>
                  <a:cubicBezTo>
                    <a:pt x="226" y="106"/>
                    <a:pt x="226" y="106"/>
                    <a:pt x="226" y="106"/>
                  </a:cubicBezTo>
                  <a:cubicBezTo>
                    <a:pt x="226" y="106"/>
                    <a:pt x="226" y="106"/>
                    <a:pt x="226" y="106"/>
                  </a:cubicBezTo>
                  <a:cubicBezTo>
                    <a:pt x="224" y="101"/>
                    <a:pt x="223" y="95"/>
                    <a:pt x="221" y="90"/>
                  </a:cubicBezTo>
                  <a:cubicBezTo>
                    <a:pt x="222" y="90"/>
                    <a:pt x="222" y="90"/>
                    <a:pt x="222" y="90"/>
                  </a:cubicBezTo>
                  <a:cubicBezTo>
                    <a:pt x="241" y="74"/>
                    <a:pt x="241" y="74"/>
                    <a:pt x="241" y="74"/>
                  </a:cubicBezTo>
                  <a:cubicBezTo>
                    <a:pt x="228" y="52"/>
                    <a:pt x="228" y="52"/>
                    <a:pt x="228" y="52"/>
                  </a:cubicBezTo>
                  <a:cubicBezTo>
                    <a:pt x="204" y="60"/>
                    <a:pt x="204" y="60"/>
                    <a:pt x="204" y="60"/>
                  </a:cubicBezTo>
                  <a:cubicBezTo>
                    <a:pt x="202" y="59"/>
                    <a:pt x="202" y="59"/>
                    <a:pt x="202" y="59"/>
                  </a:cubicBezTo>
                  <a:cubicBezTo>
                    <a:pt x="199" y="55"/>
                    <a:pt x="196" y="52"/>
                    <a:pt x="189" y="47"/>
                  </a:cubicBezTo>
                  <a:cubicBezTo>
                    <a:pt x="190" y="46"/>
                    <a:pt x="190" y="46"/>
                    <a:pt x="190" y="46"/>
                  </a:cubicBezTo>
                  <a:cubicBezTo>
                    <a:pt x="200" y="28"/>
                    <a:pt x="200" y="28"/>
                    <a:pt x="200" y="28"/>
                  </a:cubicBezTo>
                  <a:cubicBezTo>
                    <a:pt x="179" y="14"/>
                    <a:pt x="179" y="14"/>
                    <a:pt x="179" y="14"/>
                  </a:cubicBezTo>
                  <a:cubicBezTo>
                    <a:pt x="162" y="32"/>
                    <a:pt x="162" y="32"/>
                    <a:pt x="162" y="32"/>
                  </a:cubicBezTo>
                  <a:cubicBezTo>
                    <a:pt x="163" y="32"/>
                    <a:pt x="163" y="32"/>
                    <a:pt x="163" y="32"/>
                  </a:cubicBezTo>
                  <a:cubicBezTo>
                    <a:pt x="156" y="29"/>
                    <a:pt x="149" y="27"/>
                    <a:pt x="142" y="25"/>
                  </a:cubicBezTo>
                  <a:cubicBezTo>
                    <a:pt x="142" y="24"/>
                    <a:pt x="142" y="24"/>
                    <a:pt x="142" y="24"/>
                  </a:cubicBezTo>
                  <a:cubicBezTo>
                    <a:pt x="138" y="0"/>
                    <a:pt x="138" y="0"/>
                    <a:pt x="138" y="0"/>
                  </a:cubicBezTo>
                  <a:cubicBezTo>
                    <a:pt x="113" y="0"/>
                    <a:pt x="113" y="0"/>
                    <a:pt x="113" y="0"/>
                  </a:cubicBezTo>
                  <a:cubicBezTo>
                    <a:pt x="108" y="25"/>
                    <a:pt x="108" y="25"/>
                    <a:pt x="108" y="25"/>
                  </a:cubicBezTo>
                  <a:cubicBezTo>
                    <a:pt x="108" y="25"/>
                    <a:pt x="108" y="25"/>
                    <a:pt x="108" y="25"/>
                  </a:cubicBezTo>
                  <a:cubicBezTo>
                    <a:pt x="100" y="27"/>
                    <a:pt x="92" y="29"/>
                    <a:pt x="84" y="32"/>
                  </a:cubicBezTo>
                  <a:cubicBezTo>
                    <a:pt x="84" y="32"/>
                    <a:pt x="84" y="32"/>
                    <a:pt x="84" y="32"/>
                  </a:cubicBezTo>
                  <a:cubicBezTo>
                    <a:pt x="67" y="14"/>
                    <a:pt x="67" y="14"/>
                    <a:pt x="67" y="14"/>
                  </a:cubicBezTo>
                  <a:cubicBezTo>
                    <a:pt x="46" y="28"/>
                    <a:pt x="46" y="28"/>
                    <a:pt x="46" y="28"/>
                  </a:cubicBezTo>
                  <a:cubicBezTo>
                    <a:pt x="55" y="52"/>
                    <a:pt x="55" y="52"/>
                    <a:pt x="55" y="52"/>
                  </a:cubicBezTo>
                  <a:lnTo>
                    <a:pt x="56" y="52"/>
                  </a:lnTo>
                  <a:close/>
                  <a:moveTo>
                    <a:pt x="169" y="53"/>
                  </a:moveTo>
                  <a:cubicBezTo>
                    <a:pt x="209" y="78"/>
                    <a:pt x="222" y="130"/>
                    <a:pt x="198" y="170"/>
                  </a:cubicBezTo>
                  <a:cubicBezTo>
                    <a:pt x="174" y="210"/>
                    <a:pt x="122" y="222"/>
                    <a:pt x="82" y="198"/>
                  </a:cubicBezTo>
                  <a:cubicBezTo>
                    <a:pt x="42" y="174"/>
                    <a:pt x="29" y="122"/>
                    <a:pt x="53" y="82"/>
                  </a:cubicBezTo>
                  <a:cubicBezTo>
                    <a:pt x="77" y="42"/>
                    <a:pt x="129" y="29"/>
                    <a:pt x="169" y="53"/>
                  </a:cubicBezTo>
                  <a:close/>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9" name="Freeform 10"/>
            <p:cNvSpPr/>
            <p:nvPr/>
          </p:nvSpPr>
          <p:spPr bwMode="auto">
            <a:xfrm>
              <a:off x="8648966" y="1811050"/>
              <a:ext cx="1252979" cy="1252979"/>
            </a:xfrm>
            <a:custGeom>
              <a:avLst/>
              <a:gdLst>
                <a:gd name="T0" fmla="*/ 52 w 412"/>
                <a:gd name="T1" fmla="*/ 112 h 412"/>
                <a:gd name="T2" fmla="*/ 112 w 412"/>
                <a:gd name="T3" fmla="*/ 361 h 412"/>
                <a:gd name="T4" fmla="*/ 360 w 412"/>
                <a:gd name="T5" fmla="*/ 300 h 412"/>
                <a:gd name="T6" fmla="*/ 300 w 412"/>
                <a:gd name="T7" fmla="*/ 52 h 412"/>
                <a:gd name="T8" fmla="*/ 52 w 412"/>
                <a:gd name="T9" fmla="*/ 112 h 412"/>
              </a:gdLst>
              <a:ahLst/>
              <a:cxnLst>
                <a:cxn ang="0">
                  <a:pos x="T0" y="T1"/>
                </a:cxn>
                <a:cxn ang="0">
                  <a:pos x="T2" y="T3"/>
                </a:cxn>
                <a:cxn ang="0">
                  <a:pos x="T4" y="T5"/>
                </a:cxn>
                <a:cxn ang="0">
                  <a:pos x="T6" y="T7"/>
                </a:cxn>
                <a:cxn ang="0">
                  <a:pos x="T8" y="T9"/>
                </a:cxn>
              </a:cxnLst>
              <a:rect l="0" t="0" r="r" b="b"/>
              <a:pathLst>
                <a:path w="412" h="412">
                  <a:moveTo>
                    <a:pt x="52" y="112"/>
                  </a:moveTo>
                  <a:cubicBezTo>
                    <a:pt x="0" y="198"/>
                    <a:pt x="27" y="309"/>
                    <a:pt x="112" y="361"/>
                  </a:cubicBezTo>
                  <a:cubicBezTo>
                    <a:pt x="197" y="412"/>
                    <a:pt x="308" y="385"/>
                    <a:pt x="360" y="300"/>
                  </a:cubicBezTo>
                  <a:cubicBezTo>
                    <a:pt x="412" y="215"/>
                    <a:pt x="385" y="104"/>
                    <a:pt x="300" y="52"/>
                  </a:cubicBezTo>
                  <a:cubicBezTo>
                    <a:pt x="214" y="0"/>
                    <a:pt x="103" y="27"/>
                    <a:pt x="52" y="112"/>
                  </a:cubicBezTo>
                  <a:close/>
                </a:path>
              </a:pathLst>
            </a:custGeom>
            <a:solidFill>
              <a:schemeClr val="accent3"/>
            </a:solidFill>
            <a:ln>
              <a:noFill/>
            </a:ln>
          </p:spPr>
          <p:txBody>
            <a:bodyPr vert="horz" wrap="square" lIns="91440" tIns="45720" rIns="91440" bIns="45720" numCol="1" anchor="t" anchorCtr="0" compatLnSpc="1"/>
            <a:lstStyle/>
            <a:p>
              <a:endParaRPr lang="en-US">
                <a:cs typeface="+mn-ea"/>
                <a:sym typeface="+mn-lt"/>
              </a:endParaRPr>
            </a:p>
          </p:txBody>
        </p:sp>
        <p:sp>
          <p:nvSpPr>
            <p:cNvPr id="10" name="Freeform 11"/>
            <p:cNvSpPr>
              <a:spLocks noEditPoints="1"/>
            </p:cNvSpPr>
            <p:nvPr/>
          </p:nvSpPr>
          <p:spPr bwMode="auto">
            <a:xfrm>
              <a:off x="8341826" y="1503910"/>
              <a:ext cx="1869831" cy="1863405"/>
            </a:xfrm>
            <a:custGeom>
              <a:avLst/>
              <a:gdLst>
                <a:gd name="T0" fmla="*/ 109 w 615"/>
                <a:gd name="T1" fmla="*/ 156 h 613"/>
                <a:gd name="T2" fmla="*/ 50 w 615"/>
                <a:gd name="T3" fmla="*/ 137 h 613"/>
                <a:gd name="T4" fmla="*/ 70 w 615"/>
                <a:gd name="T5" fmla="*/ 231 h 613"/>
                <a:gd name="T6" fmla="*/ 59 w 615"/>
                <a:gd name="T7" fmla="*/ 270 h 613"/>
                <a:gd name="T8" fmla="*/ 1 w 615"/>
                <a:gd name="T9" fmla="*/ 344 h 613"/>
                <a:gd name="T10" fmla="*/ 73 w 615"/>
                <a:gd name="T11" fmla="*/ 393 h 613"/>
                <a:gd name="T12" fmla="*/ 26 w 615"/>
                <a:gd name="T13" fmla="*/ 432 h 613"/>
                <a:gd name="T14" fmla="*/ 116 w 615"/>
                <a:gd name="T15" fmla="*/ 466 h 613"/>
                <a:gd name="T16" fmla="*/ 144 w 615"/>
                <a:gd name="T17" fmla="*/ 496 h 613"/>
                <a:gd name="T18" fmla="*/ 175 w 615"/>
                <a:gd name="T19" fmla="*/ 583 h 613"/>
                <a:gd name="T20" fmla="*/ 267 w 615"/>
                <a:gd name="T21" fmla="*/ 553 h 613"/>
                <a:gd name="T22" fmla="*/ 277 w 615"/>
                <a:gd name="T23" fmla="*/ 613 h 613"/>
                <a:gd name="T24" fmla="*/ 351 w 615"/>
                <a:gd name="T25" fmla="*/ 552 h 613"/>
                <a:gd name="T26" fmla="*/ 409 w 615"/>
                <a:gd name="T27" fmla="*/ 536 h 613"/>
                <a:gd name="T28" fmla="*/ 503 w 615"/>
                <a:gd name="T29" fmla="*/ 545 h 613"/>
                <a:gd name="T30" fmla="*/ 479 w 615"/>
                <a:gd name="T31" fmla="*/ 487 h 613"/>
                <a:gd name="T32" fmla="*/ 507 w 615"/>
                <a:gd name="T33" fmla="*/ 458 h 613"/>
                <a:gd name="T34" fmla="*/ 593 w 615"/>
                <a:gd name="T35" fmla="*/ 421 h 613"/>
                <a:gd name="T36" fmla="*/ 544 w 615"/>
                <a:gd name="T37" fmla="*/ 382 h 613"/>
                <a:gd name="T38" fmla="*/ 555 w 615"/>
                <a:gd name="T39" fmla="*/ 344 h 613"/>
                <a:gd name="T40" fmla="*/ 613 w 615"/>
                <a:gd name="T41" fmla="*/ 270 h 613"/>
                <a:gd name="T42" fmla="*/ 551 w 615"/>
                <a:gd name="T43" fmla="*/ 259 h 613"/>
                <a:gd name="T44" fmla="*/ 542 w 615"/>
                <a:gd name="T45" fmla="*/ 220 h 613"/>
                <a:gd name="T46" fmla="*/ 558 w 615"/>
                <a:gd name="T47" fmla="*/ 127 h 613"/>
                <a:gd name="T48" fmla="*/ 494 w 615"/>
                <a:gd name="T49" fmla="*/ 145 h 613"/>
                <a:gd name="T50" fmla="*/ 464 w 615"/>
                <a:gd name="T51" fmla="*/ 113 h 613"/>
                <a:gd name="T52" fmla="*/ 437 w 615"/>
                <a:gd name="T53" fmla="*/ 35 h 613"/>
                <a:gd name="T54" fmla="*/ 397 w 615"/>
                <a:gd name="T55" fmla="*/ 77 h 613"/>
                <a:gd name="T56" fmla="*/ 348 w 615"/>
                <a:gd name="T57" fmla="*/ 60 h 613"/>
                <a:gd name="T58" fmla="*/ 275 w 615"/>
                <a:gd name="T59" fmla="*/ 0 h 613"/>
                <a:gd name="T60" fmla="*/ 264 w 615"/>
                <a:gd name="T61" fmla="*/ 62 h 613"/>
                <a:gd name="T62" fmla="*/ 205 w 615"/>
                <a:gd name="T63" fmla="*/ 78 h 613"/>
                <a:gd name="T64" fmla="*/ 112 w 615"/>
                <a:gd name="T65" fmla="*/ 69 h 613"/>
                <a:gd name="T66" fmla="*/ 414 w 615"/>
                <a:gd name="T67" fmla="*/ 131 h 613"/>
                <a:gd name="T68" fmla="*/ 200 w 615"/>
                <a:gd name="T69" fmla="*/ 484 h 613"/>
                <a:gd name="T70" fmla="*/ 414 w 615"/>
                <a:gd name="T71" fmla="*/ 131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5" h="613">
                  <a:moveTo>
                    <a:pt x="136" y="126"/>
                  </a:moveTo>
                  <a:cubicBezTo>
                    <a:pt x="126" y="135"/>
                    <a:pt x="117" y="145"/>
                    <a:pt x="109" y="156"/>
                  </a:cubicBezTo>
                  <a:cubicBezTo>
                    <a:pt x="108" y="155"/>
                    <a:pt x="108" y="155"/>
                    <a:pt x="108" y="155"/>
                  </a:cubicBezTo>
                  <a:cubicBezTo>
                    <a:pt x="50" y="137"/>
                    <a:pt x="50" y="137"/>
                    <a:pt x="50" y="137"/>
                  </a:cubicBezTo>
                  <a:cubicBezTo>
                    <a:pt x="21" y="192"/>
                    <a:pt x="21" y="192"/>
                    <a:pt x="21" y="192"/>
                  </a:cubicBezTo>
                  <a:cubicBezTo>
                    <a:pt x="70" y="231"/>
                    <a:pt x="70" y="231"/>
                    <a:pt x="70" y="231"/>
                  </a:cubicBezTo>
                  <a:cubicBezTo>
                    <a:pt x="66" y="244"/>
                    <a:pt x="63" y="257"/>
                    <a:pt x="61" y="270"/>
                  </a:cubicBezTo>
                  <a:cubicBezTo>
                    <a:pt x="59" y="270"/>
                    <a:pt x="59" y="270"/>
                    <a:pt x="59" y="270"/>
                  </a:cubicBezTo>
                  <a:cubicBezTo>
                    <a:pt x="0" y="281"/>
                    <a:pt x="0" y="281"/>
                    <a:pt x="0" y="281"/>
                  </a:cubicBezTo>
                  <a:cubicBezTo>
                    <a:pt x="1" y="344"/>
                    <a:pt x="1" y="344"/>
                    <a:pt x="1" y="344"/>
                  </a:cubicBezTo>
                  <a:cubicBezTo>
                    <a:pt x="62" y="354"/>
                    <a:pt x="62" y="354"/>
                    <a:pt x="62" y="354"/>
                  </a:cubicBezTo>
                  <a:cubicBezTo>
                    <a:pt x="65" y="367"/>
                    <a:pt x="69" y="380"/>
                    <a:pt x="73" y="393"/>
                  </a:cubicBezTo>
                  <a:cubicBezTo>
                    <a:pt x="72" y="394"/>
                    <a:pt x="72" y="394"/>
                    <a:pt x="72" y="394"/>
                  </a:cubicBezTo>
                  <a:cubicBezTo>
                    <a:pt x="26" y="432"/>
                    <a:pt x="26" y="432"/>
                    <a:pt x="26" y="432"/>
                  </a:cubicBezTo>
                  <a:cubicBezTo>
                    <a:pt x="57" y="486"/>
                    <a:pt x="57" y="486"/>
                    <a:pt x="57" y="486"/>
                  </a:cubicBezTo>
                  <a:cubicBezTo>
                    <a:pt x="116" y="466"/>
                    <a:pt x="116" y="466"/>
                    <a:pt x="116" y="466"/>
                  </a:cubicBezTo>
                  <a:cubicBezTo>
                    <a:pt x="124" y="477"/>
                    <a:pt x="128" y="483"/>
                    <a:pt x="144" y="495"/>
                  </a:cubicBezTo>
                  <a:cubicBezTo>
                    <a:pt x="144" y="496"/>
                    <a:pt x="144" y="496"/>
                    <a:pt x="144" y="496"/>
                  </a:cubicBezTo>
                  <a:cubicBezTo>
                    <a:pt x="122" y="551"/>
                    <a:pt x="122" y="551"/>
                    <a:pt x="122" y="551"/>
                  </a:cubicBezTo>
                  <a:cubicBezTo>
                    <a:pt x="175" y="583"/>
                    <a:pt x="175" y="583"/>
                    <a:pt x="175" y="583"/>
                  </a:cubicBezTo>
                  <a:cubicBezTo>
                    <a:pt x="216" y="538"/>
                    <a:pt x="216" y="538"/>
                    <a:pt x="216" y="538"/>
                  </a:cubicBezTo>
                  <a:cubicBezTo>
                    <a:pt x="233" y="545"/>
                    <a:pt x="249" y="550"/>
                    <a:pt x="267" y="553"/>
                  </a:cubicBezTo>
                  <a:cubicBezTo>
                    <a:pt x="266" y="554"/>
                    <a:pt x="266" y="554"/>
                    <a:pt x="266" y="554"/>
                  </a:cubicBezTo>
                  <a:cubicBezTo>
                    <a:pt x="277" y="613"/>
                    <a:pt x="277" y="613"/>
                    <a:pt x="277" y="613"/>
                  </a:cubicBezTo>
                  <a:cubicBezTo>
                    <a:pt x="339" y="613"/>
                    <a:pt x="339" y="613"/>
                    <a:pt x="339" y="613"/>
                  </a:cubicBezTo>
                  <a:cubicBezTo>
                    <a:pt x="351" y="552"/>
                    <a:pt x="351" y="552"/>
                    <a:pt x="351" y="552"/>
                  </a:cubicBezTo>
                  <a:cubicBezTo>
                    <a:pt x="371" y="549"/>
                    <a:pt x="390" y="543"/>
                    <a:pt x="409" y="534"/>
                  </a:cubicBezTo>
                  <a:cubicBezTo>
                    <a:pt x="409" y="536"/>
                    <a:pt x="409" y="536"/>
                    <a:pt x="409" y="536"/>
                  </a:cubicBezTo>
                  <a:cubicBezTo>
                    <a:pt x="451" y="579"/>
                    <a:pt x="451" y="579"/>
                    <a:pt x="451" y="579"/>
                  </a:cubicBezTo>
                  <a:cubicBezTo>
                    <a:pt x="503" y="545"/>
                    <a:pt x="503" y="545"/>
                    <a:pt x="503" y="545"/>
                  </a:cubicBezTo>
                  <a:cubicBezTo>
                    <a:pt x="479" y="487"/>
                    <a:pt x="479" y="487"/>
                    <a:pt x="479" y="487"/>
                  </a:cubicBezTo>
                  <a:cubicBezTo>
                    <a:pt x="479" y="487"/>
                    <a:pt x="479" y="487"/>
                    <a:pt x="479" y="487"/>
                  </a:cubicBezTo>
                  <a:cubicBezTo>
                    <a:pt x="488" y="478"/>
                    <a:pt x="497" y="468"/>
                    <a:pt x="506" y="458"/>
                  </a:cubicBezTo>
                  <a:cubicBezTo>
                    <a:pt x="507" y="458"/>
                    <a:pt x="507" y="458"/>
                    <a:pt x="507" y="458"/>
                  </a:cubicBezTo>
                  <a:cubicBezTo>
                    <a:pt x="565" y="477"/>
                    <a:pt x="565" y="477"/>
                    <a:pt x="565" y="477"/>
                  </a:cubicBezTo>
                  <a:cubicBezTo>
                    <a:pt x="593" y="421"/>
                    <a:pt x="593" y="421"/>
                    <a:pt x="593" y="421"/>
                  </a:cubicBezTo>
                  <a:cubicBezTo>
                    <a:pt x="545" y="382"/>
                    <a:pt x="545" y="382"/>
                    <a:pt x="545" y="382"/>
                  </a:cubicBezTo>
                  <a:cubicBezTo>
                    <a:pt x="544" y="382"/>
                    <a:pt x="544" y="382"/>
                    <a:pt x="544" y="382"/>
                  </a:cubicBezTo>
                  <a:cubicBezTo>
                    <a:pt x="548" y="370"/>
                    <a:pt x="551" y="357"/>
                    <a:pt x="553" y="344"/>
                  </a:cubicBezTo>
                  <a:cubicBezTo>
                    <a:pt x="555" y="344"/>
                    <a:pt x="555" y="344"/>
                    <a:pt x="555" y="344"/>
                  </a:cubicBezTo>
                  <a:cubicBezTo>
                    <a:pt x="615" y="332"/>
                    <a:pt x="615" y="332"/>
                    <a:pt x="615" y="332"/>
                  </a:cubicBezTo>
                  <a:cubicBezTo>
                    <a:pt x="613" y="270"/>
                    <a:pt x="613" y="270"/>
                    <a:pt x="613" y="270"/>
                  </a:cubicBezTo>
                  <a:cubicBezTo>
                    <a:pt x="552" y="259"/>
                    <a:pt x="552" y="259"/>
                    <a:pt x="552" y="259"/>
                  </a:cubicBezTo>
                  <a:cubicBezTo>
                    <a:pt x="551" y="259"/>
                    <a:pt x="551" y="259"/>
                    <a:pt x="551" y="259"/>
                  </a:cubicBezTo>
                  <a:cubicBezTo>
                    <a:pt x="548" y="246"/>
                    <a:pt x="545" y="233"/>
                    <a:pt x="540" y="221"/>
                  </a:cubicBezTo>
                  <a:cubicBezTo>
                    <a:pt x="542" y="220"/>
                    <a:pt x="542" y="220"/>
                    <a:pt x="542" y="220"/>
                  </a:cubicBezTo>
                  <a:cubicBezTo>
                    <a:pt x="589" y="181"/>
                    <a:pt x="589" y="181"/>
                    <a:pt x="589" y="181"/>
                  </a:cubicBezTo>
                  <a:cubicBezTo>
                    <a:pt x="558" y="127"/>
                    <a:pt x="558" y="127"/>
                    <a:pt x="558" y="127"/>
                  </a:cubicBezTo>
                  <a:cubicBezTo>
                    <a:pt x="499" y="147"/>
                    <a:pt x="499" y="147"/>
                    <a:pt x="499" y="147"/>
                  </a:cubicBezTo>
                  <a:cubicBezTo>
                    <a:pt x="494" y="145"/>
                    <a:pt x="494" y="145"/>
                    <a:pt x="494" y="145"/>
                  </a:cubicBezTo>
                  <a:cubicBezTo>
                    <a:pt x="486" y="135"/>
                    <a:pt x="479" y="127"/>
                    <a:pt x="463" y="115"/>
                  </a:cubicBezTo>
                  <a:cubicBezTo>
                    <a:pt x="464" y="113"/>
                    <a:pt x="464" y="113"/>
                    <a:pt x="464" y="113"/>
                  </a:cubicBezTo>
                  <a:cubicBezTo>
                    <a:pt x="490" y="68"/>
                    <a:pt x="490" y="68"/>
                    <a:pt x="490" y="68"/>
                  </a:cubicBezTo>
                  <a:cubicBezTo>
                    <a:pt x="437" y="35"/>
                    <a:pt x="437" y="35"/>
                    <a:pt x="437" y="35"/>
                  </a:cubicBezTo>
                  <a:cubicBezTo>
                    <a:pt x="396" y="78"/>
                    <a:pt x="396" y="78"/>
                    <a:pt x="396" y="78"/>
                  </a:cubicBezTo>
                  <a:cubicBezTo>
                    <a:pt x="397" y="77"/>
                    <a:pt x="397" y="77"/>
                    <a:pt x="397" y="77"/>
                  </a:cubicBezTo>
                  <a:cubicBezTo>
                    <a:pt x="381" y="71"/>
                    <a:pt x="365" y="65"/>
                    <a:pt x="348" y="62"/>
                  </a:cubicBezTo>
                  <a:cubicBezTo>
                    <a:pt x="348" y="60"/>
                    <a:pt x="348" y="60"/>
                    <a:pt x="348" y="60"/>
                  </a:cubicBezTo>
                  <a:cubicBezTo>
                    <a:pt x="337" y="0"/>
                    <a:pt x="337" y="0"/>
                    <a:pt x="337" y="0"/>
                  </a:cubicBezTo>
                  <a:cubicBezTo>
                    <a:pt x="275" y="0"/>
                    <a:pt x="275" y="0"/>
                    <a:pt x="275" y="0"/>
                  </a:cubicBezTo>
                  <a:cubicBezTo>
                    <a:pt x="264" y="62"/>
                    <a:pt x="264" y="62"/>
                    <a:pt x="264" y="62"/>
                  </a:cubicBezTo>
                  <a:cubicBezTo>
                    <a:pt x="264" y="62"/>
                    <a:pt x="264" y="62"/>
                    <a:pt x="264" y="62"/>
                  </a:cubicBezTo>
                  <a:cubicBezTo>
                    <a:pt x="244" y="66"/>
                    <a:pt x="225" y="71"/>
                    <a:pt x="206" y="79"/>
                  </a:cubicBezTo>
                  <a:cubicBezTo>
                    <a:pt x="205" y="78"/>
                    <a:pt x="205" y="78"/>
                    <a:pt x="205" y="78"/>
                  </a:cubicBezTo>
                  <a:cubicBezTo>
                    <a:pt x="163" y="34"/>
                    <a:pt x="163" y="34"/>
                    <a:pt x="163" y="34"/>
                  </a:cubicBezTo>
                  <a:cubicBezTo>
                    <a:pt x="112" y="69"/>
                    <a:pt x="112" y="69"/>
                    <a:pt x="112" y="69"/>
                  </a:cubicBezTo>
                  <a:cubicBezTo>
                    <a:pt x="136" y="126"/>
                    <a:pt x="136" y="126"/>
                    <a:pt x="136" y="126"/>
                  </a:cubicBezTo>
                  <a:close/>
                  <a:moveTo>
                    <a:pt x="414" y="131"/>
                  </a:moveTo>
                  <a:cubicBezTo>
                    <a:pt x="512" y="190"/>
                    <a:pt x="543" y="317"/>
                    <a:pt x="483" y="414"/>
                  </a:cubicBezTo>
                  <a:cubicBezTo>
                    <a:pt x="424" y="512"/>
                    <a:pt x="297" y="543"/>
                    <a:pt x="200" y="484"/>
                  </a:cubicBezTo>
                  <a:cubicBezTo>
                    <a:pt x="102" y="425"/>
                    <a:pt x="71" y="298"/>
                    <a:pt x="130" y="200"/>
                  </a:cubicBezTo>
                  <a:cubicBezTo>
                    <a:pt x="189" y="102"/>
                    <a:pt x="317" y="71"/>
                    <a:pt x="414" y="131"/>
                  </a:cubicBezTo>
                  <a:close/>
                </a:path>
              </a:pathLst>
            </a:custGeom>
            <a:solidFill>
              <a:schemeClr val="accent3"/>
            </a:solidFill>
            <a:ln>
              <a:noFill/>
            </a:ln>
          </p:spPr>
          <p:txBody>
            <a:bodyPr vert="horz" wrap="square" lIns="91440" tIns="45720" rIns="91440" bIns="45720" numCol="1" anchor="t" anchorCtr="0" compatLnSpc="1"/>
            <a:lstStyle/>
            <a:p>
              <a:endParaRPr lang="en-US">
                <a:cs typeface="+mn-ea"/>
                <a:sym typeface="+mn-lt"/>
              </a:endParaRPr>
            </a:p>
          </p:txBody>
        </p:sp>
        <p:sp>
          <p:nvSpPr>
            <p:cNvPr id="11" name="Freeform 12"/>
            <p:cNvSpPr/>
            <p:nvPr/>
          </p:nvSpPr>
          <p:spPr bwMode="auto">
            <a:xfrm>
              <a:off x="8059102" y="3486830"/>
              <a:ext cx="1119328" cy="1115473"/>
            </a:xfrm>
            <a:custGeom>
              <a:avLst/>
              <a:gdLst>
                <a:gd name="T0" fmla="*/ 46 w 368"/>
                <a:gd name="T1" fmla="*/ 100 h 367"/>
                <a:gd name="T2" fmla="*/ 101 w 368"/>
                <a:gd name="T3" fmla="*/ 321 h 367"/>
                <a:gd name="T4" fmla="*/ 322 w 368"/>
                <a:gd name="T5" fmla="*/ 267 h 367"/>
                <a:gd name="T6" fmla="*/ 267 w 368"/>
                <a:gd name="T7" fmla="*/ 46 h 367"/>
                <a:gd name="T8" fmla="*/ 46 w 368"/>
                <a:gd name="T9" fmla="*/ 100 h 367"/>
              </a:gdLst>
              <a:ahLst/>
              <a:cxnLst>
                <a:cxn ang="0">
                  <a:pos x="T0" y="T1"/>
                </a:cxn>
                <a:cxn ang="0">
                  <a:pos x="T2" y="T3"/>
                </a:cxn>
                <a:cxn ang="0">
                  <a:pos x="T4" y="T5"/>
                </a:cxn>
                <a:cxn ang="0">
                  <a:pos x="T6" y="T7"/>
                </a:cxn>
                <a:cxn ang="0">
                  <a:pos x="T8" y="T9"/>
                </a:cxn>
              </a:cxnLst>
              <a:rect l="0" t="0" r="r" b="b"/>
              <a:pathLst>
                <a:path w="368" h="367">
                  <a:moveTo>
                    <a:pt x="46" y="100"/>
                  </a:moveTo>
                  <a:cubicBezTo>
                    <a:pt x="0" y="176"/>
                    <a:pt x="25" y="275"/>
                    <a:pt x="101" y="321"/>
                  </a:cubicBezTo>
                  <a:cubicBezTo>
                    <a:pt x="176" y="367"/>
                    <a:pt x="275" y="343"/>
                    <a:pt x="322" y="267"/>
                  </a:cubicBezTo>
                  <a:cubicBezTo>
                    <a:pt x="368" y="191"/>
                    <a:pt x="343" y="92"/>
                    <a:pt x="267" y="46"/>
                  </a:cubicBezTo>
                  <a:cubicBezTo>
                    <a:pt x="192" y="0"/>
                    <a:pt x="93" y="24"/>
                    <a:pt x="46" y="100"/>
                  </a:cubicBez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2" name="Freeform 13"/>
            <p:cNvSpPr>
              <a:spLocks noEditPoints="1"/>
            </p:cNvSpPr>
            <p:nvPr/>
          </p:nvSpPr>
          <p:spPr bwMode="auto">
            <a:xfrm>
              <a:off x="7787944" y="3213102"/>
              <a:ext cx="1664213" cy="1662928"/>
            </a:xfrm>
            <a:custGeom>
              <a:avLst/>
              <a:gdLst>
                <a:gd name="T0" fmla="*/ 97 w 547"/>
                <a:gd name="T1" fmla="*/ 139 h 547"/>
                <a:gd name="T2" fmla="*/ 44 w 547"/>
                <a:gd name="T3" fmla="*/ 122 h 547"/>
                <a:gd name="T4" fmla="*/ 62 w 547"/>
                <a:gd name="T5" fmla="*/ 206 h 547"/>
                <a:gd name="T6" fmla="*/ 52 w 547"/>
                <a:gd name="T7" fmla="*/ 240 h 547"/>
                <a:gd name="T8" fmla="*/ 1 w 547"/>
                <a:gd name="T9" fmla="*/ 306 h 547"/>
                <a:gd name="T10" fmla="*/ 65 w 547"/>
                <a:gd name="T11" fmla="*/ 350 h 547"/>
                <a:gd name="T12" fmla="*/ 23 w 547"/>
                <a:gd name="T13" fmla="*/ 385 h 547"/>
                <a:gd name="T14" fmla="*/ 103 w 547"/>
                <a:gd name="T15" fmla="*/ 416 h 547"/>
                <a:gd name="T16" fmla="*/ 128 w 547"/>
                <a:gd name="T17" fmla="*/ 442 h 547"/>
                <a:gd name="T18" fmla="*/ 155 w 547"/>
                <a:gd name="T19" fmla="*/ 520 h 547"/>
                <a:gd name="T20" fmla="*/ 237 w 547"/>
                <a:gd name="T21" fmla="*/ 492 h 547"/>
                <a:gd name="T22" fmla="*/ 247 w 547"/>
                <a:gd name="T23" fmla="*/ 547 h 547"/>
                <a:gd name="T24" fmla="*/ 312 w 547"/>
                <a:gd name="T25" fmla="*/ 492 h 547"/>
                <a:gd name="T26" fmla="*/ 364 w 547"/>
                <a:gd name="T27" fmla="*/ 477 h 547"/>
                <a:gd name="T28" fmla="*/ 448 w 547"/>
                <a:gd name="T29" fmla="*/ 486 h 547"/>
                <a:gd name="T30" fmla="*/ 426 w 547"/>
                <a:gd name="T31" fmla="*/ 434 h 547"/>
                <a:gd name="T32" fmla="*/ 451 w 547"/>
                <a:gd name="T33" fmla="*/ 408 h 547"/>
                <a:gd name="T34" fmla="*/ 528 w 547"/>
                <a:gd name="T35" fmla="*/ 376 h 547"/>
                <a:gd name="T36" fmla="*/ 484 w 547"/>
                <a:gd name="T37" fmla="*/ 341 h 547"/>
                <a:gd name="T38" fmla="*/ 494 w 547"/>
                <a:gd name="T39" fmla="*/ 306 h 547"/>
                <a:gd name="T40" fmla="*/ 546 w 547"/>
                <a:gd name="T41" fmla="*/ 240 h 547"/>
                <a:gd name="T42" fmla="*/ 491 w 547"/>
                <a:gd name="T43" fmla="*/ 231 h 547"/>
                <a:gd name="T44" fmla="*/ 483 w 547"/>
                <a:gd name="T45" fmla="*/ 196 h 547"/>
                <a:gd name="T46" fmla="*/ 497 w 547"/>
                <a:gd name="T47" fmla="*/ 113 h 547"/>
                <a:gd name="T48" fmla="*/ 440 w 547"/>
                <a:gd name="T49" fmla="*/ 130 h 547"/>
                <a:gd name="T50" fmla="*/ 413 w 547"/>
                <a:gd name="T51" fmla="*/ 101 h 547"/>
                <a:gd name="T52" fmla="*/ 389 w 547"/>
                <a:gd name="T53" fmla="*/ 32 h 547"/>
                <a:gd name="T54" fmla="*/ 353 w 547"/>
                <a:gd name="T55" fmla="*/ 69 h 547"/>
                <a:gd name="T56" fmla="*/ 310 w 547"/>
                <a:gd name="T57" fmla="*/ 53 h 547"/>
                <a:gd name="T58" fmla="*/ 245 w 547"/>
                <a:gd name="T59" fmla="*/ 0 h 547"/>
                <a:gd name="T60" fmla="*/ 235 w 547"/>
                <a:gd name="T61" fmla="*/ 55 h 547"/>
                <a:gd name="T62" fmla="*/ 182 w 547"/>
                <a:gd name="T63" fmla="*/ 69 h 547"/>
                <a:gd name="T64" fmla="*/ 99 w 547"/>
                <a:gd name="T65" fmla="*/ 61 h 547"/>
                <a:gd name="T66" fmla="*/ 121 w 547"/>
                <a:gd name="T67" fmla="*/ 113 h 547"/>
                <a:gd name="T68" fmla="*/ 430 w 547"/>
                <a:gd name="T69" fmla="*/ 369 h 547"/>
                <a:gd name="T70" fmla="*/ 116 w 547"/>
                <a:gd name="T71" fmla="*/ 178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7" h="547">
                  <a:moveTo>
                    <a:pt x="121" y="113"/>
                  </a:moveTo>
                  <a:cubicBezTo>
                    <a:pt x="112" y="121"/>
                    <a:pt x="104" y="129"/>
                    <a:pt x="97" y="139"/>
                  </a:cubicBezTo>
                  <a:cubicBezTo>
                    <a:pt x="95" y="138"/>
                    <a:pt x="95" y="138"/>
                    <a:pt x="95" y="138"/>
                  </a:cubicBezTo>
                  <a:cubicBezTo>
                    <a:pt x="44" y="122"/>
                    <a:pt x="44" y="122"/>
                    <a:pt x="44" y="122"/>
                  </a:cubicBezTo>
                  <a:cubicBezTo>
                    <a:pt x="19" y="171"/>
                    <a:pt x="19" y="171"/>
                    <a:pt x="19" y="171"/>
                  </a:cubicBezTo>
                  <a:cubicBezTo>
                    <a:pt x="62" y="206"/>
                    <a:pt x="62" y="206"/>
                    <a:pt x="62" y="206"/>
                  </a:cubicBezTo>
                  <a:cubicBezTo>
                    <a:pt x="58" y="217"/>
                    <a:pt x="55" y="229"/>
                    <a:pt x="53" y="240"/>
                  </a:cubicBezTo>
                  <a:cubicBezTo>
                    <a:pt x="52" y="240"/>
                    <a:pt x="52" y="240"/>
                    <a:pt x="52" y="240"/>
                  </a:cubicBezTo>
                  <a:cubicBezTo>
                    <a:pt x="0" y="251"/>
                    <a:pt x="0" y="251"/>
                    <a:pt x="0" y="251"/>
                  </a:cubicBezTo>
                  <a:cubicBezTo>
                    <a:pt x="1" y="306"/>
                    <a:pt x="1" y="306"/>
                    <a:pt x="1" y="306"/>
                  </a:cubicBezTo>
                  <a:cubicBezTo>
                    <a:pt x="55" y="316"/>
                    <a:pt x="55" y="316"/>
                    <a:pt x="55" y="316"/>
                  </a:cubicBezTo>
                  <a:cubicBezTo>
                    <a:pt x="57" y="328"/>
                    <a:pt x="61" y="339"/>
                    <a:pt x="65" y="350"/>
                  </a:cubicBezTo>
                  <a:cubicBezTo>
                    <a:pt x="64" y="351"/>
                    <a:pt x="64" y="351"/>
                    <a:pt x="64" y="351"/>
                  </a:cubicBezTo>
                  <a:cubicBezTo>
                    <a:pt x="23" y="385"/>
                    <a:pt x="23" y="385"/>
                    <a:pt x="23" y="385"/>
                  </a:cubicBezTo>
                  <a:cubicBezTo>
                    <a:pt x="50" y="433"/>
                    <a:pt x="50" y="433"/>
                    <a:pt x="50" y="433"/>
                  </a:cubicBezTo>
                  <a:cubicBezTo>
                    <a:pt x="103" y="416"/>
                    <a:pt x="103" y="416"/>
                    <a:pt x="103" y="416"/>
                  </a:cubicBezTo>
                  <a:cubicBezTo>
                    <a:pt x="110" y="425"/>
                    <a:pt x="114" y="431"/>
                    <a:pt x="128" y="442"/>
                  </a:cubicBezTo>
                  <a:cubicBezTo>
                    <a:pt x="128" y="442"/>
                    <a:pt x="128" y="442"/>
                    <a:pt x="128" y="442"/>
                  </a:cubicBezTo>
                  <a:cubicBezTo>
                    <a:pt x="108" y="491"/>
                    <a:pt x="108" y="491"/>
                    <a:pt x="108" y="491"/>
                  </a:cubicBezTo>
                  <a:cubicBezTo>
                    <a:pt x="155" y="520"/>
                    <a:pt x="155" y="520"/>
                    <a:pt x="155" y="520"/>
                  </a:cubicBezTo>
                  <a:cubicBezTo>
                    <a:pt x="192" y="480"/>
                    <a:pt x="192" y="480"/>
                    <a:pt x="192" y="480"/>
                  </a:cubicBezTo>
                  <a:cubicBezTo>
                    <a:pt x="207" y="485"/>
                    <a:pt x="222" y="490"/>
                    <a:pt x="237" y="492"/>
                  </a:cubicBezTo>
                  <a:cubicBezTo>
                    <a:pt x="237" y="494"/>
                    <a:pt x="237" y="494"/>
                    <a:pt x="237" y="494"/>
                  </a:cubicBezTo>
                  <a:cubicBezTo>
                    <a:pt x="247" y="547"/>
                    <a:pt x="247" y="547"/>
                    <a:pt x="247" y="547"/>
                  </a:cubicBezTo>
                  <a:cubicBezTo>
                    <a:pt x="302" y="546"/>
                    <a:pt x="302" y="546"/>
                    <a:pt x="302" y="546"/>
                  </a:cubicBezTo>
                  <a:cubicBezTo>
                    <a:pt x="312" y="492"/>
                    <a:pt x="312" y="492"/>
                    <a:pt x="312" y="492"/>
                  </a:cubicBezTo>
                  <a:cubicBezTo>
                    <a:pt x="330" y="489"/>
                    <a:pt x="347" y="484"/>
                    <a:pt x="364" y="476"/>
                  </a:cubicBezTo>
                  <a:cubicBezTo>
                    <a:pt x="364" y="477"/>
                    <a:pt x="364" y="477"/>
                    <a:pt x="364" y="477"/>
                  </a:cubicBezTo>
                  <a:cubicBezTo>
                    <a:pt x="402" y="516"/>
                    <a:pt x="402" y="516"/>
                    <a:pt x="402" y="516"/>
                  </a:cubicBezTo>
                  <a:cubicBezTo>
                    <a:pt x="448" y="486"/>
                    <a:pt x="448" y="486"/>
                    <a:pt x="448" y="486"/>
                  </a:cubicBezTo>
                  <a:cubicBezTo>
                    <a:pt x="426" y="434"/>
                    <a:pt x="426" y="434"/>
                    <a:pt x="426" y="434"/>
                  </a:cubicBezTo>
                  <a:cubicBezTo>
                    <a:pt x="426" y="434"/>
                    <a:pt x="426" y="434"/>
                    <a:pt x="426" y="434"/>
                  </a:cubicBezTo>
                  <a:cubicBezTo>
                    <a:pt x="435" y="426"/>
                    <a:pt x="443" y="417"/>
                    <a:pt x="450" y="408"/>
                  </a:cubicBezTo>
                  <a:cubicBezTo>
                    <a:pt x="451" y="408"/>
                    <a:pt x="451" y="408"/>
                    <a:pt x="451" y="408"/>
                  </a:cubicBezTo>
                  <a:cubicBezTo>
                    <a:pt x="503" y="425"/>
                    <a:pt x="503" y="425"/>
                    <a:pt x="503" y="425"/>
                  </a:cubicBezTo>
                  <a:cubicBezTo>
                    <a:pt x="528" y="376"/>
                    <a:pt x="528" y="376"/>
                    <a:pt x="528" y="376"/>
                  </a:cubicBezTo>
                  <a:cubicBezTo>
                    <a:pt x="485" y="341"/>
                    <a:pt x="485" y="341"/>
                    <a:pt x="485" y="341"/>
                  </a:cubicBezTo>
                  <a:cubicBezTo>
                    <a:pt x="484" y="341"/>
                    <a:pt x="484" y="341"/>
                    <a:pt x="484" y="341"/>
                  </a:cubicBezTo>
                  <a:cubicBezTo>
                    <a:pt x="488" y="329"/>
                    <a:pt x="491" y="318"/>
                    <a:pt x="493" y="306"/>
                  </a:cubicBezTo>
                  <a:cubicBezTo>
                    <a:pt x="494" y="306"/>
                    <a:pt x="494" y="306"/>
                    <a:pt x="494" y="306"/>
                  </a:cubicBezTo>
                  <a:cubicBezTo>
                    <a:pt x="547" y="296"/>
                    <a:pt x="547" y="296"/>
                    <a:pt x="547" y="296"/>
                  </a:cubicBezTo>
                  <a:cubicBezTo>
                    <a:pt x="546" y="240"/>
                    <a:pt x="546" y="240"/>
                    <a:pt x="546" y="240"/>
                  </a:cubicBezTo>
                  <a:cubicBezTo>
                    <a:pt x="491" y="231"/>
                    <a:pt x="491" y="231"/>
                    <a:pt x="491" y="231"/>
                  </a:cubicBezTo>
                  <a:cubicBezTo>
                    <a:pt x="491" y="231"/>
                    <a:pt x="491" y="231"/>
                    <a:pt x="491" y="231"/>
                  </a:cubicBezTo>
                  <a:cubicBezTo>
                    <a:pt x="488" y="219"/>
                    <a:pt x="485" y="208"/>
                    <a:pt x="481" y="197"/>
                  </a:cubicBezTo>
                  <a:cubicBezTo>
                    <a:pt x="483" y="196"/>
                    <a:pt x="483" y="196"/>
                    <a:pt x="483" y="196"/>
                  </a:cubicBezTo>
                  <a:cubicBezTo>
                    <a:pt x="524" y="161"/>
                    <a:pt x="524" y="161"/>
                    <a:pt x="524" y="161"/>
                  </a:cubicBezTo>
                  <a:cubicBezTo>
                    <a:pt x="497" y="113"/>
                    <a:pt x="497" y="113"/>
                    <a:pt x="497" y="113"/>
                  </a:cubicBezTo>
                  <a:cubicBezTo>
                    <a:pt x="444" y="131"/>
                    <a:pt x="444" y="131"/>
                    <a:pt x="444" y="131"/>
                  </a:cubicBezTo>
                  <a:cubicBezTo>
                    <a:pt x="440" y="130"/>
                    <a:pt x="440" y="130"/>
                    <a:pt x="440" y="130"/>
                  </a:cubicBezTo>
                  <a:cubicBezTo>
                    <a:pt x="433" y="121"/>
                    <a:pt x="426" y="113"/>
                    <a:pt x="412" y="102"/>
                  </a:cubicBezTo>
                  <a:cubicBezTo>
                    <a:pt x="413" y="101"/>
                    <a:pt x="413" y="101"/>
                    <a:pt x="413" y="101"/>
                  </a:cubicBezTo>
                  <a:cubicBezTo>
                    <a:pt x="436" y="60"/>
                    <a:pt x="436" y="60"/>
                    <a:pt x="436" y="60"/>
                  </a:cubicBezTo>
                  <a:cubicBezTo>
                    <a:pt x="389" y="32"/>
                    <a:pt x="389" y="32"/>
                    <a:pt x="389" y="32"/>
                  </a:cubicBezTo>
                  <a:cubicBezTo>
                    <a:pt x="353" y="70"/>
                    <a:pt x="353" y="70"/>
                    <a:pt x="353" y="70"/>
                  </a:cubicBezTo>
                  <a:cubicBezTo>
                    <a:pt x="353" y="69"/>
                    <a:pt x="353" y="69"/>
                    <a:pt x="353" y="69"/>
                  </a:cubicBezTo>
                  <a:cubicBezTo>
                    <a:pt x="339" y="63"/>
                    <a:pt x="324" y="58"/>
                    <a:pt x="309" y="56"/>
                  </a:cubicBezTo>
                  <a:cubicBezTo>
                    <a:pt x="310" y="53"/>
                    <a:pt x="310" y="53"/>
                    <a:pt x="310" y="53"/>
                  </a:cubicBezTo>
                  <a:cubicBezTo>
                    <a:pt x="300" y="0"/>
                    <a:pt x="300" y="0"/>
                    <a:pt x="300" y="0"/>
                  </a:cubicBezTo>
                  <a:cubicBezTo>
                    <a:pt x="245" y="0"/>
                    <a:pt x="245" y="0"/>
                    <a:pt x="245" y="0"/>
                  </a:cubicBezTo>
                  <a:cubicBezTo>
                    <a:pt x="234" y="55"/>
                    <a:pt x="234" y="55"/>
                    <a:pt x="234" y="55"/>
                  </a:cubicBezTo>
                  <a:cubicBezTo>
                    <a:pt x="235" y="55"/>
                    <a:pt x="235" y="55"/>
                    <a:pt x="235" y="55"/>
                  </a:cubicBezTo>
                  <a:cubicBezTo>
                    <a:pt x="217" y="58"/>
                    <a:pt x="200" y="64"/>
                    <a:pt x="183" y="71"/>
                  </a:cubicBezTo>
                  <a:cubicBezTo>
                    <a:pt x="182" y="69"/>
                    <a:pt x="182" y="69"/>
                    <a:pt x="182" y="69"/>
                  </a:cubicBezTo>
                  <a:cubicBezTo>
                    <a:pt x="145" y="30"/>
                    <a:pt x="145" y="30"/>
                    <a:pt x="145" y="30"/>
                  </a:cubicBezTo>
                  <a:cubicBezTo>
                    <a:pt x="99" y="61"/>
                    <a:pt x="99" y="61"/>
                    <a:pt x="99" y="61"/>
                  </a:cubicBezTo>
                  <a:cubicBezTo>
                    <a:pt x="121" y="112"/>
                    <a:pt x="121" y="112"/>
                    <a:pt x="121" y="112"/>
                  </a:cubicBezTo>
                  <a:lnTo>
                    <a:pt x="121" y="113"/>
                  </a:lnTo>
                  <a:close/>
                  <a:moveTo>
                    <a:pt x="369" y="116"/>
                  </a:moveTo>
                  <a:cubicBezTo>
                    <a:pt x="455" y="169"/>
                    <a:pt x="483" y="282"/>
                    <a:pt x="430" y="369"/>
                  </a:cubicBezTo>
                  <a:cubicBezTo>
                    <a:pt x="378" y="456"/>
                    <a:pt x="264" y="484"/>
                    <a:pt x="177" y="431"/>
                  </a:cubicBezTo>
                  <a:cubicBezTo>
                    <a:pt x="91" y="378"/>
                    <a:pt x="63" y="265"/>
                    <a:pt x="116" y="178"/>
                  </a:cubicBezTo>
                  <a:cubicBezTo>
                    <a:pt x="168" y="91"/>
                    <a:pt x="282" y="64"/>
                    <a:pt x="369" y="116"/>
                  </a:cubicBez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3" name="Freeform 14"/>
            <p:cNvSpPr/>
            <p:nvPr/>
          </p:nvSpPr>
          <p:spPr bwMode="auto">
            <a:xfrm>
              <a:off x="9677051" y="3367315"/>
              <a:ext cx="661830" cy="666970"/>
            </a:xfrm>
            <a:custGeom>
              <a:avLst/>
              <a:gdLst>
                <a:gd name="T0" fmla="*/ 28 w 218"/>
                <a:gd name="T1" fmla="*/ 60 h 219"/>
                <a:gd name="T2" fmla="*/ 60 w 218"/>
                <a:gd name="T3" fmla="*/ 191 h 219"/>
                <a:gd name="T4" fmla="*/ 191 w 218"/>
                <a:gd name="T5" fmla="*/ 159 h 219"/>
                <a:gd name="T6" fmla="*/ 159 w 218"/>
                <a:gd name="T7" fmla="*/ 28 h 219"/>
                <a:gd name="T8" fmla="*/ 28 w 218"/>
                <a:gd name="T9" fmla="*/ 60 h 219"/>
              </a:gdLst>
              <a:ahLst/>
              <a:cxnLst>
                <a:cxn ang="0">
                  <a:pos x="T0" y="T1"/>
                </a:cxn>
                <a:cxn ang="0">
                  <a:pos x="T2" y="T3"/>
                </a:cxn>
                <a:cxn ang="0">
                  <a:pos x="T4" y="T5"/>
                </a:cxn>
                <a:cxn ang="0">
                  <a:pos x="T6" y="T7"/>
                </a:cxn>
                <a:cxn ang="0">
                  <a:pos x="T8" y="T9"/>
                </a:cxn>
              </a:cxnLst>
              <a:rect l="0" t="0" r="r" b="b"/>
              <a:pathLst>
                <a:path w="218" h="219">
                  <a:moveTo>
                    <a:pt x="28" y="60"/>
                  </a:moveTo>
                  <a:cubicBezTo>
                    <a:pt x="0" y="105"/>
                    <a:pt x="15" y="164"/>
                    <a:pt x="60" y="191"/>
                  </a:cubicBezTo>
                  <a:cubicBezTo>
                    <a:pt x="105" y="219"/>
                    <a:pt x="164" y="204"/>
                    <a:pt x="191" y="159"/>
                  </a:cubicBezTo>
                  <a:cubicBezTo>
                    <a:pt x="218" y="114"/>
                    <a:pt x="204" y="55"/>
                    <a:pt x="159" y="28"/>
                  </a:cubicBezTo>
                  <a:cubicBezTo>
                    <a:pt x="114" y="0"/>
                    <a:pt x="55" y="15"/>
                    <a:pt x="28" y="60"/>
                  </a:cubicBezTo>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4" name="Freeform 15"/>
            <p:cNvSpPr>
              <a:spLocks noEditPoints="1"/>
            </p:cNvSpPr>
            <p:nvPr/>
          </p:nvSpPr>
          <p:spPr bwMode="auto">
            <a:xfrm>
              <a:off x="9515128" y="3206677"/>
              <a:ext cx="988247" cy="988247"/>
            </a:xfrm>
            <a:custGeom>
              <a:avLst/>
              <a:gdLst>
                <a:gd name="T0" fmla="*/ 57 w 325"/>
                <a:gd name="T1" fmla="*/ 82 h 325"/>
                <a:gd name="T2" fmla="*/ 26 w 325"/>
                <a:gd name="T3" fmla="*/ 72 h 325"/>
                <a:gd name="T4" fmla="*/ 37 w 325"/>
                <a:gd name="T5" fmla="*/ 122 h 325"/>
                <a:gd name="T6" fmla="*/ 31 w 325"/>
                <a:gd name="T7" fmla="*/ 143 h 325"/>
                <a:gd name="T8" fmla="*/ 0 w 325"/>
                <a:gd name="T9" fmla="*/ 182 h 325"/>
                <a:gd name="T10" fmla="*/ 38 w 325"/>
                <a:gd name="T11" fmla="*/ 208 h 325"/>
                <a:gd name="T12" fmla="*/ 13 w 325"/>
                <a:gd name="T13" fmla="*/ 229 h 325"/>
                <a:gd name="T14" fmla="*/ 61 w 325"/>
                <a:gd name="T15" fmla="*/ 247 h 325"/>
                <a:gd name="T16" fmla="*/ 76 w 325"/>
                <a:gd name="T17" fmla="*/ 263 h 325"/>
                <a:gd name="T18" fmla="*/ 92 w 325"/>
                <a:gd name="T19" fmla="*/ 309 h 325"/>
                <a:gd name="T20" fmla="*/ 141 w 325"/>
                <a:gd name="T21" fmla="*/ 292 h 325"/>
                <a:gd name="T22" fmla="*/ 147 w 325"/>
                <a:gd name="T23" fmla="*/ 325 h 325"/>
                <a:gd name="T24" fmla="*/ 186 w 325"/>
                <a:gd name="T25" fmla="*/ 292 h 325"/>
                <a:gd name="T26" fmla="*/ 217 w 325"/>
                <a:gd name="T27" fmla="*/ 283 h 325"/>
                <a:gd name="T28" fmla="*/ 266 w 325"/>
                <a:gd name="T29" fmla="*/ 288 h 325"/>
                <a:gd name="T30" fmla="*/ 253 w 325"/>
                <a:gd name="T31" fmla="*/ 258 h 325"/>
                <a:gd name="T32" fmla="*/ 268 w 325"/>
                <a:gd name="T33" fmla="*/ 242 h 325"/>
                <a:gd name="T34" fmla="*/ 314 w 325"/>
                <a:gd name="T35" fmla="*/ 223 h 325"/>
                <a:gd name="T36" fmla="*/ 288 w 325"/>
                <a:gd name="T37" fmla="*/ 202 h 325"/>
                <a:gd name="T38" fmla="*/ 294 w 325"/>
                <a:gd name="T39" fmla="*/ 182 h 325"/>
                <a:gd name="T40" fmla="*/ 325 w 325"/>
                <a:gd name="T41" fmla="*/ 143 h 325"/>
                <a:gd name="T42" fmla="*/ 292 w 325"/>
                <a:gd name="T43" fmla="*/ 137 h 325"/>
                <a:gd name="T44" fmla="*/ 287 w 325"/>
                <a:gd name="T45" fmla="*/ 116 h 325"/>
                <a:gd name="T46" fmla="*/ 295 w 325"/>
                <a:gd name="T47" fmla="*/ 67 h 325"/>
                <a:gd name="T48" fmla="*/ 262 w 325"/>
                <a:gd name="T49" fmla="*/ 77 h 325"/>
                <a:gd name="T50" fmla="*/ 246 w 325"/>
                <a:gd name="T51" fmla="*/ 59 h 325"/>
                <a:gd name="T52" fmla="*/ 231 w 325"/>
                <a:gd name="T53" fmla="*/ 18 h 325"/>
                <a:gd name="T54" fmla="*/ 210 w 325"/>
                <a:gd name="T55" fmla="*/ 41 h 325"/>
                <a:gd name="T56" fmla="*/ 184 w 325"/>
                <a:gd name="T57" fmla="*/ 31 h 325"/>
                <a:gd name="T58" fmla="*/ 146 w 325"/>
                <a:gd name="T59" fmla="*/ 0 h 325"/>
                <a:gd name="T60" fmla="*/ 139 w 325"/>
                <a:gd name="T61" fmla="*/ 33 h 325"/>
                <a:gd name="T62" fmla="*/ 108 w 325"/>
                <a:gd name="T63" fmla="*/ 41 h 325"/>
                <a:gd name="T64" fmla="*/ 59 w 325"/>
                <a:gd name="T65" fmla="*/ 36 h 325"/>
                <a:gd name="T66" fmla="*/ 72 w 325"/>
                <a:gd name="T67" fmla="*/ 67 h 325"/>
                <a:gd name="T68" fmla="*/ 256 w 325"/>
                <a:gd name="T69" fmla="*/ 219 h 325"/>
                <a:gd name="T70" fmla="*/ 69 w 325"/>
                <a:gd name="T71" fmla="*/ 106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5" h="325">
                  <a:moveTo>
                    <a:pt x="72" y="67"/>
                  </a:moveTo>
                  <a:cubicBezTo>
                    <a:pt x="67" y="71"/>
                    <a:pt x="62" y="77"/>
                    <a:pt x="57" y="82"/>
                  </a:cubicBezTo>
                  <a:cubicBezTo>
                    <a:pt x="57" y="82"/>
                    <a:pt x="57" y="82"/>
                    <a:pt x="57" y="82"/>
                  </a:cubicBezTo>
                  <a:cubicBezTo>
                    <a:pt x="26" y="72"/>
                    <a:pt x="26" y="72"/>
                    <a:pt x="26" y="72"/>
                  </a:cubicBezTo>
                  <a:cubicBezTo>
                    <a:pt x="11" y="101"/>
                    <a:pt x="11" y="101"/>
                    <a:pt x="11" y="101"/>
                  </a:cubicBezTo>
                  <a:cubicBezTo>
                    <a:pt x="37" y="122"/>
                    <a:pt x="37" y="122"/>
                    <a:pt x="37" y="122"/>
                  </a:cubicBezTo>
                  <a:cubicBezTo>
                    <a:pt x="35" y="129"/>
                    <a:pt x="33" y="136"/>
                    <a:pt x="32" y="143"/>
                  </a:cubicBezTo>
                  <a:cubicBezTo>
                    <a:pt x="31" y="143"/>
                    <a:pt x="31" y="143"/>
                    <a:pt x="31" y="143"/>
                  </a:cubicBezTo>
                  <a:cubicBezTo>
                    <a:pt x="0" y="149"/>
                    <a:pt x="0" y="149"/>
                    <a:pt x="0" y="149"/>
                  </a:cubicBezTo>
                  <a:cubicBezTo>
                    <a:pt x="0" y="182"/>
                    <a:pt x="0" y="182"/>
                    <a:pt x="0" y="182"/>
                  </a:cubicBezTo>
                  <a:cubicBezTo>
                    <a:pt x="33" y="187"/>
                    <a:pt x="33" y="187"/>
                    <a:pt x="33" y="187"/>
                  </a:cubicBezTo>
                  <a:cubicBezTo>
                    <a:pt x="34" y="194"/>
                    <a:pt x="36" y="201"/>
                    <a:pt x="38" y="208"/>
                  </a:cubicBezTo>
                  <a:cubicBezTo>
                    <a:pt x="38" y="208"/>
                    <a:pt x="38" y="208"/>
                    <a:pt x="38" y="208"/>
                  </a:cubicBezTo>
                  <a:cubicBezTo>
                    <a:pt x="13" y="229"/>
                    <a:pt x="13" y="229"/>
                    <a:pt x="13" y="229"/>
                  </a:cubicBezTo>
                  <a:cubicBezTo>
                    <a:pt x="30" y="257"/>
                    <a:pt x="30" y="257"/>
                    <a:pt x="30" y="257"/>
                  </a:cubicBezTo>
                  <a:cubicBezTo>
                    <a:pt x="61" y="247"/>
                    <a:pt x="61" y="247"/>
                    <a:pt x="61" y="247"/>
                  </a:cubicBezTo>
                  <a:cubicBezTo>
                    <a:pt x="66" y="252"/>
                    <a:pt x="68" y="256"/>
                    <a:pt x="76" y="262"/>
                  </a:cubicBezTo>
                  <a:cubicBezTo>
                    <a:pt x="76" y="263"/>
                    <a:pt x="76" y="263"/>
                    <a:pt x="76" y="263"/>
                  </a:cubicBezTo>
                  <a:cubicBezTo>
                    <a:pt x="64" y="292"/>
                    <a:pt x="64" y="292"/>
                    <a:pt x="64" y="292"/>
                  </a:cubicBezTo>
                  <a:cubicBezTo>
                    <a:pt x="92" y="309"/>
                    <a:pt x="92" y="309"/>
                    <a:pt x="92" y="309"/>
                  </a:cubicBezTo>
                  <a:cubicBezTo>
                    <a:pt x="114" y="285"/>
                    <a:pt x="114" y="285"/>
                    <a:pt x="114" y="285"/>
                  </a:cubicBezTo>
                  <a:cubicBezTo>
                    <a:pt x="123" y="288"/>
                    <a:pt x="132" y="291"/>
                    <a:pt x="141" y="292"/>
                  </a:cubicBezTo>
                  <a:cubicBezTo>
                    <a:pt x="141" y="293"/>
                    <a:pt x="141" y="293"/>
                    <a:pt x="141" y="293"/>
                  </a:cubicBezTo>
                  <a:cubicBezTo>
                    <a:pt x="147" y="325"/>
                    <a:pt x="147" y="325"/>
                    <a:pt x="147" y="325"/>
                  </a:cubicBezTo>
                  <a:cubicBezTo>
                    <a:pt x="179" y="324"/>
                    <a:pt x="179" y="324"/>
                    <a:pt x="179" y="324"/>
                  </a:cubicBezTo>
                  <a:cubicBezTo>
                    <a:pt x="186" y="292"/>
                    <a:pt x="186" y="292"/>
                    <a:pt x="186" y="292"/>
                  </a:cubicBezTo>
                  <a:cubicBezTo>
                    <a:pt x="196" y="290"/>
                    <a:pt x="206" y="287"/>
                    <a:pt x="216" y="283"/>
                  </a:cubicBezTo>
                  <a:cubicBezTo>
                    <a:pt x="217" y="283"/>
                    <a:pt x="217" y="283"/>
                    <a:pt x="217" y="283"/>
                  </a:cubicBezTo>
                  <a:cubicBezTo>
                    <a:pt x="239" y="307"/>
                    <a:pt x="239" y="307"/>
                    <a:pt x="239" y="307"/>
                  </a:cubicBezTo>
                  <a:cubicBezTo>
                    <a:pt x="266" y="288"/>
                    <a:pt x="266" y="288"/>
                    <a:pt x="266" y="288"/>
                  </a:cubicBezTo>
                  <a:cubicBezTo>
                    <a:pt x="253" y="258"/>
                    <a:pt x="253" y="258"/>
                    <a:pt x="253" y="258"/>
                  </a:cubicBezTo>
                  <a:cubicBezTo>
                    <a:pt x="253" y="258"/>
                    <a:pt x="253" y="258"/>
                    <a:pt x="253" y="258"/>
                  </a:cubicBezTo>
                  <a:cubicBezTo>
                    <a:pt x="258" y="253"/>
                    <a:pt x="263" y="248"/>
                    <a:pt x="268" y="242"/>
                  </a:cubicBezTo>
                  <a:cubicBezTo>
                    <a:pt x="268" y="242"/>
                    <a:pt x="268" y="242"/>
                    <a:pt x="268" y="242"/>
                  </a:cubicBezTo>
                  <a:cubicBezTo>
                    <a:pt x="299" y="252"/>
                    <a:pt x="299" y="252"/>
                    <a:pt x="299" y="252"/>
                  </a:cubicBezTo>
                  <a:cubicBezTo>
                    <a:pt x="314" y="223"/>
                    <a:pt x="314" y="223"/>
                    <a:pt x="314" y="223"/>
                  </a:cubicBezTo>
                  <a:cubicBezTo>
                    <a:pt x="288" y="202"/>
                    <a:pt x="288" y="202"/>
                    <a:pt x="288" y="202"/>
                  </a:cubicBezTo>
                  <a:cubicBezTo>
                    <a:pt x="288" y="202"/>
                    <a:pt x="288" y="202"/>
                    <a:pt x="288" y="202"/>
                  </a:cubicBezTo>
                  <a:cubicBezTo>
                    <a:pt x="290" y="195"/>
                    <a:pt x="292" y="189"/>
                    <a:pt x="293" y="182"/>
                  </a:cubicBezTo>
                  <a:cubicBezTo>
                    <a:pt x="294" y="182"/>
                    <a:pt x="294" y="182"/>
                    <a:pt x="294" y="182"/>
                  </a:cubicBezTo>
                  <a:cubicBezTo>
                    <a:pt x="325" y="175"/>
                    <a:pt x="325" y="175"/>
                    <a:pt x="325" y="175"/>
                  </a:cubicBezTo>
                  <a:cubicBezTo>
                    <a:pt x="325" y="143"/>
                    <a:pt x="325" y="143"/>
                    <a:pt x="325" y="143"/>
                  </a:cubicBezTo>
                  <a:cubicBezTo>
                    <a:pt x="292" y="137"/>
                    <a:pt x="292" y="137"/>
                    <a:pt x="292" y="137"/>
                  </a:cubicBezTo>
                  <a:cubicBezTo>
                    <a:pt x="292" y="137"/>
                    <a:pt x="292" y="137"/>
                    <a:pt x="292" y="137"/>
                  </a:cubicBezTo>
                  <a:cubicBezTo>
                    <a:pt x="290" y="130"/>
                    <a:pt x="288" y="123"/>
                    <a:pt x="286" y="117"/>
                  </a:cubicBezTo>
                  <a:cubicBezTo>
                    <a:pt x="287" y="116"/>
                    <a:pt x="287" y="116"/>
                    <a:pt x="287" y="116"/>
                  </a:cubicBezTo>
                  <a:cubicBezTo>
                    <a:pt x="312" y="96"/>
                    <a:pt x="312" y="96"/>
                    <a:pt x="312" y="96"/>
                  </a:cubicBezTo>
                  <a:cubicBezTo>
                    <a:pt x="295" y="67"/>
                    <a:pt x="295" y="67"/>
                    <a:pt x="295" y="67"/>
                  </a:cubicBezTo>
                  <a:cubicBezTo>
                    <a:pt x="264" y="78"/>
                    <a:pt x="264" y="78"/>
                    <a:pt x="264" y="78"/>
                  </a:cubicBezTo>
                  <a:cubicBezTo>
                    <a:pt x="262" y="77"/>
                    <a:pt x="262" y="77"/>
                    <a:pt x="262" y="77"/>
                  </a:cubicBezTo>
                  <a:cubicBezTo>
                    <a:pt x="257" y="71"/>
                    <a:pt x="253" y="67"/>
                    <a:pt x="245" y="61"/>
                  </a:cubicBezTo>
                  <a:cubicBezTo>
                    <a:pt x="246" y="59"/>
                    <a:pt x="246" y="59"/>
                    <a:pt x="246" y="59"/>
                  </a:cubicBezTo>
                  <a:cubicBezTo>
                    <a:pt x="259" y="36"/>
                    <a:pt x="259" y="36"/>
                    <a:pt x="259" y="36"/>
                  </a:cubicBezTo>
                  <a:cubicBezTo>
                    <a:pt x="231" y="18"/>
                    <a:pt x="231" y="18"/>
                    <a:pt x="231" y="18"/>
                  </a:cubicBezTo>
                  <a:cubicBezTo>
                    <a:pt x="210" y="41"/>
                    <a:pt x="210" y="41"/>
                    <a:pt x="210" y="41"/>
                  </a:cubicBezTo>
                  <a:cubicBezTo>
                    <a:pt x="210" y="41"/>
                    <a:pt x="210" y="41"/>
                    <a:pt x="210" y="41"/>
                  </a:cubicBezTo>
                  <a:cubicBezTo>
                    <a:pt x="201" y="37"/>
                    <a:pt x="193" y="34"/>
                    <a:pt x="184" y="33"/>
                  </a:cubicBezTo>
                  <a:cubicBezTo>
                    <a:pt x="184" y="31"/>
                    <a:pt x="184" y="31"/>
                    <a:pt x="184" y="31"/>
                  </a:cubicBezTo>
                  <a:cubicBezTo>
                    <a:pt x="178" y="0"/>
                    <a:pt x="178" y="0"/>
                    <a:pt x="178" y="0"/>
                  </a:cubicBezTo>
                  <a:cubicBezTo>
                    <a:pt x="146" y="0"/>
                    <a:pt x="146" y="0"/>
                    <a:pt x="146" y="0"/>
                  </a:cubicBezTo>
                  <a:cubicBezTo>
                    <a:pt x="139" y="32"/>
                    <a:pt x="139" y="32"/>
                    <a:pt x="139" y="32"/>
                  </a:cubicBezTo>
                  <a:cubicBezTo>
                    <a:pt x="139" y="33"/>
                    <a:pt x="139" y="33"/>
                    <a:pt x="139" y="33"/>
                  </a:cubicBezTo>
                  <a:cubicBezTo>
                    <a:pt x="129" y="34"/>
                    <a:pt x="119" y="37"/>
                    <a:pt x="109" y="42"/>
                  </a:cubicBezTo>
                  <a:cubicBezTo>
                    <a:pt x="108" y="41"/>
                    <a:pt x="108" y="41"/>
                    <a:pt x="108" y="41"/>
                  </a:cubicBezTo>
                  <a:cubicBezTo>
                    <a:pt x="86" y="18"/>
                    <a:pt x="86" y="18"/>
                    <a:pt x="86" y="18"/>
                  </a:cubicBezTo>
                  <a:cubicBezTo>
                    <a:pt x="59" y="36"/>
                    <a:pt x="59" y="36"/>
                    <a:pt x="59" y="36"/>
                  </a:cubicBezTo>
                  <a:cubicBezTo>
                    <a:pt x="72" y="66"/>
                    <a:pt x="72" y="66"/>
                    <a:pt x="72" y="66"/>
                  </a:cubicBezTo>
                  <a:lnTo>
                    <a:pt x="72" y="67"/>
                  </a:lnTo>
                  <a:close/>
                  <a:moveTo>
                    <a:pt x="219" y="69"/>
                  </a:moveTo>
                  <a:cubicBezTo>
                    <a:pt x="271" y="100"/>
                    <a:pt x="287" y="167"/>
                    <a:pt x="256" y="219"/>
                  </a:cubicBezTo>
                  <a:cubicBezTo>
                    <a:pt x="224" y="271"/>
                    <a:pt x="157" y="287"/>
                    <a:pt x="106" y="256"/>
                  </a:cubicBezTo>
                  <a:cubicBezTo>
                    <a:pt x="54" y="225"/>
                    <a:pt x="37" y="157"/>
                    <a:pt x="69" y="106"/>
                  </a:cubicBezTo>
                  <a:cubicBezTo>
                    <a:pt x="100" y="54"/>
                    <a:pt x="167" y="38"/>
                    <a:pt x="219" y="69"/>
                  </a:cubicBez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5" name="Freeform 16"/>
            <p:cNvSpPr/>
            <p:nvPr/>
          </p:nvSpPr>
          <p:spPr bwMode="auto">
            <a:xfrm>
              <a:off x="7126114" y="3091017"/>
              <a:ext cx="379106" cy="334127"/>
            </a:xfrm>
            <a:custGeom>
              <a:avLst/>
              <a:gdLst>
                <a:gd name="T0" fmla="*/ 113 w 125"/>
                <a:gd name="T1" fmla="*/ 62 h 110"/>
                <a:gd name="T2" fmla="*/ 117 w 125"/>
                <a:gd name="T3" fmla="*/ 97 h 110"/>
                <a:gd name="T4" fmla="*/ 82 w 125"/>
                <a:gd name="T5" fmla="*/ 102 h 110"/>
                <a:gd name="T6" fmla="*/ 13 w 125"/>
                <a:gd name="T7" fmla="*/ 49 h 110"/>
                <a:gd name="T8" fmla="*/ 9 w 125"/>
                <a:gd name="T9" fmla="*/ 14 h 110"/>
                <a:gd name="T10" fmla="*/ 44 w 125"/>
                <a:gd name="T11" fmla="*/ 9 h 110"/>
                <a:gd name="T12" fmla="*/ 113 w 125"/>
                <a:gd name="T13" fmla="*/ 62 h 110"/>
              </a:gdLst>
              <a:ahLst/>
              <a:cxnLst>
                <a:cxn ang="0">
                  <a:pos x="T0" y="T1"/>
                </a:cxn>
                <a:cxn ang="0">
                  <a:pos x="T2" y="T3"/>
                </a:cxn>
                <a:cxn ang="0">
                  <a:pos x="T4" y="T5"/>
                </a:cxn>
                <a:cxn ang="0">
                  <a:pos x="T6" y="T7"/>
                </a:cxn>
                <a:cxn ang="0">
                  <a:pos x="T8" y="T9"/>
                </a:cxn>
                <a:cxn ang="0">
                  <a:pos x="T10" y="T11"/>
                </a:cxn>
                <a:cxn ang="0">
                  <a:pos x="T12" y="T13"/>
                </a:cxn>
              </a:cxnLst>
              <a:rect l="0" t="0" r="r" b="b"/>
              <a:pathLst>
                <a:path w="125" h="110">
                  <a:moveTo>
                    <a:pt x="113" y="62"/>
                  </a:moveTo>
                  <a:cubicBezTo>
                    <a:pt x="124" y="70"/>
                    <a:pt x="125" y="86"/>
                    <a:pt x="117" y="97"/>
                  </a:cubicBezTo>
                  <a:cubicBezTo>
                    <a:pt x="109" y="108"/>
                    <a:pt x="93" y="110"/>
                    <a:pt x="82" y="102"/>
                  </a:cubicBezTo>
                  <a:cubicBezTo>
                    <a:pt x="13" y="49"/>
                    <a:pt x="13" y="49"/>
                    <a:pt x="13" y="49"/>
                  </a:cubicBezTo>
                  <a:cubicBezTo>
                    <a:pt x="2" y="41"/>
                    <a:pt x="0" y="25"/>
                    <a:pt x="9" y="14"/>
                  </a:cubicBezTo>
                  <a:cubicBezTo>
                    <a:pt x="17" y="3"/>
                    <a:pt x="33" y="0"/>
                    <a:pt x="44" y="9"/>
                  </a:cubicBezTo>
                  <a:lnTo>
                    <a:pt x="113" y="62"/>
                  </a:lnTo>
                  <a:close/>
                </a:path>
              </a:pathLst>
            </a:custGeom>
            <a:solidFill>
              <a:schemeClr val="accent3"/>
            </a:solidFill>
            <a:ln>
              <a:noFill/>
            </a:ln>
          </p:spPr>
          <p:txBody>
            <a:bodyPr vert="horz" wrap="square" lIns="91440" tIns="45720" rIns="91440" bIns="45720" numCol="1" anchor="t" anchorCtr="0" compatLnSpc="1"/>
            <a:lstStyle/>
            <a:p>
              <a:endParaRPr lang="en-US">
                <a:cs typeface="+mn-ea"/>
                <a:sym typeface="+mn-lt"/>
              </a:endParaRPr>
            </a:p>
          </p:txBody>
        </p:sp>
        <p:sp>
          <p:nvSpPr>
            <p:cNvPr id="16" name="Freeform 17"/>
            <p:cNvSpPr/>
            <p:nvPr/>
          </p:nvSpPr>
          <p:spPr bwMode="auto">
            <a:xfrm>
              <a:off x="6872948" y="3827383"/>
              <a:ext cx="426656" cy="218468"/>
            </a:xfrm>
            <a:custGeom>
              <a:avLst/>
              <a:gdLst>
                <a:gd name="T0" fmla="*/ 117 w 140"/>
                <a:gd name="T1" fmla="*/ 20 h 72"/>
                <a:gd name="T2" fmla="*/ 137 w 140"/>
                <a:gd name="T3" fmla="*/ 49 h 72"/>
                <a:gd name="T4" fmla="*/ 108 w 140"/>
                <a:gd name="T5" fmla="*/ 69 h 72"/>
                <a:gd name="T6" fmla="*/ 22 w 140"/>
                <a:gd name="T7" fmla="*/ 52 h 72"/>
                <a:gd name="T8" fmla="*/ 3 w 140"/>
                <a:gd name="T9" fmla="*/ 23 h 72"/>
                <a:gd name="T10" fmla="*/ 32 w 140"/>
                <a:gd name="T11" fmla="*/ 3 h 72"/>
                <a:gd name="T12" fmla="*/ 117 w 140"/>
                <a:gd name="T13" fmla="*/ 20 h 72"/>
              </a:gdLst>
              <a:ahLst/>
              <a:cxnLst>
                <a:cxn ang="0">
                  <a:pos x="T0" y="T1"/>
                </a:cxn>
                <a:cxn ang="0">
                  <a:pos x="T2" y="T3"/>
                </a:cxn>
                <a:cxn ang="0">
                  <a:pos x="T4" y="T5"/>
                </a:cxn>
                <a:cxn ang="0">
                  <a:pos x="T6" y="T7"/>
                </a:cxn>
                <a:cxn ang="0">
                  <a:pos x="T8" y="T9"/>
                </a:cxn>
                <a:cxn ang="0">
                  <a:pos x="T10" y="T11"/>
                </a:cxn>
                <a:cxn ang="0">
                  <a:pos x="T12" y="T13"/>
                </a:cxn>
              </a:cxnLst>
              <a:rect l="0" t="0" r="r" b="b"/>
              <a:pathLst>
                <a:path w="140" h="72">
                  <a:moveTo>
                    <a:pt x="117" y="20"/>
                  </a:moveTo>
                  <a:cubicBezTo>
                    <a:pt x="131" y="22"/>
                    <a:pt x="140" y="36"/>
                    <a:pt x="137" y="49"/>
                  </a:cubicBezTo>
                  <a:cubicBezTo>
                    <a:pt x="134" y="63"/>
                    <a:pt x="121" y="72"/>
                    <a:pt x="108" y="69"/>
                  </a:cubicBezTo>
                  <a:cubicBezTo>
                    <a:pt x="22" y="52"/>
                    <a:pt x="22" y="52"/>
                    <a:pt x="22" y="52"/>
                  </a:cubicBezTo>
                  <a:cubicBezTo>
                    <a:pt x="9" y="50"/>
                    <a:pt x="0" y="37"/>
                    <a:pt x="3" y="23"/>
                  </a:cubicBezTo>
                  <a:cubicBezTo>
                    <a:pt x="6" y="9"/>
                    <a:pt x="19" y="0"/>
                    <a:pt x="32" y="3"/>
                  </a:cubicBezTo>
                  <a:lnTo>
                    <a:pt x="117" y="20"/>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7" name="Freeform 18"/>
            <p:cNvSpPr/>
            <p:nvPr/>
          </p:nvSpPr>
          <p:spPr bwMode="auto">
            <a:xfrm>
              <a:off x="7059289" y="4532907"/>
              <a:ext cx="422800" cy="240315"/>
            </a:xfrm>
            <a:custGeom>
              <a:avLst/>
              <a:gdLst>
                <a:gd name="T0" fmla="*/ 105 w 139"/>
                <a:gd name="T1" fmla="*/ 4 h 79"/>
                <a:gd name="T2" fmla="*/ 136 w 139"/>
                <a:gd name="T3" fmla="*/ 22 h 79"/>
                <a:gd name="T4" fmla="*/ 118 w 139"/>
                <a:gd name="T5" fmla="*/ 52 h 79"/>
                <a:gd name="T6" fmla="*/ 34 w 139"/>
                <a:gd name="T7" fmla="*/ 75 h 79"/>
                <a:gd name="T8" fmla="*/ 4 w 139"/>
                <a:gd name="T9" fmla="*/ 57 h 79"/>
                <a:gd name="T10" fmla="*/ 21 w 139"/>
                <a:gd name="T11" fmla="*/ 26 h 79"/>
                <a:gd name="T12" fmla="*/ 105 w 139"/>
                <a:gd name="T13" fmla="*/ 4 h 79"/>
              </a:gdLst>
              <a:ahLst/>
              <a:cxnLst>
                <a:cxn ang="0">
                  <a:pos x="T0" y="T1"/>
                </a:cxn>
                <a:cxn ang="0">
                  <a:pos x="T2" y="T3"/>
                </a:cxn>
                <a:cxn ang="0">
                  <a:pos x="T4" y="T5"/>
                </a:cxn>
                <a:cxn ang="0">
                  <a:pos x="T6" y="T7"/>
                </a:cxn>
                <a:cxn ang="0">
                  <a:pos x="T8" y="T9"/>
                </a:cxn>
                <a:cxn ang="0">
                  <a:pos x="T10" y="T11"/>
                </a:cxn>
                <a:cxn ang="0">
                  <a:pos x="T12" y="T13"/>
                </a:cxn>
              </a:cxnLst>
              <a:rect l="0" t="0" r="r" b="b"/>
              <a:pathLst>
                <a:path w="139" h="79">
                  <a:moveTo>
                    <a:pt x="105" y="4"/>
                  </a:moveTo>
                  <a:cubicBezTo>
                    <a:pt x="118" y="0"/>
                    <a:pt x="132" y="8"/>
                    <a:pt x="136" y="22"/>
                  </a:cubicBezTo>
                  <a:cubicBezTo>
                    <a:pt x="139" y="35"/>
                    <a:pt x="131" y="49"/>
                    <a:pt x="118" y="52"/>
                  </a:cubicBezTo>
                  <a:cubicBezTo>
                    <a:pt x="34" y="75"/>
                    <a:pt x="34" y="75"/>
                    <a:pt x="34" y="75"/>
                  </a:cubicBezTo>
                  <a:cubicBezTo>
                    <a:pt x="21" y="79"/>
                    <a:pt x="7" y="71"/>
                    <a:pt x="4" y="57"/>
                  </a:cubicBezTo>
                  <a:cubicBezTo>
                    <a:pt x="0" y="44"/>
                    <a:pt x="8" y="30"/>
                    <a:pt x="21" y="26"/>
                  </a:cubicBezTo>
                  <a:lnTo>
                    <a:pt x="105"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a:off x="9846685" y="4532907"/>
              <a:ext cx="425371" cy="240315"/>
            </a:xfrm>
            <a:custGeom>
              <a:avLst/>
              <a:gdLst>
                <a:gd name="T0" fmla="*/ 35 w 140"/>
                <a:gd name="T1" fmla="*/ 4 h 79"/>
                <a:gd name="T2" fmla="*/ 4 w 140"/>
                <a:gd name="T3" fmla="*/ 22 h 79"/>
                <a:gd name="T4" fmla="*/ 21 w 140"/>
                <a:gd name="T5" fmla="*/ 52 h 79"/>
                <a:gd name="T6" fmla="*/ 105 w 140"/>
                <a:gd name="T7" fmla="*/ 75 h 79"/>
                <a:gd name="T8" fmla="*/ 136 w 140"/>
                <a:gd name="T9" fmla="*/ 57 h 79"/>
                <a:gd name="T10" fmla="*/ 119 w 140"/>
                <a:gd name="T11" fmla="*/ 26 h 79"/>
                <a:gd name="T12" fmla="*/ 35 w 140"/>
                <a:gd name="T13" fmla="*/ 4 h 79"/>
              </a:gdLst>
              <a:ahLst/>
              <a:cxnLst>
                <a:cxn ang="0">
                  <a:pos x="T0" y="T1"/>
                </a:cxn>
                <a:cxn ang="0">
                  <a:pos x="T2" y="T3"/>
                </a:cxn>
                <a:cxn ang="0">
                  <a:pos x="T4" y="T5"/>
                </a:cxn>
                <a:cxn ang="0">
                  <a:pos x="T6" y="T7"/>
                </a:cxn>
                <a:cxn ang="0">
                  <a:pos x="T8" y="T9"/>
                </a:cxn>
                <a:cxn ang="0">
                  <a:pos x="T10" y="T11"/>
                </a:cxn>
                <a:cxn ang="0">
                  <a:pos x="T12" y="T13"/>
                </a:cxn>
              </a:cxnLst>
              <a:rect l="0" t="0" r="r" b="b"/>
              <a:pathLst>
                <a:path w="140" h="79">
                  <a:moveTo>
                    <a:pt x="35" y="4"/>
                  </a:moveTo>
                  <a:cubicBezTo>
                    <a:pt x="21" y="0"/>
                    <a:pt x="8" y="8"/>
                    <a:pt x="4" y="22"/>
                  </a:cubicBezTo>
                  <a:cubicBezTo>
                    <a:pt x="0" y="35"/>
                    <a:pt x="8" y="49"/>
                    <a:pt x="21" y="52"/>
                  </a:cubicBezTo>
                  <a:cubicBezTo>
                    <a:pt x="105" y="75"/>
                    <a:pt x="105" y="75"/>
                    <a:pt x="105" y="75"/>
                  </a:cubicBezTo>
                  <a:cubicBezTo>
                    <a:pt x="119" y="79"/>
                    <a:pt x="132" y="71"/>
                    <a:pt x="136" y="57"/>
                  </a:cubicBezTo>
                  <a:cubicBezTo>
                    <a:pt x="140" y="44"/>
                    <a:pt x="132" y="30"/>
                    <a:pt x="119" y="26"/>
                  </a:cubicBezTo>
                  <a:lnTo>
                    <a:pt x="35" y="4"/>
                  </a:lnTo>
                  <a:close/>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19" name="Freeform 20"/>
            <p:cNvSpPr/>
            <p:nvPr/>
          </p:nvSpPr>
          <p:spPr bwMode="auto">
            <a:xfrm>
              <a:off x="7442251" y="2848132"/>
              <a:ext cx="2335039" cy="2748843"/>
            </a:xfrm>
            <a:custGeom>
              <a:avLst/>
              <a:gdLst>
                <a:gd name="T0" fmla="*/ 702 w 768"/>
                <a:gd name="T1" fmla="*/ 412 h 904"/>
                <a:gd name="T2" fmla="*/ 611 w 768"/>
                <a:gd name="T3" fmla="*/ 601 h 904"/>
                <a:gd name="T4" fmla="*/ 611 w 768"/>
                <a:gd name="T5" fmla="*/ 602 h 904"/>
                <a:gd name="T6" fmla="*/ 609 w 768"/>
                <a:gd name="T7" fmla="*/ 604 h 904"/>
                <a:gd name="T8" fmla="*/ 606 w 768"/>
                <a:gd name="T9" fmla="*/ 606 h 904"/>
                <a:gd name="T10" fmla="*/ 606 w 768"/>
                <a:gd name="T11" fmla="*/ 607 h 904"/>
                <a:gd name="T12" fmla="*/ 536 w 768"/>
                <a:gd name="T13" fmla="*/ 735 h 904"/>
                <a:gd name="T14" fmla="*/ 523 w 768"/>
                <a:gd name="T15" fmla="*/ 827 h 904"/>
                <a:gd name="T16" fmla="*/ 523 w 768"/>
                <a:gd name="T17" fmla="*/ 833 h 904"/>
                <a:gd name="T18" fmla="*/ 521 w 768"/>
                <a:gd name="T19" fmla="*/ 837 h 904"/>
                <a:gd name="T20" fmla="*/ 504 w 768"/>
                <a:gd name="T21" fmla="*/ 844 h 904"/>
                <a:gd name="T22" fmla="*/ 274 w 768"/>
                <a:gd name="T23" fmla="*/ 844 h 904"/>
                <a:gd name="T24" fmla="*/ 257 w 768"/>
                <a:gd name="T25" fmla="*/ 837 h 904"/>
                <a:gd name="T26" fmla="*/ 255 w 768"/>
                <a:gd name="T27" fmla="*/ 832 h 904"/>
                <a:gd name="T28" fmla="*/ 256 w 768"/>
                <a:gd name="T29" fmla="*/ 827 h 904"/>
                <a:gd name="T30" fmla="*/ 243 w 768"/>
                <a:gd name="T31" fmla="*/ 737 h 904"/>
                <a:gd name="T32" fmla="*/ 185 w 768"/>
                <a:gd name="T33" fmla="*/ 622 h 904"/>
                <a:gd name="T34" fmla="*/ 170 w 768"/>
                <a:gd name="T35" fmla="*/ 604 h 904"/>
                <a:gd name="T36" fmla="*/ 136 w 768"/>
                <a:gd name="T37" fmla="*/ 571 h 904"/>
                <a:gd name="T38" fmla="*/ 109 w 768"/>
                <a:gd name="T39" fmla="*/ 530 h 904"/>
                <a:gd name="T40" fmla="*/ 75 w 768"/>
                <a:gd name="T41" fmla="*/ 436 h 904"/>
                <a:gd name="T42" fmla="*/ 70 w 768"/>
                <a:gd name="T43" fmla="*/ 378 h 904"/>
                <a:gd name="T44" fmla="*/ 342 w 768"/>
                <a:gd name="T45" fmla="*/ 65 h 904"/>
                <a:gd name="T46" fmla="*/ 305 w 768"/>
                <a:gd name="T47" fmla="*/ 0 h 904"/>
                <a:gd name="T48" fmla="*/ 0 w 768"/>
                <a:gd name="T49" fmla="*/ 378 h 904"/>
                <a:gd name="T50" fmla="*/ 132 w 768"/>
                <a:gd name="T51" fmla="*/ 669 h 904"/>
                <a:gd name="T52" fmla="*/ 186 w 768"/>
                <a:gd name="T53" fmla="*/ 825 h 904"/>
                <a:gd name="T54" fmla="*/ 204 w 768"/>
                <a:gd name="T55" fmla="*/ 883 h 904"/>
                <a:gd name="T56" fmla="*/ 226 w 768"/>
                <a:gd name="T57" fmla="*/ 902 h 904"/>
                <a:gd name="T58" fmla="*/ 380 w 768"/>
                <a:gd name="T59" fmla="*/ 903 h 904"/>
                <a:gd name="T60" fmla="*/ 547 w 768"/>
                <a:gd name="T61" fmla="*/ 904 h 904"/>
                <a:gd name="T62" fmla="*/ 575 w 768"/>
                <a:gd name="T63" fmla="*/ 883 h 904"/>
                <a:gd name="T64" fmla="*/ 593 w 768"/>
                <a:gd name="T65" fmla="*/ 825 h 904"/>
                <a:gd name="T66" fmla="*/ 658 w 768"/>
                <a:gd name="T67" fmla="*/ 654 h 904"/>
                <a:gd name="T68" fmla="*/ 662 w 768"/>
                <a:gd name="T69" fmla="*/ 650 h 904"/>
                <a:gd name="T70" fmla="*/ 768 w 768"/>
                <a:gd name="T71" fmla="*/ 442 h 904"/>
                <a:gd name="T72" fmla="*/ 702 w 768"/>
                <a:gd name="T73" fmla="*/ 41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8" h="904">
                  <a:moveTo>
                    <a:pt x="702" y="412"/>
                  </a:moveTo>
                  <a:cubicBezTo>
                    <a:pt x="694" y="485"/>
                    <a:pt x="661" y="552"/>
                    <a:pt x="611" y="601"/>
                  </a:cubicBezTo>
                  <a:cubicBezTo>
                    <a:pt x="611" y="602"/>
                    <a:pt x="611" y="602"/>
                    <a:pt x="611" y="602"/>
                  </a:cubicBezTo>
                  <a:cubicBezTo>
                    <a:pt x="610" y="603"/>
                    <a:pt x="609" y="603"/>
                    <a:pt x="609" y="604"/>
                  </a:cubicBezTo>
                  <a:cubicBezTo>
                    <a:pt x="609" y="604"/>
                    <a:pt x="608" y="605"/>
                    <a:pt x="606" y="606"/>
                  </a:cubicBezTo>
                  <a:cubicBezTo>
                    <a:pt x="606" y="607"/>
                    <a:pt x="606" y="607"/>
                    <a:pt x="606" y="607"/>
                  </a:cubicBezTo>
                  <a:cubicBezTo>
                    <a:pt x="595" y="619"/>
                    <a:pt x="556" y="665"/>
                    <a:pt x="536" y="735"/>
                  </a:cubicBezTo>
                  <a:cubicBezTo>
                    <a:pt x="528" y="762"/>
                    <a:pt x="523" y="793"/>
                    <a:pt x="523" y="827"/>
                  </a:cubicBezTo>
                  <a:cubicBezTo>
                    <a:pt x="523" y="829"/>
                    <a:pt x="523" y="831"/>
                    <a:pt x="523" y="833"/>
                  </a:cubicBezTo>
                  <a:cubicBezTo>
                    <a:pt x="523" y="833"/>
                    <a:pt x="522" y="835"/>
                    <a:pt x="521" y="837"/>
                  </a:cubicBezTo>
                  <a:cubicBezTo>
                    <a:pt x="519" y="839"/>
                    <a:pt x="514" y="842"/>
                    <a:pt x="504" y="844"/>
                  </a:cubicBezTo>
                  <a:cubicBezTo>
                    <a:pt x="274" y="844"/>
                    <a:pt x="274" y="844"/>
                    <a:pt x="274" y="844"/>
                  </a:cubicBezTo>
                  <a:cubicBezTo>
                    <a:pt x="265" y="842"/>
                    <a:pt x="260" y="840"/>
                    <a:pt x="257" y="837"/>
                  </a:cubicBezTo>
                  <a:cubicBezTo>
                    <a:pt x="256" y="836"/>
                    <a:pt x="255" y="833"/>
                    <a:pt x="255" y="832"/>
                  </a:cubicBezTo>
                  <a:cubicBezTo>
                    <a:pt x="256" y="830"/>
                    <a:pt x="256" y="830"/>
                    <a:pt x="256" y="827"/>
                  </a:cubicBezTo>
                  <a:cubicBezTo>
                    <a:pt x="256" y="794"/>
                    <a:pt x="251" y="764"/>
                    <a:pt x="243" y="737"/>
                  </a:cubicBezTo>
                  <a:cubicBezTo>
                    <a:pt x="227" y="683"/>
                    <a:pt x="201" y="643"/>
                    <a:pt x="185" y="622"/>
                  </a:cubicBezTo>
                  <a:cubicBezTo>
                    <a:pt x="180" y="616"/>
                    <a:pt x="175" y="610"/>
                    <a:pt x="170" y="604"/>
                  </a:cubicBezTo>
                  <a:cubicBezTo>
                    <a:pt x="159" y="593"/>
                    <a:pt x="146" y="583"/>
                    <a:pt x="136" y="571"/>
                  </a:cubicBezTo>
                  <a:cubicBezTo>
                    <a:pt x="125" y="558"/>
                    <a:pt x="116" y="544"/>
                    <a:pt x="109" y="530"/>
                  </a:cubicBezTo>
                  <a:cubicBezTo>
                    <a:pt x="94" y="501"/>
                    <a:pt x="81" y="469"/>
                    <a:pt x="75" y="436"/>
                  </a:cubicBezTo>
                  <a:cubicBezTo>
                    <a:pt x="72" y="417"/>
                    <a:pt x="70" y="397"/>
                    <a:pt x="70" y="378"/>
                  </a:cubicBezTo>
                  <a:cubicBezTo>
                    <a:pt x="70" y="219"/>
                    <a:pt x="189" y="87"/>
                    <a:pt x="342" y="65"/>
                  </a:cubicBezTo>
                  <a:cubicBezTo>
                    <a:pt x="305" y="0"/>
                    <a:pt x="305" y="0"/>
                    <a:pt x="305" y="0"/>
                  </a:cubicBezTo>
                  <a:cubicBezTo>
                    <a:pt x="131" y="38"/>
                    <a:pt x="0" y="193"/>
                    <a:pt x="0" y="378"/>
                  </a:cubicBezTo>
                  <a:cubicBezTo>
                    <a:pt x="0" y="494"/>
                    <a:pt x="51" y="598"/>
                    <a:pt x="132" y="669"/>
                  </a:cubicBezTo>
                  <a:cubicBezTo>
                    <a:pt x="151" y="694"/>
                    <a:pt x="185" y="750"/>
                    <a:pt x="186" y="825"/>
                  </a:cubicBezTo>
                  <a:cubicBezTo>
                    <a:pt x="184" y="841"/>
                    <a:pt x="188" y="864"/>
                    <a:pt x="204" y="883"/>
                  </a:cubicBezTo>
                  <a:cubicBezTo>
                    <a:pt x="210" y="890"/>
                    <a:pt x="218" y="897"/>
                    <a:pt x="226" y="902"/>
                  </a:cubicBezTo>
                  <a:cubicBezTo>
                    <a:pt x="380" y="903"/>
                    <a:pt x="380" y="903"/>
                    <a:pt x="380" y="903"/>
                  </a:cubicBezTo>
                  <a:cubicBezTo>
                    <a:pt x="547" y="904"/>
                    <a:pt x="547" y="904"/>
                    <a:pt x="547" y="904"/>
                  </a:cubicBezTo>
                  <a:cubicBezTo>
                    <a:pt x="558" y="899"/>
                    <a:pt x="567" y="892"/>
                    <a:pt x="575" y="883"/>
                  </a:cubicBezTo>
                  <a:cubicBezTo>
                    <a:pt x="590" y="864"/>
                    <a:pt x="594" y="841"/>
                    <a:pt x="593" y="825"/>
                  </a:cubicBezTo>
                  <a:cubicBezTo>
                    <a:pt x="594" y="723"/>
                    <a:pt x="657" y="655"/>
                    <a:pt x="658" y="654"/>
                  </a:cubicBezTo>
                  <a:cubicBezTo>
                    <a:pt x="660" y="653"/>
                    <a:pt x="661" y="652"/>
                    <a:pt x="662" y="650"/>
                  </a:cubicBezTo>
                  <a:cubicBezTo>
                    <a:pt x="717" y="595"/>
                    <a:pt x="755" y="522"/>
                    <a:pt x="768" y="442"/>
                  </a:cubicBezTo>
                  <a:cubicBezTo>
                    <a:pt x="750" y="433"/>
                    <a:pt x="720" y="420"/>
                    <a:pt x="702" y="412"/>
                  </a:cubicBez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20" name="Freeform 33"/>
            <p:cNvSpPr/>
            <p:nvPr/>
          </p:nvSpPr>
          <p:spPr bwMode="auto">
            <a:xfrm>
              <a:off x="7448677" y="2303247"/>
              <a:ext cx="704238" cy="298145"/>
            </a:xfrm>
            <a:custGeom>
              <a:avLst/>
              <a:gdLst>
                <a:gd name="T0" fmla="*/ 232 w 232"/>
                <a:gd name="T1" fmla="*/ 44 h 98"/>
                <a:gd name="T2" fmla="*/ 225 w 232"/>
                <a:gd name="T3" fmla="*/ 34 h 98"/>
                <a:gd name="T4" fmla="*/ 10 w 232"/>
                <a:gd name="T5" fmla="*/ 0 h 98"/>
                <a:gd name="T6" fmla="*/ 0 w 232"/>
                <a:gd name="T7" fmla="*/ 7 h 98"/>
                <a:gd name="T8" fmla="*/ 232 w 232"/>
                <a:gd name="T9" fmla="*/ 44 h 98"/>
              </a:gdLst>
              <a:ahLst/>
              <a:cxnLst>
                <a:cxn ang="0">
                  <a:pos x="T0" y="T1"/>
                </a:cxn>
                <a:cxn ang="0">
                  <a:pos x="T2" y="T3"/>
                </a:cxn>
                <a:cxn ang="0">
                  <a:pos x="T4" y="T5"/>
                </a:cxn>
                <a:cxn ang="0">
                  <a:pos x="T6" y="T7"/>
                </a:cxn>
                <a:cxn ang="0">
                  <a:pos x="T8" y="T9"/>
                </a:cxn>
              </a:cxnLst>
              <a:rect l="0" t="0" r="r" b="b"/>
              <a:pathLst>
                <a:path w="232" h="98">
                  <a:moveTo>
                    <a:pt x="232" y="44"/>
                  </a:moveTo>
                  <a:cubicBezTo>
                    <a:pt x="225" y="34"/>
                    <a:pt x="225" y="34"/>
                    <a:pt x="225" y="34"/>
                  </a:cubicBezTo>
                  <a:cubicBezTo>
                    <a:pt x="157" y="84"/>
                    <a:pt x="60" y="69"/>
                    <a:pt x="10" y="0"/>
                  </a:cubicBezTo>
                  <a:cubicBezTo>
                    <a:pt x="0" y="7"/>
                    <a:pt x="0" y="7"/>
                    <a:pt x="0" y="7"/>
                  </a:cubicBezTo>
                  <a:cubicBezTo>
                    <a:pt x="54" y="81"/>
                    <a:pt x="158" y="98"/>
                    <a:pt x="232" y="44"/>
                  </a:cubicBezTo>
                  <a:close/>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21" name="Freeform 34"/>
            <p:cNvSpPr/>
            <p:nvPr/>
          </p:nvSpPr>
          <p:spPr bwMode="auto">
            <a:xfrm>
              <a:off x="7438396" y="2287826"/>
              <a:ext cx="57830" cy="57830"/>
            </a:xfrm>
            <a:custGeom>
              <a:avLst/>
              <a:gdLst>
                <a:gd name="T0" fmla="*/ 45 w 45"/>
                <a:gd name="T1" fmla="*/ 12 h 45"/>
                <a:gd name="T2" fmla="*/ 3 w 45"/>
                <a:gd name="T3" fmla="*/ 0 h 45"/>
                <a:gd name="T4" fmla="*/ 0 w 45"/>
                <a:gd name="T5" fmla="*/ 45 h 45"/>
                <a:gd name="T6" fmla="*/ 45 w 45"/>
                <a:gd name="T7" fmla="*/ 12 h 45"/>
              </a:gdLst>
              <a:ahLst/>
              <a:cxnLst>
                <a:cxn ang="0">
                  <a:pos x="T0" y="T1"/>
                </a:cxn>
                <a:cxn ang="0">
                  <a:pos x="T2" y="T3"/>
                </a:cxn>
                <a:cxn ang="0">
                  <a:pos x="T4" y="T5"/>
                </a:cxn>
                <a:cxn ang="0">
                  <a:pos x="T6" y="T7"/>
                </a:cxn>
              </a:cxnLst>
              <a:rect l="0" t="0" r="r" b="b"/>
              <a:pathLst>
                <a:path w="45" h="45">
                  <a:moveTo>
                    <a:pt x="45" y="12"/>
                  </a:moveTo>
                  <a:lnTo>
                    <a:pt x="3" y="0"/>
                  </a:lnTo>
                  <a:lnTo>
                    <a:pt x="0" y="45"/>
                  </a:lnTo>
                  <a:lnTo>
                    <a:pt x="45" y="12"/>
                  </a:lnTo>
                  <a:close/>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22" name="Freeform 35"/>
            <p:cNvSpPr/>
            <p:nvPr/>
          </p:nvSpPr>
          <p:spPr bwMode="auto">
            <a:xfrm>
              <a:off x="9980336" y="3921196"/>
              <a:ext cx="602715" cy="449787"/>
            </a:xfrm>
            <a:custGeom>
              <a:avLst/>
              <a:gdLst>
                <a:gd name="T0" fmla="*/ 0 w 198"/>
                <a:gd name="T1" fmla="*/ 129 h 148"/>
                <a:gd name="T2" fmla="*/ 3 w 198"/>
                <a:gd name="T3" fmla="*/ 117 h 148"/>
                <a:gd name="T4" fmla="*/ 186 w 198"/>
                <a:gd name="T5" fmla="*/ 0 h 148"/>
                <a:gd name="T6" fmla="*/ 198 w 198"/>
                <a:gd name="T7" fmla="*/ 2 h 148"/>
                <a:gd name="T8" fmla="*/ 0 w 198"/>
                <a:gd name="T9" fmla="*/ 129 h 148"/>
              </a:gdLst>
              <a:ahLst/>
              <a:cxnLst>
                <a:cxn ang="0">
                  <a:pos x="T0" y="T1"/>
                </a:cxn>
                <a:cxn ang="0">
                  <a:pos x="T2" y="T3"/>
                </a:cxn>
                <a:cxn ang="0">
                  <a:pos x="T4" y="T5"/>
                </a:cxn>
                <a:cxn ang="0">
                  <a:pos x="T6" y="T7"/>
                </a:cxn>
                <a:cxn ang="0">
                  <a:pos x="T8" y="T9"/>
                </a:cxn>
              </a:cxnLst>
              <a:rect l="0" t="0" r="r" b="b"/>
              <a:pathLst>
                <a:path w="198" h="148">
                  <a:moveTo>
                    <a:pt x="0" y="129"/>
                  </a:moveTo>
                  <a:cubicBezTo>
                    <a:pt x="3" y="117"/>
                    <a:pt x="3" y="117"/>
                    <a:pt x="3" y="117"/>
                  </a:cubicBezTo>
                  <a:cubicBezTo>
                    <a:pt x="86" y="135"/>
                    <a:pt x="168" y="83"/>
                    <a:pt x="186" y="0"/>
                  </a:cubicBezTo>
                  <a:cubicBezTo>
                    <a:pt x="198" y="2"/>
                    <a:pt x="198" y="2"/>
                    <a:pt x="198" y="2"/>
                  </a:cubicBezTo>
                  <a:cubicBezTo>
                    <a:pt x="178" y="92"/>
                    <a:pt x="90" y="148"/>
                    <a:pt x="0" y="129"/>
                  </a:cubicBez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23" name="Freeform 36"/>
            <p:cNvSpPr/>
            <p:nvPr/>
          </p:nvSpPr>
          <p:spPr bwMode="auto">
            <a:xfrm>
              <a:off x="10530362" y="3890354"/>
              <a:ext cx="70681" cy="52689"/>
            </a:xfrm>
            <a:custGeom>
              <a:avLst/>
              <a:gdLst>
                <a:gd name="T0" fmla="*/ 0 w 55"/>
                <a:gd name="T1" fmla="*/ 29 h 41"/>
                <a:gd name="T2" fmla="*/ 34 w 55"/>
                <a:gd name="T3" fmla="*/ 0 h 41"/>
                <a:gd name="T4" fmla="*/ 55 w 55"/>
                <a:gd name="T5" fmla="*/ 41 h 41"/>
                <a:gd name="T6" fmla="*/ 0 w 55"/>
                <a:gd name="T7" fmla="*/ 29 h 41"/>
              </a:gdLst>
              <a:ahLst/>
              <a:cxnLst>
                <a:cxn ang="0">
                  <a:pos x="T0" y="T1"/>
                </a:cxn>
                <a:cxn ang="0">
                  <a:pos x="T2" y="T3"/>
                </a:cxn>
                <a:cxn ang="0">
                  <a:pos x="T4" y="T5"/>
                </a:cxn>
                <a:cxn ang="0">
                  <a:pos x="T6" y="T7"/>
                </a:cxn>
              </a:cxnLst>
              <a:rect l="0" t="0" r="r" b="b"/>
              <a:pathLst>
                <a:path w="55" h="41">
                  <a:moveTo>
                    <a:pt x="0" y="29"/>
                  </a:moveTo>
                  <a:lnTo>
                    <a:pt x="34" y="0"/>
                  </a:lnTo>
                  <a:lnTo>
                    <a:pt x="55" y="41"/>
                  </a:lnTo>
                  <a:lnTo>
                    <a:pt x="0" y="29"/>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24" name="Oval 37"/>
            <p:cNvSpPr>
              <a:spLocks noChangeArrowheads="1"/>
            </p:cNvSpPr>
            <p:nvPr/>
          </p:nvSpPr>
          <p:spPr bwMode="auto">
            <a:xfrm>
              <a:off x="10156396" y="4137094"/>
              <a:ext cx="244171" cy="242885"/>
            </a:xfrm>
            <a:prstGeom prst="ellipse">
              <a:avLst/>
            </a:pr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25" name="Freeform 40"/>
            <p:cNvSpPr/>
            <p:nvPr/>
          </p:nvSpPr>
          <p:spPr bwMode="auto">
            <a:xfrm>
              <a:off x="7578472" y="2370072"/>
              <a:ext cx="277583" cy="280153"/>
            </a:xfrm>
            <a:custGeom>
              <a:avLst/>
              <a:gdLst>
                <a:gd name="T0" fmla="*/ 10 w 91"/>
                <a:gd name="T1" fmla="*/ 65 h 92"/>
                <a:gd name="T2" fmla="*/ 64 w 91"/>
                <a:gd name="T3" fmla="*/ 81 h 92"/>
                <a:gd name="T4" fmla="*/ 81 w 91"/>
                <a:gd name="T5" fmla="*/ 27 h 92"/>
                <a:gd name="T6" fmla="*/ 27 w 91"/>
                <a:gd name="T7" fmla="*/ 10 h 92"/>
                <a:gd name="T8" fmla="*/ 10 w 91"/>
                <a:gd name="T9" fmla="*/ 65 h 92"/>
              </a:gdLst>
              <a:ahLst/>
              <a:cxnLst>
                <a:cxn ang="0">
                  <a:pos x="T0" y="T1"/>
                </a:cxn>
                <a:cxn ang="0">
                  <a:pos x="T2" y="T3"/>
                </a:cxn>
                <a:cxn ang="0">
                  <a:pos x="T4" y="T5"/>
                </a:cxn>
                <a:cxn ang="0">
                  <a:pos x="T6" y="T7"/>
                </a:cxn>
                <a:cxn ang="0">
                  <a:pos x="T8" y="T9"/>
                </a:cxn>
              </a:cxnLst>
              <a:rect l="0" t="0" r="r" b="b"/>
              <a:pathLst>
                <a:path w="91" h="92">
                  <a:moveTo>
                    <a:pt x="10" y="65"/>
                  </a:moveTo>
                  <a:cubicBezTo>
                    <a:pt x="20" y="84"/>
                    <a:pt x="45" y="92"/>
                    <a:pt x="64" y="81"/>
                  </a:cubicBezTo>
                  <a:cubicBezTo>
                    <a:pt x="84" y="71"/>
                    <a:pt x="91" y="47"/>
                    <a:pt x="81" y="27"/>
                  </a:cubicBezTo>
                  <a:cubicBezTo>
                    <a:pt x="70" y="8"/>
                    <a:pt x="46" y="0"/>
                    <a:pt x="27" y="10"/>
                  </a:cubicBezTo>
                  <a:cubicBezTo>
                    <a:pt x="7" y="21"/>
                    <a:pt x="0" y="45"/>
                    <a:pt x="10" y="65"/>
                  </a:cubicBezTo>
                  <a:close/>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26" name="Freeform 41"/>
            <p:cNvSpPr/>
            <p:nvPr/>
          </p:nvSpPr>
          <p:spPr bwMode="auto">
            <a:xfrm>
              <a:off x="9278669" y="1314999"/>
              <a:ext cx="1100051" cy="1101336"/>
            </a:xfrm>
            <a:custGeom>
              <a:avLst/>
              <a:gdLst>
                <a:gd name="T0" fmla="*/ 362 w 362"/>
                <a:gd name="T1" fmla="*/ 362 h 362"/>
                <a:gd name="T2" fmla="*/ 346 w 362"/>
                <a:gd name="T3" fmla="*/ 362 h 362"/>
                <a:gd name="T4" fmla="*/ 0 w 362"/>
                <a:gd name="T5" fmla="*/ 16 h 362"/>
                <a:gd name="T6" fmla="*/ 0 w 362"/>
                <a:gd name="T7" fmla="*/ 0 h 362"/>
                <a:gd name="T8" fmla="*/ 362 w 362"/>
                <a:gd name="T9" fmla="*/ 362 h 362"/>
              </a:gdLst>
              <a:ahLst/>
              <a:cxnLst>
                <a:cxn ang="0">
                  <a:pos x="T0" y="T1"/>
                </a:cxn>
                <a:cxn ang="0">
                  <a:pos x="T2" y="T3"/>
                </a:cxn>
                <a:cxn ang="0">
                  <a:pos x="T4" y="T5"/>
                </a:cxn>
                <a:cxn ang="0">
                  <a:pos x="T6" y="T7"/>
                </a:cxn>
                <a:cxn ang="0">
                  <a:pos x="T8" y="T9"/>
                </a:cxn>
              </a:cxnLst>
              <a:rect l="0" t="0" r="r" b="b"/>
              <a:pathLst>
                <a:path w="362" h="362">
                  <a:moveTo>
                    <a:pt x="362" y="362"/>
                  </a:moveTo>
                  <a:cubicBezTo>
                    <a:pt x="346" y="362"/>
                    <a:pt x="346" y="362"/>
                    <a:pt x="346" y="362"/>
                  </a:cubicBezTo>
                  <a:cubicBezTo>
                    <a:pt x="346" y="171"/>
                    <a:pt x="191" y="16"/>
                    <a:pt x="0" y="16"/>
                  </a:cubicBezTo>
                  <a:cubicBezTo>
                    <a:pt x="0" y="0"/>
                    <a:pt x="0" y="0"/>
                    <a:pt x="0" y="0"/>
                  </a:cubicBezTo>
                  <a:cubicBezTo>
                    <a:pt x="200" y="0"/>
                    <a:pt x="362" y="162"/>
                    <a:pt x="362" y="362"/>
                  </a:cubicBezTo>
                  <a:close/>
                </a:path>
              </a:pathLst>
            </a:custGeom>
            <a:solidFill>
              <a:schemeClr val="accent3"/>
            </a:solidFill>
            <a:ln>
              <a:noFill/>
            </a:ln>
          </p:spPr>
          <p:txBody>
            <a:bodyPr vert="horz" wrap="square" lIns="91440" tIns="45720" rIns="91440" bIns="45720" numCol="1" anchor="t" anchorCtr="0" compatLnSpc="1"/>
            <a:lstStyle/>
            <a:p>
              <a:endParaRPr lang="en-US">
                <a:cs typeface="+mn-ea"/>
                <a:sym typeface="+mn-lt"/>
              </a:endParaRPr>
            </a:p>
          </p:txBody>
        </p:sp>
        <p:sp>
          <p:nvSpPr>
            <p:cNvPr id="27" name="Freeform 42"/>
            <p:cNvSpPr/>
            <p:nvPr/>
          </p:nvSpPr>
          <p:spPr bwMode="auto">
            <a:xfrm>
              <a:off x="9216984" y="1261025"/>
              <a:ext cx="100239" cy="154213"/>
            </a:xfrm>
            <a:custGeom>
              <a:avLst/>
              <a:gdLst>
                <a:gd name="T0" fmla="*/ 78 w 78"/>
                <a:gd name="T1" fmla="*/ 0 h 120"/>
                <a:gd name="T2" fmla="*/ 0 w 78"/>
                <a:gd name="T3" fmla="*/ 56 h 120"/>
                <a:gd name="T4" fmla="*/ 74 w 78"/>
                <a:gd name="T5" fmla="*/ 120 h 120"/>
                <a:gd name="T6" fmla="*/ 78 w 78"/>
                <a:gd name="T7" fmla="*/ 0 h 120"/>
              </a:gdLst>
              <a:ahLst/>
              <a:cxnLst>
                <a:cxn ang="0">
                  <a:pos x="T0" y="T1"/>
                </a:cxn>
                <a:cxn ang="0">
                  <a:pos x="T2" y="T3"/>
                </a:cxn>
                <a:cxn ang="0">
                  <a:pos x="T4" y="T5"/>
                </a:cxn>
                <a:cxn ang="0">
                  <a:pos x="T6" y="T7"/>
                </a:cxn>
              </a:cxnLst>
              <a:rect l="0" t="0" r="r" b="b"/>
              <a:pathLst>
                <a:path w="78" h="120">
                  <a:moveTo>
                    <a:pt x="78" y="0"/>
                  </a:moveTo>
                  <a:lnTo>
                    <a:pt x="0" y="56"/>
                  </a:lnTo>
                  <a:lnTo>
                    <a:pt x="74" y="120"/>
                  </a:lnTo>
                  <a:lnTo>
                    <a:pt x="78" y="0"/>
                  </a:lnTo>
                  <a:close/>
                </a:path>
              </a:pathLst>
            </a:custGeom>
            <a:solidFill>
              <a:schemeClr val="accent3"/>
            </a:solidFill>
            <a:ln>
              <a:noFill/>
            </a:ln>
          </p:spPr>
          <p:txBody>
            <a:bodyPr vert="horz" wrap="square" lIns="91440" tIns="45720" rIns="91440" bIns="45720" numCol="1" anchor="t" anchorCtr="0" compatLnSpc="1"/>
            <a:lstStyle/>
            <a:p>
              <a:endParaRPr lang="en-US">
                <a:cs typeface="+mn-ea"/>
                <a:sym typeface="+mn-lt"/>
              </a:endParaRPr>
            </a:p>
          </p:txBody>
        </p:sp>
        <p:sp>
          <p:nvSpPr>
            <p:cNvPr id="28" name="Oval 43"/>
            <p:cNvSpPr>
              <a:spLocks noChangeArrowheads="1"/>
            </p:cNvSpPr>
            <p:nvPr/>
          </p:nvSpPr>
          <p:spPr bwMode="auto">
            <a:xfrm>
              <a:off x="9886524" y="1501340"/>
              <a:ext cx="355974" cy="358545"/>
            </a:xfrm>
            <a:prstGeom prst="ellipse">
              <a:avLst/>
            </a:prstGeom>
            <a:solidFill>
              <a:schemeClr val="accent3"/>
            </a:solidFill>
            <a:ln>
              <a:noFill/>
            </a:ln>
          </p:spPr>
          <p:txBody>
            <a:bodyPr vert="horz" wrap="square" lIns="91440" tIns="45720" rIns="91440" bIns="45720" numCol="1" anchor="t" anchorCtr="0" compatLnSpc="1"/>
            <a:lstStyle/>
            <a:p>
              <a:endParaRPr lang="en-US">
                <a:cs typeface="+mn-ea"/>
                <a:sym typeface="+mn-lt"/>
              </a:endParaRPr>
            </a:p>
          </p:txBody>
        </p:sp>
        <p:sp>
          <p:nvSpPr>
            <p:cNvPr id="29" name="TextBox 28"/>
            <p:cNvSpPr txBox="1"/>
            <p:nvPr/>
          </p:nvSpPr>
          <p:spPr>
            <a:xfrm>
              <a:off x="10087934" y="4126875"/>
              <a:ext cx="381096" cy="278650"/>
            </a:xfrm>
            <a:prstGeom prst="rect">
              <a:avLst/>
            </a:prstGeom>
            <a:noFill/>
          </p:spPr>
          <p:txBody>
            <a:bodyPr wrap="none" rtlCol="0">
              <a:spAutoFit/>
            </a:bodyPr>
            <a:lstStyle/>
            <a:p>
              <a:pPr algn="ctr"/>
              <a:r>
                <a:rPr lang="en-US" sz="1100" b="1">
                  <a:solidFill>
                    <a:schemeClr val="bg1"/>
                  </a:solidFill>
                  <a:cs typeface="+mn-ea"/>
                  <a:sym typeface="+mn-lt"/>
                </a:rPr>
                <a:t>02</a:t>
              </a:r>
            </a:p>
          </p:txBody>
        </p:sp>
        <p:sp>
          <p:nvSpPr>
            <p:cNvPr id="30" name="TextBox 29"/>
            <p:cNvSpPr txBox="1"/>
            <p:nvPr/>
          </p:nvSpPr>
          <p:spPr>
            <a:xfrm>
              <a:off x="9843212" y="1521285"/>
              <a:ext cx="432318" cy="327825"/>
            </a:xfrm>
            <a:prstGeom prst="rect">
              <a:avLst/>
            </a:prstGeom>
            <a:noFill/>
          </p:spPr>
          <p:txBody>
            <a:bodyPr wrap="none" rtlCol="0">
              <a:spAutoFit/>
            </a:bodyPr>
            <a:lstStyle/>
            <a:p>
              <a:pPr algn="ctr"/>
              <a:r>
                <a:rPr lang="en-US" sz="1400" b="1">
                  <a:solidFill>
                    <a:schemeClr val="bg1"/>
                  </a:solidFill>
                  <a:cs typeface="+mn-ea"/>
                  <a:sym typeface="+mn-lt"/>
                </a:rPr>
                <a:t>03</a:t>
              </a:r>
            </a:p>
          </p:txBody>
        </p:sp>
        <p:sp>
          <p:nvSpPr>
            <p:cNvPr id="31" name="TextBox 30"/>
            <p:cNvSpPr txBox="1"/>
            <p:nvPr/>
          </p:nvSpPr>
          <p:spPr>
            <a:xfrm>
              <a:off x="7526715" y="2372568"/>
              <a:ext cx="381096" cy="278650"/>
            </a:xfrm>
            <a:prstGeom prst="rect">
              <a:avLst/>
            </a:prstGeom>
            <a:noFill/>
          </p:spPr>
          <p:txBody>
            <a:bodyPr wrap="none" rtlCol="0">
              <a:spAutoFit/>
            </a:bodyPr>
            <a:lstStyle/>
            <a:p>
              <a:pPr algn="ctr"/>
              <a:r>
                <a:rPr lang="en-US" sz="1100" b="1">
                  <a:solidFill>
                    <a:schemeClr val="bg1"/>
                  </a:solidFill>
                  <a:cs typeface="+mn-ea"/>
                  <a:sym typeface="+mn-lt"/>
                </a:rPr>
                <a:t>04</a:t>
              </a:r>
            </a:p>
          </p:txBody>
        </p:sp>
        <p:sp>
          <p:nvSpPr>
            <p:cNvPr id="32" name="AutoShape 115"/>
            <p:cNvSpPr>
              <a:spLocks noChangeAspect="1"/>
            </p:cNvSpPr>
            <p:nvPr/>
          </p:nvSpPr>
          <p:spPr bwMode="auto">
            <a:xfrm>
              <a:off x="8370754" y="3796486"/>
              <a:ext cx="496025" cy="4961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p:spPr>
          <p:txBody>
            <a:bodyPr lIns="50789" tIns="50789" rIns="50789" bIns="50789" anchor="ctr"/>
            <a:lstStyle/>
            <a:p>
              <a:pPr defTabSz="457200">
                <a:defRPr/>
              </a:pPr>
              <a:endParaRPr lang="es-ES" sz="3600" dirty="0">
                <a:solidFill>
                  <a:srgbClr val="44CEB9"/>
                </a:solidFill>
                <a:effectLst>
                  <a:outerShdw blurRad="38100" dist="38100" dir="2700000" algn="tl">
                    <a:srgbClr val="000000"/>
                  </a:outerShdw>
                </a:effectLst>
                <a:cs typeface="+mn-ea"/>
                <a:sym typeface="+mn-lt"/>
              </a:endParaRPr>
            </a:p>
          </p:txBody>
        </p:sp>
        <p:sp>
          <p:nvSpPr>
            <p:cNvPr id="33" name="Freeform 290"/>
            <p:cNvSpPr>
              <a:spLocks noChangeAspect="1" noChangeArrowheads="1"/>
            </p:cNvSpPr>
            <p:nvPr/>
          </p:nvSpPr>
          <p:spPr bwMode="auto">
            <a:xfrm>
              <a:off x="7755574" y="1904644"/>
              <a:ext cx="276540" cy="214190"/>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bg1"/>
            </a:solidFill>
            <a:ln>
              <a:noFill/>
            </a:ln>
            <a:effectLst/>
          </p:spPr>
          <p:txBody>
            <a:bodyPr wrap="none" lIns="182843" tIns="91422" rIns="182843" bIns="91422" anchor="ctr"/>
            <a:lstStyle/>
            <a:p>
              <a:pPr>
                <a:defRPr/>
              </a:pPr>
              <a:endParaRPr lang="en-US" sz="2400" dirty="0">
                <a:cs typeface="+mn-ea"/>
                <a:sym typeface="+mn-lt"/>
              </a:endParaRPr>
            </a:p>
          </p:txBody>
        </p:sp>
        <p:grpSp>
          <p:nvGrpSpPr>
            <p:cNvPr id="34" name="Group 4700"/>
            <p:cNvGrpSpPr>
              <a:grpSpLocks noChangeAspect="1"/>
            </p:cNvGrpSpPr>
            <p:nvPr/>
          </p:nvGrpSpPr>
          <p:grpSpPr bwMode="auto">
            <a:xfrm>
              <a:off x="8973178" y="2120702"/>
              <a:ext cx="619319" cy="619480"/>
              <a:chOff x="3062288" y="3998912"/>
              <a:chExt cx="412750" cy="412750"/>
            </a:xfrm>
            <a:solidFill>
              <a:schemeClr val="bg1"/>
            </a:solidFill>
          </p:grpSpPr>
          <p:sp>
            <p:nvSpPr>
              <p:cNvPr id="36" name="Freeform 408"/>
              <p:cNvSpPr>
                <a:spLocks noChangeArrowheads="1"/>
              </p:cNvSpPr>
              <p:nvPr/>
            </p:nvSpPr>
            <p:spPr bwMode="auto">
              <a:xfrm>
                <a:off x="3062288" y="3998912"/>
                <a:ext cx="328612" cy="315912"/>
              </a:xfrm>
              <a:custGeom>
                <a:avLst/>
                <a:gdLst>
                  <a:gd name="T0" fmla="*/ 911 w 912"/>
                  <a:gd name="T1" fmla="*/ 242 h 879"/>
                  <a:gd name="T2" fmla="*/ 594 w 912"/>
                  <a:gd name="T3" fmla="*/ 33 h 879"/>
                  <a:gd name="T4" fmla="*/ 75 w 912"/>
                  <a:gd name="T5" fmla="*/ 435 h 879"/>
                  <a:gd name="T6" fmla="*/ 242 w 912"/>
                  <a:gd name="T7" fmla="*/ 878 h 879"/>
                  <a:gd name="T8" fmla="*/ 343 w 912"/>
                  <a:gd name="T9" fmla="*/ 819 h 879"/>
                  <a:gd name="T10" fmla="*/ 911 w 912"/>
                  <a:gd name="T11" fmla="*/ 242 h 879"/>
                  <a:gd name="T12" fmla="*/ 451 w 912"/>
                  <a:gd name="T13" fmla="*/ 226 h 879"/>
                  <a:gd name="T14" fmla="*/ 577 w 912"/>
                  <a:gd name="T15" fmla="*/ 125 h 879"/>
                  <a:gd name="T16" fmla="*/ 669 w 912"/>
                  <a:gd name="T17" fmla="*/ 251 h 879"/>
                  <a:gd name="T18" fmla="*/ 543 w 912"/>
                  <a:gd name="T19" fmla="*/ 351 h 879"/>
                  <a:gd name="T20" fmla="*/ 451 w 912"/>
                  <a:gd name="T21" fmla="*/ 226 h 879"/>
                  <a:gd name="T22" fmla="*/ 226 w 912"/>
                  <a:gd name="T23" fmla="*/ 343 h 879"/>
                  <a:gd name="T24" fmla="*/ 318 w 912"/>
                  <a:gd name="T25" fmla="*/ 276 h 879"/>
                  <a:gd name="T26" fmla="*/ 385 w 912"/>
                  <a:gd name="T27" fmla="*/ 368 h 879"/>
                  <a:gd name="T28" fmla="*/ 293 w 912"/>
                  <a:gd name="T29" fmla="*/ 435 h 879"/>
                  <a:gd name="T30" fmla="*/ 226 w 912"/>
                  <a:gd name="T31" fmla="*/ 343 h 879"/>
                  <a:gd name="T32" fmla="*/ 251 w 912"/>
                  <a:gd name="T33" fmla="*/ 710 h 879"/>
                  <a:gd name="T34" fmla="*/ 176 w 912"/>
                  <a:gd name="T35" fmla="*/ 618 h 879"/>
                  <a:gd name="T36" fmla="*/ 267 w 912"/>
                  <a:gd name="T37" fmla="*/ 552 h 879"/>
                  <a:gd name="T38" fmla="*/ 343 w 912"/>
                  <a:gd name="T39" fmla="*/ 644 h 879"/>
                  <a:gd name="T40" fmla="*/ 251 w 912"/>
                  <a:gd name="T41" fmla="*/ 710 h 879"/>
                  <a:gd name="T42" fmla="*/ 251 w 912"/>
                  <a:gd name="T43" fmla="*/ 710 h 879"/>
                  <a:gd name="T44" fmla="*/ 251 w 912"/>
                  <a:gd name="T45" fmla="*/ 71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2" h="879">
                    <a:moveTo>
                      <a:pt x="911" y="242"/>
                    </a:moveTo>
                    <a:cubicBezTo>
                      <a:pt x="844" y="134"/>
                      <a:pt x="727" y="50"/>
                      <a:pt x="594" y="33"/>
                    </a:cubicBezTo>
                    <a:cubicBezTo>
                      <a:pt x="343" y="0"/>
                      <a:pt x="134" y="184"/>
                      <a:pt x="75" y="435"/>
                    </a:cubicBezTo>
                    <a:cubicBezTo>
                      <a:pt x="0" y="761"/>
                      <a:pt x="84" y="869"/>
                      <a:pt x="242" y="878"/>
                    </a:cubicBezTo>
                    <a:cubicBezTo>
                      <a:pt x="267" y="853"/>
                      <a:pt x="309" y="828"/>
                      <a:pt x="343" y="819"/>
                    </a:cubicBezTo>
                    <a:lnTo>
                      <a:pt x="911" y="242"/>
                    </a:lnTo>
                    <a:close/>
                    <a:moveTo>
                      <a:pt x="451" y="226"/>
                    </a:moveTo>
                    <a:cubicBezTo>
                      <a:pt x="460" y="167"/>
                      <a:pt x="518" y="117"/>
                      <a:pt x="577" y="125"/>
                    </a:cubicBezTo>
                    <a:cubicBezTo>
                      <a:pt x="635" y="134"/>
                      <a:pt x="677" y="192"/>
                      <a:pt x="669" y="251"/>
                    </a:cubicBezTo>
                    <a:cubicBezTo>
                      <a:pt x="660" y="317"/>
                      <a:pt x="610" y="359"/>
                      <a:pt x="543" y="351"/>
                    </a:cubicBezTo>
                    <a:cubicBezTo>
                      <a:pt x="485" y="343"/>
                      <a:pt x="443" y="284"/>
                      <a:pt x="451" y="226"/>
                    </a:cubicBezTo>
                    <a:close/>
                    <a:moveTo>
                      <a:pt x="226" y="343"/>
                    </a:moveTo>
                    <a:cubicBezTo>
                      <a:pt x="226" y="301"/>
                      <a:pt x="267" y="267"/>
                      <a:pt x="318" y="276"/>
                    </a:cubicBezTo>
                    <a:cubicBezTo>
                      <a:pt x="359" y="284"/>
                      <a:pt x="393" y="326"/>
                      <a:pt x="385" y="368"/>
                    </a:cubicBezTo>
                    <a:cubicBezTo>
                      <a:pt x="376" y="409"/>
                      <a:pt x="334" y="443"/>
                      <a:pt x="293" y="435"/>
                    </a:cubicBezTo>
                    <a:cubicBezTo>
                      <a:pt x="251" y="435"/>
                      <a:pt x="217" y="393"/>
                      <a:pt x="226" y="343"/>
                    </a:cubicBezTo>
                    <a:close/>
                    <a:moveTo>
                      <a:pt x="251" y="710"/>
                    </a:moveTo>
                    <a:cubicBezTo>
                      <a:pt x="200" y="710"/>
                      <a:pt x="167" y="669"/>
                      <a:pt x="176" y="618"/>
                    </a:cubicBezTo>
                    <a:cubicBezTo>
                      <a:pt x="184" y="577"/>
                      <a:pt x="226" y="543"/>
                      <a:pt x="267" y="552"/>
                    </a:cubicBezTo>
                    <a:cubicBezTo>
                      <a:pt x="318" y="560"/>
                      <a:pt x="343" y="602"/>
                      <a:pt x="343" y="644"/>
                    </a:cubicBezTo>
                    <a:cubicBezTo>
                      <a:pt x="334" y="685"/>
                      <a:pt x="293" y="719"/>
                      <a:pt x="251" y="710"/>
                    </a:cubicBezTo>
                    <a:close/>
                    <a:moveTo>
                      <a:pt x="251" y="710"/>
                    </a:moveTo>
                    <a:lnTo>
                      <a:pt x="251" y="710"/>
                    </a:lnTo>
                    <a:close/>
                  </a:path>
                </a:pathLst>
              </a:custGeom>
              <a:grpFill/>
              <a:ln>
                <a:noFill/>
              </a:ln>
              <a:effectLst/>
            </p:spPr>
            <p:txBody>
              <a:bodyPr wrap="none" anchor="ctr"/>
              <a:lstStyle/>
              <a:p>
                <a:pPr>
                  <a:defRPr/>
                </a:pPr>
                <a:endParaRPr lang="en-US" sz="2400" dirty="0">
                  <a:cs typeface="+mn-ea"/>
                  <a:sym typeface="+mn-lt"/>
                </a:endParaRPr>
              </a:p>
            </p:txBody>
          </p:sp>
          <p:sp>
            <p:nvSpPr>
              <p:cNvPr id="37" name="Freeform 409"/>
              <p:cNvSpPr>
                <a:spLocks noChangeArrowheads="1"/>
              </p:cNvSpPr>
              <p:nvPr/>
            </p:nvSpPr>
            <p:spPr bwMode="auto">
              <a:xfrm>
                <a:off x="3270250" y="4052887"/>
                <a:ext cx="204788" cy="223837"/>
              </a:xfrm>
              <a:custGeom>
                <a:avLst/>
                <a:gdLst>
                  <a:gd name="T0" fmla="*/ 142 w 569"/>
                  <a:gd name="T1" fmla="*/ 619 h 620"/>
                  <a:gd name="T2" fmla="*/ 150 w 569"/>
                  <a:gd name="T3" fmla="*/ 611 h 620"/>
                  <a:gd name="T4" fmla="*/ 568 w 569"/>
                  <a:gd name="T5" fmla="*/ 67 h 620"/>
                  <a:gd name="T6" fmla="*/ 543 w 569"/>
                  <a:gd name="T7" fmla="*/ 25 h 620"/>
                  <a:gd name="T8" fmla="*/ 493 w 569"/>
                  <a:gd name="T9" fmla="*/ 17 h 620"/>
                  <a:gd name="T10" fmla="*/ 8 w 569"/>
                  <a:gd name="T11" fmla="*/ 485 h 620"/>
                  <a:gd name="T12" fmla="*/ 0 w 569"/>
                  <a:gd name="T13" fmla="*/ 494 h 620"/>
                  <a:gd name="T14" fmla="*/ 142 w 569"/>
                  <a:gd name="T15" fmla="*/ 619 h 620"/>
                  <a:gd name="T16" fmla="*/ 142 w 569"/>
                  <a:gd name="T17" fmla="*/ 619 h 620"/>
                  <a:gd name="T18" fmla="*/ 142 w 569"/>
                  <a:gd name="T19" fmla="*/ 6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9" h="620">
                    <a:moveTo>
                      <a:pt x="142" y="619"/>
                    </a:moveTo>
                    <a:cubicBezTo>
                      <a:pt x="150" y="611"/>
                      <a:pt x="150" y="611"/>
                      <a:pt x="150" y="611"/>
                    </a:cubicBezTo>
                    <a:cubicBezTo>
                      <a:pt x="568" y="67"/>
                      <a:pt x="568" y="67"/>
                      <a:pt x="568" y="67"/>
                    </a:cubicBezTo>
                    <a:cubicBezTo>
                      <a:pt x="568" y="59"/>
                      <a:pt x="560" y="42"/>
                      <a:pt x="543" y="25"/>
                    </a:cubicBezTo>
                    <a:cubicBezTo>
                      <a:pt x="518" y="0"/>
                      <a:pt x="493" y="17"/>
                      <a:pt x="493" y="17"/>
                    </a:cubicBezTo>
                    <a:cubicBezTo>
                      <a:pt x="8" y="485"/>
                      <a:pt x="8" y="485"/>
                      <a:pt x="8" y="485"/>
                    </a:cubicBezTo>
                    <a:cubicBezTo>
                      <a:pt x="0" y="494"/>
                      <a:pt x="0" y="494"/>
                      <a:pt x="0" y="494"/>
                    </a:cubicBezTo>
                    <a:lnTo>
                      <a:pt x="142" y="619"/>
                    </a:lnTo>
                    <a:close/>
                    <a:moveTo>
                      <a:pt x="142" y="619"/>
                    </a:moveTo>
                    <a:lnTo>
                      <a:pt x="142" y="619"/>
                    </a:lnTo>
                    <a:close/>
                  </a:path>
                </a:pathLst>
              </a:custGeom>
              <a:grpFill/>
              <a:ln>
                <a:noFill/>
              </a:ln>
              <a:effectLst/>
            </p:spPr>
            <p:txBody>
              <a:bodyPr wrap="none" anchor="ctr"/>
              <a:lstStyle/>
              <a:p>
                <a:pPr>
                  <a:defRPr/>
                </a:pPr>
                <a:endParaRPr lang="en-US" sz="2400" dirty="0">
                  <a:cs typeface="+mn-ea"/>
                  <a:sym typeface="+mn-lt"/>
                </a:endParaRPr>
              </a:p>
            </p:txBody>
          </p:sp>
          <p:sp>
            <p:nvSpPr>
              <p:cNvPr id="38" name="Freeform 410"/>
              <p:cNvSpPr>
                <a:spLocks noChangeArrowheads="1"/>
              </p:cNvSpPr>
              <p:nvPr/>
            </p:nvSpPr>
            <p:spPr bwMode="auto">
              <a:xfrm>
                <a:off x="3209925" y="4241799"/>
                <a:ext cx="103188" cy="103188"/>
              </a:xfrm>
              <a:custGeom>
                <a:avLst/>
                <a:gdLst>
                  <a:gd name="T0" fmla="*/ 143 w 286"/>
                  <a:gd name="T1" fmla="*/ 284 h 285"/>
                  <a:gd name="T2" fmla="*/ 151 w 286"/>
                  <a:gd name="T3" fmla="*/ 268 h 285"/>
                  <a:gd name="T4" fmla="*/ 285 w 286"/>
                  <a:gd name="T5" fmla="*/ 125 h 285"/>
                  <a:gd name="T6" fmla="*/ 143 w 286"/>
                  <a:gd name="T7" fmla="*/ 0 h 285"/>
                  <a:gd name="T8" fmla="*/ 9 w 286"/>
                  <a:gd name="T9" fmla="*/ 142 h 285"/>
                  <a:gd name="T10" fmla="*/ 0 w 286"/>
                  <a:gd name="T11" fmla="*/ 151 h 285"/>
                  <a:gd name="T12" fmla="*/ 143 w 286"/>
                  <a:gd name="T13" fmla="*/ 284 h 285"/>
                  <a:gd name="T14" fmla="*/ 59 w 286"/>
                  <a:gd name="T15" fmla="*/ 134 h 285"/>
                  <a:gd name="T16" fmla="*/ 126 w 286"/>
                  <a:gd name="T17" fmla="*/ 59 h 285"/>
                  <a:gd name="T18" fmla="*/ 151 w 286"/>
                  <a:gd name="T19" fmla="*/ 59 h 285"/>
                  <a:gd name="T20" fmla="*/ 159 w 286"/>
                  <a:gd name="T21" fmla="*/ 67 h 285"/>
                  <a:gd name="T22" fmla="*/ 159 w 286"/>
                  <a:gd name="T23" fmla="*/ 75 h 285"/>
                  <a:gd name="T24" fmla="*/ 159 w 286"/>
                  <a:gd name="T25" fmla="*/ 92 h 285"/>
                  <a:gd name="T26" fmla="*/ 92 w 286"/>
                  <a:gd name="T27" fmla="*/ 159 h 285"/>
                  <a:gd name="T28" fmla="*/ 68 w 286"/>
                  <a:gd name="T29" fmla="*/ 167 h 285"/>
                  <a:gd name="T30" fmla="*/ 59 w 286"/>
                  <a:gd name="T31" fmla="*/ 159 h 285"/>
                  <a:gd name="T32" fmla="*/ 59 w 286"/>
                  <a:gd name="T33" fmla="*/ 142 h 285"/>
                  <a:gd name="T34" fmla="*/ 59 w 286"/>
                  <a:gd name="T35" fmla="*/ 134 h 285"/>
                  <a:gd name="T36" fmla="*/ 59 w 286"/>
                  <a:gd name="T37" fmla="*/ 134 h 285"/>
                  <a:gd name="T38" fmla="*/ 59 w 286"/>
                  <a:gd name="T39" fmla="*/ 13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6" h="285">
                    <a:moveTo>
                      <a:pt x="143" y="284"/>
                    </a:moveTo>
                    <a:cubicBezTo>
                      <a:pt x="151" y="268"/>
                      <a:pt x="151" y="268"/>
                      <a:pt x="151" y="268"/>
                    </a:cubicBezTo>
                    <a:cubicBezTo>
                      <a:pt x="285" y="125"/>
                      <a:pt x="285" y="125"/>
                      <a:pt x="285" y="125"/>
                    </a:cubicBezTo>
                    <a:cubicBezTo>
                      <a:pt x="143" y="0"/>
                      <a:pt x="143" y="0"/>
                      <a:pt x="143" y="0"/>
                    </a:cubicBezTo>
                    <a:cubicBezTo>
                      <a:pt x="9" y="142"/>
                      <a:pt x="9" y="142"/>
                      <a:pt x="9" y="142"/>
                    </a:cubicBezTo>
                    <a:cubicBezTo>
                      <a:pt x="0" y="151"/>
                      <a:pt x="0" y="151"/>
                      <a:pt x="0" y="151"/>
                    </a:cubicBezTo>
                    <a:lnTo>
                      <a:pt x="143" y="284"/>
                    </a:lnTo>
                    <a:close/>
                    <a:moveTo>
                      <a:pt x="59" y="134"/>
                    </a:moveTo>
                    <a:cubicBezTo>
                      <a:pt x="126" y="59"/>
                      <a:pt x="126" y="59"/>
                      <a:pt x="126" y="59"/>
                    </a:cubicBezTo>
                    <a:cubicBezTo>
                      <a:pt x="134" y="50"/>
                      <a:pt x="143" y="50"/>
                      <a:pt x="151" y="59"/>
                    </a:cubicBezTo>
                    <a:cubicBezTo>
                      <a:pt x="159" y="67"/>
                      <a:pt x="159" y="67"/>
                      <a:pt x="159" y="67"/>
                    </a:cubicBezTo>
                    <a:lnTo>
                      <a:pt x="159" y="75"/>
                    </a:lnTo>
                    <a:cubicBezTo>
                      <a:pt x="159" y="84"/>
                      <a:pt x="159" y="84"/>
                      <a:pt x="159" y="92"/>
                    </a:cubicBezTo>
                    <a:cubicBezTo>
                      <a:pt x="92" y="159"/>
                      <a:pt x="92" y="159"/>
                      <a:pt x="92" y="159"/>
                    </a:cubicBezTo>
                    <a:cubicBezTo>
                      <a:pt x="84" y="167"/>
                      <a:pt x="76" y="167"/>
                      <a:pt x="68" y="167"/>
                    </a:cubicBezTo>
                    <a:cubicBezTo>
                      <a:pt x="59" y="159"/>
                      <a:pt x="59" y="159"/>
                      <a:pt x="59" y="159"/>
                    </a:cubicBezTo>
                    <a:cubicBezTo>
                      <a:pt x="59" y="151"/>
                      <a:pt x="59" y="151"/>
                      <a:pt x="59" y="142"/>
                    </a:cubicBezTo>
                    <a:lnTo>
                      <a:pt x="59" y="134"/>
                    </a:lnTo>
                    <a:close/>
                    <a:moveTo>
                      <a:pt x="59" y="134"/>
                    </a:moveTo>
                    <a:lnTo>
                      <a:pt x="59" y="134"/>
                    </a:lnTo>
                    <a:close/>
                  </a:path>
                </a:pathLst>
              </a:custGeom>
              <a:grpFill/>
              <a:ln>
                <a:noFill/>
              </a:ln>
              <a:effectLst/>
            </p:spPr>
            <p:txBody>
              <a:bodyPr wrap="none" anchor="ctr"/>
              <a:lstStyle/>
              <a:p>
                <a:pPr>
                  <a:defRPr/>
                </a:pPr>
                <a:endParaRPr lang="en-US" sz="2400" dirty="0">
                  <a:cs typeface="+mn-ea"/>
                  <a:sym typeface="+mn-lt"/>
                </a:endParaRPr>
              </a:p>
            </p:txBody>
          </p:sp>
          <p:sp>
            <p:nvSpPr>
              <p:cNvPr id="39" name="Freeform 411"/>
              <p:cNvSpPr>
                <a:spLocks noChangeArrowheads="1"/>
              </p:cNvSpPr>
              <p:nvPr/>
            </p:nvSpPr>
            <p:spPr bwMode="auto">
              <a:xfrm>
                <a:off x="3122613" y="4308474"/>
                <a:ext cx="127000" cy="103188"/>
              </a:xfrm>
              <a:custGeom>
                <a:avLst/>
                <a:gdLst>
                  <a:gd name="T0" fmla="*/ 343 w 352"/>
                  <a:gd name="T1" fmla="*/ 134 h 285"/>
                  <a:gd name="T2" fmla="*/ 351 w 352"/>
                  <a:gd name="T3" fmla="*/ 125 h 285"/>
                  <a:gd name="T4" fmla="*/ 218 w 352"/>
                  <a:gd name="T5" fmla="*/ 0 h 285"/>
                  <a:gd name="T6" fmla="*/ 209 w 352"/>
                  <a:gd name="T7" fmla="*/ 8 h 285"/>
                  <a:gd name="T8" fmla="*/ 100 w 352"/>
                  <a:gd name="T9" fmla="*/ 276 h 285"/>
                  <a:gd name="T10" fmla="*/ 126 w 352"/>
                  <a:gd name="T11" fmla="*/ 276 h 285"/>
                  <a:gd name="T12" fmla="*/ 134 w 352"/>
                  <a:gd name="T13" fmla="*/ 268 h 285"/>
                  <a:gd name="T14" fmla="*/ 159 w 352"/>
                  <a:gd name="T15" fmla="*/ 217 h 285"/>
                  <a:gd name="T16" fmla="*/ 343 w 352"/>
                  <a:gd name="T17" fmla="*/ 134 h 285"/>
                  <a:gd name="T18" fmla="*/ 218 w 352"/>
                  <a:gd name="T19" fmla="*/ 167 h 285"/>
                  <a:gd name="T20" fmla="*/ 142 w 352"/>
                  <a:gd name="T21" fmla="*/ 192 h 285"/>
                  <a:gd name="T22" fmla="*/ 126 w 352"/>
                  <a:gd name="T23" fmla="*/ 201 h 285"/>
                  <a:gd name="T24" fmla="*/ 109 w 352"/>
                  <a:gd name="T25" fmla="*/ 209 h 285"/>
                  <a:gd name="T26" fmla="*/ 100 w 352"/>
                  <a:gd name="T27" fmla="*/ 201 h 285"/>
                  <a:gd name="T28" fmla="*/ 100 w 352"/>
                  <a:gd name="T29" fmla="*/ 142 h 285"/>
                  <a:gd name="T30" fmla="*/ 109 w 352"/>
                  <a:gd name="T31" fmla="*/ 109 h 285"/>
                  <a:gd name="T32" fmla="*/ 209 w 352"/>
                  <a:gd name="T33" fmla="*/ 150 h 285"/>
                  <a:gd name="T34" fmla="*/ 284 w 352"/>
                  <a:gd name="T35" fmla="*/ 150 h 285"/>
                  <a:gd name="T36" fmla="*/ 218 w 352"/>
                  <a:gd name="T37" fmla="*/ 167 h 285"/>
                  <a:gd name="T38" fmla="*/ 218 w 352"/>
                  <a:gd name="T39" fmla="*/ 167 h 285"/>
                  <a:gd name="T40" fmla="*/ 218 w 352"/>
                  <a:gd name="T41" fmla="*/ 16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2" h="285">
                    <a:moveTo>
                      <a:pt x="343" y="134"/>
                    </a:moveTo>
                    <a:lnTo>
                      <a:pt x="351" y="125"/>
                    </a:lnTo>
                    <a:cubicBezTo>
                      <a:pt x="218" y="0"/>
                      <a:pt x="218" y="0"/>
                      <a:pt x="218" y="0"/>
                    </a:cubicBezTo>
                    <a:cubicBezTo>
                      <a:pt x="218" y="0"/>
                      <a:pt x="209" y="0"/>
                      <a:pt x="209" y="8"/>
                    </a:cubicBezTo>
                    <a:cubicBezTo>
                      <a:pt x="100" y="34"/>
                      <a:pt x="0" y="142"/>
                      <a:pt x="100" y="276"/>
                    </a:cubicBezTo>
                    <a:cubicBezTo>
                      <a:pt x="109" y="276"/>
                      <a:pt x="117" y="284"/>
                      <a:pt x="126" y="276"/>
                    </a:cubicBezTo>
                    <a:cubicBezTo>
                      <a:pt x="134" y="276"/>
                      <a:pt x="134" y="276"/>
                      <a:pt x="134" y="268"/>
                    </a:cubicBezTo>
                    <a:cubicBezTo>
                      <a:pt x="142" y="251"/>
                      <a:pt x="151" y="226"/>
                      <a:pt x="159" y="217"/>
                    </a:cubicBezTo>
                    <a:cubicBezTo>
                      <a:pt x="192" y="184"/>
                      <a:pt x="284" y="234"/>
                      <a:pt x="343" y="134"/>
                    </a:cubicBezTo>
                    <a:close/>
                    <a:moveTo>
                      <a:pt x="218" y="167"/>
                    </a:moveTo>
                    <a:cubicBezTo>
                      <a:pt x="184" y="167"/>
                      <a:pt x="159" y="167"/>
                      <a:pt x="142" y="192"/>
                    </a:cubicBezTo>
                    <a:cubicBezTo>
                      <a:pt x="134" y="192"/>
                      <a:pt x="134" y="201"/>
                      <a:pt x="126" y="201"/>
                    </a:cubicBezTo>
                    <a:cubicBezTo>
                      <a:pt x="126" y="209"/>
                      <a:pt x="117" y="209"/>
                      <a:pt x="109" y="209"/>
                    </a:cubicBezTo>
                    <a:lnTo>
                      <a:pt x="100" y="201"/>
                    </a:lnTo>
                    <a:cubicBezTo>
                      <a:pt x="92" y="176"/>
                      <a:pt x="92" y="159"/>
                      <a:pt x="100" y="142"/>
                    </a:cubicBezTo>
                    <a:cubicBezTo>
                      <a:pt x="100" y="125"/>
                      <a:pt x="109" y="117"/>
                      <a:pt x="109" y="109"/>
                    </a:cubicBezTo>
                    <a:cubicBezTo>
                      <a:pt x="142" y="134"/>
                      <a:pt x="167" y="150"/>
                      <a:pt x="209" y="150"/>
                    </a:cubicBezTo>
                    <a:cubicBezTo>
                      <a:pt x="234" y="142"/>
                      <a:pt x="259" y="150"/>
                      <a:pt x="284" y="150"/>
                    </a:cubicBezTo>
                    <a:cubicBezTo>
                      <a:pt x="259" y="167"/>
                      <a:pt x="234" y="167"/>
                      <a:pt x="218" y="167"/>
                    </a:cubicBezTo>
                    <a:close/>
                    <a:moveTo>
                      <a:pt x="218" y="167"/>
                    </a:moveTo>
                    <a:lnTo>
                      <a:pt x="218" y="167"/>
                    </a:lnTo>
                    <a:close/>
                  </a:path>
                </a:pathLst>
              </a:custGeom>
              <a:grpFill/>
              <a:ln>
                <a:noFill/>
              </a:ln>
              <a:effectLst/>
            </p:spPr>
            <p:txBody>
              <a:bodyPr wrap="none" anchor="ctr"/>
              <a:lstStyle/>
              <a:p>
                <a:pPr>
                  <a:defRPr/>
                </a:pPr>
                <a:endParaRPr lang="en-US" sz="2400" dirty="0">
                  <a:cs typeface="+mn-ea"/>
                  <a:sym typeface="+mn-lt"/>
                </a:endParaRPr>
              </a:p>
            </p:txBody>
          </p:sp>
        </p:grpSp>
        <p:sp>
          <p:nvSpPr>
            <p:cNvPr id="35" name="Freeform 325"/>
            <p:cNvSpPr>
              <a:spLocks noChangeAspect="1" noChangeArrowheads="1"/>
            </p:cNvSpPr>
            <p:nvPr/>
          </p:nvSpPr>
          <p:spPr bwMode="auto">
            <a:xfrm>
              <a:off x="9873466" y="3519717"/>
              <a:ext cx="269000" cy="362166"/>
            </a:xfrm>
            <a:custGeom>
              <a:avLst/>
              <a:gdLst>
                <a:gd name="T0" fmla="*/ 694 w 1046"/>
                <a:gd name="T1" fmla="*/ 1053 h 1405"/>
                <a:gd name="T2" fmla="*/ 176 w 1046"/>
                <a:gd name="T3" fmla="*/ 526 h 1405"/>
                <a:gd name="T4" fmla="*/ 870 w 1046"/>
                <a:gd name="T5" fmla="*/ 526 h 1405"/>
                <a:gd name="T6" fmla="*/ 393 w 1046"/>
                <a:gd name="T7" fmla="*/ 1229 h 1405"/>
                <a:gd name="T8" fmla="*/ 393 w 1046"/>
                <a:gd name="T9" fmla="*/ 1321 h 1405"/>
                <a:gd name="T10" fmla="*/ 519 w 1046"/>
                <a:gd name="T11" fmla="*/ 1404 h 1405"/>
                <a:gd name="T12" fmla="*/ 652 w 1046"/>
                <a:gd name="T13" fmla="*/ 1321 h 1405"/>
                <a:gd name="T14" fmla="*/ 652 w 1046"/>
                <a:gd name="T15" fmla="*/ 1229 h 1405"/>
                <a:gd name="T16" fmla="*/ 393 w 1046"/>
                <a:gd name="T17" fmla="*/ 1095 h 1405"/>
                <a:gd name="T18" fmla="*/ 393 w 1046"/>
                <a:gd name="T19" fmla="*/ 1187 h 1405"/>
                <a:gd name="T20" fmla="*/ 694 w 1046"/>
                <a:gd name="T21" fmla="*/ 1145 h 1405"/>
                <a:gd name="T22" fmla="*/ 42 w 1046"/>
                <a:gd name="T23" fmla="*/ 301 h 1405"/>
                <a:gd name="T24" fmla="*/ 168 w 1046"/>
                <a:gd name="T25" fmla="*/ 275 h 1405"/>
                <a:gd name="T26" fmla="*/ 42 w 1046"/>
                <a:gd name="T27" fmla="*/ 301 h 1405"/>
                <a:gd name="T28" fmla="*/ 569 w 1046"/>
                <a:gd name="T29" fmla="*/ 0 h 1405"/>
                <a:gd name="T30" fmla="*/ 477 w 1046"/>
                <a:gd name="T31" fmla="*/ 92 h 1405"/>
                <a:gd name="T32" fmla="*/ 569 w 1046"/>
                <a:gd name="T33" fmla="*/ 92 h 1405"/>
                <a:gd name="T34" fmla="*/ 301 w 1046"/>
                <a:gd name="T35" fmla="*/ 50 h 1405"/>
                <a:gd name="T36" fmla="*/ 268 w 1046"/>
                <a:gd name="T37" fmla="*/ 175 h 1405"/>
                <a:gd name="T38" fmla="*/ 1004 w 1046"/>
                <a:gd name="T39" fmla="*/ 301 h 1405"/>
                <a:gd name="T40" fmla="*/ 878 w 1046"/>
                <a:gd name="T41" fmla="*/ 275 h 1405"/>
                <a:gd name="T42" fmla="*/ 1004 w 1046"/>
                <a:gd name="T43" fmla="*/ 301 h 1405"/>
                <a:gd name="T44" fmla="*/ 744 w 1046"/>
                <a:gd name="T45" fmla="*/ 50 h 1405"/>
                <a:gd name="T46" fmla="*/ 778 w 1046"/>
                <a:gd name="T47" fmla="*/ 175 h 1405"/>
                <a:gd name="T48" fmla="*/ 84 w 1046"/>
                <a:gd name="T49" fmla="*/ 526 h 1405"/>
                <a:gd name="T50" fmla="*/ 0 w 1046"/>
                <a:gd name="T51" fmla="*/ 485 h 1405"/>
                <a:gd name="T52" fmla="*/ 92 w 1046"/>
                <a:gd name="T53" fmla="*/ 568 h 1405"/>
                <a:gd name="T54" fmla="*/ 953 w 1046"/>
                <a:gd name="T55" fmla="*/ 485 h 1405"/>
                <a:gd name="T56" fmla="*/ 953 w 1046"/>
                <a:gd name="T57" fmla="*/ 568 h 1405"/>
                <a:gd name="T58" fmla="*/ 1045 w 1046"/>
                <a:gd name="T59" fmla="*/ 485 h 1405"/>
                <a:gd name="T60" fmla="*/ 886 w 1046"/>
                <a:gd name="T61" fmla="*/ 786 h 1405"/>
                <a:gd name="T62" fmla="*/ 1004 w 1046"/>
                <a:gd name="T63" fmla="*/ 752 h 1405"/>
                <a:gd name="T64" fmla="*/ 886 w 1046"/>
                <a:gd name="T65" fmla="*/ 786 h 1405"/>
                <a:gd name="T66" fmla="*/ 92 w 1046"/>
                <a:gd name="T67" fmla="*/ 827 h 1405"/>
                <a:gd name="T68" fmla="*/ 126 w 1046"/>
                <a:gd name="T69" fmla="*/ 710 h 1405"/>
                <a:gd name="T70" fmla="*/ 42 w 1046"/>
                <a:gd name="T71" fmla="*/ 752 h 1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6" h="1405">
                  <a:moveTo>
                    <a:pt x="870" y="526"/>
                  </a:moveTo>
                  <a:cubicBezTo>
                    <a:pt x="870" y="702"/>
                    <a:pt x="694" y="877"/>
                    <a:pt x="694" y="1053"/>
                  </a:cubicBezTo>
                  <a:cubicBezTo>
                    <a:pt x="343" y="1053"/>
                    <a:pt x="343" y="1053"/>
                    <a:pt x="343" y="1053"/>
                  </a:cubicBezTo>
                  <a:cubicBezTo>
                    <a:pt x="343" y="877"/>
                    <a:pt x="176" y="702"/>
                    <a:pt x="176" y="526"/>
                  </a:cubicBezTo>
                  <a:cubicBezTo>
                    <a:pt x="176" y="334"/>
                    <a:pt x="326" y="175"/>
                    <a:pt x="519" y="175"/>
                  </a:cubicBezTo>
                  <a:cubicBezTo>
                    <a:pt x="719" y="175"/>
                    <a:pt x="870" y="334"/>
                    <a:pt x="870" y="526"/>
                  </a:cubicBezTo>
                  <a:close/>
                  <a:moveTo>
                    <a:pt x="652" y="1229"/>
                  </a:moveTo>
                  <a:cubicBezTo>
                    <a:pt x="393" y="1229"/>
                    <a:pt x="393" y="1229"/>
                    <a:pt x="393" y="1229"/>
                  </a:cubicBezTo>
                  <a:cubicBezTo>
                    <a:pt x="368" y="1229"/>
                    <a:pt x="343" y="1245"/>
                    <a:pt x="343" y="1270"/>
                  </a:cubicBezTo>
                  <a:cubicBezTo>
                    <a:pt x="343" y="1296"/>
                    <a:pt x="368" y="1321"/>
                    <a:pt x="393" y="1321"/>
                  </a:cubicBezTo>
                  <a:cubicBezTo>
                    <a:pt x="402" y="1321"/>
                    <a:pt x="402" y="1321"/>
                    <a:pt x="402" y="1321"/>
                  </a:cubicBezTo>
                  <a:cubicBezTo>
                    <a:pt x="418" y="1371"/>
                    <a:pt x="469" y="1404"/>
                    <a:pt x="519" y="1404"/>
                  </a:cubicBezTo>
                  <a:cubicBezTo>
                    <a:pt x="577" y="1404"/>
                    <a:pt x="627" y="1371"/>
                    <a:pt x="644" y="1321"/>
                  </a:cubicBezTo>
                  <a:cubicBezTo>
                    <a:pt x="652" y="1321"/>
                    <a:pt x="652" y="1321"/>
                    <a:pt x="652" y="1321"/>
                  </a:cubicBezTo>
                  <a:cubicBezTo>
                    <a:pt x="677" y="1321"/>
                    <a:pt x="694" y="1296"/>
                    <a:pt x="694" y="1270"/>
                  </a:cubicBezTo>
                  <a:cubicBezTo>
                    <a:pt x="694" y="1245"/>
                    <a:pt x="677" y="1229"/>
                    <a:pt x="652" y="1229"/>
                  </a:cubicBezTo>
                  <a:close/>
                  <a:moveTo>
                    <a:pt x="652" y="1095"/>
                  </a:moveTo>
                  <a:cubicBezTo>
                    <a:pt x="393" y="1095"/>
                    <a:pt x="393" y="1095"/>
                    <a:pt x="393" y="1095"/>
                  </a:cubicBezTo>
                  <a:cubicBezTo>
                    <a:pt x="368" y="1095"/>
                    <a:pt x="343" y="1120"/>
                    <a:pt x="343" y="1145"/>
                  </a:cubicBezTo>
                  <a:cubicBezTo>
                    <a:pt x="343" y="1162"/>
                    <a:pt x="368" y="1187"/>
                    <a:pt x="393" y="1187"/>
                  </a:cubicBezTo>
                  <a:cubicBezTo>
                    <a:pt x="652" y="1187"/>
                    <a:pt x="652" y="1187"/>
                    <a:pt x="652" y="1187"/>
                  </a:cubicBezTo>
                  <a:cubicBezTo>
                    <a:pt x="677" y="1187"/>
                    <a:pt x="694" y="1162"/>
                    <a:pt x="694" y="1145"/>
                  </a:cubicBezTo>
                  <a:cubicBezTo>
                    <a:pt x="694" y="1120"/>
                    <a:pt x="677" y="1095"/>
                    <a:pt x="652" y="1095"/>
                  </a:cubicBezTo>
                  <a:close/>
                  <a:moveTo>
                    <a:pt x="42" y="301"/>
                  </a:moveTo>
                  <a:cubicBezTo>
                    <a:pt x="126" y="351"/>
                    <a:pt x="126" y="351"/>
                    <a:pt x="126" y="351"/>
                  </a:cubicBezTo>
                  <a:cubicBezTo>
                    <a:pt x="134" y="326"/>
                    <a:pt x="151" y="301"/>
                    <a:pt x="168" y="275"/>
                  </a:cubicBezTo>
                  <a:cubicBezTo>
                    <a:pt x="92" y="225"/>
                    <a:pt x="92" y="225"/>
                    <a:pt x="92" y="225"/>
                  </a:cubicBezTo>
                  <a:lnTo>
                    <a:pt x="42" y="301"/>
                  </a:lnTo>
                  <a:close/>
                  <a:moveTo>
                    <a:pt x="569" y="92"/>
                  </a:moveTo>
                  <a:cubicBezTo>
                    <a:pt x="569" y="0"/>
                    <a:pt x="569" y="0"/>
                    <a:pt x="569" y="0"/>
                  </a:cubicBezTo>
                  <a:cubicBezTo>
                    <a:pt x="477" y="0"/>
                    <a:pt x="477" y="0"/>
                    <a:pt x="477" y="0"/>
                  </a:cubicBezTo>
                  <a:cubicBezTo>
                    <a:pt x="477" y="92"/>
                    <a:pt x="477" y="92"/>
                    <a:pt x="477" y="92"/>
                  </a:cubicBezTo>
                  <a:cubicBezTo>
                    <a:pt x="493" y="92"/>
                    <a:pt x="510" y="92"/>
                    <a:pt x="519" y="92"/>
                  </a:cubicBezTo>
                  <a:cubicBezTo>
                    <a:pt x="535" y="92"/>
                    <a:pt x="552" y="92"/>
                    <a:pt x="569" y="92"/>
                  </a:cubicBezTo>
                  <a:close/>
                  <a:moveTo>
                    <a:pt x="343" y="133"/>
                  </a:moveTo>
                  <a:cubicBezTo>
                    <a:pt x="301" y="50"/>
                    <a:pt x="301" y="50"/>
                    <a:pt x="301" y="50"/>
                  </a:cubicBezTo>
                  <a:cubicBezTo>
                    <a:pt x="218" y="92"/>
                    <a:pt x="218" y="92"/>
                    <a:pt x="218" y="92"/>
                  </a:cubicBezTo>
                  <a:cubicBezTo>
                    <a:pt x="268" y="175"/>
                    <a:pt x="268" y="175"/>
                    <a:pt x="268" y="175"/>
                  </a:cubicBezTo>
                  <a:cubicBezTo>
                    <a:pt x="293" y="159"/>
                    <a:pt x="318" y="142"/>
                    <a:pt x="343" y="133"/>
                  </a:cubicBezTo>
                  <a:close/>
                  <a:moveTo>
                    <a:pt x="1004" y="301"/>
                  </a:moveTo>
                  <a:cubicBezTo>
                    <a:pt x="953" y="225"/>
                    <a:pt x="953" y="225"/>
                    <a:pt x="953" y="225"/>
                  </a:cubicBezTo>
                  <a:cubicBezTo>
                    <a:pt x="878" y="275"/>
                    <a:pt x="878" y="275"/>
                    <a:pt x="878" y="275"/>
                  </a:cubicBezTo>
                  <a:cubicBezTo>
                    <a:pt x="895" y="301"/>
                    <a:pt x="912" y="326"/>
                    <a:pt x="920" y="351"/>
                  </a:cubicBezTo>
                  <a:lnTo>
                    <a:pt x="1004" y="301"/>
                  </a:lnTo>
                  <a:close/>
                  <a:moveTo>
                    <a:pt x="820" y="92"/>
                  </a:moveTo>
                  <a:cubicBezTo>
                    <a:pt x="744" y="50"/>
                    <a:pt x="744" y="50"/>
                    <a:pt x="744" y="50"/>
                  </a:cubicBezTo>
                  <a:cubicBezTo>
                    <a:pt x="702" y="133"/>
                    <a:pt x="702" y="133"/>
                    <a:pt x="702" y="133"/>
                  </a:cubicBezTo>
                  <a:cubicBezTo>
                    <a:pt x="727" y="142"/>
                    <a:pt x="753" y="159"/>
                    <a:pt x="778" y="175"/>
                  </a:cubicBezTo>
                  <a:lnTo>
                    <a:pt x="820" y="92"/>
                  </a:lnTo>
                  <a:close/>
                  <a:moveTo>
                    <a:pt x="84" y="526"/>
                  </a:moveTo>
                  <a:cubicBezTo>
                    <a:pt x="84" y="510"/>
                    <a:pt x="84" y="501"/>
                    <a:pt x="92" y="485"/>
                  </a:cubicBezTo>
                  <a:cubicBezTo>
                    <a:pt x="0" y="485"/>
                    <a:pt x="0" y="485"/>
                    <a:pt x="0" y="485"/>
                  </a:cubicBezTo>
                  <a:cubicBezTo>
                    <a:pt x="0" y="568"/>
                    <a:pt x="0" y="568"/>
                    <a:pt x="0" y="568"/>
                  </a:cubicBezTo>
                  <a:cubicBezTo>
                    <a:pt x="92" y="568"/>
                    <a:pt x="92" y="568"/>
                    <a:pt x="92" y="568"/>
                  </a:cubicBezTo>
                  <a:cubicBezTo>
                    <a:pt x="84" y="560"/>
                    <a:pt x="84" y="543"/>
                    <a:pt x="84" y="526"/>
                  </a:cubicBezTo>
                  <a:close/>
                  <a:moveTo>
                    <a:pt x="953" y="485"/>
                  </a:moveTo>
                  <a:cubicBezTo>
                    <a:pt x="953" y="501"/>
                    <a:pt x="962" y="510"/>
                    <a:pt x="962" y="526"/>
                  </a:cubicBezTo>
                  <a:cubicBezTo>
                    <a:pt x="962" y="543"/>
                    <a:pt x="953" y="560"/>
                    <a:pt x="953" y="568"/>
                  </a:cubicBezTo>
                  <a:cubicBezTo>
                    <a:pt x="1045" y="568"/>
                    <a:pt x="1045" y="568"/>
                    <a:pt x="1045" y="568"/>
                  </a:cubicBezTo>
                  <a:cubicBezTo>
                    <a:pt x="1045" y="485"/>
                    <a:pt x="1045" y="485"/>
                    <a:pt x="1045" y="485"/>
                  </a:cubicBezTo>
                  <a:lnTo>
                    <a:pt x="953" y="485"/>
                  </a:lnTo>
                  <a:close/>
                  <a:moveTo>
                    <a:pt x="886" y="786"/>
                  </a:moveTo>
                  <a:cubicBezTo>
                    <a:pt x="953" y="827"/>
                    <a:pt x="953" y="827"/>
                    <a:pt x="953" y="827"/>
                  </a:cubicBezTo>
                  <a:cubicBezTo>
                    <a:pt x="1004" y="752"/>
                    <a:pt x="1004" y="752"/>
                    <a:pt x="1004" y="752"/>
                  </a:cubicBezTo>
                  <a:cubicBezTo>
                    <a:pt x="920" y="710"/>
                    <a:pt x="920" y="710"/>
                    <a:pt x="920" y="710"/>
                  </a:cubicBezTo>
                  <a:cubicBezTo>
                    <a:pt x="912" y="735"/>
                    <a:pt x="895" y="761"/>
                    <a:pt x="886" y="786"/>
                  </a:cubicBezTo>
                  <a:close/>
                  <a:moveTo>
                    <a:pt x="42" y="752"/>
                  </a:moveTo>
                  <a:cubicBezTo>
                    <a:pt x="92" y="827"/>
                    <a:pt x="92" y="827"/>
                    <a:pt x="92" y="827"/>
                  </a:cubicBezTo>
                  <a:cubicBezTo>
                    <a:pt x="159" y="786"/>
                    <a:pt x="159" y="786"/>
                    <a:pt x="159" y="786"/>
                  </a:cubicBezTo>
                  <a:cubicBezTo>
                    <a:pt x="151" y="761"/>
                    <a:pt x="134" y="735"/>
                    <a:pt x="126" y="710"/>
                  </a:cubicBezTo>
                  <a:lnTo>
                    <a:pt x="42" y="752"/>
                  </a:lnTo>
                  <a:close/>
                  <a:moveTo>
                    <a:pt x="42" y="752"/>
                  </a:moveTo>
                  <a:lnTo>
                    <a:pt x="42" y="752"/>
                  </a:lnTo>
                  <a:close/>
                </a:path>
              </a:pathLst>
            </a:custGeom>
            <a:solidFill>
              <a:schemeClr val="bg1"/>
            </a:solidFill>
            <a:ln>
              <a:noFill/>
            </a:ln>
            <a:effectLst/>
          </p:spPr>
          <p:txBody>
            <a:bodyPr wrap="none" lIns="243785" tIns="121892" rIns="243785" bIns="121892" anchor="ctr"/>
            <a:lstStyle/>
            <a:p>
              <a:pPr>
                <a:defRPr/>
              </a:pPr>
              <a:endParaRPr lang="en-US" sz="2400" dirty="0">
                <a:cs typeface="+mn-ea"/>
                <a:sym typeface="+mn-lt"/>
              </a:endParaRPr>
            </a:p>
          </p:txBody>
        </p:sp>
        <p:grpSp>
          <p:nvGrpSpPr>
            <p:cNvPr id="42" name="Group 41"/>
            <p:cNvGrpSpPr/>
            <p:nvPr/>
          </p:nvGrpSpPr>
          <p:grpSpPr>
            <a:xfrm>
              <a:off x="8071408" y="5674165"/>
              <a:ext cx="1094715" cy="1024810"/>
              <a:chOff x="4640262" y="2296293"/>
              <a:chExt cx="1094715" cy="1024810"/>
            </a:xfrm>
            <a:solidFill>
              <a:schemeClr val="tx1">
                <a:lumMod val="65000"/>
                <a:lumOff val="35000"/>
              </a:schemeClr>
            </a:solidFill>
          </p:grpSpPr>
          <p:sp>
            <p:nvSpPr>
              <p:cNvPr id="40" name="Freeform 52"/>
              <p:cNvSpPr/>
              <p:nvPr/>
            </p:nvSpPr>
            <p:spPr bwMode="auto">
              <a:xfrm>
                <a:off x="4640262" y="2296293"/>
                <a:ext cx="1094715" cy="511465"/>
              </a:xfrm>
              <a:custGeom>
                <a:avLst/>
                <a:gdLst>
                  <a:gd name="T0" fmla="*/ 22 w 244"/>
                  <a:gd name="T1" fmla="*/ 0 h 114"/>
                  <a:gd name="T2" fmla="*/ 223 w 244"/>
                  <a:gd name="T3" fmla="*/ 0 h 114"/>
                  <a:gd name="T4" fmla="*/ 228 w 244"/>
                  <a:gd name="T5" fmla="*/ 1 h 114"/>
                  <a:gd name="T6" fmla="*/ 233 w 244"/>
                  <a:gd name="T7" fmla="*/ 2 h 114"/>
                  <a:gd name="T8" fmla="*/ 237 w 244"/>
                  <a:gd name="T9" fmla="*/ 6 h 114"/>
                  <a:gd name="T10" fmla="*/ 240 w 244"/>
                  <a:gd name="T11" fmla="*/ 10 h 114"/>
                  <a:gd name="T12" fmla="*/ 242 w 244"/>
                  <a:gd name="T13" fmla="*/ 14 h 114"/>
                  <a:gd name="T14" fmla="*/ 244 w 244"/>
                  <a:gd name="T15" fmla="*/ 19 h 114"/>
                  <a:gd name="T16" fmla="*/ 244 w 244"/>
                  <a:gd name="T17" fmla="*/ 30 h 114"/>
                  <a:gd name="T18" fmla="*/ 238 w 244"/>
                  <a:gd name="T19" fmla="*/ 39 h 114"/>
                  <a:gd name="T20" fmla="*/ 229 w 244"/>
                  <a:gd name="T21" fmla="*/ 46 h 114"/>
                  <a:gd name="T22" fmla="*/ 29 w 244"/>
                  <a:gd name="T23" fmla="*/ 111 h 114"/>
                  <a:gd name="T24" fmla="*/ 25 w 244"/>
                  <a:gd name="T25" fmla="*/ 112 h 114"/>
                  <a:gd name="T26" fmla="*/ 22 w 244"/>
                  <a:gd name="T27" fmla="*/ 114 h 114"/>
                  <a:gd name="T28" fmla="*/ 17 w 244"/>
                  <a:gd name="T29" fmla="*/ 114 h 114"/>
                  <a:gd name="T30" fmla="*/ 13 w 244"/>
                  <a:gd name="T31" fmla="*/ 112 h 114"/>
                  <a:gd name="T32" fmla="*/ 9 w 244"/>
                  <a:gd name="T33" fmla="*/ 111 h 114"/>
                  <a:gd name="T34" fmla="*/ 7 w 244"/>
                  <a:gd name="T35" fmla="*/ 108 h 114"/>
                  <a:gd name="T36" fmla="*/ 4 w 244"/>
                  <a:gd name="T37" fmla="*/ 106 h 114"/>
                  <a:gd name="T38" fmla="*/ 2 w 244"/>
                  <a:gd name="T39" fmla="*/ 102 h 114"/>
                  <a:gd name="T40" fmla="*/ 2 w 244"/>
                  <a:gd name="T41" fmla="*/ 91 h 114"/>
                  <a:gd name="T42" fmla="*/ 7 w 244"/>
                  <a:gd name="T43" fmla="*/ 85 h 114"/>
                  <a:gd name="T44" fmla="*/ 16 w 244"/>
                  <a:gd name="T45" fmla="*/ 80 h 114"/>
                  <a:gd name="T46" fmla="*/ 89 w 244"/>
                  <a:gd name="T47" fmla="*/ 67 h 114"/>
                  <a:gd name="T48" fmla="*/ 22 w 244"/>
                  <a:gd name="T49" fmla="*/ 67 h 114"/>
                  <a:gd name="T50" fmla="*/ 13 w 244"/>
                  <a:gd name="T51" fmla="*/ 63 h 114"/>
                  <a:gd name="T52" fmla="*/ 7 w 244"/>
                  <a:gd name="T53" fmla="*/ 53 h 114"/>
                  <a:gd name="T54" fmla="*/ 3 w 244"/>
                  <a:gd name="T55" fmla="*/ 43 h 114"/>
                  <a:gd name="T56" fmla="*/ 0 w 244"/>
                  <a:gd name="T57" fmla="*/ 33 h 114"/>
                  <a:gd name="T58" fmla="*/ 3 w 244"/>
                  <a:gd name="T59" fmla="*/ 23 h 114"/>
                  <a:gd name="T60" fmla="*/ 7 w 244"/>
                  <a:gd name="T61" fmla="*/ 12 h 114"/>
                  <a:gd name="T62" fmla="*/ 13 w 244"/>
                  <a:gd name="T63" fmla="*/ 4 h 114"/>
                  <a:gd name="T64" fmla="*/ 22 w 244"/>
                  <a:gd name="T6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4" h="114">
                    <a:moveTo>
                      <a:pt x="22" y="0"/>
                    </a:moveTo>
                    <a:lnTo>
                      <a:pt x="223" y="0"/>
                    </a:lnTo>
                    <a:lnTo>
                      <a:pt x="228" y="1"/>
                    </a:lnTo>
                    <a:lnTo>
                      <a:pt x="233" y="2"/>
                    </a:lnTo>
                    <a:lnTo>
                      <a:pt x="237" y="6"/>
                    </a:lnTo>
                    <a:lnTo>
                      <a:pt x="240" y="10"/>
                    </a:lnTo>
                    <a:lnTo>
                      <a:pt x="242" y="14"/>
                    </a:lnTo>
                    <a:lnTo>
                      <a:pt x="244" y="19"/>
                    </a:lnTo>
                    <a:lnTo>
                      <a:pt x="244" y="30"/>
                    </a:lnTo>
                    <a:lnTo>
                      <a:pt x="238" y="39"/>
                    </a:lnTo>
                    <a:lnTo>
                      <a:pt x="229" y="46"/>
                    </a:lnTo>
                    <a:lnTo>
                      <a:pt x="29" y="111"/>
                    </a:lnTo>
                    <a:lnTo>
                      <a:pt x="25" y="112"/>
                    </a:lnTo>
                    <a:lnTo>
                      <a:pt x="22" y="114"/>
                    </a:lnTo>
                    <a:lnTo>
                      <a:pt x="17" y="114"/>
                    </a:lnTo>
                    <a:lnTo>
                      <a:pt x="13" y="112"/>
                    </a:lnTo>
                    <a:lnTo>
                      <a:pt x="9" y="111"/>
                    </a:lnTo>
                    <a:lnTo>
                      <a:pt x="7" y="108"/>
                    </a:lnTo>
                    <a:lnTo>
                      <a:pt x="4" y="106"/>
                    </a:lnTo>
                    <a:lnTo>
                      <a:pt x="2" y="102"/>
                    </a:lnTo>
                    <a:lnTo>
                      <a:pt x="2" y="91"/>
                    </a:lnTo>
                    <a:lnTo>
                      <a:pt x="7" y="85"/>
                    </a:lnTo>
                    <a:lnTo>
                      <a:pt x="16" y="80"/>
                    </a:lnTo>
                    <a:lnTo>
                      <a:pt x="89" y="67"/>
                    </a:lnTo>
                    <a:lnTo>
                      <a:pt x="22" y="67"/>
                    </a:lnTo>
                    <a:lnTo>
                      <a:pt x="13" y="63"/>
                    </a:lnTo>
                    <a:lnTo>
                      <a:pt x="7" y="53"/>
                    </a:lnTo>
                    <a:lnTo>
                      <a:pt x="3" y="43"/>
                    </a:lnTo>
                    <a:lnTo>
                      <a:pt x="0" y="33"/>
                    </a:lnTo>
                    <a:lnTo>
                      <a:pt x="3" y="23"/>
                    </a:lnTo>
                    <a:lnTo>
                      <a:pt x="7" y="12"/>
                    </a:lnTo>
                    <a:lnTo>
                      <a:pt x="13" y="4"/>
                    </a:lnTo>
                    <a:lnTo>
                      <a:pt x="22"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41" name="Freeform 53"/>
              <p:cNvSpPr/>
              <p:nvPr/>
            </p:nvSpPr>
            <p:spPr bwMode="auto">
              <a:xfrm>
                <a:off x="4644748" y="2585311"/>
                <a:ext cx="1085742" cy="735792"/>
              </a:xfrm>
              <a:custGeom>
                <a:avLst/>
                <a:gdLst>
                  <a:gd name="T0" fmla="*/ 214 w 242"/>
                  <a:gd name="T1" fmla="*/ 0 h 164"/>
                  <a:gd name="T2" fmla="*/ 226 w 242"/>
                  <a:gd name="T3" fmla="*/ 0 h 164"/>
                  <a:gd name="T4" fmla="*/ 235 w 242"/>
                  <a:gd name="T5" fmla="*/ 5 h 164"/>
                  <a:gd name="T6" fmla="*/ 240 w 242"/>
                  <a:gd name="T7" fmla="*/ 16 h 164"/>
                  <a:gd name="T8" fmla="*/ 242 w 242"/>
                  <a:gd name="T9" fmla="*/ 25 h 164"/>
                  <a:gd name="T10" fmla="*/ 239 w 242"/>
                  <a:gd name="T11" fmla="*/ 34 h 164"/>
                  <a:gd name="T12" fmla="*/ 235 w 242"/>
                  <a:gd name="T13" fmla="*/ 42 h 164"/>
                  <a:gd name="T14" fmla="*/ 227 w 242"/>
                  <a:gd name="T15" fmla="*/ 47 h 164"/>
                  <a:gd name="T16" fmla="*/ 154 w 242"/>
                  <a:gd name="T17" fmla="*/ 80 h 164"/>
                  <a:gd name="T18" fmla="*/ 221 w 242"/>
                  <a:gd name="T19" fmla="*/ 80 h 164"/>
                  <a:gd name="T20" fmla="*/ 229 w 242"/>
                  <a:gd name="T21" fmla="*/ 81 h 164"/>
                  <a:gd name="T22" fmla="*/ 235 w 242"/>
                  <a:gd name="T23" fmla="*/ 84 h 164"/>
                  <a:gd name="T24" fmla="*/ 240 w 242"/>
                  <a:gd name="T25" fmla="*/ 89 h 164"/>
                  <a:gd name="T26" fmla="*/ 242 w 242"/>
                  <a:gd name="T27" fmla="*/ 97 h 164"/>
                  <a:gd name="T28" fmla="*/ 240 w 242"/>
                  <a:gd name="T29" fmla="*/ 105 h 164"/>
                  <a:gd name="T30" fmla="*/ 235 w 242"/>
                  <a:gd name="T31" fmla="*/ 109 h 164"/>
                  <a:gd name="T32" fmla="*/ 229 w 242"/>
                  <a:gd name="T33" fmla="*/ 113 h 164"/>
                  <a:gd name="T34" fmla="*/ 221 w 242"/>
                  <a:gd name="T35" fmla="*/ 113 h 164"/>
                  <a:gd name="T36" fmla="*/ 202 w 242"/>
                  <a:gd name="T37" fmla="*/ 113 h 164"/>
                  <a:gd name="T38" fmla="*/ 170 w 242"/>
                  <a:gd name="T39" fmla="*/ 164 h 164"/>
                  <a:gd name="T40" fmla="*/ 70 w 242"/>
                  <a:gd name="T41" fmla="*/ 164 h 164"/>
                  <a:gd name="T42" fmla="*/ 39 w 242"/>
                  <a:gd name="T43" fmla="*/ 113 h 164"/>
                  <a:gd name="T44" fmla="*/ 20 w 242"/>
                  <a:gd name="T45" fmla="*/ 113 h 164"/>
                  <a:gd name="T46" fmla="*/ 10 w 242"/>
                  <a:gd name="T47" fmla="*/ 110 h 164"/>
                  <a:gd name="T48" fmla="*/ 3 w 242"/>
                  <a:gd name="T49" fmla="*/ 101 h 164"/>
                  <a:gd name="T50" fmla="*/ 0 w 242"/>
                  <a:gd name="T51" fmla="*/ 92 h 164"/>
                  <a:gd name="T52" fmla="*/ 0 w 242"/>
                  <a:gd name="T53" fmla="*/ 80 h 164"/>
                  <a:gd name="T54" fmla="*/ 5 w 242"/>
                  <a:gd name="T55" fmla="*/ 70 h 164"/>
                  <a:gd name="T56" fmla="*/ 14 w 242"/>
                  <a:gd name="T57" fmla="*/ 63 h 164"/>
                  <a:gd name="T58" fmla="*/ 214 w 242"/>
                  <a:gd name="T59"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2" h="164">
                    <a:moveTo>
                      <a:pt x="214" y="0"/>
                    </a:moveTo>
                    <a:lnTo>
                      <a:pt x="226" y="0"/>
                    </a:lnTo>
                    <a:lnTo>
                      <a:pt x="235" y="5"/>
                    </a:lnTo>
                    <a:lnTo>
                      <a:pt x="240" y="16"/>
                    </a:lnTo>
                    <a:lnTo>
                      <a:pt x="242" y="25"/>
                    </a:lnTo>
                    <a:lnTo>
                      <a:pt x="239" y="34"/>
                    </a:lnTo>
                    <a:lnTo>
                      <a:pt x="235" y="42"/>
                    </a:lnTo>
                    <a:lnTo>
                      <a:pt x="227" y="47"/>
                    </a:lnTo>
                    <a:lnTo>
                      <a:pt x="154" y="80"/>
                    </a:lnTo>
                    <a:lnTo>
                      <a:pt x="221" y="80"/>
                    </a:lnTo>
                    <a:lnTo>
                      <a:pt x="229" y="81"/>
                    </a:lnTo>
                    <a:lnTo>
                      <a:pt x="235" y="84"/>
                    </a:lnTo>
                    <a:lnTo>
                      <a:pt x="240" y="89"/>
                    </a:lnTo>
                    <a:lnTo>
                      <a:pt x="242" y="97"/>
                    </a:lnTo>
                    <a:lnTo>
                      <a:pt x="240" y="105"/>
                    </a:lnTo>
                    <a:lnTo>
                      <a:pt x="235" y="109"/>
                    </a:lnTo>
                    <a:lnTo>
                      <a:pt x="229" y="113"/>
                    </a:lnTo>
                    <a:lnTo>
                      <a:pt x="221" y="113"/>
                    </a:lnTo>
                    <a:lnTo>
                      <a:pt x="202" y="113"/>
                    </a:lnTo>
                    <a:lnTo>
                      <a:pt x="170" y="164"/>
                    </a:lnTo>
                    <a:lnTo>
                      <a:pt x="70" y="164"/>
                    </a:lnTo>
                    <a:lnTo>
                      <a:pt x="39" y="113"/>
                    </a:lnTo>
                    <a:lnTo>
                      <a:pt x="20" y="113"/>
                    </a:lnTo>
                    <a:lnTo>
                      <a:pt x="10" y="110"/>
                    </a:lnTo>
                    <a:lnTo>
                      <a:pt x="3" y="101"/>
                    </a:lnTo>
                    <a:lnTo>
                      <a:pt x="0" y="92"/>
                    </a:lnTo>
                    <a:lnTo>
                      <a:pt x="0" y="80"/>
                    </a:lnTo>
                    <a:lnTo>
                      <a:pt x="5" y="70"/>
                    </a:lnTo>
                    <a:lnTo>
                      <a:pt x="14" y="63"/>
                    </a:lnTo>
                    <a:lnTo>
                      <a:pt x="214"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grpSp>
      <p:sp>
        <p:nvSpPr>
          <p:cNvPr id="66" name="TextBox 65"/>
          <p:cNvSpPr txBox="1"/>
          <p:nvPr/>
        </p:nvSpPr>
        <p:spPr>
          <a:xfrm flipH="1">
            <a:off x="968022" y="1694278"/>
            <a:ext cx="2089707" cy="400110"/>
          </a:xfrm>
          <a:prstGeom prst="rect">
            <a:avLst/>
          </a:prstGeom>
          <a:noFill/>
        </p:spPr>
        <p:txBody>
          <a:bodyPr wrap="square" rtlCol="0">
            <a:spAutoFit/>
          </a:bodyPr>
          <a:lstStyle/>
          <a:p>
            <a:pPr algn="ctr"/>
            <a:r>
              <a:rPr lang="zh-CN" altLang="en-US" sz="2000" dirty="0">
                <a:solidFill>
                  <a:schemeClr val="bg2">
                    <a:lumMod val="50000"/>
                  </a:schemeClr>
                </a:solidFill>
                <a:cs typeface="+mn-ea"/>
                <a:sym typeface="+mn-lt"/>
              </a:rPr>
              <a:t>市场范围</a:t>
            </a:r>
            <a:endParaRPr lang="en-US" altLang="zh-CN" sz="2000" dirty="0">
              <a:solidFill>
                <a:schemeClr val="bg2">
                  <a:lumMod val="50000"/>
                </a:schemeClr>
              </a:solidFill>
              <a:cs typeface="+mn-ea"/>
              <a:sym typeface="+mn-lt"/>
            </a:endParaRPr>
          </a:p>
        </p:txBody>
      </p:sp>
      <p:sp>
        <p:nvSpPr>
          <p:cNvPr id="67" name="TextBox 66"/>
          <p:cNvSpPr txBox="1"/>
          <p:nvPr/>
        </p:nvSpPr>
        <p:spPr>
          <a:xfrm flipH="1">
            <a:off x="884131" y="2158121"/>
            <a:ext cx="3305815" cy="1200329"/>
          </a:xfrm>
          <a:prstGeom prst="rect">
            <a:avLst/>
          </a:prstGeom>
          <a:noFill/>
        </p:spPr>
        <p:txBody>
          <a:bodyPr wrap="square" rtlCol="0">
            <a:spAutoFit/>
          </a:bodyPr>
          <a:lstStyle/>
          <a:p>
            <a:r>
              <a:rPr lang="zh-CN" altLang="zh-CN" dirty="0"/>
              <a:t>本课表</a:t>
            </a:r>
            <a:r>
              <a:rPr lang="en-US" altLang="zh-CN" dirty="0"/>
              <a:t>app</a:t>
            </a:r>
            <a:r>
              <a:rPr lang="zh-CN" altLang="zh-CN" dirty="0"/>
              <a:t>定位使用人群主要由学生组成，学生都有对查看课表和查看作业，分享笔记等需求。</a:t>
            </a:r>
          </a:p>
        </p:txBody>
      </p:sp>
      <p:grpSp>
        <p:nvGrpSpPr>
          <p:cNvPr id="72" name="Group 71"/>
          <p:cNvGrpSpPr/>
          <p:nvPr/>
        </p:nvGrpSpPr>
        <p:grpSpPr>
          <a:xfrm>
            <a:off x="549529" y="1714052"/>
            <a:ext cx="409812" cy="408590"/>
            <a:chOff x="2138511" y="2464802"/>
            <a:chExt cx="354012" cy="352956"/>
          </a:xfrm>
          <a:solidFill>
            <a:schemeClr val="accent1"/>
          </a:solidFill>
        </p:grpSpPr>
        <p:sp>
          <p:nvSpPr>
            <p:cNvPr id="73" name="Oval 72"/>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cs typeface="+mn-ea"/>
                <a:sym typeface="+mn-lt"/>
              </a:endParaRPr>
            </a:p>
          </p:txBody>
        </p:sp>
        <p:sp>
          <p:nvSpPr>
            <p:cNvPr id="74" name="Freeform 73"/>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cs typeface="+mn-ea"/>
                <a:sym typeface="+mn-lt"/>
              </a:endParaRPr>
            </a:p>
          </p:txBody>
        </p:sp>
      </p:grpSp>
      <p:cxnSp>
        <p:nvCxnSpPr>
          <p:cNvPr id="96" name="Straight Connector 95"/>
          <p:cNvCxnSpPr/>
          <p:nvPr/>
        </p:nvCxnSpPr>
        <p:spPr>
          <a:xfrm>
            <a:off x="5357217" y="1151467"/>
            <a:ext cx="14901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509617" y="1253067"/>
            <a:ext cx="11853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98" name="TextBox 65">
            <a:extLst>
              <a:ext uri="{FF2B5EF4-FFF2-40B4-BE49-F238E27FC236}">
                <a16:creationId xmlns:a16="http://schemas.microsoft.com/office/drawing/2014/main" id="{7610E803-B3F5-4750-A178-D568F4112446}"/>
              </a:ext>
            </a:extLst>
          </p:cNvPr>
          <p:cNvSpPr txBox="1"/>
          <p:nvPr/>
        </p:nvSpPr>
        <p:spPr>
          <a:xfrm flipH="1">
            <a:off x="1074036" y="3950712"/>
            <a:ext cx="2089707" cy="400110"/>
          </a:xfrm>
          <a:prstGeom prst="rect">
            <a:avLst/>
          </a:prstGeom>
          <a:noFill/>
        </p:spPr>
        <p:txBody>
          <a:bodyPr wrap="square" rtlCol="0">
            <a:spAutoFit/>
          </a:bodyPr>
          <a:lstStyle/>
          <a:p>
            <a:pPr algn="ctr"/>
            <a:r>
              <a:rPr lang="zh-CN" altLang="en-US" sz="2000" dirty="0">
                <a:solidFill>
                  <a:schemeClr val="bg2">
                    <a:lumMod val="50000"/>
                  </a:schemeClr>
                </a:solidFill>
                <a:cs typeface="+mn-ea"/>
                <a:sym typeface="+mn-lt"/>
              </a:rPr>
              <a:t>亮点</a:t>
            </a:r>
            <a:endParaRPr lang="en-US" altLang="zh-CN" sz="2000" dirty="0">
              <a:solidFill>
                <a:schemeClr val="bg2">
                  <a:lumMod val="50000"/>
                </a:schemeClr>
              </a:solidFill>
              <a:cs typeface="+mn-ea"/>
              <a:sym typeface="+mn-lt"/>
            </a:endParaRPr>
          </a:p>
        </p:txBody>
      </p:sp>
      <p:sp>
        <p:nvSpPr>
          <p:cNvPr id="99" name="TextBox 66">
            <a:extLst>
              <a:ext uri="{FF2B5EF4-FFF2-40B4-BE49-F238E27FC236}">
                <a16:creationId xmlns:a16="http://schemas.microsoft.com/office/drawing/2014/main" id="{C23018E3-3585-4512-A619-ED7447244BCD}"/>
              </a:ext>
            </a:extLst>
          </p:cNvPr>
          <p:cNvSpPr txBox="1"/>
          <p:nvPr/>
        </p:nvSpPr>
        <p:spPr>
          <a:xfrm flipH="1">
            <a:off x="990145" y="4414555"/>
            <a:ext cx="3305815" cy="1477328"/>
          </a:xfrm>
          <a:prstGeom prst="rect">
            <a:avLst/>
          </a:prstGeom>
          <a:noFill/>
        </p:spPr>
        <p:txBody>
          <a:bodyPr wrap="square" rtlCol="0">
            <a:spAutoFit/>
          </a:bodyPr>
          <a:lstStyle/>
          <a:p>
            <a:r>
              <a:rPr lang="zh-CN" altLang="en-US" dirty="0"/>
              <a:t>在课表中导入课程后，点击课表中课程可以导入</a:t>
            </a:r>
            <a:r>
              <a:rPr lang="en-US" altLang="zh-CN" dirty="0"/>
              <a:t>ppt</a:t>
            </a:r>
            <a:r>
              <a:rPr lang="zh-CN" altLang="en-US" dirty="0"/>
              <a:t>和书本</a:t>
            </a:r>
            <a:r>
              <a:rPr lang="en-US" altLang="zh-CN" dirty="0"/>
              <a:t>pdf</a:t>
            </a:r>
            <a:r>
              <a:rPr lang="zh-CN" altLang="en-US" dirty="0"/>
              <a:t>，使用户更方便地进行学习，组成班级查看作业，形成一种集体型学习的氛围。</a:t>
            </a:r>
            <a:endParaRPr lang="zh-CN" altLang="zh-CN" dirty="0"/>
          </a:p>
        </p:txBody>
      </p:sp>
      <p:grpSp>
        <p:nvGrpSpPr>
          <p:cNvPr id="100" name="Group 71">
            <a:extLst>
              <a:ext uri="{FF2B5EF4-FFF2-40B4-BE49-F238E27FC236}">
                <a16:creationId xmlns:a16="http://schemas.microsoft.com/office/drawing/2014/main" id="{67213B42-5802-48E4-A6C9-0FD6DB4436BF}"/>
              </a:ext>
            </a:extLst>
          </p:cNvPr>
          <p:cNvGrpSpPr/>
          <p:nvPr/>
        </p:nvGrpSpPr>
        <p:grpSpPr>
          <a:xfrm>
            <a:off x="655543" y="3970486"/>
            <a:ext cx="409812" cy="408590"/>
            <a:chOff x="2138511" y="2464802"/>
            <a:chExt cx="354012" cy="352956"/>
          </a:xfrm>
          <a:solidFill>
            <a:schemeClr val="accent1"/>
          </a:solidFill>
        </p:grpSpPr>
        <p:sp>
          <p:nvSpPr>
            <p:cNvPr id="101" name="Oval 72">
              <a:extLst>
                <a:ext uri="{FF2B5EF4-FFF2-40B4-BE49-F238E27FC236}">
                  <a16:creationId xmlns:a16="http://schemas.microsoft.com/office/drawing/2014/main" id="{D76FB917-079E-4DFE-BC37-46F40C236F05}"/>
                </a:ext>
              </a:extLst>
            </p:cNvPr>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cs typeface="+mn-ea"/>
                <a:sym typeface="+mn-lt"/>
              </a:endParaRPr>
            </a:p>
          </p:txBody>
        </p:sp>
        <p:sp>
          <p:nvSpPr>
            <p:cNvPr id="102" name="Freeform 73">
              <a:extLst>
                <a:ext uri="{FF2B5EF4-FFF2-40B4-BE49-F238E27FC236}">
                  <a16:creationId xmlns:a16="http://schemas.microsoft.com/office/drawing/2014/main" id="{86C680AD-AC33-4FBF-9463-710198AED999}"/>
                </a:ext>
              </a:extLst>
            </p:cNvPr>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cs typeface="+mn-ea"/>
                <a:sym typeface="+mn-lt"/>
              </a:endParaRPr>
            </a:p>
          </p:txBody>
        </p:sp>
      </p:grpSp>
      <p:sp>
        <p:nvSpPr>
          <p:cNvPr id="103" name="TextBox 65">
            <a:extLst>
              <a:ext uri="{FF2B5EF4-FFF2-40B4-BE49-F238E27FC236}">
                <a16:creationId xmlns:a16="http://schemas.microsoft.com/office/drawing/2014/main" id="{7A5ED4F3-E451-47F0-A780-E2842C2C8FD6}"/>
              </a:ext>
            </a:extLst>
          </p:cNvPr>
          <p:cNvSpPr txBox="1"/>
          <p:nvPr/>
        </p:nvSpPr>
        <p:spPr>
          <a:xfrm flipH="1">
            <a:off x="8761183" y="1417279"/>
            <a:ext cx="2089707" cy="400110"/>
          </a:xfrm>
          <a:prstGeom prst="rect">
            <a:avLst/>
          </a:prstGeom>
          <a:noFill/>
        </p:spPr>
        <p:txBody>
          <a:bodyPr wrap="square" rtlCol="0">
            <a:spAutoFit/>
          </a:bodyPr>
          <a:lstStyle/>
          <a:p>
            <a:pPr algn="ctr"/>
            <a:r>
              <a:rPr lang="zh-CN" altLang="en-US" sz="2000" dirty="0">
                <a:solidFill>
                  <a:schemeClr val="bg2">
                    <a:lumMod val="50000"/>
                  </a:schemeClr>
                </a:solidFill>
                <a:cs typeface="+mn-ea"/>
                <a:sym typeface="+mn-lt"/>
              </a:rPr>
              <a:t>功能定位</a:t>
            </a:r>
            <a:endParaRPr lang="en-US" altLang="zh-CN" sz="2000" dirty="0">
              <a:solidFill>
                <a:schemeClr val="bg2">
                  <a:lumMod val="50000"/>
                </a:schemeClr>
              </a:solidFill>
              <a:cs typeface="+mn-ea"/>
              <a:sym typeface="+mn-lt"/>
            </a:endParaRPr>
          </a:p>
        </p:txBody>
      </p:sp>
      <p:sp>
        <p:nvSpPr>
          <p:cNvPr id="104" name="TextBox 66">
            <a:extLst>
              <a:ext uri="{FF2B5EF4-FFF2-40B4-BE49-F238E27FC236}">
                <a16:creationId xmlns:a16="http://schemas.microsoft.com/office/drawing/2014/main" id="{29AC0F65-AE10-4086-8259-A2D159C4D5AD}"/>
              </a:ext>
            </a:extLst>
          </p:cNvPr>
          <p:cNvSpPr txBox="1"/>
          <p:nvPr/>
        </p:nvSpPr>
        <p:spPr>
          <a:xfrm flipH="1">
            <a:off x="8677292" y="1881122"/>
            <a:ext cx="3305815" cy="2862322"/>
          </a:xfrm>
          <a:prstGeom prst="rect">
            <a:avLst/>
          </a:prstGeom>
          <a:noFill/>
        </p:spPr>
        <p:txBody>
          <a:bodyPr wrap="square" rtlCol="0">
            <a:spAutoFit/>
          </a:bodyPr>
          <a:lstStyle/>
          <a:p>
            <a:r>
              <a:rPr lang="zh-CN" altLang="en-US" dirty="0"/>
              <a:t>设置课表能够提供学生对查看当前和未来要进行课程的需要，而导入本节课</a:t>
            </a:r>
            <a:r>
              <a:rPr lang="en-US" altLang="zh-CN" dirty="0"/>
              <a:t>ppt</a:t>
            </a:r>
            <a:r>
              <a:rPr lang="zh-CN" altLang="en-US" dirty="0"/>
              <a:t>也利于学生在听课的同时对应内容，加深理解，组成班级后学委能够发布作业，则起到提醒作用。本课程</a:t>
            </a:r>
            <a:r>
              <a:rPr lang="en-US" altLang="zh-CN" dirty="0"/>
              <a:t>app</a:t>
            </a:r>
            <a:r>
              <a:rPr lang="zh-CN" altLang="en-US" dirty="0"/>
              <a:t>除了给学生带来了在学习方面的作用（记录笔记，导入课表，查看作业）等，还有组成班级的社交作用。</a:t>
            </a:r>
            <a:endParaRPr lang="zh-CN" altLang="zh-CN" dirty="0"/>
          </a:p>
        </p:txBody>
      </p:sp>
      <p:grpSp>
        <p:nvGrpSpPr>
          <p:cNvPr id="105" name="Group 71">
            <a:extLst>
              <a:ext uri="{FF2B5EF4-FFF2-40B4-BE49-F238E27FC236}">
                <a16:creationId xmlns:a16="http://schemas.microsoft.com/office/drawing/2014/main" id="{AC896954-85C9-4CBE-B4B8-2B67A8CAE1CC}"/>
              </a:ext>
            </a:extLst>
          </p:cNvPr>
          <p:cNvGrpSpPr/>
          <p:nvPr/>
        </p:nvGrpSpPr>
        <p:grpSpPr>
          <a:xfrm>
            <a:off x="8342690" y="1437053"/>
            <a:ext cx="409812" cy="408590"/>
            <a:chOff x="2138511" y="2464802"/>
            <a:chExt cx="354012" cy="352956"/>
          </a:xfrm>
          <a:solidFill>
            <a:schemeClr val="accent1"/>
          </a:solidFill>
        </p:grpSpPr>
        <p:sp>
          <p:nvSpPr>
            <p:cNvPr id="106" name="Oval 72">
              <a:extLst>
                <a:ext uri="{FF2B5EF4-FFF2-40B4-BE49-F238E27FC236}">
                  <a16:creationId xmlns:a16="http://schemas.microsoft.com/office/drawing/2014/main" id="{9B4DA9CC-14BC-40F8-BA92-91F929E247B6}"/>
                </a:ext>
              </a:extLst>
            </p:cNvPr>
            <p:cNvSpPr>
              <a:spLocks noChangeArrowheads="1"/>
            </p:cNvSpPr>
            <p:nvPr/>
          </p:nvSpPr>
          <p:spPr bwMode="auto">
            <a:xfrm>
              <a:off x="2229830" y="2555417"/>
              <a:ext cx="171376" cy="171727"/>
            </a:xfrm>
            <a:prstGeom prst="ellipse">
              <a:avLst/>
            </a:prstGeom>
            <a:grpFill/>
            <a:ln>
              <a:noFill/>
            </a:ln>
          </p:spPr>
          <p:txBody>
            <a:bodyPr vert="horz" wrap="square" lIns="91440" tIns="45720" rIns="91440" bIns="45720" numCol="1" anchor="t" anchorCtr="0" compatLnSpc="1"/>
            <a:lstStyle/>
            <a:p>
              <a:endParaRPr lang="id-ID">
                <a:cs typeface="+mn-ea"/>
                <a:sym typeface="+mn-lt"/>
              </a:endParaRPr>
            </a:p>
          </p:txBody>
        </p:sp>
        <p:sp>
          <p:nvSpPr>
            <p:cNvPr id="107" name="Freeform 73">
              <a:extLst>
                <a:ext uri="{FF2B5EF4-FFF2-40B4-BE49-F238E27FC236}">
                  <a16:creationId xmlns:a16="http://schemas.microsoft.com/office/drawing/2014/main" id="{C4078204-60B8-480F-961E-DCF30C15AEB6}"/>
                </a:ext>
              </a:extLst>
            </p:cNvPr>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p:spPr>
          <p:txBody>
            <a:bodyPr vert="horz" wrap="square" lIns="91440" tIns="45720" rIns="91440" bIns="45720" numCol="1" anchor="t" anchorCtr="0" compatLnSpc="1"/>
            <a:lstStyle/>
            <a:p>
              <a:endParaRPr lang="id-ID">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left)">
                                      <p:cBhvr>
                                        <p:cTn id="7" dur="500"/>
                                        <p:tgtEl>
                                          <p:spTgt spid="97"/>
                                        </p:tgtEl>
                                      </p:cBhvr>
                                    </p:animEffect>
                                  </p:childTnLst>
                                </p:cTn>
                              </p:par>
                              <p:par>
                                <p:cTn id="8" presetID="22" presetClass="entr" presetSubtype="8" fill="hold"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wipe(left)">
                                      <p:cBhvr>
                                        <p:cTn id="10" dur="500"/>
                                        <p:tgtEl>
                                          <p:spTgt spid="96"/>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down)">
                                      <p:cBhvr>
                                        <p:cTn id="14" dur="500"/>
                                        <p:tgtEl>
                                          <p:spTgt spid="65"/>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500"/>
                                        <p:tgtEl>
                                          <p:spTgt spid="7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fade">
                                      <p:cBhvr>
                                        <p:cTn id="24" dur="500"/>
                                        <p:tgtEl>
                                          <p:spTgt spid="67"/>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00"/>
                                        </p:tgtEl>
                                        <p:attrNameLst>
                                          <p:attrName>style.visibility</p:attrName>
                                        </p:attrNameLst>
                                      </p:cBhvr>
                                      <p:to>
                                        <p:strVal val="visible"/>
                                      </p:to>
                                    </p:set>
                                    <p:animEffect transition="in" filter="fade">
                                      <p:cBhvr>
                                        <p:cTn id="28" dur="500"/>
                                        <p:tgtEl>
                                          <p:spTgt spid="10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500"/>
                                        <p:tgtEl>
                                          <p:spTgt spid="9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500"/>
                                        <p:tgtEl>
                                          <p:spTgt spid="99"/>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105"/>
                                        </p:tgtEl>
                                        <p:attrNameLst>
                                          <p:attrName>style.visibility</p:attrName>
                                        </p:attrNameLst>
                                      </p:cBhvr>
                                      <p:to>
                                        <p:strVal val="visible"/>
                                      </p:to>
                                    </p:set>
                                    <p:animEffect transition="in" filter="fade">
                                      <p:cBhvr>
                                        <p:cTn id="38" dur="500"/>
                                        <p:tgtEl>
                                          <p:spTgt spid="10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3"/>
                                        </p:tgtEl>
                                        <p:attrNameLst>
                                          <p:attrName>style.visibility</p:attrName>
                                        </p:attrNameLst>
                                      </p:cBhvr>
                                      <p:to>
                                        <p:strVal val="visible"/>
                                      </p:to>
                                    </p:set>
                                    <p:animEffect transition="in" filter="fade">
                                      <p:cBhvr>
                                        <p:cTn id="41" dur="500"/>
                                        <p:tgtEl>
                                          <p:spTgt spid="10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4"/>
                                        </p:tgtEl>
                                        <p:attrNameLst>
                                          <p:attrName>style.visibility</p:attrName>
                                        </p:attrNameLst>
                                      </p:cBhvr>
                                      <p:to>
                                        <p:strVal val="visible"/>
                                      </p:to>
                                    </p:set>
                                    <p:animEffect transition="in" filter="fade">
                                      <p:cBhvr>
                                        <p:cTn id="44"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98" grpId="0"/>
      <p:bldP spid="99" grpId="0"/>
      <p:bldP spid="103" grpId="0"/>
      <p:bldP spid="10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latin typeface="+mn-lt"/>
                <a:ea typeface="+mn-ea"/>
                <a:cs typeface="+mn-ea"/>
                <a:sym typeface="+mn-lt"/>
              </a:rPr>
              <a:t>App</a:t>
            </a:r>
            <a:r>
              <a:rPr lang="zh-CN" altLang="en-US" b="1" dirty="0">
                <a:latin typeface="+mn-lt"/>
                <a:ea typeface="+mn-ea"/>
                <a:cs typeface="+mn-ea"/>
                <a:sym typeface="+mn-lt"/>
              </a:rPr>
              <a:t>的创新性</a:t>
            </a:r>
            <a:endParaRPr lang="en-US" dirty="0">
              <a:latin typeface="+mn-lt"/>
              <a:ea typeface="+mn-ea"/>
              <a:cs typeface="+mn-ea"/>
              <a:sym typeface="+mn-lt"/>
            </a:endParaRPr>
          </a:p>
        </p:txBody>
      </p:sp>
      <p:grpSp>
        <p:nvGrpSpPr>
          <p:cNvPr id="4" name="Group 3"/>
          <p:cNvGrpSpPr/>
          <p:nvPr/>
        </p:nvGrpSpPr>
        <p:grpSpPr>
          <a:xfrm>
            <a:off x="6846622" y="1558212"/>
            <a:ext cx="4507178" cy="4155267"/>
            <a:chOff x="5231276" y="1004006"/>
            <a:chExt cx="6163556" cy="5853994"/>
          </a:xfrm>
        </p:grpSpPr>
        <p:sp>
          <p:nvSpPr>
            <p:cNvPr id="5" name="Freeform 9"/>
            <p:cNvSpPr>
              <a:spLocks noEditPoints="1"/>
            </p:cNvSpPr>
            <p:nvPr/>
          </p:nvSpPr>
          <p:spPr bwMode="auto">
            <a:xfrm>
              <a:off x="5599493" y="1081397"/>
              <a:ext cx="5415717" cy="2700527"/>
            </a:xfrm>
            <a:custGeom>
              <a:avLst/>
              <a:gdLst>
                <a:gd name="T0" fmla="*/ 2724 w 2812"/>
                <a:gd name="T1" fmla="*/ 330 h 1402"/>
                <a:gd name="T2" fmla="*/ 2706 w 2812"/>
                <a:gd name="T3" fmla="*/ 1262 h 1402"/>
                <a:gd name="T4" fmla="*/ 2654 w 2812"/>
                <a:gd name="T5" fmla="*/ 1311 h 1402"/>
                <a:gd name="T6" fmla="*/ 2644 w 2812"/>
                <a:gd name="T7" fmla="*/ 250 h 1402"/>
                <a:gd name="T8" fmla="*/ 2597 w 2812"/>
                <a:gd name="T9" fmla="*/ 253 h 1402"/>
                <a:gd name="T10" fmla="*/ 2567 w 2812"/>
                <a:gd name="T11" fmla="*/ 240 h 1402"/>
                <a:gd name="T12" fmla="*/ 2554 w 2812"/>
                <a:gd name="T13" fmla="*/ 983 h 1402"/>
                <a:gd name="T14" fmla="*/ 2525 w 2812"/>
                <a:gd name="T15" fmla="*/ 227 h 1402"/>
                <a:gd name="T16" fmla="*/ 2481 w 2812"/>
                <a:gd name="T17" fmla="*/ 215 h 1402"/>
                <a:gd name="T18" fmla="*/ 2448 w 2812"/>
                <a:gd name="T19" fmla="*/ 502 h 1402"/>
                <a:gd name="T20" fmla="*/ 2437 w 2812"/>
                <a:gd name="T21" fmla="*/ 179 h 1402"/>
                <a:gd name="T22" fmla="*/ 2448 w 2812"/>
                <a:gd name="T23" fmla="*/ 946 h 1402"/>
                <a:gd name="T24" fmla="*/ 2409 w 2812"/>
                <a:gd name="T25" fmla="*/ 520 h 1402"/>
                <a:gd name="T26" fmla="*/ 2373 w 2812"/>
                <a:gd name="T27" fmla="*/ 556 h 1402"/>
                <a:gd name="T28" fmla="*/ 2373 w 2812"/>
                <a:gd name="T29" fmla="*/ 1190 h 1402"/>
                <a:gd name="T30" fmla="*/ 2330 w 2812"/>
                <a:gd name="T31" fmla="*/ 205 h 1402"/>
                <a:gd name="T32" fmla="*/ 2319 w 2812"/>
                <a:gd name="T33" fmla="*/ 205 h 1402"/>
                <a:gd name="T34" fmla="*/ 2298 w 2812"/>
                <a:gd name="T35" fmla="*/ 872 h 1402"/>
                <a:gd name="T36" fmla="*/ 2276 w 2812"/>
                <a:gd name="T37" fmla="*/ 688 h 1402"/>
                <a:gd name="T38" fmla="*/ 2190 w 2812"/>
                <a:gd name="T39" fmla="*/ 976 h 1402"/>
                <a:gd name="T40" fmla="*/ 2190 w 2812"/>
                <a:gd name="T41" fmla="*/ 143 h 1402"/>
                <a:gd name="T42" fmla="*/ 2123 w 2812"/>
                <a:gd name="T43" fmla="*/ 146 h 1402"/>
                <a:gd name="T44" fmla="*/ 2063 w 2812"/>
                <a:gd name="T45" fmla="*/ 151 h 1402"/>
                <a:gd name="T46" fmla="*/ 1913 w 2812"/>
                <a:gd name="T47" fmla="*/ 890 h 1402"/>
                <a:gd name="T48" fmla="*/ 1908 w 2812"/>
                <a:gd name="T49" fmla="*/ 868 h 1402"/>
                <a:gd name="T50" fmla="*/ 1903 w 2812"/>
                <a:gd name="T51" fmla="*/ 215 h 1402"/>
                <a:gd name="T52" fmla="*/ 1903 w 2812"/>
                <a:gd name="T53" fmla="*/ 895 h 1402"/>
                <a:gd name="T54" fmla="*/ 1762 w 2812"/>
                <a:gd name="T55" fmla="*/ 603 h 1402"/>
                <a:gd name="T56" fmla="*/ 1748 w 2812"/>
                <a:gd name="T57" fmla="*/ 720 h 1402"/>
                <a:gd name="T58" fmla="*/ 1737 w 2812"/>
                <a:gd name="T59" fmla="*/ 825 h 1402"/>
                <a:gd name="T60" fmla="*/ 1694 w 2812"/>
                <a:gd name="T61" fmla="*/ 1038 h 1402"/>
                <a:gd name="T62" fmla="*/ 1626 w 2812"/>
                <a:gd name="T63" fmla="*/ 520 h 1402"/>
                <a:gd name="T64" fmla="*/ 1667 w 2812"/>
                <a:gd name="T65" fmla="*/ 1017 h 1402"/>
                <a:gd name="T66" fmla="*/ 1453 w 2812"/>
                <a:gd name="T67" fmla="*/ 425 h 1402"/>
                <a:gd name="T68" fmla="*/ 1465 w 2812"/>
                <a:gd name="T69" fmla="*/ 662 h 1402"/>
                <a:gd name="T70" fmla="*/ 1312 w 2812"/>
                <a:gd name="T71" fmla="*/ 609 h 1402"/>
                <a:gd name="T72" fmla="*/ 1263 w 2812"/>
                <a:gd name="T73" fmla="*/ 885 h 1402"/>
                <a:gd name="T74" fmla="*/ 1263 w 2812"/>
                <a:gd name="T75" fmla="*/ 636 h 1402"/>
                <a:gd name="T76" fmla="*/ 1192 w 2812"/>
                <a:gd name="T77" fmla="*/ 744 h 1402"/>
                <a:gd name="T78" fmla="*/ 1154 w 2812"/>
                <a:gd name="T79" fmla="*/ 33 h 1402"/>
                <a:gd name="T80" fmla="*/ 932 w 2812"/>
                <a:gd name="T81" fmla="*/ 1172 h 1402"/>
                <a:gd name="T82" fmla="*/ 838 w 2812"/>
                <a:gd name="T83" fmla="*/ 546 h 1402"/>
                <a:gd name="T84" fmla="*/ 820 w 2812"/>
                <a:gd name="T85" fmla="*/ 273 h 1402"/>
                <a:gd name="T86" fmla="*/ 818 w 2812"/>
                <a:gd name="T87" fmla="*/ 25 h 1402"/>
                <a:gd name="T88" fmla="*/ 805 w 2812"/>
                <a:gd name="T89" fmla="*/ 541 h 1402"/>
                <a:gd name="T90" fmla="*/ 805 w 2812"/>
                <a:gd name="T91" fmla="*/ 104 h 1402"/>
                <a:gd name="T92" fmla="*/ 805 w 2812"/>
                <a:gd name="T93" fmla="*/ 840 h 1402"/>
                <a:gd name="T94" fmla="*/ 732 w 2812"/>
                <a:gd name="T95" fmla="*/ 341 h 1402"/>
                <a:gd name="T96" fmla="*/ 726 w 2812"/>
                <a:gd name="T97" fmla="*/ 265 h 1402"/>
                <a:gd name="T98" fmla="*/ 704 w 2812"/>
                <a:gd name="T99" fmla="*/ 459 h 1402"/>
                <a:gd name="T100" fmla="*/ 695 w 2812"/>
                <a:gd name="T101" fmla="*/ 178 h 1402"/>
                <a:gd name="T102" fmla="*/ 695 w 2812"/>
                <a:gd name="T103" fmla="*/ 323 h 1402"/>
                <a:gd name="T104" fmla="*/ 633 w 2812"/>
                <a:gd name="T105" fmla="*/ 63 h 1402"/>
                <a:gd name="T106" fmla="*/ 674 w 2812"/>
                <a:gd name="T107" fmla="*/ 332 h 1402"/>
                <a:gd name="T108" fmla="*/ 597 w 2812"/>
                <a:gd name="T109" fmla="*/ 99 h 1402"/>
                <a:gd name="T110" fmla="*/ 578 w 2812"/>
                <a:gd name="T111" fmla="*/ 793 h 1402"/>
                <a:gd name="T112" fmla="*/ 578 w 2812"/>
                <a:gd name="T113" fmla="*/ 130 h 1402"/>
                <a:gd name="T114" fmla="*/ 549 w 2812"/>
                <a:gd name="T115" fmla="*/ 76 h 1402"/>
                <a:gd name="T116" fmla="*/ 532 w 2812"/>
                <a:gd name="T117" fmla="*/ 100 h 1402"/>
                <a:gd name="T118" fmla="*/ 507 w 2812"/>
                <a:gd name="T119" fmla="*/ 142 h 1402"/>
                <a:gd name="T120" fmla="*/ 443 w 2812"/>
                <a:gd name="T121" fmla="*/ 117 h 1402"/>
                <a:gd name="T122" fmla="*/ 372 w 2812"/>
                <a:gd name="T123" fmla="*/ 142 h 1402"/>
                <a:gd name="T124" fmla="*/ 105 w 2812"/>
                <a:gd name="T125" fmla="*/ 411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12" h="1402">
                  <a:moveTo>
                    <a:pt x="2738" y="300"/>
                  </a:moveTo>
                  <a:cubicBezTo>
                    <a:pt x="2738" y="258"/>
                    <a:pt x="2738" y="258"/>
                    <a:pt x="2738" y="258"/>
                  </a:cubicBezTo>
                  <a:cubicBezTo>
                    <a:pt x="2739" y="259"/>
                    <a:pt x="2741" y="260"/>
                    <a:pt x="2742" y="261"/>
                  </a:cubicBezTo>
                  <a:cubicBezTo>
                    <a:pt x="2756" y="272"/>
                    <a:pt x="2771" y="283"/>
                    <a:pt x="2791" y="283"/>
                  </a:cubicBezTo>
                  <a:cubicBezTo>
                    <a:pt x="2812" y="283"/>
                    <a:pt x="2791" y="316"/>
                    <a:pt x="2778" y="320"/>
                  </a:cubicBezTo>
                  <a:cubicBezTo>
                    <a:pt x="2764" y="324"/>
                    <a:pt x="2764" y="310"/>
                    <a:pt x="2752" y="303"/>
                  </a:cubicBezTo>
                  <a:cubicBezTo>
                    <a:pt x="2747" y="301"/>
                    <a:pt x="2742" y="300"/>
                    <a:pt x="2738" y="300"/>
                  </a:cubicBezTo>
                  <a:close/>
                  <a:moveTo>
                    <a:pt x="2738" y="233"/>
                  </a:moveTo>
                  <a:cubicBezTo>
                    <a:pt x="2738" y="220"/>
                    <a:pt x="2738" y="220"/>
                    <a:pt x="2738" y="220"/>
                  </a:cubicBezTo>
                  <a:cubicBezTo>
                    <a:pt x="2738" y="220"/>
                    <a:pt x="2738" y="220"/>
                    <a:pt x="2738" y="220"/>
                  </a:cubicBezTo>
                  <a:cubicBezTo>
                    <a:pt x="2746" y="219"/>
                    <a:pt x="2756" y="233"/>
                    <a:pt x="2741" y="233"/>
                  </a:cubicBezTo>
                  <a:cubicBezTo>
                    <a:pt x="2740" y="233"/>
                    <a:pt x="2739" y="233"/>
                    <a:pt x="2738" y="233"/>
                  </a:cubicBezTo>
                  <a:close/>
                  <a:moveTo>
                    <a:pt x="2738" y="220"/>
                  </a:moveTo>
                  <a:cubicBezTo>
                    <a:pt x="2738" y="233"/>
                    <a:pt x="2738" y="233"/>
                    <a:pt x="2738" y="233"/>
                  </a:cubicBezTo>
                  <a:cubicBezTo>
                    <a:pt x="2725" y="231"/>
                    <a:pt x="2722" y="219"/>
                    <a:pt x="2738" y="220"/>
                  </a:cubicBezTo>
                  <a:close/>
                  <a:moveTo>
                    <a:pt x="2738" y="258"/>
                  </a:moveTo>
                  <a:cubicBezTo>
                    <a:pt x="2738" y="300"/>
                    <a:pt x="2738" y="300"/>
                    <a:pt x="2738" y="300"/>
                  </a:cubicBezTo>
                  <a:cubicBezTo>
                    <a:pt x="2731" y="301"/>
                    <a:pt x="2726" y="305"/>
                    <a:pt x="2728" y="313"/>
                  </a:cubicBezTo>
                  <a:cubicBezTo>
                    <a:pt x="2730" y="318"/>
                    <a:pt x="2728" y="319"/>
                    <a:pt x="2724" y="319"/>
                  </a:cubicBezTo>
                  <a:cubicBezTo>
                    <a:pt x="2724" y="252"/>
                    <a:pt x="2724" y="252"/>
                    <a:pt x="2724" y="252"/>
                  </a:cubicBezTo>
                  <a:cubicBezTo>
                    <a:pt x="2729" y="254"/>
                    <a:pt x="2734" y="255"/>
                    <a:pt x="2738" y="258"/>
                  </a:cubicBezTo>
                  <a:close/>
                  <a:moveTo>
                    <a:pt x="2724" y="1062"/>
                  </a:moveTo>
                  <a:cubicBezTo>
                    <a:pt x="2724" y="1050"/>
                    <a:pt x="2724" y="1050"/>
                    <a:pt x="2724" y="1050"/>
                  </a:cubicBezTo>
                  <a:cubicBezTo>
                    <a:pt x="2728" y="1049"/>
                    <a:pt x="2730" y="1051"/>
                    <a:pt x="2730" y="1055"/>
                  </a:cubicBezTo>
                  <a:cubicBezTo>
                    <a:pt x="2729" y="1058"/>
                    <a:pt x="2727" y="1062"/>
                    <a:pt x="2724" y="1062"/>
                  </a:cubicBezTo>
                  <a:close/>
                  <a:moveTo>
                    <a:pt x="2724" y="342"/>
                  </a:moveTo>
                  <a:cubicBezTo>
                    <a:pt x="2724" y="330"/>
                    <a:pt x="2724" y="330"/>
                    <a:pt x="2724" y="330"/>
                  </a:cubicBezTo>
                  <a:cubicBezTo>
                    <a:pt x="2732" y="335"/>
                    <a:pt x="2732" y="340"/>
                    <a:pt x="2724" y="342"/>
                  </a:cubicBezTo>
                  <a:close/>
                  <a:moveTo>
                    <a:pt x="2724" y="252"/>
                  </a:moveTo>
                  <a:cubicBezTo>
                    <a:pt x="2724" y="319"/>
                    <a:pt x="2724" y="319"/>
                    <a:pt x="2724" y="319"/>
                  </a:cubicBezTo>
                  <a:cubicBezTo>
                    <a:pt x="2720" y="318"/>
                    <a:pt x="2712" y="314"/>
                    <a:pt x="2706" y="310"/>
                  </a:cubicBezTo>
                  <a:cubicBezTo>
                    <a:pt x="2706" y="247"/>
                    <a:pt x="2706" y="247"/>
                    <a:pt x="2706" y="247"/>
                  </a:cubicBezTo>
                  <a:cubicBezTo>
                    <a:pt x="2712" y="249"/>
                    <a:pt x="2718" y="250"/>
                    <a:pt x="2724" y="252"/>
                  </a:cubicBezTo>
                  <a:close/>
                  <a:moveTo>
                    <a:pt x="2724" y="330"/>
                  </a:moveTo>
                  <a:cubicBezTo>
                    <a:pt x="2724" y="342"/>
                    <a:pt x="2724" y="342"/>
                    <a:pt x="2724" y="342"/>
                  </a:cubicBezTo>
                  <a:cubicBezTo>
                    <a:pt x="2722" y="343"/>
                    <a:pt x="2718" y="343"/>
                    <a:pt x="2713" y="343"/>
                  </a:cubicBezTo>
                  <a:cubicBezTo>
                    <a:pt x="2711" y="343"/>
                    <a:pt x="2708" y="343"/>
                    <a:pt x="2706" y="344"/>
                  </a:cubicBezTo>
                  <a:cubicBezTo>
                    <a:pt x="2706" y="319"/>
                    <a:pt x="2706" y="319"/>
                    <a:pt x="2706" y="319"/>
                  </a:cubicBezTo>
                  <a:cubicBezTo>
                    <a:pt x="2709" y="321"/>
                    <a:pt x="2712" y="323"/>
                    <a:pt x="2716" y="325"/>
                  </a:cubicBezTo>
                  <a:cubicBezTo>
                    <a:pt x="2719" y="327"/>
                    <a:pt x="2722" y="328"/>
                    <a:pt x="2724" y="330"/>
                  </a:cubicBezTo>
                  <a:close/>
                  <a:moveTo>
                    <a:pt x="2724" y="1050"/>
                  </a:moveTo>
                  <a:cubicBezTo>
                    <a:pt x="2724" y="1062"/>
                    <a:pt x="2724" y="1062"/>
                    <a:pt x="2724" y="1062"/>
                  </a:cubicBezTo>
                  <a:cubicBezTo>
                    <a:pt x="2723" y="1062"/>
                    <a:pt x="2722" y="1061"/>
                    <a:pt x="2721" y="1060"/>
                  </a:cubicBezTo>
                  <a:cubicBezTo>
                    <a:pt x="2717" y="1055"/>
                    <a:pt x="2718" y="1052"/>
                    <a:pt x="2723" y="1051"/>
                  </a:cubicBezTo>
                  <a:cubicBezTo>
                    <a:pt x="2723" y="1051"/>
                    <a:pt x="2724" y="1050"/>
                    <a:pt x="2724" y="1050"/>
                  </a:cubicBezTo>
                  <a:close/>
                  <a:moveTo>
                    <a:pt x="2706" y="1262"/>
                  </a:moveTo>
                  <a:cubicBezTo>
                    <a:pt x="2706" y="1246"/>
                    <a:pt x="2706" y="1246"/>
                    <a:pt x="2706" y="1246"/>
                  </a:cubicBezTo>
                  <a:cubicBezTo>
                    <a:pt x="2708" y="1251"/>
                    <a:pt x="2708" y="1257"/>
                    <a:pt x="2706" y="1262"/>
                  </a:cubicBezTo>
                  <a:close/>
                  <a:moveTo>
                    <a:pt x="2706" y="1068"/>
                  </a:moveTo>
                  <a:cubicBezTo>
                    <a:pt x="2706" y="1057"/>
                    <a:pt x="2706" y="1057"/>
                    <a:pt x="2706" y="1057"/>
                  </a:cubicBezTo>
                  <a:cubicBezTo>
                    <a:pt x="2710" y="1055"/>
                    <a:pt x="2712" y="1057"/>
                    <a:pt x="2711" y="1061"/>
                  </a:cubicBezTo>
                  <a:cubicBezTo>
                    <a:pt x="2711" y="1064"/>
                    <a:pt x="2709" y="1068"/>
                    <a:pt x="2706" y="1068"/>
                  </a:cubicBezTo>
                  <a:close/>
                  <a:moveTo>
                    <a:pt x="2706" y="247"/>
                  </a:moveTo>
                  <a:cubicBezTo>
                    <a:pt x="2706" y="310"/>
                    <a:pt x="2706" y="310"/>
                    <a:pt x="2706" y="310"/>
                  </a:cubicBezTo>
                  <a:cubicBezTo>
                    <a:pt x="2704" y="309"/>
                    <a:pt x="2704" y="309"/>
                    <a:pt x="2704" y="309"/>
                  </a:cubicBezTo>
                  <a:cubicBezTo>
                    <a:pt x="2694" y="303"/>
                    <a:pt x="2695" y="311"/>
                    <a:pt x="2706" y="319"/>
                  </a:cubicBezTo>
                  <a:cubicBezTo>
                    <a:pt x="2706" y="344"/>
                    <a:pt x="2706" y="344"/>
                    <a:pt x="2706" y="344"/>
                  </a:cubicBezTo>
                  <a:cubicBezTo>
                    <a:pt x="2697" y="345"/>
                    <a:pt x="2691" y="349"/>
                    <a:pt x="2687" y="354"/>
                  </a:cubicBezTo>
                  <a:cubicBezTo>
                    <a:pt x="2687" y="240"/>
                    <a:pt x="2687" y="240"/>
                    <a:pt x="2687" y="240"/>
                  </a:cubicBezTo>
                  <a:cubicBezTo>
                    <a:pt x="2688" y="241"/>
                    <a:pt x="2689" y="241"/>
                    <a:pt x="2690" y="242"/>
                  </a:cubicBezTo>
                  <a:cubicBezTo>
                    <a:pt x="2695" y="244"/>
                    <a:pt x="2700" y="246"/>
                    <a:pt x="2706" y="247"/>
                  </a:cubicBezTo>
                  <a:close/>
                  <a:moveTo>
                    <a:pt x="2706" y="1057"/>
                  </a:moveTo>
                  <a:cubicBezTo>
                    <a:pt x="2706" y="1068"/>
                    <a:pt x="2706" y="1068"/>
                    <a:pt x="2706" y="1068"/>
                  </a:cubicBezTo>
                  <a:cubicBezTo>
                    <a:pt x="2705" y="1068"/>
                    <a:pt x="2704" y="1067"/>
                    <a:pt x="2703" y="1066"/>
                  </a:cubicBezTo>
                  <a:cubicBezTo>
                    <a:pt x="2699" y="1062"/>
                    <a:pt x="2699" y="1059"/>
                    <a:pt x="2704" y="1057"/>
                  </a:cubicBezTo>
                  <a:cubicBezTo>
                    <a:pt x="2705" y="1057"/>
                    <a:pt x="2705" y="1057"/>
                    <a:pt x="2706" y="1057"/>
                  </a:cubicBezTo>
                  <a:close/>
                  <a:moveTo>
                    <a:pt x="2706" y="1246"/>
                  </a:moveTo>
                  <a:cubicBezTo>
                    <a:pt x="2706" y="1262"/>
                    <a:pt x="2706" y="1262"/>
                    <a:pt x="2706" y="1262"/>
                  </a:cubicBezTo>
                  <a:cubicBezTo>
                    <a:pt x="2704" y="1269"/>
                    <a:pt x="2699" y="1274"/>
                    <a:pt x="2695" y="1272"/>
                  </a:cubicBezTo>
                  <a:cubicBezTo>
                    <a:pt x="2691" y="1271"/>
                    <a:pt x="2689" y="1270"/>
                    <a:pt x="2687" y="1268"/>
                  </a:cubicBezTo>
                  <a:cubicBezTo>
                    <a:pt x="2687" y="1222"/>
                    <a:pt x="2687" y="1222"/>
                    <a:pt x="2687" y="1222"/>
                  </a:cubicBezTo>
                  <a:cubicBezTo>
                    <a:pt x="2689" y="1229"/>
                    <a:pt x="2692" y="1236"/>
                    <a:pt x="2699" y="1239"/>
                  </a:cubicBezTo>
                  <a:cubicBezTo>
                    <a:pt x="2702" y="1240"/>
                    <a:pt x="2705" y="1243"/>
                    <a:pt x="2706" y="1246"/>
                  </a:cubicBezTo>
                  <a:close/>
                  <a:moveTo>
                    <a:pt x="2687" y="240"/>
                  </a:moveTo>
                  <a:cubicBezTo>
                    <a:pt x="2687" y="354"/>
                    <a:pt x="2687" y="354"/>
                    <a:pt x="2687" y="354"/>
                  </a:cubicBezTo>
                  <a:cubicBezTo>
                    <a:pt x="2683" y="359"/>
                    <a:pt x="2680" y="364"/>
                    <a:pt x="2676" y="369"/>
                  </a:cubicBezTo>
                  <a:cubicBezTo>
                    <a:pt x="2676" y="370"/>
                    <a:pt x="2675" y="371"/>
                    <a:pt x="2674" y="372"/>
                  </a:cubicBezTo>
                  <a:cubicBezTo>
                    <a:pt x="2674" y="235"/>
                    <a:pt x="2674" y="235"/>
                    <a:pt x="2674" y="235"/>
                  </a:cubicBezTo>
                  <a:cubicBezTo>
                    <a:pt x="2678" y="236"/>
                    <a:pt x="2682" y="238"/>
                    <a:pt x="2687" y="240"/>
                  </a:cubicBezTo>
                  <a:close/>
                  <a:moveTo>
                    <a:pt x="2687" y="1222"/>
                  </a:moveTo>
                  <a:cubicBezTo>
                    <a:pt x="2687" y="1268"/>
                    <a:pt x="2687" y="1268"/>
                    <a:pt x="2687" y="1268"/>
                  </a:cubicBezTo>
                  <a:cubicBezTo>
                    <a:pt x="2682" y="1265"/>
                    <a:pt x="2680" y="1259"/>
                    <a:pt x="2678" y="1248"/>
                  </a:cubicBezTo>
                  <a:cubicBezTo>
                    <a:pt x="2677" y="1244"/>
                    <a:pt x="2676" y="1240"/>
                    <a:pt x="2674" y="1235"/>
                  </a:cubicBezTo>
                  <a:cubicBezTo>
                    <a:pt x="2674" y="1206"/>
                    <a:pt x="2674" y="1206"/>
                    <a:pt x="2674" y="1206"/>
                  </a:cubicBezTo>
                  <a:cubicBezTo>
                    <a:pt x="2681" y="1206"/>
                    <a:pt x="2684" y="1214"/>
                    <a:pt x="2687" y="1222"/>
                  </a:cubicBezTo>
                  <a:close/>
                  <a:moveTo>
                    <a:pt x="2674" y="1295"/>
                  </a:moveTo>
                  <a:cubicBezTo>
                    <a:pt x="2684" y="1284"/>
                    <a:pt x="2684" y="1268"/>
                    <a:pt x="2674" y="1266"/>
                  </a:cubicBezTo>
                  <a:lnTo>
                    <a:pt x="2674" y="1295"/>
                  </a:lnTo>
                  <a:close/>
                  <a:moveTo>
                    <a:pt x="2674" y="235"/>
                  </a:moveTo>
                  <a:cubicBezTo>
                    <a:pt x="2674" y="372"/>
                    <a:pt x="2674" y="372"/>
                    <a:pt x="2674" y="372"/>
                  </a:cubicBezTo>
                  <a:cubicBezTo>
                    <a:pt x="2668" y="377"/>
                    <a:pt x="2662" y="370"/>
                    <a:pt x="2654" y="366"/>
                  </a:cubicBezTo>
                  <a:cubicBezTo>
                    <a:pt x="2654" y="253"/>
                    <a:pt x="2654" y="253"/>
                    <a:pt x="2654" y="253"/>
                  </a:cubicBezTo>
                  <a:cubicBezTo>
                    <a:pt x="2678" y="261"/>
                    <a:pt x="2676" y="258"/>
                    <a:pt x="2665" y="243"/>
                  </a:cubicBezTo>
                  <a:cubicBezTo>
                    <a:pt x="2658" y="233"/>
                    <a:pt x="2664" y="232"/>
                    <a:pt x="2674" y="235"/>
                  </a:cubicBezTo>
                  <a:close/>
                  <a:moveTo>
                    <a:pt x="2674" y="1206"/>
                  </a:moveTo>
                  <a:cubicBezTo>
                    <a:pt x="2674" y="1235"/>
                    <a:pt x="2674" y="1235"/>
                    <a:pt x="2674" y="1235"/>
                  </a:cubicBezTo>
                  <a:cubicBezTo>
                    <a:pt x="2669" y="1222"/>
                    <a:pt x="2661" y="1208"/>
                    <a:pt x="2671" y="1206"/>
                  </a:cubicBezTo>
                  <a:cubicBezTo>
                    <a:pt x="2672" y="1206"/>
                    <a:pt x="2673" y="1206"/>
                    <a:pt x="2674" y="1206"/>
                  </a:cubicBezTo>
                  <a:close/>
                  <a:moveTo>
                    <a:pt x="2674" y="1266"/>
                  </a:moveTo>
                  <a:cubicBezTo>
                    <a:pt x="2674" y="1295"/>
                    <a:pt x="2674" y="1295"/>
                    <a:pt x="2674" y="1295"/>
                  </a:cubicBezTo>
                  <a:cubicBezTo>
                    <a:pt x="2674" y="1296"/>
                    <a:pt x="2674" y="1296"/>
                    <a:pt x="2674" y="1296"/>
                  </a:cubicBezTo>
                  <a:cubicBezTo>
                    <a:pt x="2669" y="1301"/>
                    <a:pt x="2661" y="1306"/>
                    <a:pt x="2654" y="1311"/>
                  </a:cubicBezTo>
                  <a:cubicBezTo>
                    <a:pt x="2654" y="1288"/>
                    <a:pt x="2654" y="1288"/>
                    <a:pt x="2654" y="1288"/>
                  </a:cubicBezTo>
                  <a:cubicBezTo>
                    <a:pt x="2662" y="1282"/>
                    <a:pt x="2652" y="1268"/>
                    <a:pt x="2672" y="1266"/>
                  </a:cubicBezTo>
                  <a:cubicBezTo>
                    <a:pt x="2673" y="1266"/>
                    <a:pt x="2673" y="1266"/>
                    <a:pt x="2674" y="1266"/>
                  </a:cubicBezTo>
                  <a:close/>
                  <a:moveTo>
                    <a:pt x="2654" y="874"/>
                  </a:moveTo>
                  <a:cubicBezTo>
                    <a:pt x="2654" y="862"/>
                    <a:pt x="2654" y="862"/>
                    <a:pt x="2654" y="862"/>
                  </a:cubicBezTo>
                  <a:cubicBezTo>
                    <a:pt x="2658" y="861"/>
                    <a:pt x="2660" y="863"/>
                    <a:pt x="2659" y="867"/>
                  </a:cubicBezTo>
                  <a:cubicBezTo>
                    <a:pt x="2659" y="870"/>
                    <a:pt x="2657" y="874"/>
                    <a:pt x="2654" y="874"/>
                  </a:cubicBezTo>
                  <a:close/>
                  <a:moveTo>
                    <a:pt x="2654" y="253"/>
                  </a:moveTo>
                  <a:cubicBezTo>
                    <a:pt x="2654" y="366"/>
                    <a:pt x="2654" y="366"/>
                    <a:pt x="2654" y="366"/>
                  </a:cubicBezTo>
                  <a:cubicBezTo>
                    <a:pt x="2652" y="365"/>
                    <a:pt x="2650" y="365"/>
                    <a:pt x="2648" y="365"/>
                  </a:cubicBezTo>
                  <a:cubicBezTo>
                    <a:pt x="2646" y="365"/>
                    <a:pt x="2645" y="365"/>
                    <a:pt x="2644" y="365"/>
                  </a:cubicBezTo>
                  <a:cubicBezTo>
                    <a:pt x="2644" y="250"/>
                    <a:pt x="2644" y="250"/>
                    <a:pt x="2644" y="250"/>
                  </a:cubicBezTo>
                  <a:cubicBezTo>
                    <a:pt x="2646" y="251"/>
                    <a:pt x="2648" y="252"/>
                    <a:pt x="2652" y="253"/>
                  </a:cubicBezTo>
                  <a:cubicBezTo>
                    <a:pt x="2654" y="253"/>
                    <a:pt x="2654" y="253"/>
                    <a:pt x="2654" y="253"/>
                  </a:cubicBezTo>
                  <a:close/>
                  <a:moveTo>
                    <a:pt x="2654" y="862"/>
                  </a:moveTo>
                  <a:cubicBezTo>
                    <a:pt x="2654" y="874"/>
                    <a:pt x="2654" y="874"/>
                    <a:pt x="2654" y="874"/>
                  </a:cubicBezTo>
                  <a:cubicBezTo>
                    <a:pt x="2653" y="874"/>
                    <a:pt x="2652" y="873"/>
                    <a:pt x="2651" y="872"/>
                  </a:cubicBezTo>
                  <a:cubicBezTo>
                    <a:pt x="2647" y="867"/>
                    <a:pt x="2647" y="864"/>
                    <a:pt x="2652" y="863"/>
                  </a:cubicBezTo>
                  <a:cubicBezTo>
                    <a:pt x="2653" y="863"/>
                    <a:pt x="2653" y="862"/>
                    <a:pt x="2654" y="862"/>
                  </a:cubicBezTo>
                  <a:close/>
                  <a:moveTo>
                    <a:pt x="2654" y="1288"/>
                  </a:moveTo>
                  <a:cubicBezTo>
                    <a:pt x="2654" y="1311"/>
                    <a:pt x="2654" y="1311"/>
                    <a:pt x="2654" y="1311"/>
                  </a:cubicBezTo>
                  <a:cubicBezTo>
                    <a:pt x="2650" y="1313"/>
                    <a:pt x="2647" y="1316"/>
                    <a:pt x="2644" y="1319"/>
                  </a:cubicBezTo>
                  <a:cubicBezTo>
                    <a:pt x="2644" y="1292"/>
                    <a:pt x="2644" y="1292"/>
                    <a:pt x="2644" y="1292"/>
                  </a:cubicBezTo>
                  <a:cubicBezTo>
                    <a:pt x="2645" y="1291"/>
                    <a:pt x="2647" y="1291"/>
                    <a:pt x="2649" y="1290"/>
                  </a:cubicBezTo>
                  <a:cubicBezTo>
                    <a:pt x="2651" y="1290"/>
                    <a:pt x="2653" y="1289"/>
                    <a:pt x="2654" y="1288"/>
                  </a:cubicBezTo>
                  <a:close/>
                  <a:moveTo>
                    <a:pt x="2644" y="1069"/>
                  </a:moveTo>
                  <a:cubicBezTo>
                    <a:pt x="2644" y="1053"/>
                    <a:pt x="2644" y="1053"/>
                    <a:pt x="2644" y="1053"/>
                  </a:cubicBezTo>
                  <a:cubicBezTo>
                    <a:pt x="2652" y="1059"/>
                    <a:pt x="2658" y="1070"/>
                    <a:pt x="2648" y="1070"/>
                  </a:cubicBezTo>
                  <a:cubicBezTo>
                    <a:pt x="2647" y="1070"/>
                    <a:pt x="2645" y="1070"/>
                    <a:pt x="2644" y="1069"/>
                  </a:cubicBezTo>
                  <a:close/>
                  <a:moveTo>
                    <a:pt x="2644" y="441"/>
                  </a:moveTo>
                  <a:cubicBezTo>
                    <a:pt x="2644" y="433"/>
                    <a:pt x="2644" y="433"/>
                    <a:pt x="2644" y="433"/>
                  </a:cubicBezTo>
                  <a:cubicBezTo>
                    <a:pt x="2650" y="437"/>
                    <a:pt x="2656" y="444"/>
                    <a:pt x="2650" y="443"/>
                  </a:cubicBezTo>
                  <a:cubicBezTo>
                    <a:pt x="2648" y="443"/>
                    <a:pt x="2646" y="442"/>
                    <a:pt x="2644" y="441"/>
                  </a:cubicBezTo>
                  <a:close/>
                  <a:moveTo>
                    <a:pt x="2644" y="250"/>
                  </a:moveTo>
                  <a:cubicBezTo>
                    <a:pt x="2644" y="365"/>
                    <a:pt x="2644" y="365"/>
                    <a:pt x="2644" y="365"/>
                  </a:cubicBezTo>
                  <a:cubicBezTo>
                    <a:pt x="2635" y="367"/>
                    <a:pt x="2632" y="373"/>
                    <a:pt x="2617" y="370"/>
                  </a:cubicBezTo>
                  <a:cubicBezTo>
                    <a:pt x="2616" y="370"/>
                    <a:pt x="2616" y="370"/>
                    <a:pt x="2616" y="370"/>
                  </a:cubicBezTo>
                  <a:cubicBezTo>
                    <a:pt x="2616" y="355"/>
                    <a:pt x="2616" y="355"/>
                    <a:pt x="2616" y="355"/>
                  </a:cubicBezTo>
                  <a:cubicBezTo>
                    <a:pt x="2628" y="350"/>
                    <a:pt x="2623" y="343"/>
                    <a:pt x="2616" y="343"/>
                  </a:cubicBezTo>
                  <a:cubicBezTo>
                    <a:pt x="2616" y="251"/>
                    <a:pt x="2616" y="251"/>
                    <a:pt x="2616" y="251"/>
                  </a:cubicBezTo>
                  <a:cubicBezTo>
                    <a:pt x="2618" y="251"/>
                    <a:pt x="2619" y="251"/>
                    <a:pt x="2620" y="251"/>
                  </a:cubicBezTo>
                  <a:cubicBezTo>
                    <a:pt x="2633" y="252"/>
                    <a:pt x="2628" y="246"/>
                    <a:pt x="2644" y="250"/>
                  </a:cubicBezTo>
                  <a:close/>
                  <a:moveTo>
                    <a:pt x="2644" y="433"/>
                  </a:moveTo>
                  <a:cubicBezTo>
                    <a:pt x="2644" y="441"/>
                    <a:pt x="2644" y="441"/>
                    <a:pt x="2644" y="441"/>
                  </a:cubicBezTo>
                  <a:cubicBezTo>
                    <a:pt x="2637" y="437"/>
                    <a:pt x="2632" y="429"/>
                    <a:pt x="2637" y="429"/>
                  </a:cubicBezTo>
                  <a:cubicBezTo>
                    <a:pt x="2639" y="430"/>
                    <a:pt x="2641" y="431"/>
                    <a:pt x="2644" y="433"/>
                  </a:cubicBezTo>
                  <a:close/>
                  <a:moveTo>
                    <a:pt x="2644" y="1053"/>
                  </a:moveTo>
                  <a:cubicBezTo>
                    <a:pt x="2644" y="1069"/>
                    <a:pt x="2644" y="1069"/>
                    <a:pt x="2644" y="1069"/>
                  </a:cubicBezTo>
                  <a:cubicBezTo>
                    <a:pt x="2633" y="1066"/>
                    <a:pt x="2625" y="1050"/>
                    <a:pt x="2634" y="1049"/>
                  </a:cubicBezTo>
                  <a:cubicBezTo>
                    <a:pt x="2637" y="1050"/>
                    <a:pt x="2641" y="1051"/>
                    <a:pt x="2644" y="1053"/>
                  </a:cubicBezTo>
                  <a:close/>
                  <a:moveTo>
                    <a:pt x="2644" y="1292"/>
                  </a:moveTo>
                  <a:cubicBezTo>
                    <a:pt x="2644" y="1319"/>
                    <a:pt x="2644" y="1319"/>
                    <a:pt x="2644" y="1319"/>
                  </a:cubicBezTo>
                  <a:cubicBezTo>
                    <a:pt x="2638" y="1323"/>
                    <a:pt x="2634" y="1328"/>
                    <a:pt x="2633" y="1334"/>
                  </a:cubicBezTo>
                  <a:cubicBezTo>
                    <a:pt x="2629" y="1349"/>
                    <a:pt x="2625" y="1319"/>
                    <a:pt x="2623" y="1311"/>
                  </a:cubicBezTo>
                  <a:cubicBezTo>
                    <a:pt x="2620" y="1304"/>
                    <a:pt x="2630" y="1296"/>
                    <a:pt x="2644" y="1292"/>
                  </a:cubicBezTo>
                  <a:close/>
                  <a:moveTo>
                    <a:pt x="2616" y="1102"/>
                  </a:moveTo>
                  <a:cubicBezTo>
                    <a:pt x="2616" y="1085"/>
                    <a:pt x="2616" y="1085"/>
                    <a:pt x="2616" y="1085"/>
                  </a:cubicBezTo>
                  <a:cubicBezTo>
                    <a:pt x="2628" y="1088"/>
                    <a:pt x="2643" y="1103"/>
                    <a:pt x="2628" y="1104"/>
                  </a:cubicBezTo>
                  <a:cubicBezTo>
                    <a:pt x="2624" y="1104"/>
                    <a:pt x="2620" y="1103"/>
                    <a:pt x="2616" y="1102"/>
                  </a:cubicBezTo>
                  <a:close/>
                  <a:moveTo>
                    <a:pt x="2616" y="395"/>
                  </a:moveTo>
                  <a:cubicBezTo>
                    <a:pt x="2616" y="385"/>
                    <a:pt x="2616" y="385"/>
                    <a:pt x="2616" y="385"/>
                  </a:cubicBezTo>
                  <a:cubicBezTo>
                    <a:pt x="2624" y="386"/>
                    <a:pt x="2627" y="395"/>
                    <a:pt x="2619" y="395"/>
                  </a:cubicBezTo>
                  <a:cubicBezTo>
                    <a:pt x="2618" y="395"/>
                    <a:pt x="2617" y="395"/>
                    <a:pt x="2616" y="395"/>
                  </a:cubicBezTo>
                  <a:close/>
                  <a:moveTo>
                    <a:pt x="2616" y="251"/>
                  </a:moveTo>
                  <a:cubicBezTo>
                    <a:pt x="2616" y="343"/>
                    <a:pt x="2616" y="343"/>
                    <a:pt x="2616" y="343"/>
                  </a:cubicBezTo>
                  <a:cubicBezTo>
                    <a:pt x="2615" y="343"/>
                    <a:pt x="2612" y="344"/>
                    <a:pt x="2611" y="346"/>
                  </a:cubicBezTo>
                  <a:cubicBezTo>
                    <a:pt x="2607" y="349"/>
                    <a:pt x="2602" y="352"/>
                    <a:pt x="2597" y="353"/>
                  </a:cubicBezTo>
                  <a:cubicBezTo>
                    <a:pt x="2597" y="253"/>
                    <a:pt x="2597" y="253"/>
                    <a:pt x="2597" y="253"/>
                  </a:cubicBezTo>
                  <a:cubicBezTo>
                    <a:pt x="2603" y="252"/>
                    <a:pt x="2609" y="251"/>
                    <a:pt x="2616" y="251"/>
                  </a:cubicBezTo>
                  <a:close/>
                  <a:moveTo>
                    <a:pt x="2616" y="355"/>
                  </a:moveTo>
                  <a:cubicBezTo>
                    <a:pt x="2616" y="370"/>
                    <a:pt x="2616" y="370"/>
                    <a:pt x="2616" y="370"/>
                  </a:cubicBezTo>
                  <a:cubicBezTo>
                    <a:pt x="2601" y="367"/>
                    <a:pt x="2601" y="362"/>
                    <a:pt x="2616" y="355"/>
                  </a:cubicBezTo>
                  <a:cubicBezTo>
                    <a:pt x="2616" y="355"/>
                    <a:pt x="2616" y="355"/>
                    <a:pt x="2616" y="355"/>
                  </a:cubicBezTo>
                  <a:close/>
                  <a:moveTo>
                    <a:pt x="2616" y="385"/>
                  </a:moveTo>
                  <a:cubicBezTo>
                    <a:pt x="2616" y="395"/>
                    <a:pt x="2616" y="395"/>
                    <a:pt x="2616" y="395"/>
                  </a:cubicBezTo>
                  <a:cubicBezTo>
                    <a:pt x="2610" y="393"/>
                    <a:pt x="2605" y="385"/>
                    <a:pt x="2615" y="385"/>
                  </a:cubicBezTo>
                  <a:cubicBezTo>
                    <a:pt x="2615" y="385"/>
                    <a:pt x="2616" y="385"/>
                    <a:pt x="2616" y="385"/>
                  </a:cubicBezTo>
                  <a:close/>
                  <a:moveTo>
                    <a:pt x="2616" y="1085"/>
                  </a:moveTo>
                  <a:cubicBezTo>
                    <a:pt x="2616" y="1102"/>
                    <a:pt x="2616" y="1102"/>
                    <a:pt x="2616" y="1102"/>
                  </a:cubicBezTo>
                  <a:cubicBezTo>
                    <a:pt x="2606" y="1096"/>
                    <a:pt x="2600" y="1085"/>
                    <a:pt x="2613" y="1085"/>
                  </a:cubicBezTo>
                  <a:cubicBezTo>
                    <a:pt x="2614" y="1085"/>
                    <a:pt x="2615" y="1085"/>
                    <a:pt x="2616" y="1085"/>
                  </a:cubicBezTo>
                  <a:close/>
                  <a:moveTo>
                    <a:pt x="2597" y="1021"/>
                  </a:moveTo>
                  <a:cubicBezTo>
                    <a:pt x="2597" y="1010"/>
                    <a:pt x="2597" y="1010"/>
                    <a:pt x="2597" y="1010"/>
                  </a:cubicBezTo>
                  <a:cubicBezTo>
                    <a:pt x="2602" y="1015"/>
                    <a:pt x="2607" y="1021"/>
                    <a:pt x="2599" y="1021"/>
                  </a:cubicBezTo>
                  <a:cubicBezTo>
                    <a:pt x="2598" y="1021"/>
                    <a:pt x="2597" y="1021"/>
                    <a:pt x="2597" y="1021"/>
                  </a:cubicBezTo>
                  <a:close/>
                  <a:moveTo>
                    <a:pt x="2597" y="444"/>
                  </a:moveTo>
                  <a:cubicBezTo>
                    <a:pt x="2605" y="445"/>
                    <a:pt x="2600" y="417"/>
                    <a:pt x="2607" y="416"/>
                  </a:cubicBezTo>
                  <a:cubicBezTo>
                    <a:pt x="2613" y="415"/>
                    <a:pt x="2605" y="391"/>
                    <a:pt x="2597" y="382"/>
                  </a:cubicBezTo>
                  <a:cubicBezTo>
                    <a:pt x="2597" y="444"/>
                    <a:pt x="2597" y="444"/>
                    <a:pt x="2597" y="444"/>
                  </a:cubicBezTo>
                  <a:close/>
                  <a:moveTo>
                    <a:pt x="2597" y="240"/>
                  </a:moveTo>
                  <a:cubicBezTo>
                    <a:pt x="2597" y="230"/>
                    <a:pt x="2597" y="230"/>
                    <a:pt x="2597" y="230"/>
                  </a:cubicBezTo>
                  <a:cubicBezTo>
                    <a:pt x="2605" y="231"/>
                    <a:pt x="2608" y="240"/>
                    <a:pt x="2600" y="240"/>
                  </a:cubicBezTo>
                  <a:cubicBezTo>
                    <a:pt x="2599" y="240"/>
                    <a:pt x="2598" y="240"/>
                    <a:pt x="2597" y="240"/>
                  </a:cubicBezTo>
                  <a:close/>
                  <a:moveTo>
                    <a:pt x="2597" y="230"/>
                  </a:moveTo>
                  <a:cubicBezTo>
                    <a:pt x="2597" y="240"/>
                    <a:pt x="2597" y="240"/>
                    <a:pt x="2597" y="240"/>
                  </a:cubicBezTo>
                  <a:cubicBezTo>
                    <a:pt x="2590" y="238"/>
                    <a:pt x="2584" y="230"/>
                    <a:pt x="2595" y="230"/>
                  </a:cubicBezTo>
                  <a:cubicBezTo>
                    <a:pt x="2595" y="230"/>
                    <a:pt x="2596" y="230"/>
                    <a:pt x="2597" y="230"/>
                  </a:cubicBezTo>
                  <a:close/>
                  <a:moveTo>
                    <a:pt x="2597" y="253"/>
                  </a:moveTo>
                  <a:cubicBezTo>
                    <a:pt x="2597" y="353"/>
                    <a:pt x="2597" y="353"/>
                    <a:pt x="2597" y="353"/>
                  </a:cubicBezTo>
                  <a:cubicBezTo>
                    <a:pt x="2590" y="356"/>
                    <a:pt x="2583" y="356"/>
                    <a:pt x="2580" y="351"/>
                  </a:cubicBezTo>
                  <a:cubicBezTo>
                    <a:pt x="2578" y="347"/>
                    <a:pt x="2573" y="344"/>
                    <a:pt x="2567" y="344"/>
                  </a:cubicBezTo>
                  <a:cubicBezTo>
                    <a:pt x="2567" y="240"/>
                    <a:pt x="2567" y="240"/>
                    <a:pt x="2567" y="240"/>
                  </a:cubicBezTo>
                  <a:cubicBezTo>
                    <a:pt x="2572" y="247"/>
                    <a:pt x="2577" y="255"/>
                    <a:pt x="2583" y="255"/>
                  </a:cubicBezTo>
                  <a:cubicBezTo>
                    <a:pt x="2588" y="255"/>
                    <a:pt x="2592" y="254"/>
                    <a:pt x="2597" y="253"/>
                  </a:cubicBezTo>
                  <a:close/>
                  <a:moveTo>
                    <a:pt x="2597" y="382"/>
                  </a:moveTo>
                  <a:cubicBezTo>
                    <a:pt x="2597" y="444"/>
                    <a:pt x="2597" y="444"/>
                    <a:pt x="2597" y="444"/>
                  </a:cubicBezTo>
                  <a:cubicBezTo>
                    <a:pt x="2596" y="444"/>
                    <a:pt x="2595" y="444"/>
                    <a:pt x="2594" y="443"/>
                  </a:cubicBezTo>
                  <a:cubicBezTo>
                    <a:pt x="2581" y="435"/>
                    <a:pt x="2585" y="445"/>
                    <a:pt x="2579" y="455"/>
                  </a:cubicBezTo>
                  <a:cubicBezTo>
                    <a:pt x="2576" y="459"/>
                    <a:pt x="2572" y="461"/>
                    <a:pt x="2567" y="462"/>
                  </a:cubicBezTo>
                  <a:cubicBezTo>
                    <a:pt x="2567" y="395"/>
                    <a:pt x="2567" y="395"/>
                    <a:pt x="2567" y="395"/>
                  </a:cubicBezTo>
                  <a:cubicBezTo>
                    <a:pt x="2575" y="385"/>
                    <a:pt x="2580" y="378"/>
                    <a:pt x="2591" y="378"/>
                  </a:cubicBezTo>
                  <a:cubicBezTo>
                    <a:pt x="2593" y="378"/>
                    <a:pt x="2595" y="380"/>
                    <a:pt x="2597" y="382"/>
                  </a:cubicBezTo>
                  <a:close/>
                  <a:moveTo>
                    <a:pt x="2597" y="1010"/>
                  </a:moveTo>
                  <a:cubicBezTo>
                    <a:pt x="2597" y="1021"/>
                    <a:pt x="2597" y="1021"/>
                    <a:pt x="2597" y="1021"/>
                  </a:cubicBezTo>
                  <a:cubicBezTo>
                    <a:pt x="2586" y="1020"/>
                    <a:pt x="2575" y="1006"/>
                    <a:pt x="2588" y="1006"/>
                  </a:cubicBezTo>
                  <a:cubicBezTo>
                    <a:pt x="2590" y="1006"/>
                    <a:pt x="2594" y="1008"/>
                    <a:pt x="2597" y="1010"/>
                  </a:cubicBezTo>
                  <a:close/>
                  <a:moveTo>
                    <a:pt x="2567" y="996"/>
                  </a:moveTo>
                  <a:cubicBezTo>
                    <a:pt x="2567" y="985"/>
                    <a:pt x="2567" y="985"/>
                    <a:pt x="2567" y="985"/>
                  </a:cubicBezTo>
                  <a:cubicBezTo>
                    <a:pt x="2579" y="988"/>
                    <a:pt x="2591" y="996"/>
                    <a:pt x="2581" y="997"/>
                  </a:cubicBezTo>
                  <a:cubicBezTo>
                    <a:pt x="2577" y="998"/>
                    <a:pt x="2572" y="997"/>
                    <a:pt x="2567" y="996"/>
                  </a:cubicBezTo>
                  <a:close/>
                  <a:moveTo>
                    <a:pt x="2567" y="240"/>
                  </a:moveTo>
                  <a:cubicBezTo>
                    <a:pt x="2567" y="344"/>
                    <a:pt x="2567" y="344"/>
                    <a:pt x="2567" y="344"/>
                  </a:cubicBezTo>
                  <a:cubicBezTo>
                    <a:pt x="2561" y="344"/>
                    <a:pt x="2555" y="348"/>
                    <a:pt x="2550" y="355"/>
                  </a:cubicBezTo>
                  <a:cubicBezTo>
                    <a:pt x="2546" y="362"/>
                    <a:pt x="2542" y="369"/>
                    <a:pt x="2538" y="374"/>
                  </a:cubicBezTo>
                  <a:cubicBezTo>
                    <a:pt x="2538" y="228"/>
                    <a:pt x="2538" y="228"/>
                    <a:pt x="2538" y="228"/>
                  </a:cubicBezTo>
                  <a:cubicBezTo>
                    <a:pt x="2543" y="228"/>
                    <a:pt x="2548" y="228"/>
                    <a:pt x="2552" y="228"/>
                  </a:cubicBezTo>
                  <a:cubicBezTo>
                    <a:pt x="2557" y="228"/>
                    <a:pt x="2562" y="234"/>
                    <a:pt x="2567" y="240"/>
                  </a:cubicBezTo>
                  <a:close/>
                  <a:moveTo>
                    <a:pt x="2567" y="395"/>
                  </a:moveTo>
                  <a:cubicBezTo>
                    <a:pt x="2567" y="462"/>
                    <a:pt x="2567" y="462"/>
                    <a:pt x="2567" y="462"/>
                  </a:cubicBezTo>
                  <a:cubicBezTo>
                    <a:pt x="2558" y="464"/>
                    <a:pt x="2548" y="463"/>
                    <a:pt x="2547" y="457"/>
                  </a:cubicBezTo>
                  <a:cubicBezTo>
                    <a:pt x="2546" y="447"/>
                    <a:pt x="2551" y="436"/>
                    <a:pt x="2548" y="428"/>
                  </a:cubicBezTo>
                  <a:cubicBezTo>
                    <a:pt x="2545" y="421"/>
                    <a:pt x="2542" y="418"/>
                    <a:pt x="2558" y="404"/>
                  </a:cubicBezTo>
                  <a:cubicBezTo>
                    <a:pt x="2561" y="401"/>
                    <a:pt x="2564" y="398"/>
                    <a:pt x="2567" y="395"/>
                  </a:cubicBezTo>
                  <a:close/>
                  <a:moveTo>
                    <a:pt x="2567" y="985"/>
                  </a:moveTo>
                  <a:cubicBezTo>
                    <a:pt x="2567" y="996"/>
                    <a:pt x="2567" y="996"/>
                    <a:pt x="2567" y="996"/>
                  </a:cubicBezTo>
                  <a:cubicBezTo>
                    <a:pt x="2554" y="993"/>
                    <a:pt x="2541" y="986"/>
                    <a:pt x="2554" y="983"/>
                  </a:cubicBezTo>
                  <a:cubicBezTo>
                    <a:pt x="2558" y="983"/>
                    <a:pt x="2562" y="983"/>
                    <a:pt x="2567" y="985"/>
                  </a:cubicBezTo>
                  <a:close/>
                  <a:moveTo>
                    <a:pt x="2538" y="1146"/>
                  </a:moveTo>
                  <a:cubicBezTo>
                    <a:pt x="2538" y="1134"/>
                    <a:pt x="2538" y="1134"/>
                    <a:pt x="2538" y="1134"/>
                  </a:cubicBezTo>
                  <a:cubicBezTo>
                    <a:pt x="2542" y="1133"/>
                    <a:pt x="2544" y="1135"/>
                    <a:pt x="2543" y="1139"/>
                  </a:cubicBezTo>
                  <a:cubicBezTo>
                    <a:pt x="2543" y="1142"/>
                    <a:pt x="2541" y="1146"/>
                    <a:pt x="2538" y="1146"/>
                  </a:cubicBezTo>
                  <a:close/>
                  <a:moveTo>
                    <a:pt x="2538" y="967"/>
                  </a:moveTo>
                  <a:cubicBezTo>
                    <a:pt x="2538" y="963"/>
                    <a:pt x="2538" y="963"/>
                    <a:pt x="2538" y="963"/>
                  </a:cubicBezTo>
                  <a:cubicBezTo>
                    <a:pt x="2539" y="965"/>
                    <a:pt x="2540" y="967"/>
                    <a:pt x="2538" y="967"/>
                  </a:cubicBezTo>
                  <a:close/>
                  <a:moveTo>
                    <a:pt x="2538" y="228"/>
                  </a:moveTo>
                  <a:cubicBezTo>
                    <a:pt x="2538" y="374"/>
                    <a:pt x="2538" y="374"/>
                    <a:pt x="2538" y="374"/>
                  </a:cubicBezTo>
                  <a:cubicBezTo>
                    <a:pt x="2534" y="379"/>
                    <a:pt x="2530" y="383"/>
                    <a:pt x="2525" y="384"/>
                  </a:cubicBezTo>
                  <a:cubicBezTo>
                    <a:pt x="2525" y="227"/>
                    <a:pt x="2525" y="227"/>
                    <a:pt x="2525" y="227"/>
                  </a:cubicBezTo>
                  <a:cubicBezTo>
                    <a:pt x="2529" y="227"/>
                    <a:pt x="2534" y="228"/>
                    <a:pt x="2538" y="228"/>
                  </a:cubicBezTo>
                  <a:close/>
                  <a:moveTo>
                    <a:pt x="2538" y="963"/>
                  </a:moveTo>
                  <a:cubicBezTo>
                    <a:pt x="2538" y="967"/>
                    <a:pt x="2538" y="967"/>
                    <a:pt x="2538" y="967"/>
                  </a:cubicBezTo>
                  <a:cubicBezTo>
                    <a:pt x="2537" y="968"/>
                    <a:pt x="2536" y="968"/>
                    <a:pt x="2535" y="968"/>
                  </a:cubicBezTo>
                  <a:cubicBezTo>
                    <a:pt x="2532" y="968"/>
                    <a:pt x="2528" y="967"/>
                    <a:pt x="2525" y="965"/>
                  </a:cubicBezTo>
                  <a:cubicBezTo>
                    <a:pt x="2525" y="952"/>
                    <a:pt x="2525" y="952"/>
                    <a:pt x="2525" y="952"/>
                  </a:cubicBezTo>
                  <a:cubicBezTo>
                    <a:pt x="2530" y="955"/>
                    <a:pt x="2536" y="960"/>
                    <a:pt x="2538" y="963"/>
                  </a:cubicBezTo>
                  <a:close/>
                  <a:moveTo>
                    <a:pt x="2538" y="1134"/>
                  </a:moveTo>
                  <a:cubicBezTo>
                    <a:pt x="2538" y="1146"/>
                    <a:pt x="2538" y="1146"/>
                    <a:pt x="2538" y="1146"/>
                  </a:cubicBezTo>
                  <a:cubicBezTo>
                    <a:pt x="2537" y="1146"/>
                    <a:pt x="2536" y="1145"/>
                    <a:pt x="2535" y="1144"/>
                  </a:cubicBezTo>
                  <a:cubicBezTo>
                    <a:pt x="2531" y="1139"/>
                    <a:pt x="2532" y="1136"/>
                    <a:pt x="2537" y="1135"/>
                  </a:cubicBezTo>
                  <a:cubicBezTo>
                    <a:pt x="2537" y="1135"/>
                    <a:pt x="2538" y="1134"/>
                    <a:pt x="2538" y="1134"/>
                  </a:cubicBezTo>
                  <a:close/>
                  <a:moveTo>
                    <a:pt x="2525" y="1173"/>
                  </a:moveTo>
                  <a:cubicBezTo>
                    <a:pt x="2525" y="1134"/>
                    <a:pt x="2525" y="1134"/>
                    <a:pt x="2525" y="1134"/>
                  </a:cubicBezTo>
                  <a:cubicBezTo>
                    <a:pt x="2528" y="1145"/>
                    <a:pt x="2527" y="1159"/>
                    <a:pt x="2525" y="1173"/>
                  </a:cubicBezTo>
                  <a:close/>
                  <a:moveTo>
                    <a:pt x="2525" y="227"/>
                  </a:moveTo>
                  <a:cubicBezTo>
                    <a:pt x="2525" y="384"/>
                    <a:pt x="2525" y="384"/>
                    <a:pt x="2525" y="384"/>
                  </a:cubicBezTo>
                  <a:cubicBezTo>
                    <a:pt x="2523" y="384"/>
                    <a:pt x="2520" y="384"/>
                    <a:pt x="2517" y="383"/>
                  </a:cubicBezTo>
                  <a:cubicBezTo>
                    <a:pt x="2505" y="377"/>
                    <a:pt x="2495" y="380"/>
                    <a:pt x="2481" y="381"/>
                  </a:cubicBezTo>
                  <a:cubicBezTo>
                    <a:pt x="2481" y="215"/>
                    <a:pt x="2481" y="215"/>
                    <a:pt x="2481" y="215"/>
                  </a:cubicBezTo>
                  <a:cubicBezTo>
                    <a:pt x="2485" y="210"/>
                    <a:pt x="2491" y="208"/>
                    <a:pt x="2501" y="217"/>
                  </a:cubicBezTo>
                  <a:cubicBezTo>
                    <a:pt x="2507" y="223"/>
                    <a:pt x="2516" y="225"/>
                    <a:pt x="2525" y="227"/>
                  </a:cubicBezTo>
                  <a:close/>
                  <a:moveTo>
                    <a:pt x="2525" y="952"/>
                  </a:moveTo>
                  <a:cubicBezTo>
                    <a:pt x="2525" y="965"/>
                    <a:pt x="2525" y="965"/>
                    <a:pt x="2525" y="965"/>
                  </a:cubicBezTo>
                  <a:cubicBezTo>
                    <a:pt x="2514" y="959"/>
                    <a:pt x="2505" y="946"/>
                    <a:pt x="2516" y="948"/>
                  </a:cubicBezTo>
                  <a:cubicBezTo>
                    <a:pt x="2518" y="948"/>
                    <a:pt x="2521" y="949"/>
                    <a:pt x="2525" y="952"/>
                  </a:cubicBezTo>
                  <a:close/>
                  <a:moveTo>
                    <a:pt x="2525" y="1134"/>
                  </a:moveTo>
                  <a:cubicBezTo>
                    <a:pt x="2525" y="1173"/>
                    <a:pt x="2525" y="1173"/>
                    <a:pt x="2525" y="1173"/>
                  </a:cubicBezTo>
                  <a:cubicBezTo>
                    <a:pt x="2524" y="1179"/>
                    <a:pt x="2522" y="1185"/>
                    <a:pt x="2520" y="1191"/>
                  </a:cubicBezTo>
                  <a:cubicBezTo>
                    <a:pt x="2514" y="1209"/>
                    <a:pt x="2498" y="1244"/>
                    <a:pt x="2481" y="1253"/>
                  </a:cubicBezTo>
                  <a:cubicBezTo>
                    <a:pt x="2481" y="1077"/>
                    <a:pt x="2481" y="1077"/>
                    <a:pt x="2481" y="1077"/>
                  </a:cubicBezTo>
                  <a:cubicBezTo>
                    <a:pt x="2494" y="1096"/>
                    <a:pt x="2509" y="1113"/>
                    <a:pt x="2517" y="1120"/>
                  </a:cubicBezTo>
                  <a:cubicBezTo>
                    <a:pt x="2521" y="1123"/>
                    <a:pt x="2523" y="1128"/>
                    <a:pt x="2525" y="1134"/>
                  </a:cubicBezTo>
                  <a:close/>
                  <a:moveTo>
                    <a:pt x="2481" y="1288"/>
                  </a:moveTo>
                  <a:cubicBezTo>
                    <a:pt x="2481" y="1260"/>
                    <a:pt x="2481" y="1260"/>
                    <a:pt x="2481" y="1260"/>
                  </a:cubicBezTo>
                  <a:cubicBezTo>
                    <a:pt x="2488" y="1259"/>
                    <a:pt x="2492" y="1264"/>
                    <a:pt x="2491" y="1272"/>
                  </a:cubicBezTo>
                  <a:cubicBezTo>
                    <a:pt x="2489" y="1278"/>
                    <a:pt x="2486" y="1286"/>
                    <a:pt x="2481" y="1288"/>
                  </a:cubicBezTo>
                  <a:close/>
                  <a:moveTo>
                    <a:pt x="2481" y="994"/>
                  </a:moveTo>
                  <a:cubicBezTo>
                    <a:pt x="2481" y="976"/>
                    <a:pt x="2481" y="976"/>
                    <a:pt x="2481" y="976"/>
                  </a:cubicBezTo>
                  <a:cubicBezTo>
                    <a:pt x="2487" y="986"/>
                    <a:pt x="2495" y="997"/>
                    <a:pt x="2484" y="995"/>
                  </a:cubicBezTo>
                  <a:cubicBezTo>
                    <a:pt x="2483" y="994"/>
                    <a:pt x="2482" y="994"/>
                    <a:pt x="2481" y="994"/>
                  </a:cubicBezTo>
                  <a:close/>
                  <a:moveTo>
                    <a:pt x="2481" y="164"/>
                  </a:moveTo>
                  <a:cubicBezTo>
                    <a:pt x="2481" y="153"/>
                    <a:pt x="2481" y="153"/>
                    <a:pt x="2481" y="153"/>
                  </a:cubicBezTo>
                  <a:cubicBezTo>
                    <a:pt x="2489" y="153"/>
                    <a:pt x="2498" y="164"/>
                    <a:pt x="2484" y="164"/>
                  </a:cubicBezTo>
                  <a:cubicBezTo>
                    <a:pt x="2483" y="164"/>
                    <a:pt x="2482" y="164"/>
                    <a:pt x="2481" y="164"/>
                  </a:cubicBezTo>
                  <a:close/>
                  <a:moveTo>
                    <a:pt x="2448" y="534"/>
                  </a:moveTo>
                  <a:cubicBezTo>
                    <a:pt x="2451" y="537"/>
                    <a:pt x="2451" y="542"/>
                    <a:pt x="2455" y="543"/>
                  </a:cubicBezTo>
                  <a:cubicBezTo>
                    <a:pt x="2460" y="544"/>
                    <a:pt x="2469" y="548"/>
                    <a:pt x="2462" y="552"/>
                  </a:cubicBezTo>
                  <a:cubicBezTo>
                    <a:pt x="2455" y="556"/>
                    <a:pt x="2452" y="565"/>
                    <a:pt x="2449" y="562"/>
                  </a:cubicBezTo>
                  <a:cubicBezTo>
                    <a:pt x="2449" y="562"/>
                    <a:pt x="2448" y="562"/>
                    <a:pt x="2448" y="561"/>
                  </a:cubicBezTo>
                  <a:cubicBezTo>
                    <a:pt x="2448" y="534"/>
                    <a:pt x="2448" y="534"/>
                    <a:pt x="2448" y="534"/>
                  </a:cubicBezTo>
                  <a:close/>
                  <a:moveTo>
                    <a:pt x="2481" y="153"/>
                  </a:moveTo>
                  <a:cubicBezTo>
                    <a:pt x="2481" y="164"/>
                    <a:pt x="2481" y="164"/>
                    <a:pt x="2481" y="164"/>
                  </a:cubicBezTo>
                  <a:cubicBezTo>
                    <a:pt x="2469" y="162"/>
                    <a:pt x="2465" y="152"/>
                    <a:pt x="2480" y="153"/>
                  </a:cubicBezTo>
                  <a:cubicBezTo>
                    <a:pt x="2480" y="153"/>
                    <a:pt x="2481" y="153"/>
                    <a:pt x="2481" y="153"/>
                  </a:cubicBezTo>
                  <a:close/>
                  <a:moveTo>
                    <a:pt x="2481" y="215"/>
                  </a:moveTo>
                  <a:cubicBezTo>
                    <a:pt x="2481" y="381"/>
                    <a:pt x="2481" y="381"/>
                    <a:pt x="2481" y="381"/>
                  </a:cubicBezTo>
                  <a:cubicBezTo>
                    <a:pt x="2479" y="381"/>
                    <a:pt x="2478" y="381"/>
                    <a:pt x="2476" y="381"/>
                  </a:cubicBezTo>
                  <a:cubicBezTo>
                    <a:pt x="2467" y="381"/>
                    <a:pt x="2456" y="378"/>
                    <a:pt x="2448" y="378"/>
                  </a:cubicBezTo>
                  <a:cubicBezTo>
                    <a:pt x="2448" y="203"/>
                    <a:pt x="2448" y="203"/>
                    <a:pt x="2448" y="203"/>
                  </a:cubicBezTo>
                  <a:cubicBezTo>
                    <a:pt x="2460" y="200"/>
                    <a:pt x="2470" y="199"/>
                    <a:pt x="2467" y="206"/>
                  </a:cubicBezTo>
                  <a:cubicBezTo>
                    <a:pt x="2461" y="218"/>
                    <a:pt x="2471" y="229"/>
                    <a:pt x="2476" y="221"/>
                  </a:cubicBezTo>
                  <a:cubicBezTo>
                    <a:pt x="2478" y="219"/>
                    <a:pt x="2479" y="217"/>
                    <a:pt x="2481" y="215"/>
                  </a:cubicBezTo>
                  <a:close/>
                  <a:moveTo>
                    <a:pt x="2481" y="976"/>
                  </a:moveTo>
                  <a:cubicBezTo>
                    <a:pt x="2481" y="994"/>
                    <a:pt x="2481" y="994"/>
                    <a:pt x="2481" y="994"/>
                  </a:cubicBezTo>
                  <a:cubicBezTo>
                    <a:pt x="2466" y="991"/>
                    <a:pt x="2461" y="984"/>
                    <a:pt x="2453" y="986"/>
                  </a:cubicBezTo>
                  <a:cubicBezTo>
                    <a:pt x="2451" y="987"/>
                    <a:pt x="2450" y="988"/>
                    <a:pt x="2448" y="989"/>
                  </a:cubicBezTo>
                  <a:cubicBezTo>
                    <a:pt x="2448" y="946"/>
                    <a:pt x="2448" y="946"/>
                    <a:pt x="2448" y="946"/>
                  </a:cubicBezTo>
                  <a:cubicBezTo>
                    <a:pt x="2458" y="946"/>
                    <a:pt x="2476" y="951"/>
                    <a:pt x="2475" y="961"/>
                  </a:cubicBezTo>
                  <a:cubicBezTo>
                    <a:pt x="2475" y="965"/>
                    <a:pt x="2477" y="970"/>
                    <a:pt x="2481" y="976"/>
                  </a:cubicBezTo>
                  <a:close/>
                  <a:moveTo>
                    <a:pt x="2481" y="1077"/>
                  </a:moveTo>
                  <a:cubicBezTo>
                    <a:pt x="2481" y="1253"/>
                    <a:pt x="2481" y="1253"/>
                    <a:pt x="2481" y="1253"/>
                  </a:cubicBezTo>
                  <a:cubicBezTo>
                    <a:pt x="2476" y="1255"/>
                    <a:pt x="2472" y="1255"/>
                    <a:pt x="2467" y="1253"/>
                  </a:cubicBezTo>
                  <a:cubicBezTo>
                    <a:pt x="2460" y="1249"/>
                    <a:pt x="2454" y="1247"/>
                    <a:pt x="2448" y="1246"/>
                  </a:cubicBezTo>
                  <a:cubicBezTo>
                    <a:pt x="2448" y="1018"/>
                    <a:pt x="2448" y="1018"/>
                    <a:pt x="2448" y="1018"/>
                  </a:cubicBezTo>
                  <a:cubicBezTo>
                    <a:pt x="2452" y="1020"/>
                    <a:pt x="2456" y="1025"/>
                    <a:pt x="2458" y="1035"/>
                  </a:cubicBezTo>
                  <a:cubicBezTo>
                    <a:pt x="2460" y="1046"/>
                    <a:pt x="2470" y="1062"/>
                    <a:pt x="2481" y="1077"/>
                  </a:cubicBezTo>
                  <a:close/>
                  <a:moveTo>
                    <a:pt x="2481" y="1260"/>
                  </a:moveTo>
                  <a:cubicBezTo>
                    <a:pt x="2481" y="1288"/>
                    <a:pt x="2481" y="1288"/>
                    <a:pt x="2481" y="1288"/>
                  </a:cubicBezTo>
                  <a:cubicBezTo>
                    <a:pt x="2478" y="1289"/>
                    <a:pt x="2474" y="1288"/>
                    <a:pt x="2470" y="1284"/>
                  </a:cubicBezTo>
                  <a:cubicBezTo>
                    <a:pt x="2461" y="1273"/>
                    <a:pt x="2462" y="1266"/>
                    <a:pt x="2474" y="1262"/>
                  </a:cubicBezTo>
                  <a:cubicBezTo>
                    <a:pt x="2476" y="1261"/>
                    <a:pt x="2479" y="1260"/>
                    <a:pt x="2481" y="1260"/>
                  </a:cubicBezTo>
                  <a:close/>
                  <a:moveTo>
                    <a:pt x="2448" y="585"/>
                  </a:moveTo>
                  <a:cubicBezTo>
                    <a:pt x="2448" y="582"/>
                    <a:pt x="2448" y="582"/>
                    <a:pt x="2448" y="582"/>
                  </a:cubicBezTo>
                  <a:cubicBezTo>
                    <a:pt x="2448" y="583"/>
                    <a:pt x="2448" y="584"/>
                    <a:pt x="2448" y="585"/>
                  </a:cubicBezTo>
                  <a:close/>
                  <a:moveTo>
                    <a:pt x="2448" y="529"/>
                  </a:moveTo>
                  <a:cubicBezTo>
                    <a:pt x="2448" y="518"/>
                    <a:pt x="2448" y="518"/>
                    <a:pt x="2448" y="518"/>
                  </a:cubicBezTo>
                  <a:cubicBezTo>
                    <a:pt x="2452" y="522"/>
                    <a:pt x="2456" y="528"/>
                    <a:pt x="2454" y="531"/>
                  </a:cubicBezTo>
                  <a:cubicBezTo>
                    <a:pt x="2453" y="532"/>
                    <a:pt x="2451" y="531"/>
                    <a:pt x="2448" y="529"/>
                  </a:cubicBezTo>
                  <a:close/>
                  <a:moveTo>
                    <a:pt x="2448" y="502"/>
                  </a:moveTo>
                  <a:cubicBezTo>
                    <a:pt x="2448" y="478"/>
                    <a:pt x="2448" y="478"/>
                    <a:pt x="2448" y="478"/>
                  </a:cubicBezTo>
                  <a:cubicBezTo>
                    <a:pt x="2457" y="479"/>
                    <a:pt x="2460" y="494"/>
                    <a:pt x="2455" y="493"/>
                  </a:cubicBezTo>
                  <a:cubicBezTo>
                    <a:pt x="2449" y="492"/>
                    <a:pt x="2457" y="509"/>
                    <a:pt x="2448" y="502"/>
                  </a:cubicBezTo>
                  <a:cubicBezTo>
                    <a:pt x="2448" y="502"/>
                    <a:pt x="2448" y="502"/>
                    <a:pt x="2448" y="502"/>
                  </a:cubicBezTo>
                  <a:close/>
                  <a:moveTo>
                    <a:pt x="2448" y="451"/>
                  </a:moveTo>
                  <a:cubicBezTo>
                    <a:pt x="2448" y="442"/>
                    <a:pt x="2448" y="442"/>
                    <a:pt x="2448" y="442"/>
                  </a:cubicBezTo>
                  <a:cubicBezTo>
                    <a:pt x="2456" y="443"/>
                    <a:pt x="2458" y="452"/>
                    <a:pt x="2450" y="451"/>
                  </a:cubicBezTo>
                  <a:cubicBezTo>
                    <a:pt x="2450" y="451"/>
                    <a:pt x="2449" y="451"/>
                    <a:pt x="2448" y="451"/>
                  </a:cubicBezTo>
                  <a:close/>
                  <a:moveTo>
                    <a:pt x="2448" y="190"/>
                  </a:moveTo>
                  <a:cubicBezTo>
                    <a:pt x="2448" y="182"/>
                    <a:pt x="2448" y="182"/>
                    <a:pt x="2448" y="182"/>
                  </a:cubicBezTo>
                  <a:cubicBezTo>
                    <a:pt x="2451" y="184"/>
                    <a:pt x="2451" y="188"/>
                    <a:pt x="2448" y="190"/>
                  </a:cubicBezTo>
                  <a:close/>
                  <a:moveTo>
                    <a:pt x="2448" y="154"/>
                  </a:moveTo>
                  <a:cubicBezTo>
                    <a:pt x="2448" y="138"/>
                    <a:pt x="2448" y="138"/>
                    <a:pt x="2448" y="138"/>
                  </a:cubicBezTo>
                  <a:cubicBezTo>
                    <a:pt x="2451" y="140"/>
                    <a:pt x="2454" y="142"/>
                    <a:pt x="2454" y="146"/>
                  </a:cubicBezTo>
                  <a:cubicBezTo>
                    <a:pt x="2454" y="150"/>
                    <a:pt x="2451" y="153"/>
                    <a:pt x="2448" y="154"/>
                  </a:cubicBezTo>
                  <a:close/>
                  <a:moveTo>
                    <a:pt x="2443" y="531"/>
                  </a:moveTo>
                  <a:cubicBezTo>
                    <a:pt x="2445" y="531"/>
                    <a:pt x="2447" y="532"/>
                    <a:pt x="2448" y="534"/>
                  </a:cubicBezTo>
                  <a:cubicBezTo>
                    <a:pt x="2448" y="561"/>
                    <a:pt x="2448" y="561"/>
                    <a:pt x="2448" y="561"/>
                  </a:cubicBezTo>
                  <a:cubicBezTo>
                    <a:pt x="2444" y="558"/>
                    <a:pt x="2438" y="551"/>
                    <a:pt x="2441" y="558"/>
                  </a:cubicBezTo>
                  <a:cubicBezTo>
                    <a:pt x="2444" y="566"/>
                    <a:pt x="2444" y="568"/>
                    <a:pt x="2440" y="568"/>
                  </a:cubicBezTo>
                  <a:cubicBezTo>
                    <a:pt x="2436" y="568"/>
                    <a:pt x="2432" y="559"/>
                    <a:pt x="2431" y="554"/>
                  </a:cubicBezTo>
                  <a:cubicBezTo>
                    <a:pt x="2430" y="548"/>
                    <a:pt x="2438" y="555"/>
                    <a:pt x="2441" y="549"/>
                  </a:cubicBezTo>
                  <a:cubicBezTo>
                    <a:pt x="2443" y="544"/>
                    <a:pt x="2436" y="527"/>
                    <a:pt x="2443" y="531"/>
                  </a:cubicBezTo>
                  <a:close/>
                  <a:moveTo>
                    <a:pt x="2448" y="138"/>
                  </a:moveTo>
                  <a:cubicBezTo>
                    <a:pt x="2448" y="154"/>
                    <a:pt x="2448" y="154"/>
                    <a:pt x="2448" y="154"/>
                  </a:cubicBezTo>
                  <a:cubicBezTo>
                    <a:pt x="2441" y="158"/>
                    <a:pt x="2430" y="159"/>
                    <a:pt x="2423" y="159"/>
                  </a:cubicBezTo>
                  <a:cubicBezTo>
                    <a:pt x="2418" y="160"/>
                    <a:pt x="2412" y="156"/>
                    <a:pt x="2409" y="151"/>
                  </a:cubicBezTo>
                  <a:cubicBezTo>
                    <a:pt x="2409" y="142"/>
                    <a:pt x="2409" y="142"/>
                    <a:pt x="2409" y="142"/>
                  </a:cubicBezTo>
                  <a:cubicBezTo>
                    <a:pt x="2411" y="140"/>
                    <a:pt x="2415" y="139"/>
                    <a:pt x="2421" y="138"/>
                  </a:cubicBezTo>
                  <a:cubicBezTo>
                    <a:pt x="2431" y="138"/>
                    <a:pt x="2442" y="136"/>
                    <a:pt x="2448" y="138"/>
                  </a:cubicBezTo>
                  <a:close/>
                  <a:moveTo>
                    <a:pt x="2448" y="182"/>
                  </a:moveTo>
                  <a:cubicBezTo>
                    <a:pt x="2448" y="190"/>
                    <a:pt x="2448" y="190"/>
                    <a:pt x="2448" y="190"/>
                  </a:cubicBezTo>
                  <a:cubicBezTo>
                    <a:pt x="2446" y="192"/>
                    <a:pt x="2444" y="192"/>
                    <a:pt x="2440" y="192"/>
                  </a:cubicBezTo>
                  <a:cubicBezTo>
                    <a:pt x="2425" y="193"/>
                    <a:pt x="2423" y="180"/>
                    <a:pt x="2437" y="179"/>
                  </a:cubicBezTo>
                  <a:cubicBezTo>
                    <a:pt x="2442" y="179"/>
                    <a:pt x="2446" y="180"/>
                    <a:pt x="2448" y="182"/>
                  </a:cubicBezTo>
                  <a:close/>
                  <a:moveTo>
                    <a:pt x="2448" y="203"/>
                  </a:moveTo>
                  <a:cubicBezTo>
                    <a:pt x="2448" y="378"/>
                    <a:pt x="2448" y="378"/>
                    <a:pt x="2448" y="378"/>
                  </a:cubicBezTo>
                  <a:cubicBezTo>
                    <a:pt x="2441" y="377"/>
                    <a:pt x="2435" y="379"/>
                    <a:pt x="2432" y="385"/>
                  </a:cubicBezTo>
                  <a:cubicBezTo>
                    <a:pt x="2427" y="397"/>
                    <a:pt x="2420" y="411"/>
                    <a:pt x="2409" y="418"/>
                  </a:cubicBezTo>
                  <a:cubicBezTo>
                    <a:pt x="2409" y="219"/>
                    <a:pt x="2409" y="219"/>
                    <a:pt x="2409" y="219"/>
                  </a:cubicBezTo>
                  <a:cubicBezTo>
                    <a:pt x="2413" y="218"/>
                    <a:pt x="2417" y="216"/>
                    <a:pt x="2423" y="213"/>
                  </a:cubicBezTo>
                  <a:cubicBezTo>
                    <a:pt x="2429" y="209"/>
                    <a:pt x="2439" y="205"/>
                    <a:pt x="2448" y="203"/>
                  </a:cubicBezTo>
                  <a:close/>
                  <a:moveTo>
                    <a:pt x="2448" y="442"/>
                  </a:moveTo>
                  <a:cubicBezTo>
                    <a:pt x="2448" y="451"/>
                    <a:pt x="2448" y="451"/>
                    <a:pt x="2448" y="451"/>
                  </a:cubicBezTo>
                  <a:cubicBezTo>
                    <a:pt x="2441" y="449"/>
                    <a:pt x="2436" y="440"/>
                    <a:pt x="2446" y="442"/>
                  </a:cubicBezTo>
                  <a:cubicBezTo>
                    <a:pt x="2447" y="442"/>
                    <a:pt x="2447" y="442"/>
                    <a:pt x="2448" y="442"/>
                  </a:cubicBezTo>
                  <a:close/>
                  <a:moveTo>
                    <a:pt x="2448" y="478"/>
                  </a:moveTo>
                  <a:cubicBezTo>
                    <a:pt x="2448" y="502"/>
                    <a:pt x="2448" y="502"/>
                    <a:pt x="2448" y="502"/>
                  </a:cubicBezTo>
                  <a:cubicBezTo>
                    <a:pt x="2440" y="495"/>
                    <a:pt x="2440" y="476"/>
                    <a:pt x="2447" y="478"/>
                  </a:cubicBezTo>
                  <a:cubicBezTo>
                    <a:pt x="2447" y="478"/>
                    <a:pt x="2447" y="478"/>
                    <a:pt x="2448" y="478"/>
                  </a:cubicBezTo>
                  <a:close/>
                  <a:moveTo>
                    <a:pt x="2448" y="518"/>
                  </a:moveTo>
                  <a:cubicBezTo>
                    <a:pt x="2445" y="515"/>
                    <a:pt x="2441" y="513"/>
                    <a:pt x="2439" y="513"/>
                  </a:cubicBezTo>
                  <a:cubicBezTo>
                    <a:pt x="2431" y="514"/>
                    <a:pt x="2440" y="525"/>
                    <a:pt x="2448" y="529"/>
                  </a:cubicBezTo>
                  <a:cubicBezTo>
                    <a:pt x="2448" y="518"/>
                    <a:pt x="2448" y="518"/>
                    <a:pt x="2448" y="518"/>
                  </a:cubicBezTo>
                  <a:close/>
                  <a:moveTo>
                    <a:pt x="2448" y="582"/>
                  </a:moveTo>
                  <a:cubicBezTo>
                    <a:pt x="2448" y="585"/>
                    <a:pt x="2448" y="585"/>
                    <a:pt x="2448" y="585"/>
                  </a:cubicBezTo>
                  <a:cubicBezTo>
                    <a:pt x="2448" y="585"/>
                    <a:pt x="2447" y="586"/>
                    <a:pt x="2447" y="586"/>
                  </a:cubicBezTo>
                  <a:cubicBezTo>
                    <a:pt x="2444" y="590"/>
                    <a:pt x="2443" y="596"/>
                    <a:pt x="2442" y="602"/>
                  </a:cubicBezTo>
                  <a:cubicBezTo>
                    <a:pt x="2442" y="608"/>
                    <a:pt x="2438" y="615"/>
                    <a:pt x="2433" y="616"/>
                  </a:cubicBezTo>
                  <a:cubicBezTo>
                    <a:pt x="2428" y="617"/>
                    <a:pt x="2424" y="618"/>
                    <a:pt x="2423" y="621"/>
                  </a:cubicBezTo>
                  <a:cubicBezTo>
                    <a:pt x="2421" y="625"/>
                    <a:pt x="2418" y="625"/>
                    <a:pt x="2415" y="620"/>
                  </a:cubicBezTo>
                  <a:cubicBezTo>
                    <a:pt x="2414" y="617"/>
                    <a:pt x="2412" y="614"/>
                    <a:pt x="2409" y="612"/>
                  </a:cubicBezTo>
                  <a:cubicBezTo>
                    <a:pt x="2409" y="602"/>
                    <a:pt x="2409" y="602"/>
                    <a:pt x="2409" y="602"/>
                  </a:cubicBezTo>
                  <a:cubicBezTo>
                    <a:pt x="2414" y="602"/>
                    <a:pt x="2418" y="603"/>
                    <a:pt x="2421" y="598"/>
                  </a:cubicBezTo>
                  <a:cubicBezTo>
                    <a:pt x="2425" y="590"/>
                    <a:pt x="2431" y="593"/>
                    <a:pt x="2433" y="586"/>
                  </a:cubicBezTo>
                  <a:cubicBezTo>
                    <a:pt x="2435" y="579"/>
                    <a:pt x="2435" y="569"/>
                    <a:pt x="2441" y="571"/>
                  </a:cubicBezTo>
                  <a:cubicBezTo>
                    <a:pt x="2443" y="572"/>
                    <a:pt x="2447" y="577"/>
                    <a:pt x="2448" y="582"/>
                  </a:cubicBezTo>
                  <a:close/>
                  <a:moveTo>
                    <a:pt x="2448" y="946"/>
                  </a:moveTo>
                  <a:cubicBezTo>
                    <a:pt x="2448" y="989"/>
                    <a:pt x="2448" y="989"/>
                    <a:pt x="2448" y="989"/>
                  </a:cubicBezTo>
                  <a:cubicBezTo>
                    <a:pt x="2440" y="993"/>
                    <a:pt x="2432" y="1000"/>
                    <a:pt x="2424" y="990"/>
                  </a:cubicBezTo>
                  <a:cubicBezTo>
                    <a:pt x="2420" y="985"/>
                    <a:pt x="2414" y="978"/>
                    <a:pt x="2409" y="970"/>
                  </a:cubicBezTo>
                  <a:cubicBezTo>
                    <a:pt x="2409" y="940"/>
                    <a:pt x="2409" y="940"/>
                    <a:pt x="2409" y="940"/>
                  </a:cubicBezTo>
                  <a:cubicBezTo>
                    <a:pt x="2421" y="941"/>
                    <a:pt x="2438" y="948"/>
                    <a:pt x="2446" y="947"/>
                  </a:cubicBezTo>
                  <a:cubicBezTo>
                    <a:pt x="2447" y="946"/>
                    <a:pt x="2447" y="946"/>
                    <a:pt x="2448" y="946"/>
                  </a:cubicBezTo>
                  <a:close/>
                  <a:moveTo>
                    <a:pt x="2448" y="1018"/>
                  </a:moveTo>
                  <a:cubicBezTo>
                    <a:pt x="2448" y="1246"/>
                    <a:pt x="2448" y="1246"/>
                    <a:pt x="2448" y="1246"/>
                  </a:cubicBezTo>
                  <a:cubicBezTo>
                    <a:pt x="2437" y="1244"/>
                    <a:pt x="2429" y="1244"/>
                    <a:pt x="2422" y="1233"/>
                  </a:cubicBezTo>
                  <a:cubicBezTo>
                    <a:pt x="2416" y="1224"/>
                    <a:pt x="2412" y="1214"/>
                    <a:pt x="2409" y="1206"/>
                  </a:cubicBezTo>
                  <a:cubicBezTo>
                    <a:pt x="2409" y="1062"/>
                    <a:pt x="2409" y="1062"/>
                    <a:pt x="2409" y="1062"/>
                  </a:cubicBezTo>
                  <a:cubicBezTo>
                    <a:pt x="2412" y="1063"/>
                    <a:pt x="2415" y="1063"/>
                    <a:pt x="2420" y="1064"/>
                  </a:cubicBezTo>
                  <a:cubicBezTo>
                    <a:pt x="2435" y="1063"/>
                    <a:pt x="2434" y="1040"/>
                    <a:pt x="2434" y="1027"/>
                  </a:cubicBezTo>
                  <a:cubicBezTo>
                    <a:pt x="2434" y="1020"/>
                    <a:pt x="2441" y="1015"/>
                    <a:pt x="2448" y="1018"/>
                  </a:cubicBezTo>
                  <a:close/>
                  <a:moveTo>
                    <a:pt x="2409" y="628"/>
                  </a:moveTo>
                  <a:cubicBezTo>
                    <a:pt x="2413" y="623"/>
                    <a:pt x="2413" y="622"/>
                    <a:pt x="2411" y="619"/>
                  </a:cubicBezTo>
                  <a:cubicBezTo>
                    <a:pt x="2410" y="618"/>
                    <a:pt x="2409" y="618"/>
                    <a:pt x="2409" y="618"/>
                  </a:cubicBezTo>
                  <a:cubicBezTo>
                    <a:pt x="2409" y="628"/>
                    <a:pt x="2409" y="628"/>
                    <a:pt x="2409" y="628"/>
                  </a:cubicBezTo>
                  <a:close/>
                  <a:moveTo>
                    <a:pt x="2409" y="520"/>
                  </a:moveTo>
                  <a:cubicBezTo>
                    <a:pt x="2409" y="437"/>
                    <a:pt x="2409" y="437"/>
                    <a:pt x="2409" y="437"/>
                  </a:cubicBezTo>
                  <a:cubicBezTo>
                    <a:pt x="2418" y="438"/>
                    <a:pt x="2425" y="443"/>
                    <a:pt x="2428" y="457"/>
                  </a:cubicBezTo>
                  <a:cubicBezTo>
                    <a:pt x="2432" y="475"/>
                    <a:pt x="2424" y="492"/>
                    <a:pt x="2416" y="506"/>
                  </a:cubicBezTo>
                  <a:cubicBezTo>
                    <a:pt x="2414" y="510"/>
                    <a:pt x="2411" y="515"/>
                    <a:pt x="2409" y="520"/>
                  </a:cubicBezTo>
                  <a:close/>
                  <a:moveTo>
                    <a:pt x="2409" y="142"/>
                  </a:moveTo>
                  <a:cubicBezTo>
                    <a:pt x="2409" y="151"/>
                    <a:pt x="2409" y="151"/>
                    <a:pt x="2409" y="151"/>
                  </a:cubicBezTo>
                  <a:cubicBezTo>
                    <a:pt x="2407" y="148"/>
                    <a:pt x="2406" y="144"/>
                    <a:pt x="2409" y="142"/>
                  </a:cubicBezTo>
                  <a:close/>
                  <a:moveTo>
                    <a:pt x="2409" y="219"/>
                  </a:moveTo>
                  <a:cubicBezTo>
                    <a:pt x="2409" y="418"/>
                    <a:pt x="2409" y="418"/>
                    <a:pt x="2409" y="418"/>
                  </a:cubicBezTo>
                  <a:cubicBezTo>
                    <a:pt x="2406" y="419"/>
                    <a:pt x="2403" y="421"/>
                    <a:pt x="2400" y="421"/>
                  </a:cubicBezTo>
                  <a:cubicBezTo>
                    <a:pt x="2399" y="421"/>
                    <a:pt x="2398" y="421"/>
                    <a:pt x="2397" y="422"/>
                  </a:cubicBezTo>
                  <a:cubicBezTo>
                    <a:pt x="2397" y="220"/>
                    <a:pt x="2397" y="220"/>
                    <a:pt x="2397" y="220"/>
                  </a:cubicBezTo>
                  <a:cubicBezTo>
                    <a:pt x="2402" y="220"/>
                    <a:pt x="2405" y="220"/>
                    <a:pt x="2409" y="219"/>
                  </a:cubicBezTo>
                  <a:close/>
                  <a:moveTo>
                    <a:pt x="2409" y="437"/>
                  </a:moveTo>
                  <a:cubicBezTo>
                    <a:pt x="2409" y="520"/>
                    <a:pt x="2409" y="520"/>
                    <a:pt x="2409" y="520"/>
                  </a:cubicBezTo>
                  <a:cubicBezTo>
                    <a:pt x="2406" y="527"/>
                    <a:pt x="2402" y="535"/>
                    <a:pt x="2397" y="541"/>
                  </a:cubicBezTo>
                  <a:cubicBezTo>
                    <a:pt x="2397" y="438"/>
                    <a:pt x="2397" y="438"/>
                    <a:pt x="2397" y="438"/>
                  </a:cubicBezTo>
                  <a:cubicBezTo>
                    <a:pt x="2398" y="438"/>
                    <a:pt x="2399" y="438"/>
                    <a:pt x="2400" y="438"/>
                  </a:cubicBezTo>
                  <a:cubicBezTo>
                    <a:pt x="2403" y="437"/>
                    <a:pt x="2406" y="437"/>
                    <a:pt x="2409" y="437"/>
                  </a:cubicBezTo>
                  <a:close/>
                  <a:moveTo>
                    <a:pt x="2409" y="602"/>
                  </a:moveTo>
                  <a:cubicBezTo>
                    <a:pt x="2409" y="612"/>
                    <a:pt x="2409" y="612"/>
                    <a:pt x="2409" y="612"/>
                  </a:cubicBezTo>
                  <a:cubicBezTo>
                    <a:pt x="2407" y="612"/>
                    <a:pt x="2405" y="612"/>
                    <a:pt x="2401" y="613"/>
                  </a:cubicBezTo>
                  <a:cubicBezTo>
                    <a:pt x="2400" y="614"/>
                    <a:pt x="2398" y="614"/>
                    <a:pt x="2397" y="613"/>
                  </a:cubicBezTo>
                  <a:cubicBezTo>
                    <a:pt x="2397" y="607"/>
                    <a:pt x="2397" y="607"/>
                    <a:pt x="2397" y="607"/>
                  </a:cubicBezTo>
                  <a:cubicBezTo>
                    <a:pt x="2398" y="606"/>
                    <a:pt x="2399" y="605"/>
                    <a:pt x="2400" y="604"/>
                  </a:cubicBezTo>
                  <a:cubicBezTo>
                    <a:pt x="2403" y="603"/>
                    <a:pt x="2406" y="602"/>
                    <a:pt x="2409" y="602"/>
                  </a:cubicBezTo>
                  <a:close/>
                  <a:moveTo>
                    <a:pt x="2409" y="618"/>
                  </a:moveTo>
                  <a:cubicBezTo>
                    <a:pt x="2409" y="628"/>
                    <a:pt x="2409" y="628"/>
                    <a:pt x="2409" y="628"/>
                  </a:cubicBezTo>
                  <a:cubicBezTo>
                    <a:pt x="2409" y="628"/>
                    <a:pt x="2409" y="628"/>
                    <a:pt x="2409" y="628"/>
                  </a:cubicBezTo>
                  <a:cubicBezTo>
                    <a:pt x="2405" y="632"/>
                    <a:pt x="2404" y="619"/>
                    <a:pt x="2409" y="618"/>
                  </a:cubicBezTo>
                  <a:close/>
                  <a:moveTo>
                    <a:pt x="2409" y="940"/>
                  </a:moveTo>
                  <a:cubicBezTo>
                    <a:pt x="2409" y="970"/>
                    <a:pt x="2409" y="970"/>
                    <a:pt x="2409" y="970"/>
                  </a:cubicBezTo>
                  <a:cubicBezTo>
                    <a:pt x="2400" y="955"/>
                    <a:pt x="2394" y="940"/>
                    <a:pt x="2403" y="939"/>
                  </a:cubicBezTo>
                  <a:cubicBezTo>
                    <a:pt x="2404" y="939"/>
                    <a:pt x="2407" y="939"/>
                    <a:pt x="2409" y="940"/>
                  </a:cubicBezTo>
                  <a:close/>
                  <a:moveTo>
                    <a:pt x="2409" y="1062"/>
                  </a:moveTo>
                  <a:cubicBezTo>
                    <a:pt x="2409" y="1206"/>
                    <a:pt x="2409" y="1206"/>
                    <a:pt x="2409" y="1206"/>
                  </a:cubicBezTo>
                  <a:cubicBezTo>
                    <a:pt x="2405" y="1197"/>
                    <a:pt x="2403" y="1191"/>
                    <a:pt x="2400" y="1196"/>
                  </a:cubicBezTo>
                  <a:cubicBezTo>
                    <a:pt x="2396" y="1202"/>
                    <a:pt x="2400" y="1206"/>
                    <a:pt x="2397" y="1205"/>
                  </a:cubicBezTo>
                  <a:cubicBezTo>
                    <a:pt x="2397" y="1054"/>
                    <a:pt x="2397" y="1054"/>
                    <a:pt x="2397" y="1054"/>
                  </a:cubicBezTo>
                  <a:cubicBezTo>
                    <a:pt x="2399" y="1059"/>
                    <a:pt x="2402" y="1061"/>
                    <a:pt x="2409" y="1062"/>
                  </a:cubicBezTo>
                  <a:close/>
                  <a:moveTo>
                    <a:pt x="2397" y="634"/>
                  </a:moveTo>
                  <a:cubicBezTo>
                    <a:pt x="2397" y="623"/>
                    <a:pt x="2397" y="623"/>
                    <a:pt x="2397" y="623"/>
                  </a:cubicBezTo>
                  <a:cubicBezTo>
                    <a:pt x="2399" y="626"/>
                    <a:pt x="2401" y="630"/>
                    <a:pt x="2397" y="634"/>
                  </a:cubicBezTo>
                  <a:close/>
                  <a:moveTo>
                    <a:pt x="2397" y="220"/>
                  </a:moveTo>
                  <a:cubicBezTo>
                    <a:pt x="2397" y="422"/>
                    <a:pt x="2397" y="422"/>
                    <a:pt x="2397" y="422"/>
                  </a:cubicBezTo>
                  <a:cubicBezTo>
                    <a:pt x="2384" y="425"/>
                    <a:pt x="2386" y="438"/>
                    <a:pt x="2397" y="438"/>
                  </a:cubicBezTo>
                  <a:cubicBezTo>
                    <a:pt x="2397" y="541"/>
                    <a:pt x="2397" y="541"/>
                    <a:pt x="2397" y="541"/>
                  </a:cubicBezTo>
                  <a:cubicBezTo>
                    <a:pt x="2393" y="546"/>
                    <a:pt x="2389" y="550"/>
                    <a:pt x="2383" y="553"/>
                  </a:cubicBezTo>
                  <a:cubicBezTo>
                    <a:pt x="2379" y="554"/>
                    <a:pt x="2376" y="555"/>
                    <a:pt x="2373" y="556"/>
                  </a:cubicBezTo>
                  <a:cubicBezTo>
                    <a:pt x="2373" y="222"/>
                    <a:pt x="2373" y="222"/>
                    <a:pt x="2373" y="222"/>
                  </a:cubicBezTo>
                  <a:cubicBezTo>
                    <a:pt x="2376" y="221"/>
                    <a:pt x="2379" y="220"/>
                    <a:pt x="2383" y="220"/>
                  </a:cubicBezTo>
                  <a:cubicBezTo>
                    <a:pt x="2389" y="220"/>
                    <a:pt x="2393" y="220"/>
                    <a:pt x="2397" y="220"/>
                  </a:cubicBezTo>
                  <a:close/>
                  <a:moveTo>
                    <a:pt x="2397" y="607"/>
                  </a:moveTo>
                  <a:cubicBezTo>
                    <a:pt x="2397" y="613"/>
                    <a:pt x="2397" y="613"/>
                    <a:pt x="2397" y="613"/>
                  </a:cubicBezTo>
                  <a:cubicBezTo>
                    <a:pt x="2394" y="613"/>
                    <a:pt x="2394" y="610"/>
                    <a:pt x="2397" y="607"/>
                  </a:cubicBezTo>
                  <a:close/>
                  <a:moveTo>
                    <a:pt x="2397" y="623"/>
                  </a:moveTo>
                  <a:cubicBezTo>
                    <a:pt x="2397" y="634"/>
                    <a:pt x="2397" y="634"/>
                    <a:pt x="2397" y="634"/>
                  </a:cubicBezTo>
                  <a:cubicBezTo>
                    <a:pt x="2396" y="635"/>
                    <a:pt x="2396" y="636"/>
                    <a:pt x="2395" y="637"/>
                  </a:cubicBezTo>
                  <a:cubicBezTo>
                    <a:pt x="2385" y="645"/>
                    <a:pt x="2383" y="619"/>
                    <a:pt x="2391" y="621"/>
                  </a:cubicBezTo>
                  <a:cubicBezTo>
                    <a:pt x="2393" y="620"/>
                    <a:pt x="2395" y="621"/>
                    <a:pt x="2397" y="623"/>
                  </a:cubicBezTo>
                  <a:close/>
                  <a:moveTo>
                    <a:pt x="2397" y="1054"/>
                  </a:moveTo>
                  <a:cubicBezTo>
                    <a:pt x="2397" y="1205"/>
                    <a:pt x="2397" y="1205"/>
                    <a:pt x="2397" y="1205"/>
                  </a:cubicBezTo>
                  <a:cubicBezTo>
                    <a:pt x="2395" y="1204"/>
                    <a:pt x="2391" y="1201"/>
                    <a:pt x="2381" y="1194"/>
                  </a:cubicBezTo>
                  <a:cubicBezTo>
                    <a:pt x="2378" y="1193"/>
                    <a:pt x="2375" y="1191"/>
                    <a:pt x="2373" y="1190"/>
                  </a:cubicBezTo>
                  <a:cubicBezTo>
                    <a:pt x="2373" y="1016"/>
                    <a:pt x="2373" y="1016"/>
                    <a:pt x="2373" y="1016"/>
                  </a:cubicBezTo>
                  <a:cubicBezTo>
                    <a:pt x="2373" y="1016"/>
                    <a:pt x="2373" y="1016"/>
                    <a:pt x="2373" y="1016"/>
                  </a:cubicBezTo>
                  <a:cubicBezTo>
                    <a:pt x="2384" y="1022"/>
                    <a:pt x="2391" y="1030"/>
                    <a:pt x="2394" y="1045"/>
                  </a:cubicBezTo>
                  <a:cubicBezTo>
                    <a:pt x="2395" y="1048"/>
                    <a:pt x="2396" y="1051"/>
                    <a:pt x="2397" y="1054"/>
                  </a:cubicBezTo>
                  <a:close/>
                  <a:moveTo>
                    <a:pt x="2373" y="955"/>
                  </a:moveTo>
                  <a:cubicBezTo>
                    <a:pt x="2373" y="942"/>
                    <a:pt x="2373" y="942"/>
                    <a:pt x="2373" y="942"/>
                  </a:cubicBezTo>
                  <a:cubicBezTo>
                    <a:pt x="2380" y="946"/>
                    <a:pt x="2389" y="956"/>
                    <a:pt x="2379" y="956"/>
                  </a:cubicBezTo>
                  <a:cubicBezTo>
                    <a:pt x="2377" y="956"/>
                    <a:pt x="2375" y="956"/>
                    <a:pt x="2373" y="955"/>
                  </a:cubicBezTo>
                  <a:close/>
                  <a:moveTo>
                    <a:pt x="2373" y="222"/>
                  </a:moveTo>
                  <a:cubicBezTo>
                    <a:pt x="2373" y="556"/>
                    <a:pt x="2373" y="556"/>
                    <a:pt x="2373" y="556"/>
                  </a:cubicBezTo>
                  <a:cubicBezTo>
                    <a:pt x="2366" y="556"/>
                    <a:pt x="2361" y="556"/>
                    <a:pt x="2356" y="556"/>
                  </a:cubicBezTo>
                  <a:cubicBezTo>
                    <a:pt x="2356" y="229"/>
                    <a:pt x="2356" y="229"/>
                    <a:pt x="2356" y="229"/>
                  </a:cubicBezTo>
                  <a:cubicBezTo>
                    <a:pt x="2361" y="228"/>
                    <a:pt x="2366" y="224"/>
                    <a:pt x="2373" y="222"/>
                  </a:cubicBezTo>
                  <a:close/>
                  <a:moveTo>
                    <a:pt x="2373" y="942"/>
                  </a:moveTo>
                  <a:cubicBezTo>
                    <a:pt x="2373" y="955"/>
                    <a:pt x="2373" y="955"/>
                    <a:pt x="2373" y="955"/>
                  </a:cubicBezTo>
                  <a:cubicBezTo>
                    <a:pt x="2363" y="951"/>
                    <a:pt x="2356" y="941"/>
                    <a:pt x="2368" y="941"/>
                  </a:cubicBezTo>
                  <a:cubicBezTo>
                    <a:pt x="2369" y="941"/>
                    <a:pt x="2371" y="941"/>
                    <a:pt x="2373" y="942"/>
                  </a:cubicBezTo>
                  <a:close/>
                  <a:moveTo>
                    <a:pt x="2373" y="1016"/>
                  </a:moveTo>
                  <a:cubicBezTo>
                    <a:pt x="2373" y="1190"/>
                    <a:pt x="2373" y="1190"/>
                    <a:pt x="2373" y="1190"/>
                  </a:cubicBezTo>
                  <a:cubicBezTo>
                    <a:pt x="2366" y="1187"/>
                    <a:pt x="2361" y="1186"/>
                    <a:pt x="2356" y="1185"/>
                  </a:cubicBezTo>
                  <a:cubicBezTo>
                    <a:pt x="2356" y="1027"/>
                    <a:pt x="2356" y="1027"/>
                    <a:pt x="2356" y="1027"/>
                  </a:cubicBezTo>
                  <a:cubicBezTo>
                    <a:pt x="2365" y="1025"/>
                    <a:pt x="2363" y="1012"/>
                    <a:pt x="2373" y="1016"/>
                  </a:cubicBezTo>
                  <a:close/>
                  <a:moveTo>
                    <a:pt x="2356" y="658"/>
                  </a:moveTo>
                  <a:cubicBezTo>
                    <a:pt x="2356" y="645"/>
                    <a:pt x="2356" y="645"/>
                    <a:pt x="2356" y="645"/>
                  </a:cubicBezTo>
                  <a:cubicBezTo>
                    <a:pt x="2356" y="646"/>
                    <a:pt x="2357" y="646"/>
                    <a:pt x="2357" y="646"/>
                  </a:cubicBezTo>
                  <a:cubicBezTo>
                    <a:pt x="2361" y="647"/>
                    <a:pt x="2367" y="664"/>
                    <a:pt x="2356" y="658"/>
                  </a:cubicBezTo>
                  <a:close/>
                  <a:moveTo>
                    <a:pt x="2356" y="229"/>
                  </a:moveTo>
                  <a:cubicBezTo>
                    <a:pt x="2356" y="556"/>
                    <a:pt x="2356" y="556"/>
                    <a:pt x="2356" y="556"/>
                  </a:cubicBezTo>
                  <a:cubicBezTo>
                    <a:pt x="2352" y="556"/>
                    <a:pt x="2349" y="558"/>
                    <a:pt x="2346" y="562"/>
                  </a:cubicBezTo>
                  <a:cubicBezTo>
                    <a:pt x="2340" y="574"/>
                    <a:pt x="2342" y="580"/>
                    <a:pt x="2330" y="583"/>
                  </a:cubicBezTo>
                  <a:cubicBezTo>
                    <a:pt x="2330" y="208"/>
                    <a:pt x="2330" y="208"/>
                    <a:pt x="2330" y="208"/>
                  </a:cubicBezTo>
                  <a:cubicBezTo>
                    <a:pt x="2337" y="210"/>
                    <a:pt x="2342" y="214"/>
                    <a:pt x="2345" y="221"/>
                  </a:cubicBezTo>
                  <a:cubicBezTo>
                    <a:pt x="2348" y="230"/>
                    <a:pt x="2352" y="231"/>
                    <a:pt x="2356" y="229"/>
                  </a:cubicBezTo>
                  <a:close/>
                  <a:moveTo>
                    <a:pt x="2356" y="645"/>
                  </a:moveTo>
                  <a:cubicBezTo>
                    <a:pt x="2356" y="658"/>
                    <a:pt x="2356" y="658"/>
                    <a:pt x="2356" y="658"/>
                  </a:cubicBezTo>
                  <a:cubicBezTo>
                    <a:pt x="2346" y="652"/>
                    <a:pt x="2351" y="643"/>
                    <a:pt x="2356" y="645"/>
                  </a:cubicBezTo>
                  <a:close/>
                  <a:moveTo>
                    <a:pt x="2356" y="1027"/>
                  </a:moveTo>
                  <a:cubicBezTo>
                    <a:pt x="2356" y="1185"/>
                    <a:pt x="2356" y="1185"/>
                    <a:pt x="2356" y="1185"/>
                  </a:cubicBezTo>
                  <a:cubicBezTo>
                    <a:pt x="2344" y="1184"/>
                    <a:pt x="2336" y="1187"/>
                    <a:pt x="2330" y="1189"/>
                  </a:cubicBezTo>
                  <a:cubicBezTo>
                    <a:pt x="2330" y="1038"/>
                    <a:pt x="2330" y="1038"/>
                    <a:pt x="2330" y="1038"/>
                  </a:cubicBezTo>
                  <a:cubicBezTo>
                    <a:pt x="2335" y="1043"/>
                    <a:pt x="2334" y="1051"/>
                    <a:pt x="2341" y="1048"/>
                  </a:cubicBezTo>
                  <a:cubicBezTo>
                    <a:pt x="2350" y="1045"/>
                    <a:pt x="2342" y="1027"/>
                    <a:pt x="2354" y="1027"/>
                  </a:cubicBezTo>
                  <a:cubicBezTo>
                    <a:pt x="2355" y="1027"/>
                    <a:pt x="2356" y="1027"/>
                    <a:pt x="2356" y="1027"/>
                  </a:cubicBezTo>
                  <a:close/>
                  <a:moveTo>
                    <a:pt x="2330" y="715"/>
                  </a:moveTo>
                  <a:cubicBezTo>
                    <a:pt x="2330" y="704"/>
                    <a:pt x="2330" y="704"/>
                    <a:pt x="2330" y="704"/>
                  </a:cubicBezTo>
                  <a:cubicBezTo>
                    <a:pt x="2334" y="702"/>
                    <a:pt x="2336" y="704"/>
                    <a:pt x="2336" y="708"/>
                  </a:cubicBezTo>
                  <a:cubicBezTo>
                    <a:pt x="2335" y="711"/>
                    <a:pt x="2333" y="715"/>
                    <a:pt x="2330" y="715"/>
                  </a:cubicBezTo>
                  <a:close/>
                  <a:moveTo>
                    <a:pt x="2330" y="642"/>
                  </a:moveTo>
                  <a:cubicBezTo>
                    <a:pt x="2330" y="601"/>
                    <a:pt x="2330" y="601"/>
                    <a:pt x="2330" y="601"/>
                  </a:cubicBezTo>
                  <a:cubicBezTo>
                    <a:pt x="2331" y="602"/>
                    <a:pt x="2332" y="603"/>
                    <a:pt x="2332" y="605"/>
                  </a:cubicBezTo>
                  <a:cubicBezTo>
                    <a:pt x="2339" y="618"/>
                    <a:pt x="2352" y="639"/>
                    <a:pt x="2338" y="642"/>
                  </a:cubicBezTo>
                  <a:cubicBezTo>
                    <a:pt x="2335" y="642"/>
                    <a:pt x="2332" y="642"/>
                    <a:pt x="2330" y="642"/>
                  </a:cubicBezTo>
                  <a:close/>
                  <a:moveTo>
                    <a:pt x="2330" y="205"/>
                  </a:moveTo>
                  <a:cubicBezTo>
                    <a:pt x="2333" y="206"/>
                    <a:pt x="2337" y="206"/>
                    <a:pt x="2340" y="207"/>
                  </a:cubicBezTo>
                  <a:cubicBezTo>
                    <a:pt x="2355" y="209"/>
                    <a:pt x="2346" y="192"/>
                    <a:pt x="2334" y="193"/>
                  </a:cubicBezTo>
                  <a:cubicBezTo>
                    <a:pt x="2333" y="193"/>
                    <a:pt x="2332" y="193"/>
                    <a:pt x="2330" y="192"/>
                  </a:cubicBezTo>
                  <a:lnTo>
                    <a:pt x="2330" y="205"/>
                  </a:lnTo>
                  <a:close/>
                  <a:moveTo>
                    <a:pt x="2330" y="192"/>
                  </a:moveTo>
                  <a:cubicBezTo>
                    <a:pt x="2330" y="205"/>
                    <a:pt x="2330" y="205"/>
                    <a:pt x="2330" y="205"/>
                  </a:cubicBezTo>
                  <a:cubicBezTo>
                    <a:pt x="2326" y="205"/>
                    <a:pt x="2322" y="204"/>
                    <a:pt x="2319" y="203"/>
                  </a:cubicBezTo>
                  <a:cubicBezTo>
                    <a:pt x="2319" y="187"/>
                    <a:pt x="2319" y="187"/>
                    <a:pt x="2319" y="187"/>
                  </a:cubicBezTo>
                  <a:cubicBezTo>
                    <a:pt x="2323" y="190"/>
                    <a:pt x="2327" y="192"/>
                    <a:pt x="2330" y="192"/>
                  </a:cubicBezTo>
                  <a:close/>
                  <a:moveTo>
                    <a:pt x="2330" y="208"/>
                  </a:moveTo>
                  <a:cubicBezTo>
                    <a:pt x="2327" y="207"/>
                    <a:pt x="2323" y="206"/>
                    <a:pt x="2319" y="205"/>
                  </a:cubicBezTo>
                  <a:cubicBezTo>
                    <a:pt x="2319" y="632"/>
                    <a:pt x="2319" y="632"/>
                    <a:pt x="2319" y="632"/>
                  </a:cubicBezTo>
                  <a:cubicBezTo>
                    <a:pt x="2321" y="637"/>
                    <a:pt x="2325" y="640"/>
                    <a:pt x="2330" y="642"/>
                  </a:cubicBezTo>
                  <a:cubicBezTo>
                    <a:pt x="2330" y="601"/>
                    <a:pt x="2330" y="601"/>
                    <a:pt x="2330" y="601"/>
                  </a:cubicBezTo>
                  <a:cubicBezTo>
                    <a:pt x="2323" y="590"/>
                    <a:pt x="2314" y="587"/>
                    <a:pt x="2327" y="584"/>
                  </a:cubicBezTo>
                  <a:cubicBezTo>
                    <a:pt x="2328" y="584"/>
                    <a:pt x="2329" y="584"/>
                    <a:pt x="2330" y="583"/>
                  </a:cubicBezTo>
                  <a:cubicBezTo>
                    <a:pt x="2330" y="208"/>
                    <a:pt x="2330" y="208"/>
                    <a:pt x="2330" y="208"/>
                  </a:cubicBezTo>
                  <a:close/>
                  <a:moveTo>
                    <a:pt x="2330" y="704"/>
                  </a:moveTo>
                  <a:cubicBezTo>
                    <a:pt x="2330" y="715"/>
                    <a:pt x="2330" y="715"/>
                    <a:pt x="2330" y="715"/>
                  </a:cubicBezTo>
                  <a:cubicBezTo>
                    <a:pt x="2329" y="715"/>
                    <a:pt x="2328" y="714"/>
                    <a:pt x="2327" y="713"/>
                  </a:cubicBezTo>
                  <a:cubicBezTo>
                    <a:pt x="2323" y="709"/>
                    <a:pt x="2324" y="706"/>
                    <a:pt x="2329" y="704"/>
                  </a:cubicBezTo>
                  <a:cubicBezTo>
                    <a:pt x="2329" y="704"/>
                    <a:pt x="2330" y="704"/>
                    <a:pt x="2330" y="704"/>
                  </a:cubicBezTo>
                  <a:close/>
                  <a:moveTo>
                    <a:pt x="2330" y="1038"/>
                  </a:moveTo>
                  <a:cubicBezTo>
                    <a:pt x="2330" y="1189"/>
                    <a:pt x="2330" y="1189"/>
                    <a:pt x="2330" y="1189"/>
                  </a:cubicBezTo>
                  <a:cubicBezTo>
                    <a:pt x="2330" y="1189"/>
                    <a:pt x="2330" y="1189"/>
                    <a:pt x="2330" y="1189"/>
                  </a:cubicBezTo>
                  <a:cubicBezTo>
                    <a:pt x="2327" y="1189"/>
                    <a:pt x="2323" y="1189"/>
                    <a:pt x="2319" y="1188"/>
                  </a:cubicBezTo>
                  <a:cubicBezTo>
                    <a:pt x="2319" y="1033"/>
                    <a:pt x="2319" y="1033"/>
                    <a:pt x="2319" y="1033"/>
                  </a:cubicBezTo>
                  <a:cubicBezTo>
                    <a:pt x="2325" y="1033"/>
                    <a:pt x="2328" y="1035"/>
                    <a:pt x="2330" y="1038"/>
                  </a:cubicBezTo>
                  <a:close/>
                  <a:moveTo>
                    <a:pt x="2319" y="187"/>
                  </a:moveTo>
                  <a:cubicBezTo>
                    <a:pt x="2319" y="203"/>
                    <a:pt x="2319" y="203"/>
                    <a:pt x="2319" y="203"/>
                  </a:cubicBezTo>
                  <a:cubicBezTo>
                    <a:pt x="2314" y="202"/>
                    <a:pt x="2309" y="200"/>
                    <a:pt x="2304" y="197"/>
                  </a:cubicBezTo>
                  <a:cubicBezTo>
                    <a:pt x="2304" y="179"/>
                    <a:pt x="2304" y="179"/>
                    <a:pt x="2304" y="179"/>
                  </a:cubicBezTo>
                  <a:cubicBezTo>
                    <a:pt x="2309" y="181"/>
                    <a:pt x="2314" y="185"/>
                    <a:pt x="2319" y="187"/>
                  </a:cubicBezTo>
                  <a:close/>
                  <a:moveTo>
                    <a:pt x="2319" y="205"/>
                  </a:moveTo>
                  <a:cubicBezTo>
                    <a:pt x="2314" y="204"/>
                    <a:pt x="2309" y="204"/>
                    <a:pt x="2304" y="203"/>
                  </a:cubicBezTo>
                  <a:cubicBezTo>
                    <a:pt x="2304" y="606"/>
                    <a:pt x="2304" y="606"/>
                    <a:pt x="2304" y="606"/>
                  </a:cubicBezTo>
                  <a:cubicBezTo>
                    <a:pt x="2309" y="610"/>
                    <a:pt x="2315" y="614"/>
                    <a:pt x="2316" y="621"/>
                  </a:cubicBezTo>
                  <a:cubicBezTo>
                    <a:pt x="2316" y="625"/>
                    <a:pt x="2317" y="629"/>
                    <a:pt x="2319" y="632"/>
                  </a:cubicBezTo>
                  <a:cubicBezTo>
                    <a:pt x="2319" y="205"/>
                    <a:pt x="2319" y="205"/>
                    <a:pt x="2319" y="205"/>
                  </a:cubicBezTo>
                  <a:close/>
                  <a:moveTo>
                    <a:pt x="2319" y="1033"/>
                  </a:moveTo>
                  <a:cubicBezTo>
                    <a:pt x="2319" y="1188"/>
                    <a:pt x="2319" y="1188"/>
                    <a:pt x="2319" y="1188"/>
                  </a:cubicBezTo>
                  <a:cubicBezTo>
                    <a:pt x="2314" y="1188"/>
                    <a:pt x="2309" y="1187"/>
                    <a:pt x="2304" y="1187"/>
                  </a:cubicBezTo>
                  <a:cubicBezTo>
                    <a:pt x="2304" y="1056"/>
                    <a:pt x="2304" y="1056"/>
                    <a:pt x="2304" y="1056"/>
                  </a:cubicBezTo>
                  <a:cubicBezTo>
                    <a:pt x="2312" y="1051"/>
                    <a:pt x="2299" y="1033"/>
                    <a:pt x="2317" y="1033"/>
                  </a:cubicBezTo>
                  <a:cubicBezTo>
                    <a:pt x="2318" y="1033"/>
                    <a:pt x="2318" y="1033"/>
                    <a:pt x="2319" y="1033"/>
                  </a:cubicBezTo>
                  <a:close/>
                  <a:moveTo>
                    <a:pt x="2304" y="1001"/>
                  </a:moveTo>
                  <a:cubicBezTo>
                    <a:pt x="2304" y="990"/>
                    <a:pt x="2304" y="990"/>
                    <a:pt x="2304" y="990"/>
                  </a:cubicBezTo>
                  <a:cubicBezTo>
                    <a:pt x="2308" y="988"/>
                    <a:pt x="2312" y="990"/>
                    <a:pt x="2311" y="995"/>
                  </a:cubicBezTo>
                  <a:cubicBezTo>
                    <a:pt x="2310" y="998"/>
                    <a:pt x="2307" y="1003"/>
                    <a:pt x="2304" y="1001"/>
                  </a:cubicBezTo>
                  <a:close/>
                  <a:moveTo>
                    <a:pt x="2304" y="876"/>
                  </a:moveTo>
                  <a:cubicBezTo>
                    <a:pt x="2304" y="852"/>
                    <a:pt x="2304" y="852"/>
                    <a:pt x="2304" y="852"/>
                  </a:cubicBezTo>
                  <a:cubicBezTo>
                    <a:pt x="2311" y="850"/>
                    <a:pt x="2317" y="854"/>
                    <a:pt x="2315" y="862"/>
                  </a:cubicBezTo>
                  <a:cubicBezTo>
                    <a:pt x="2314" y="869"/>
                    <a:pt x="2309" y="876"/>
                    <a:pt x="2304" y="876"/>
                  </a:cubicBezTo>
                  <a:close/>
                  <a:moveTo>
                    <a:pt x="2304" y="179"/>
                  </a:moveTo>
                  <a:cubicBezTo>
                    <a:pt x="2304" y="197"/>
                    <a:pt x="2304" y="197"/>
                    <a:pt x="2304" y="197"/>
                  </a:cubicBezTo>
                  <a:cubicBezTo>
                    <a:pt x="2303" y="197"/>
                    <a:pt x="2303" y="196"/>
                    <a:pt x="2302" y="196"/>
                  </a:cubicBezTo>
                  <a:cubicBezTo>
                    <a:pt x="2290" y="188"/>
                    <a:pt x="2286" y="179"/>
                    <a:pt x="2293" y="179"/>
                  </a:cubicBezTo>
                  <a:cubicBezTo>
                    <a:pt x="2296" y="177"/>
                    <a:pt x="2300" y="178"/>
                    <a:pt x="2304" y="179"/>
                  </a:cubicBezTo>
                  <a:close/>
                  <a:moveTo>
                    <a:pt x="2304" y="203"/>
                  </a:moveTo>
                  <a:cubicBezTo>
                    <a:pt x="2304" y="606"/>
                    <a:pt x="2304" y="606"/>
                    <a:pt x="2304" y="606"/>
                  </a:cubicBezTo>
                  <a:cubicBezTo>
                    <a:pt x="2301" y="603"/>
                    <a:pt x="2297" y="600"/>
                    <a:pt x="2297" y="596"/>
                  </a:cubicBezTo>
                  <a:cubicBezTo>
                    <a:pt x="2296" y="589"/>
                    <a:pt x="2294" y="580"/>
                    <a:pt x="2282" y="577"/>
                  </a:cubicBezTo>
                  <a:cubicBezTo>
                    <a:pt x="2282" y="197"/>
                    <a:pt x="2282" y="197"/>
                    <a:pt x="2282" y="197"/>
                  </a:cubicBezTo>
                  <a:cubicBezTo>
                    <a:pt x="2282" y="197"/>
                    <a:pt x="2283" y="198"/>
                    <a:pt x="2283" y="198"/>
                  </a:cubicBezTo>
                  <a:cubicBezTo>
                    <a:pt x="2290" y="200"/>
                    <a:pt x="2297" y="202"/>
                    <a:pt x="2304" y="203"/>
                  </a:cubicBezTo>
                  <a:close/>
                  <a:moveTo>
                    <a:pt x="2304" y="852"/>
                  </a:moveTo>
                  <a:cubicBezTo>
                    <a:pt x="2304" y="876"/>
                    <a:pt x="2304" y="876"/>
                    <a:pt x="2304" y="876"/>
                  </a:cubicBezTo>
                  <a:cubicBezTo>
                    <a:pt x="2302" y="876"/>
                    <a:pt x="2300" y="875"/>
                    <a:pt x="2298" y="872"/>
                  </a:cubicBezTo>
                  <a:cubicBezTo>
                    <a:pt x="2290" y="863"/>
                    <a:pt x="2291" y="857"/>
                    <a:pt x="2301" y="854"/>
                  </a:cubicBezTo>
                  <a:cubicBezTo>
                    <a:pt x="2302" y="853"/>
                    <a:pt x="2303" y="853"/>
                    <a:pt x="2304" y="852"/>
                  </a:cubicBezTo>
                  <a:close/>
                  <a:moveTo>
                    <a:pt x="2304" y="990"/>
                  </a:moveTo>
                  <a:cubicBezTo>
                    <a:pt x="2304" y="1001"/>
                    <a:pt x="2304" y="1001"/>
                    <a:pt x="2304" y="1001"/>
                  </a:cubicBezTo>
                  <a:cubicBezTo>
                    <a:pt x="2304" y="1001"/>
                    <a:pt x="2303" y="1000"/>
                    <a:pt x="2302" y="1000"/>
                  </a:cubicBezTo>
                  <a:cubicBezTo>
                    <a:pt x="2299" y="995"/>
                    <a:pt x="2299" y="992"/>
                    <a:pt x="2304" y="991"/>
                  </a:cubicBezTo>
                  <a:cubicBezTo>
                    <a:pt x="2304" y="990"/>
                    <a:pt x="2304" y="990"/>
                    <a:pt x="2304" y="990"/>
                  </a:cubicBezTo>
                  <a:close/>
                  <a:moveTo>
                    <a:pt x="2304" y="1056"/>
                  </a:moveTo>
                  <a:cubicBezTo>
                    <a:pt x="2304" y="1187"/>
                    <a:pt x="2304" y="1187"/>
                    <a:pt x="2304" y="1187"/>
                  </a:cubicBezTo>
                  <a:cubicBezTo>
                    <a:pt x="2300" y="1188"/>
                    <a:pt x="2296" y="1190"/>
                    <a:pt x="2295" y="1194"/>
                  </a:cubicBezTo>
                  <a:cubicBezTo>
                    <a:pt x="2293" y="1202"/>
                    <a:pt x="2288" y="1206"/>
                    <a:pt x="2282" y="1207"/>
                  </a:cubicBezTo>
                  <a:cubicBezTo>
                    <a:pt x="2282" y="1061"/>
                    <a:pt x="2282" y="1061"/>
                    <a:pt x="2282" y="1061"/>
                  </a:cubicBezTo>
                  <a:cubicBezTo>
                    <a:pt x="2284" y="1059"/>
                    <a:pt x="2288" y="1058"/>
                    <a:pt x="2297" y="1058"/>
                  </a:cubicBezTo>
                  <a:cubicBezTo>
                    <a:pt x="2300" y="1058"/>
                    <a:pt x="2303" y="1058"/>
                    <a:pt x="2304" y="1056"/>
                  </a:cubicBezTo>
                  <a:close/>
                  <a:moveTo>
                    <a:pt x="2282" y="951"/>
                  </a:moveTo>
                  <a:cubicBezTo>
                    <a:pt x="2282" y="939"/>
                    <a:pt x="2282" y="939"/>
                    <a:pt x="2282" y="939"/>
                  </a:cubicBezTo>
                  <a:cubicBezTo>
                    <a:pt x="2288" y="944"/>
                    <a:pt x="2292" y="952"/>
                    <a:pt x="2285" y="952"/>
                  </a:cubicBezTo>
                  <a:cubicBezTo>
                    <a:pt x="2284" y="952"/>
                    <a:pt x="2283" y="952"/>
                    <a:pt x="2282" y="951"/>
                  </a:cubicBezTo>
                  <a:close/>
                  <a:moveTo>
                    <a:pt x="2282" y="819"/>
                  </a:moveTo>
                  <a:cubicBezTo>
                    <a:pt x="2282" y="804"/>
                    <a:pt x="2282" y="804"/>
                    <a:pt x="2282" y="804"/>
                  </a:cubicBezTo>
                  <a:cubicBezTo>
                    <a:pt x="2287" y="807"/>
                    <a:pt x="2292" y="813"/>
                    <a:pt x="2285" y="817"/>
                  </a:cubicBezTo>
                  <a:cubicBezTo>
                    <a:pt x="2284" y="818"/>
                    <a:pt x="2283" y="819"/>
                    <a:pt x="2282" y="819"/>
                  </a:cubicBezTo>
                  <a:close/>
                  <a:moveTo>
                    <a:pt x="2282" y="786"/>
                  </a:moveTo>
                  <a:cubicBezTo>
                    <a:pt x="2282" y="768"/>
                    <a:pt x="2282" y="768"/>
                    <a:pt x="2282" y="768"/>
                  </a:cubicBezTo>
                  <a:cubicBezTo>
                    <a:pt x="2288" y="773"/>
                    <a:pt x="2290" y="784"/>
                    <a:pt x="2282" y="786"/>
                  </a:cubicBezTo>
                  <a:close/>
                  <a:moveTo>
                    <a:pt x="2282" y="742"/>
                  </a:moveTo>
                  <a:cubicBezTo>
                    <a:pt x="2282" y="723"/>
                    <a:pt x="2282" y="723"/>
                    <a:pt x="2282" y="723"/>
                  </a:cubicBezTo>
                  <a:cubicBezTo>
                    <a:pt x="2293" y="724"/>
                    <a:pt x="2290" y="743"/>
                    <a:pt x="2282" y="742"/>
                  </a:cubicBezTo>
                  <a:close/>
                  <a:moveTo>
                    <a:pt x="2282" y="197"/>
                  </a:moveTo>
                  <a:cubicBezTo>
                    <a:pt x="2282" y="577"/>
                    <a:pt x="2282" y="577"/>
                    <a:pt x="2282" y="577"/>
                  </a:cubicBezTo>
                  <a:cubicBezTo>
                    <a:pt x="2279" y="576"/>
                    <a:pt x="2275" y="576"/>
                    <a:pt x="2271" y="576"/>
                  </a:cubicBezTo>
                  <a:cubicBezTo>
                    <a:pt x="2249" y="576"/>
                    <a:pt x="2245" y="598"/>
                    <a:pt x="2259" y="598"/>
                  </a:cubicBezTo>
                  <a:cubicBezTo>
                    <a:pt x="2272" y="598"/>
                    <a:pt x="2253" y="628"/>
                    <a:pt x="2264" y="640"/>
                  </a:cubicBezTo>
                  <a:cubicBezTo>
                    <a:pt x="2275" y="653"/>
                    <a:pt x="2287" y="677"/>
                    <a:pt x="2276" y="688"/>
                  </a:cubicBezTo>
                  <a:cubicBezTo>
                    <a:pt x="2265" y="699"/>
                    <a:pt x="2263" y="716"/>
                    <a:pt x="2252" y="721"/>
                  </a:cubicBezTo>
                  <a:cubicBezTo>
                    <a:pt x="2241" y="727"/>
                    <a:pt x="2217" y="746"/>
                    <a:pt x="2198" y="746"/>
                  </a:cubicBezTo>
                  <a:cubicBezTo>
                    <a:pt x="2196" y="746"/>
                    <a:pt x="2193" y="746"/>
                    <a:pt x="2190" y="746"/>
                  </a:cubicBezTo>
                  <a:cubicBezTo>
                    <a:pt x="2190" y="186"/>
                    <a:pt x="2190" y="186"/>
                    <a:pt x="2190" y="186"/>
                  </a:cubicBezTo>
                  <a:cubicBezTo>
                    <a:pt x="2196" y="185"/>
                    <a:pt x="2203" y="185"/>
                    <a:pt x="2212" y="187"/>
                  </a:cubicBezTo>
                  <a:cubicBezTo>
                    <a:pt x="2240" y="192"/>
                    <a:pt x="2258" y="188"/>
                    <a:pt x="2282" y="197"/>
                  </a:cubicBezTo>
                  <a:close/>
                  <a:moveTo>
                    <a:pt x="2282" y="723"/>
                  </a:moveTo>
                  <a:cubicBezTo>
                    <a:pt x="2282" y="723"/>
                    <a:pt x="2282" y="723"/>
                    <a:pt x="2281" y="723"/>
                  </a:cubicBezTo>
                  <a:cubicBezTo>
                    <a:pt x="2271" y="721"/>
                    <a:pt x="2274" y="741"/>
                    <a:pt x="2282" y="742"/>
                  </a:cubicBezTo>
                  <a:cubicBezTo>
                    <a:pt x="2282" y="723"/>
                    <a:pt x="2282" y="723"/>
                    <a:pt x="2282" y="723"/>
                  </a:cubicBezTo>
                  <a:close/>
                  <a:moveTo>
                    <a:pt x="2282" y="768"/>
                  </a:moveTo>
                  <a:cubicBezTo>
                    <a:pt x="2282" y="786"/>
                    <a:pt x="2282" y="786"/>
                    <a:pt x="2282" y="786"/>
                  </a:cubicBezTo>
                  <a:cubicBezTo>
                    <a:pt x="2281" y="786"/>
                    <a:pt x="2280" y="786"/>
                    <a:pt x="2278" y="786"/>
                  </a:cubicBezTo>
                  <a:cubicBezTo>
                    <a:pt x="2263" y="784"/>
                    <a:pt x="2261" y="767"/>
                    <a:pt x="2277" y="766"/>
                  </a:cubicBezTo>
                  <a:cubicBezTo>
                    <a:pt x="2279" y="766"/>
                    <a:pt x="2280" y="767"/>
                    <a:pt x="2282" y="768"/>
                  </a:cubicBezTo>
                  <a:close/>
                  <a:moveTo>
                    <a:pt x="2282" y="804"/>
                  </a:moveTo>
                  <a:cubicBezTo>
                    <a:pt x="2282" y="819"/>
                    <a:pt x="2282" y="819"/>
                    <a:pt x="2282" y="819"/>
                  </a:cubicBezTo>
                  <a:cubicBezTo>
                    <a:pt x="2275" y="818"/>
                    <a:pt x="2269" y="804"/>
                    <a:pt x="2277" y="803"/>
                  </a:cubicBezTo>
                  <a:cubicBezTo>
                    <a:pt x="2279" y="803"/>
                    <a:pt x="2280" y="804"/>
                    <a:pt x="2282" y="804"/>
                  </a:cubicBezTo>
                  <a:close/>
                  <a:moveTo>
                    <a:pt x="2282" y="939"/>
                  </a:moveTo>
                  <a:cubicBezTo>
                    <a:pt x="2282" y="951"/>
                    <a:pt x="2282" y="951"/>
                    <a:pt x="2282" y="951"/>
                  </a:cubicBezTo>
                  <a:cubicBezTo>
                    <a:pt x="2272" y="949"/>
                    <a:pt x="2263" y="933"/>
                    <a:pt x="2272" y="932"/>
                  </a:cubicBezTo>
                  <a:cubicBezTo>
                    <a:pt x="2274" y="932"/>
                    <a:pt x="2278" y="935"/>
                    <a:pt x="2282" y="939"/>
                  </a:cubicBezTo>
                  <a:close/>
                  <a:moveTo>
                    <a:pt x="2282" y="1061"/>
                  </a:moveTo>
                  <a:cubicBezTo>
                    <a:pt x="2282" y="1207"/>
                    <a:pt x="2282" y="1207"/>
                    <a:pt x="2282" y="1207"/>
                  </a:cubicBezTo>
                  <a:cubicBezTo>
                    <a:pt x="2277" y="1209"/>
                    <a:pt x="2271" y="1208"/>
                    <a:pt x="2266" y="1208"/>
                  </a:cubicBezTo>
                  <a:cubicBezTo>
                    <a:pt x="2254" y="1207"/>
                    <a:pt x="2245" y="1218"/>
                    <a:pt x="2237" y="1213"/>
                  </a:cubicBezTo>
                  <a:cubicBezTo>
                    <a:pt x="2228" y="1207"/>
                    <a:pt x="2243" y="1198"/>
                    <a:pt x="2234" y="1177"/>
                  </a:cubicBezTo>
                  <a:cubicBezTo>
                    <a:pt x="2225" y="1156"/>
                    <a:pt x="2226" y="1133"/>
                    <a:pt x="2219" y="1122"/>
                  </a:cubicBezTo>
                  <a:cubicBezTo>
                    <a:pt x="2213" y="1111"/>
                    <a:pt x="2221" y="1088"/>
                    <a:pt x="2244" y="1087"/>
                  </a:cubicBezTo>
                  <a:cubicBezTo>
                    <a:pt x="2267" y="1086"/>
                    <a:pt x="2280" y="1081"/>
                    <a:pt x="2280" y="1073"/>
                  </a:cubicBezTo>
                  <a:cubicBezTo>
                    <a:pt x="2280" y="1068"/>
                    <a:pt x="2279" y="1064"/>
                    <a:pt x="2282" y="1061"/>
                  </a:cubicBezTo>
                  <a:close/>
                  <a:moveTo>
                    <a:pt x="2190" y="987"/>
                  </a:moveTo>
                  <a:cubicBezTo>
                    <a:pt x="2190" y="976"/>
                    <a:pt x="2190" y="976"/>
                    <a:pt x="2190" y="976"/>
                  </a:cubicBezTo>
                  <a:cubicBezTo>
                    <a:pt x="2205" y="978"/>
                    <a:pt x="2211" y="987"/>
                    <a:pt x="2192" y="987"/>
                  </a:cubicBezTo>
                  <a:cubicBezTo>
                    <a:pt x="2192" y="987"/>
                    <a:pt x="2191" y="987"/>
                    <a:pt x="2190" y="987"/>
                  </a:cubicBezTo>
                  <a:close/>
                  <a:moveTo>
                    <a:pt x="2190" y="936"/>
                  </a:moveTo>
                  <a:cubicBezTo>
                    <a:pt x="2190" y="913"/>
                    <a:pt x="2190" y="913"/>
                    <a:pt x="2190" y="913"/>
                  </a:cubicBezTo>
                  <a:cubicBezTo>
                    <a:pt x="2193" y="911"/>
                    <a:pt x="2195" y="909"/>
                    <a:pt x="2199" y="907"/>
                  </a:cubicBezTo>
                  <a:cubicBezTo>
                    <a:pt x="2221" y="896"/>
                    <a:pt x="2228" y="874"/>
                    <a:pt x="2241" y="874"/>
                  </a:cubicBezTo>
                  <a:cubicBezTo>
                    <a:pt x="2250" y="873"/>
                    <a:pt x="2250" y="886"/>
                    <a:pt x="2248" y="901"/>
                  </a:cubicBezTo>
                  <a:cubicBezTo>
                    <a:pt x="2246" y="916"/>
                    <a:pt x="2223" y="954"/>
                    <a:pt x="2215" y="954"/>
                  </a:cubicBezTo>
                  <a:cubicBezTo>
                    <a:pt x="2208" y="953"/>
                    <a:pt x="2196" y="947"/>
                    <a:pt x="2192" y="938"/>
                  </a:cubicBezTo>
                  <a:cubicBezTo>
                    <a:pt x="2191" y="938"/>
                    <a:pt x="2191" y="937"/>
                    <a:pt x="2190" y="936"/>
                  </a:cubicBezTo>
                  <a:close/>
                  <a:moveTo>
                    <a:pt x="2190" y="772"/>
                  </a:moveTo>
                  <a:cubicBezTo>
                    <a:pt x="2190" y="757"/>
                    <a:pt x="2190" y="757"/>
                    <a:pt x="2190" y="757"/>
                  </a:cubicBezTo>
                  <a:cubicBezTo>
                    <a:pt x="2197" y="758"/>
                    <a:pt x="2199" y="775"/>
                    <a:pt x="2192" y="772"/>
                  </a:cubicBezTo>
                  <a:cubicBezTo>
                    <a:pt x="2191" y="772"/>
                    <a:pt x="2191" y="772"/>
                    <a:pt x="2190" y="772"/>
                  </a:cubicBezTo>
                  <a:close/>
                  <a:moveTo>
                    <a:pt x="2190" y="168"/>
                  </a:moveTo>
                  <a:cubicBezTo>
                    <a:pt x="2190" y="143"/>
                    <a:pt x="2190" y="143"/>
                    <a:pt x="2190" y="143"/>
                  </a:cubicBezTo>
                  <a:cubicBezTo>
                    <a:pt x="2196" y="144"/>
                    <a:pt x="2201" y="144"/>
                    <a:pt x="2206" y="144"/>
                  </a:cubicBezTo>
                  <a:cubicBezTo>
                    <a:pt x="2224" y="144"/>
                    <a:pt x="2209" y="164"/>
                    <a:pt x="2191" y="168"/>
                  </a:cubicBezTo>
                  <a:lnTo>
                    <a:pt x="2190" y="168"/>
                  </a:lnTo>
                  <a:close/>
                  <a:moveTo>
                    <a:pt x="2190" y="143"/>
                  </a:moveTo>
                  <a:cubicBezTo>
                    <a:pt x="2190" y="168"/>
                    <a:pt x="2190" y="168"/>
                    <a:pt x="2190" y="168"/>
                  </a:cubicBezTo>
                  <a:cubicBezTo>
                    <a:pt x="2173" y="172"/>
                    <a:pt x="2156" y="183"/>
                    <a:pt x="2148" y="196"/>
                  </a:cubicBezTo>
                  <a:cubicBezTo>
                    <a:pt x="2139" y="210"/>
                    <a:pt x="2156" y="214"/>
                    <a:pt x="2167" y="203"/>
                  </a:cubicBezTo>
                  <a:cubicBezTo>
                    <a:pt x="2174" y="196"/>
                    <a:pt x="2179" y="188"/>
                    <a:pt x="2190" y="186"/>
                  </a:cubicBezTo>
                  <a:cubicBezTo>
                    <a:pt x="2190" y="746"/>
                    <a:pt x="2190" y="746"/>
                    <a:pt x="2190" y="746"/>
                  </a:cubicBezTo>
                  <a:cubicBezTo>
                    <a:pt x="2173" y="749"/>
                    <a:pt x="2153" y="759"/>
                    <a:pt x="2163" y="776"/>
                  </a:cubicBezTo>
                  <a:cubicBezTo>
                    <a:pt x="2174" y="795"/>
                    <a:pt x="2182" y="809"/>
                    <a:pt x="2183" y="817"/>
                  </a:cubicBezTo>
                  <a:cubicBezTo>
                    <a:pt x="2185" y="825"/>
                    <a:pt x="2169" y="832"/>
                    <a:pt x="2161" y="847"/>
                  </a:cubicBezTo>
                  <a:cubicBezTo>
                    <a:pt x="2153" y="862"/>
                    <a:pt x="2142" y="854"/>
                    <a:pt x="2131" y="842"/>
                  </a:cubicBezTo>
                  <a:cubicBezTo>
                    <a:pt x="2129" y="839"/>
                    <a:pt x="2126" y="836"/>
                    <a:pt x="2123" y="834"/>
                  </a:cubicBezTo>
                  <a:cubicBezTo>
                    <a:pt x="2123" y="146"/>
                    <a:pt x="2123" y="146"/>
                    <a:pt x="2123" y="146"/>
                  </a:cubicBezTo>
                  <a:cubicBezTo>
                    <a:pt x="2127" y="135"/>
                    <a:pt x="2124" y="119"/>
                    <a:pt x="2141" y="117"/>
                  </a:cubicBezTo>
                  <a:cubicBezTo>
                    <a:pt x="2165" y="117"/>
                    <a:pt x="2139" y="140"/>
                    <a:pt x="2156" y="139"/>
                  </a:cubicBezTo>
                  <a:cubicBezTo>
                    <a:pt x="2167" y="138"/>
                    <a:pt x="2179" y="141"/>
                    <a:pt x="2190" y="143"/>
                  </a:cubicBezTo>
                  <a:close/>
                  <a:moveTo>
                    <a:pt x="2190" y="757"/>
                  </a:moveTo>
                  <a:cubicBezTo>
                    <a:pt x="2190" y="757"/>
                    <a:pt x="2190" y="757"/>
                    <a:pt x="2190" y="757"/>
                  </a:cubicBezTo>
                  <a:cubicBezTo>
                    <a:pt x="2182" y="758"/>
                    <a:pt x="2184" y="769"/>
                    <a:pt x="2190" y="772"/>
                  </a:cubicBezTo>
                  <a:cubicBezTo>
                    <a:pt x="2190" y="757"/>
                    <a:pt x="2190" y="757"/>
                    <a:pt x="2190" y="757"/>
                  </a:cubicBezTo>
                  <a:close/>
                  <a:moveTo>
                    <a:pt x="2190" y="913"/>
                  </a:moveTo>
                  <a:cubicBezTo>
                    <a:pt x="2190" y="936"/>
                    <a:pt x="2190" y="936"/>
                    <a:pt x="2190" y="936"/>
                  </a:cubicBezTo>
                  <a:cubicBezTo>
                    <a:pt x="2187" y="930"/>
                    <a:pt x="2182" y="922"/>
                    <a:pt x="2190" y="913"/>
                  </a:cubicBezTo>
                  <a:close/>
                  <a:moveTo>
                    <a:pt x="2190" y="976"/>
                  </a:moveTo>
                  <a:cubicBezTo>
                    <a:pt x="2190" y="987"/>
                    <a:pt x="2190" y="987"/>
                    <a:pt x="2190" y="987"/>
                  </a:cubicBezTo>
                  <a:cubicBezTo>
                    <a:pt x="2171" y="986"/>
                    <a:pt x="2165" y="975"/>
                    <a:pt x="2186" y="976"/>
                  </a:cubicBezTo>
                  <a:cubicBezTo>
                    <a:pt x="2188" y="976"/>
                    <a:pt x="2189" y="976"/>
                    <a:pt x="2190" y="976"/>
                  </a:cubicBezTo>
                  <a:close/>
                  <a:moveTo>
                    <a:pt x="2123" y="963"/>
                  </a:moveTo>
                  <a:cubicBezTo>
                    <a:pt x="2123" y="914"/>
                    <a:pt x="2123" y="914"/>
                    <a:pt x="2123" y="914"/>
                  </a:cubicBezTo>
                  <a:cubicBezTo>
                    <a:pt x="2141" y="928"/>
                    <a:pt x="2157" y="951"/>
                    <a:pt x="2158" y="966"/>
                  </a:cubicBezTo>
                  <a:cubicBezTo>
                    <a:pt x="2158" y="983"/>
                    <a:pt x="2138" y="975"/>
                    <a:pt x="2123" y="963"/>
                  </a:cubicBezTo>
                  <a:close/>
                  <a:moveTo>
                    <a:pt x="2123" y="902"/>
                  </a:moveTo>
                  <a:cubicBezTo>
                    <a:pt x="2133" y="910"/>
                    <a:pt x="2142" y="925"/>
                    <a:pt x="2142" y="909"/>
                  </a:cubicBezTo>
                  <a:cubicBezTo>
                    <a:pt x="2142" y="895"/>
                    <a:pt x="2132" y="880"/>
                    <a:pt x="2123" y="871"/>
                  </a:cubicBezTo>
                  <a:lnTo>
                    <a:pt x="2123" y="902"/>
                  </a:lnTo>
                  <a:close/>
                  <a:moveTo>
                    <a:pt x="2123" y="146"/>
                  </a:moveTo>
                  <a:cubicBezTo>
                    <a:pt x="2123" y="834"/>
                    <a:pt x="2123" y="834"/>
                    <a:pt x="2123" y="834"/>
                  </a:cubicBezTo>
                  <a:cubicBezTo>
                    <a:pt x="2114" y="825"/>
                    <a:pt x="2104" y="819"/>
                    <a:pt x="2104" y="828"/>
                  </a:cubicBezTo>
                  <a:cubicBezTo>
                    <a:pt x="2104" y="839"/>
                    <a:pt x="2104" y="859"/>
                    <a:pt x="2113" y="864"/>
                  </a:cubicBezTo>
                  <a:cubicBezTo>
                    <a:pt x="2116" y="865"/>
                    <a:pt x="2119" y="867"/>
                    <a:pt x="2123" y="871"/>
                  </a:cubicBezTo>
                  <a:cubicBezTo>
                    <a:pt x="2123" y="902"/>
                    <a:pt x="2123" y="902"/>
                    <a:pt x="2123" y="902"/>
                  </a:cubicBezTo>
                  <a:cubicBezTo>
                    <a:pt x="2122" y="901"/>
                    <a:pt x="2120" y="900"/>
                    <a:pt x="2119" y="899"/>
                  </a:cubicBezTo>
                  <a:cubicBezTo>
                    <a:pt x="2108" y="894"/>
                    <a:pt x="2112" y="870"/>
                    <a:pt x="2101" y="864"/>
                  </a:cubicBezTo>
                  <a:cubicBezTo>
                    <a:pt x="2090" y="857"/>
                    <a:pt x="2085" y="850"/>
                    <a:pt x="2094" y="831"/>
                  </a:cubicBezTo>
                  <a:cubicBezTo>
                    <a:pt x="2104" y="812"/>
                    <a:pt x="2093" y="799"/>
                    <a:pt x="2076" y="799"/>
                  </a:cubicBezTo>
                  <a:cubicBezTo>
                    <a:pt x="2062" y="799"/>
                    <a:pt x="2069" y="781"/>
                    <a:pt x="2063" y="771"/>
                  </a:cubicBezTo>
                  <a:cubicBezTo>
                    <a:pt x="2063" y="151"/>
                    <a:pt x="2063" y="151"/>
                    <a:pt x="2063" y="151"/>
                  </a:cubicBezTo>
                  <a:cubicBezTo>
                    <a:pt x="2080" y="149"/>
                    <a:pt x="2083" y="157"/>
                    <a:pt x="2091" y="153"/>
                  </a:cubicBezTo>
                  <a:cubicBezTo>
                    <a:pt x="2101" y="148"/>
                    <a:pt x="2118" y="159"/>
                    <a:pt x="2122" y="148"/>
                  </a:cubicBezTo>
                  <a:cubicBezTo>
                    <a:pt x="2123" y="147"/>
                    <a:pt x="2123" y="147"/>
                    <a:pt x="2123" y="146"/>
                  </a:cubicBezTo>
                  <a:close/>
                  <a:moveTo>
                    <a:pt x="2123" y="914"/>
                  </a:moveTo>
                  <a:cubicBezTo>
                    <a:pt x="2123" y="963"/>
                    <a:pt x="2123" y="963"/>
                    <a:pt x="2123" y="963"/>
                  </a:cubicBezTo>
                  <a:cubicBezTo>
                    <a:pt x="2119" y="960"/>
                    <a:pt x="2116" y="957"/>
                    <a:pt x="2113" y="954"/>
                  </a:cubicBezTo>
                  <a:cubicBezTo>
                    <a:pt x="2100" y="938"/>
                    <a:pt x="2076" y="906"/>
                    <a:pt x="2097" y="904"/>
                  </a:cubicBezTo>
                  <a:cubicBezTo>
                    <a:pt x="2105" y="903"/>
                    <a:pt x="2114" y="907"/>
                    <a:pt x="2123" y="914"/>
                  </a:cubicBezTo>
                  <a:close/>
                  <a:moveTo>
                    <a:pt x="2063" y="869"/>
                  </a:moveTo>
                  <a:cubicBezTo>
                    <a:pt x="2066" y="869"/>
                    <a:pt x="2068" y="865"/>
                    <a:pt x="2069" y="862"/>
                  </a:cubicBezTo>
                  <a:cubicBezTo>
                    <a:pt x="2069" y="858"/>
                    <a:pt x="2067" y="856"/>
                    <a:pt x="2063" y="857"/>
                  </a:cubicBezTo>
                  <a:cubicBezTo>
                    <a:pt x="2063" y="869"/>
                    <a:pt x="2063" y="869"/>
                    <a:pt x="2063" y="869"/>
                  </a:cubicBezTo>
                  <a:close/>
                  <a:moveTo>
                    <a:pt x="2063" y="90"/>
                  </a:moveTo>
                  <a:cubicBezTo>
                    <a:pt x="2063" y="69"/>
                    <a:pt x="2063" y="69"/>
                    <a:pt x="2063" y="69"/>
                  </a:cubicBezTo>
                  <a:cubicBezTo>
                    <a:pt x="2064" y="69"/>
                    <a:pt x="2064" y="69"/>
                    <a:pt x="2065" y="69"/>
                  </a:cubicBezTo>
                  <a:cubicBezTo>
                    <a:pt x="2074" y="62"/>
                    <a:pt x="2110" y="63"/>
                    <a:pt x="2098" y="66"/>
                  </a:cubicBezTo>
                  <a:cubicBezTo>
                    <a:pt x="2085" y="69"/>
                    <a:pt x="2083" y="92"/>
                    <a:pt x="2069" y="92"/>
                  </a:cubicBezTo>
                  <a:cubicBezTo>
                    <a:pt x="2067" y="92"/>
                    <a:pt x="2065" y="91"/>
                    <a:pt x="2063" y="90"/>
                  </a:cubicBezTo>
                  <a:close/>
                  <a:moveTo>
                    <a:pt x="2063" y="69"/>
                  </a:moveTo>
                  <a:cubicBezTo>
                    <a:pt x="2063" y="90"/>
                    <a:pt x="2063" y="90"/>
                    <a:pt x="2063" y="90"/>
                  </a:cubicBezTo>
                  <a:cubicBezTo>
                    <a:pt x="2055" y="85"/>
                    <a:pt x="2054" y="69"/>
                    <a:pt x="2063" y="69"/>
                  </a:cubicBezTo>
                  <a:close/>
                  <a:moveTo>
                    <a:pt x="2063" y="151"/>
                  </a:moveTo>
                  <a:cubicBezTo>
                    <a:pt x="2063" y="771"/>
                    <a:pt x="2063" y="771"/>
                    <a:pt x="2063" y="771"/>
                  </a:cubicBezTo>
                  <a:cubicBezTo>
                    <a:pt x="2062" y="769"/>
                    <a:pt x="2061" y="768"/>
                    <a:pt x="2058" y="766"/>
                  </a:cubicBezTo>
                  <a:cubicBezTo>
                    <a:pt x="2045" y="758"/>
                    <a:pt x="2030" y="749"/>
                    <a:pt x="2011" y="759"/>
                  </a:cubicBezTo>
                  <a:cubicBezTo>
                    <a:pt x="1991" y="770"/>
                    <a:pt x="1969" y="791"/>
                    <a:pt x="1963" y="792"/>
                  </a:cubicBezTo>
                  <a:cubicBezTo>
                    <a:pt x="1962" y="793"/>
                    <a:pt x="1961" y="793"/>
                    <a:pt x="1960" y="794"/>
                  </a:cubicBezTo>
                  <a:cubicBezTo>
                    <a:pt x="1960" y="217"/>
                    <a:pt x="1960" y="217"/>
                    <a:pt x="1960" y="217"/>
                  </a:cubicBezTo>
                  <a:cubicBezTo>
                    <a:pt x="1964" y="221"/>
                    <a:pt x="1966" y="226"/>
                    <a:pt x="1967" y="231"/>
                  </a:cubicBezTo>
                  <a:cubicBezTo>
                    <a:pt x="1970" y="239"/>
                    <a:pt x="1987" y="254"/>
                    <a:pt x="1994" y="265"/>
                  </a:cubicBezTo>
                  <a:cubicBezTo>
                    <a:pt x="2001" y="275"/>
                    <a:pt x="2006" y="279"/>
                    <a:pt x="2006" y="269"/>
                  </a:cubicBezTo>
                  <a:cubicBezTo>
                    <a:pt x="2006" y="259"/>
                    <a:pt x="1997" y="246"/>
                    <a:pt x="1991" y="242"/>
                  </a:cubicBezTo>
                  <a:cubicBezTo>
                    <a:pt x="1985" y="238"/>
                    <a:pt x="1993" y="216"/>
                    <a:pt x="1980" y="210"/>
                  </a:cubicBezTo>
                  <a:cubicBezTo>
                    <a:pt x="1967" y="205"/>
                    <a:pt x="1958" y="189"/>
                    <a:pt x="1975" y="187"/>
                  </a:cubicBezTo>
                  <a:cubicBezTo>
                    <a:pt x="1991" y="185"/>
                    <a:pt x="1994" y="183"/>
                    <a:pt x="2002" y="175"/>
                  </a:cubicBezTo>
                  <a:cubicBezTo>
                    <a:pt x="2010" y="167"/>
                    <a:pt x="2036" y="158"/>
                    <a:pt x="2058" y="152"/>
                  </a:cubicBezTo>
                  <a:cubicBezTo>
                    <a:pt x="2060" y="152"/>
                    <a:pt x="2061" y="151"/>
                    <a:pt x="2063" y="151"/>
                  </a:cubicBezTo>
                  <a:close/>
                  <a:moveTo>
                    <a:pt x="2063" y="857"/>
                  </a:moveTo>
                  <a:cubicBezTo>
                    <a:pt x="2063" y="869"/>
                    <a:pt x="2063" y="869"/>
                    <a:pt x="2063" y="869"/>
                  </a:cubicBezTo>
                  <a:cubicBezTo>
                    <a:pt x="2062" y="869"/>
                    <a:pt x="2061" y="868"/>
                    <a:pt x="2060" y="867"/>
                  </a:cubicBezTo>
                  <a:cubicBezTo>
                    <a:pt x="2056" y="862"/>
                    <a:pt x="2057" y="859"/>
                    <a:pt x="2062" y="858"/>
                  </a:cubicBezTo>
                  <a:cubicBezTo>
                    <a:pt x="2062" y="858"/>
                    <a:pt x="2063" y="858"/>
                    <a:pt x="2063" y="857"/>
                  </a:cubicBezTo>
                  <a:close/>
                  <a:moveTo>
                    <a:pt x="1960" y="871"/>
                  </a:moveTo>
                  <a:cubicBezTo>
                    <a:pt x="1960" y="847"/>
                    <a:pt x="1960" y="847"/>
                    <a:pt x="1960" y="847"/>
                  </a:cubicBezTo>
                  <a:cubicBezTo>
                    <a:pt x="1969" y="849"/>
                    <a:pt x="1975" y="866"/>
                    <a:pt x="1963" y="870"/>
                  </a:cubicBezTo>
                  <a:cubicBezTo>
                    <a:pt x="1962" y="871"/>
                    <a:pt x="1961" y="871"/>
                    <a:pt x="1960" y="871"/>
                  </a:cubicBezTo>
                  <a:close/>
                  <a:moveTo>
                    <a:pt x="1960" y="217"/>
                  </a:moveTo>
                  <a:cubicBezTo>
                    <a:pt x="1960" y="794"/>
                    <a:pt x="1960" y="794"/>
                    <a:pt x="1960" y="794"/>
                  </a:cubicBezTo>
                  <a:cubicBezTo>
                    <a:pt x="1957" y="800"/>
                    <a:pt x="1959" y="818"/>
                    <a:pt x="1956" y="829"/>
                  </a:cubicBezTo>
                  <a:cubicBezTo>
                    <a:pt x="1952" y="843"/>
                    <a:pt x="1945" y="854"/>
                    <a:pt x="1935" y="853"/>
                  </a:cubicBezTo>
                  <a:cubicBezTo>
                    <a:pt x="1929" y="852"/>
                    <a:pt x="1921" y="838"/>
                    <a:pt x="1913" y="824"/>
                  </a:cubicBezTo>
                  <a:cubicBezTo>
                    <a:pt x="1913" y="273"/>
                    <a:pt x="1913" y="273"/>
                    <a:pt x="1913" y="273"/>
                  </a:cubicBezTo>
                  <a:cubicBezTo>
                    <a:pt x="1914" y="272"/>
                    <a:pt x="1915" y="272"/>
                    <a:pt x="1916" y="272"/>
                  </a:cubicBezTo>
                  <a:cubicBezTo>
                    <a:pt x="1926" y="272"/>
                    <a:pt x="1935" y="288"/>
                    <a:pt x="1949" y="288"/>
                  </a:cubicBezTo>
                  <a:cubicBezTo>
                    <a:pt x="1963" y="288"/>
                    <a:pt x="1950" y="268"/>
                    <a:pt x="1935" y="261"/>
                  </a:cubicBezTo>
                  <a:cubicBezTo>
                    <a:pt x="1928" y="257"/>
                    <a:pt x="1919" y="257"/>
                    <a:pt x="1913" y="256"/>
                  </a:cubicBezTo>
                  <a:cubicBezTo>
                    <a:pt x="1913" y="207"/>
                    <a:pt x="1913" y="207"/>
                    <a:pt x="1913" y="207"/>
                  </a:cubicBezTo>
                  <a:cubicBezTo>
                    <a:pt x="1921" y="206"/>
                    <a:pt x="1902" y="238"/>
                    <a:pt x="1927" y="227"/>
                  </a:cubicBezTo>
                  <a:cubicBezTo>
                    <a:pt x="1954" y="214"/>
                    <a:pt x="1932" y="216"/>
                    <a:pt x="1946" y="213"/>
                  </a:cubicBezTo>
                  <a:cubicBezTo>
                    <a:pt x="1953" y="212"/>
                    <a:pt x="1957" y="214"/>
                    <a:pt x="1960" y="217"/>
                  </a:cubicBezTo>
                  <a:close/>
                  <a:moveTo>
                    <a:pt x="1960" y="847"/>
                  </a:moveTo>
                  <a:cubicBezTo>
                    <a:pt x="1959" y="847"/>
                    <a:pt x="1959" y="847"/>
                    <a:pt x="1958" y="847"/>
                  </a:cubicBezTo>
                  <a:cubicBezTo>
                    <a:pt x="1946" y="846"/>
                    <a:pt x="1950" y="870"/>
                    <a:pt x="1960" y="871"/>
                  </a:cubicBezTo>
                  <a:cubicBezTo>
                    <a:pt x="1960" y="847"/>
                    <a:pt x="1960" y="847"/>
                    <a:pt x="1960" y="847"/>
                  </a:cubicBezTo>
                  <a:close/>
                  <a:moveTo>
                    <a:pt x="1913" y="917"/>
                  </a:moveTo>
                  <a:cubicBezTo>
                    <a:pt x="1913" y="907"/>
                    <a:pt x="1913" y="907"/>
                    <a:pt x="1913" y="907"/>
                  </a:cubicBezTo>
                  <a:cubicBezTo>
                    <a:pt x="1913" y="907"/>
                    <a:pt x="1913" y="907"/>
                    <a:pt x="1913" y="907"/>
                  </a:cubicBezTo>
                  <a:cubicBezTo>
                    <a:pt x="1917" y="904"/>
                    <a:pt x="1921" y="906"/>
                    <a:pt x="1920" y="911"/>
                  </a:cubicBezTo>
                  <a:cubicBezTo>
                    <a:pt x="1919" y="915"/>
                    <a:pt x="1916" y="919"/>
                    <a:pt x="1913" y="917"/>
                  </a:cubicBezTo>
                  <a:close/>
                  <a:moveTo>
                    <a:pt x="1913" y="897"/>
                  </a:moveTo>
                  <a:cubicBezTo>
                    <a:pt x="1913" y="890"/>
                    <a:pt x="1913" y="890"/>
                    <a:pt x="1913" y="890"/>
                  </a:cubicBezTo>
                  <a:cubicBezTo>
                    <a:pt x="1914" y="891"/>
                    <a:pt x="1914" y="892"/>
                    <a:pt x="1914" y="894"/>
                  </a:cubicBezTo>
                  <a:cubicBezTo>
                    <a:pt x="1914" y="895"/>
                    <a:pt x="1913" y="896"/>
                    <a:pt x="1913" y="897"/>
                  </a:cubicBezTo>
                  <a:close/>
                  <a:moveTo>
                    <a:pt x="1913" y="884"/>
                  </a:moveTo>
                  <a:cubicBezTo>
                    <a:pt x="1913" y="872"/>
                    <a:pt x="1913" y="872"/>
                    <a:pt x="1913" y="872"/>
                  </a:cubicBezTo>
                  <a:cubicBezTo>
                    <a:pt x="1916" y="871"/>
                    <a:pt x="1919" y="873"/>
                    <a:pt x="1918" y="877"/>
                  </a:cubicBezTo>
                  <a:cubicBezTo>
                    <a:pt x="1918" y="880"/>
                    <a:pt x="1915" y="884"/>
                    <a:pt x="1913" y="884"/>
                  </a:cubicBezTo>
                  <a:close/>
                  <a:moveTo>
                    <a:pt x="1913" y="207"/>
                  </a:moveTo>
                  <a:cubicBezTo>
                    <a:pt x="1913" y="256"/>
                    <a:pt x="1913" y="256"/>
                    <a:pt x="1913" y="256"/>
                  </a:cubicBezTo>
                  <a:cubicBezTo>
                    <a:pt x="1911" y="256"/>
                    <a:pt x="1909" y="256"/>
                    <a:pt x="1908" y="255"/>
                  </a:cubicBezTo>
                  <a:cubicBezTo>
                    <a:pt x="1908" y="209"/>
                    <a:pt x="1908" y="209"/>
                    <a:pt x="1908" y="209"/>
                  </a:cubicBezTo>
                  <a:cubicBezTo>
                    <a:pt x="1908" y="209"/>
                    <a:pt x="1909" y="209"/>
                    <a:pt x="1909" y="209"/>
                  </a:cubicBezTo>
                  <a:cubicBezTo>
                    <a:pt x="1911" y="208"/>
                    <a:pt x="1912" y="207"/>
                    <a:pt x="1913" y="207"/>
                  </a:cubicBezTo>
                  <a:close/>
                  <a:moveTo>
                    <a:pt x="1913" y="273"/>
                  </a:moveTo>
                  <a:cubicBezTo>
                    <a:pt x="1913" y="824"/>
                    <a:pt x="1913" y="824"/>
                    <a:pt x="1913" y="824"/>
                  </a:cubicBezTo>
                  <a:cubicBezTo>
                    <a:pt x="1911" y="821"/>
                    <a:pt x="1910" y="818"/>
                    <a:pt x="1908" y="816"/>
                  </a:cubicBezTo>
                  <a:cubicBezTo>
                    <a:pt x="1908" y="285"/>
                    <a:pt x="1908" y="285"/>
                    <a:pt x="1908" y="285"/>
                  </a:cubicBezTo>
                  <a:cubicBezTo>
                    <a:pt x="1911" y="280"/>
                    <a:pt x="1910" y="275"/>
                    <a:pt x="1913" y="273"/>
                  </a:cubicBezTo>
                  <a:close/>
                  <a:moveTo>
                    <a:pt x="1913" y="872"/>
                  </a:moveTo>
                  <a:cubicBezTo>
                    <a:pt x="1913" y="884"/>
                    <a:pt x="1913" y="884"/>
                    <a:pt x="1913" y="884"/>
                  </a:cubicBezTo>
                  <a:cubicBezTo>
                    <a:pt x="1912" y="884"/>
                    <a:pt x="1911" y="883"/>
                    <a:pt x="1910" y="882"/>
                  </a:cubicBezTo>
                  <a:cubicBezTo>
                    <a:pt x="1909" y="881"/>
                    <a:pt x="1908" y="880"/>
                    <a:pt x="1908" y="879"/>
                  </a:cubicBezTo>
                  <a:cubicBezTo>
                    <a:pt x="1908" y="875"/>
                    <a:pt x="1908" y="875"/>
                    <a:pt x="1908" y="875"/>
                  </a:cubicBezTo>
                  <a:cubicBezTo>
                    <a:pt x="1909" y="874"/>
                    <a:pt x="1910" y="874"/>
                    <a:pt x="1911" y="873"/>
                  </a:cubicBezTo>
                  <a:cubicBezTo>
                    <a:pt x="1912" y="873"/>
                    <a:pt x="1912" y="873"/>
                    <a:pt x="1913" y="872"/>
                  </a:cubicBezTo>
                  <a:close/>
                  <a:moveTo>
                    <a:pt x="1913" y="890"/>
                  </a:moveTo>
                  <a:cubicBezTo>
                    <a:pt x="1913" y="897"/>
                    <a:pt x="1913" y="897"/>
                    <a:pt x="1913" y="897"/>
                  </a:cubicBezTo>
                  <a:cubicBezTo>
                    <a:pt x="1912" y="899"/>
                    <a:pt x="1910" y="901"/>
                    <a:pt x="1908" y="901"/>
                  </a:cubicBezTo>
                  <a:cubicBezTo>
                    <a:pt x="1908" y="889"/>
                    <a:pt x="1908" y="889"/>
                    <a:pt x="1908" y="889"/>
                  </a:cubicBezTo>
                  <a:cubicBezTo>
                    <a:pt x="1910" y="889"/>
                    <a:pt x="1912" y="889"/>
                    <a:pt x="1913" y="890"/>
                  </a:cubicBezTo>
                  <a:close/>
                  <a:moveTo>
                    <a:pt x="1913" y="907"/>
                  </a:moveTo>
                  <a:cubicBezTo>
                    <a:pt x="1913" y="917"/>
                    <a:pt x="1913" y="917"/>
                    <a:pt x="1913" y="917"/>
                  </a:cubicBezTo>
                  <a:cubicBezTo>
                    <a:pt x="1912" y="917"/>
                    <a:pt x="1912" y="916"/>
                    <a:pt x="1912" y="916"/>
                  </a:cubicBezTo>
                  <a:cubicBezTo>
                    <a:pt x="1908" y="911"/>
                    <a:pt x="1908" y="908"/>
                    <a:pt x="1913" y="907"/>
                  </a:cubicBezTo>
                  <a:close/>
                  <a:moveTo>
                    <a:pt x="1908" y="868"/>
                  </a:moveTo>
                  <a:cubicBezTo>
                    <a:pt x="1908" y="863"/>
                    <a:pt x="1908" y="863"/>
                    <a:pt x="1908" y="863"/>
                  </a:cubicBezTo>
                  <a:cubicBezTo>
                    <a:pt x="1909" y="864"/>
                    <a:pt x="1909" y="865"/>
                    <a:pt x="1909" y="867"/>
                  </a:cubicBezTo>
                  <a:cubicBezTo>
                    <a:pt x="1908" y="867"/>
                    <a:pt x="1908" y="868"/>
                    <a:pt x="1908" y="868"/>
                  </a:cubicBezTo>
                  <a:close/>
                  <a:moveTo>
                    <a:pt x="1908" y="209"/>
                  </a:moveTo>
                  <a:cubicBezTo>
                    <a:pt x="1908" y="255"/>
                    <a:pt x="1908" y="255"/>
                    <a:pt x="1908" y="255"/>
                  </a:cubicBezTo>
                  <a:cubicBezTo>
                    <a:pt x="1905" y="254"/>
                    <a:pt x="1903" y="253"/>
                    <a:pt x="1905" y="248"/>
                  </a:cubicBezTo>
                  <a:cubicBezTo>
                    <a:pt x="1908" y="243"/>
                    <a:pt x="1905" y="236"/>
                    <a:pt x="1903" y="229"/>
                  </a:cubicBezTo>
                  <a:cubicBezTo>
                    <a:pt x="1903" y="215"/>
                    <a:pt x="1903" y="215"/>
                    <a:pt x="1903" y="215"/>
                  </a:cubicBezTo>
                  <a:cubicBezTo>
                    <a:pt x="1904" y="213"/>
                    <a:pt x="1906" y="211"/>
                    <a:pt x="1908" y="209"/>
                  </a:cubicBezTo>
                  <a:close/>
                  <a:moveTo>
                    <a:pt x="1908" y="285"/>
                  </a:moveTo>
                  <a:cubicBezTo>
                    <a:pt x="1908" y="816"/>
                    <a:pt x="1908" y="816"/>
                    <a:pt x="1908" y="816"/>
                  </a:cubicBezTo>
                  <a:cubicBezTo>
                    <a:pt x="1906" y="813"/>
                    <a:pt x="1905" y="810"/>
                    <a:pt x="1903" y="808"/>
                  </a:cubicBezTo>
                  <a:cubicBezTo>
                    <a:pt x="1903" y="290"/>
                    <a:pt x="1903" y="290"/>
                    <a:pt x="1903" y="290"/>
                  </a:cubicBezTo>
                  <a:cubicBezTo>
                    <a:pt x="1905" y="288"/>
                    <a:pt x="1907" y="287"/>
                    <a:pt x="1908" y="285"/>
                  </a:cubicBezTo>
                  <a:close/>
                  <a:moveTo>
                    <a:pt x="1908" y="863"/>
                  </a:moveTo>
                  <a:cubicBezTo>
                    <a:pt x="1908" y="868"/>
                    <a:pt x="1908" y="868"/>
                    <a:pt x="1908" y="868"/>
                  </a:cubicBezTo>
                  <a:cubicBezTo>
                    <a:pt x="1907" y="871"/>
                    <a:pt x="1905" y="873"/>
                    <a:pt x="1903" y="873"/>
                  </a:cubicBezTo>
                  <a:cubicBezTo>
                    <a:pt x="1903" y="862"/>
                    <a:pt x="1903" y="862"/>
                    <a:pt x="1903" y="862"/>
                  </a:cubicBezTo>
                  <a:cubicBezTo>
                    <a:pt x="1905" y="861"/>
                    <a:pt x="1907" y="862"/>
                    <a:pt x="1908" y="863"/>
                  </a:cubicBezTo>
                  <a:close/>
                  <a:moveTo>
                    <a:pt x="1908" y="875"/>
                  </a:moveTo>
                  <a:cubicBezTo>
                    <a:pt x="1908" y="879"/>
                    <a:pt x="1908" y="879"/>
                    <a:pt x="1908" y="879"/>
                  </a:cubicBezTo>
                  <a:cubicBezTo>
                    <a:pt x="1907" y="877"/>
                    <a:pt x="1907" y="876"/>
                    <a:pt x="1908" y="875"/>
                  </a:cubicBezTo>
                  <a:close/>
                  <a:moveTo>
                    <a:pt x="1908" y="889"/>
                  </a:moveTo>
                  <a:cubicBezTo>
                    <a:pt x="1908" y="901"/>
                    <a:pt x="1908" y="901"/>
                    <a:pt x="1908" y="901"/>
                  </a:cubicBezTo>
                  <a:cubicBezTo>
                    <a:pt x="1907" y="900"/>
                    <a:pt x="1906" y="900"/>
                    <a:pt x="1905" y="899"/>
                  </a:cubicBezTo>
                  <a:cubicBezTo>
                    <a:pt x="1904" y="897"/>
                    <a:pt x="1904" y="896"/>
                    <a:pt x="1903" y="895"/>
                  </a:cubicBezTo>
                  <a:cubicBezTo>
                    <a:pt x="1903" y="892"/>
                    <a:pt x="1903" y="892"/>
                    <a:pt x="1903" y="892"/>
                  </a:cubicBezTo>
                  <a:cubicBezTo>
                    <a:pt x="1904" y="891"/>
                    <a:pt x="1905" y="890"/>
                    <a:pt x="1907" y="890"/>
                  </a:cubicBezTo>
                  <a:cubicBezTo>
                    <a:pt x="1907" y="890"/>
                    <a:pt x="1908" y="889"/>
                    <a:pt x="1908" y="889"/>
                  </a:cubicBezTo>
                  <a:close/>
                  <a:moveTo>
                    <a:pt x="1903" y="833"/>
                  </a:moveTo>
                  <a:cubicBezTo>
                    <a:pt x="1903" y="824"/>
                    <a:pt x="1903" y="824"/>
                    <a:pt x="1903" y="824"/>
                  </a:cubicBezTo>
                  <a:cubicBezTo>
                    <a:pt x="1905" y="824"/>
                    <a:pt x="1906" y="826"/>
                    <a:pt x="1905" y="828"/>
                  </a:cubicBezTo>
                  <a:cubicBezTo>
                    <a:pt x="1905" y="830"/>
                    <a:pt x="1904" y="832"/>
                    <a:pt x="1903" y="833"/>
                  </a:cubicBezTo>
                  <a:close/>
                  <a:moveTo>
                    <a:pt x="1903" y="215"/>
                  </a:moveTo>
                  <a:cubicBezTo>
                    <a:pt x="1903" y="229"/>
                    <a:pt x="1903" y="229"/>
                    <a:pt x="1903" y="229"/>
                  </a:cubicBezTo>
                  <a:cubicBezTo>
                    <a:pt x="1902" y="224"/>
                    <a:pt x="1901" y="219"/>
                    <a:pt x="1903" y="215"/>
                  </a:cubicBezTo>
                  <a:close/>
                  <a:moveTo>
                    <a:pt x="1903" y="290"/>
                  </a:moveTo>
                  <a:cubicBezTo>
                    <a:pt x="1901" y="291"/>
                    <a:pt x="1899" y="293"/>
                    <a:pt x="1897" y="294"/>
                  </a:cubicBezTo>
                  <a:cubicBezTo>
                    <a:pt x="1878" y="302"/>
                    <a:pt x="1871" y="292"/>
                    <a:pt x="1880" y="280"/>
                  </a:cubicBezTo>
                  <a:cubicBezTo>
                    <a:pt x="1890" y="268"/>
                    <a:pt x="1895" y="259"/>
                    <a:pt x="1891" y="238"/>
                  </a:cubicBezTo>
                  <a:cubicBezTo>
                    <a:pt x="1887" y="216"/>
                    <a:pt x="1891" y="195"/>
                    <a:pt x="1878" y="198"/>
                  </a:cubicBezTo>
                  <a:cubicBezTo>
                    <a:pt x="1864" y="201"/>
                    <a:pt x="1854" y="235"/>
                    <a:pt x="1854" y="247"/>
                  </a:cubicBezTo>
                  <a:cubicBezTo>
                    <a:pt x="1854" y="259"/>
                    <a:pt x="1864" y="264"/>
                    <a:pt x="1848" y="264"/>
                  </a:cubicBezTo>
                  <a:cubicBezTo>
                    <a:pt x="1831" y="264"/>
                    <a:pt x="1826" y="247"/>
                    <a:pt x="1813" y="247"/>
                  </a:cubicBezTo>
                  <a:cubicBezTo>
                    <a:pt x="1801" y="247"/>
                    <a:pt x="1811" y="261"/>
                    <a:pt x="1798" y="261"/>
                  </a:cubicBezTo>
                  <a:cubicBezTo>
                    <a:pt x="1789" y="261"/>
                    <a:pt x="1775" y="264"/>
                    <a:pt x="1762" y="268"/>
                  </a:cubicBezTo>
                  <a:cubicBezTo>
                    <a:pt x="1762" y="564"/>
                    <a:pt x="1762" y="564"/>
                    <a:pt x="1762" y="564"/>
                  </a:cubicBezTo>
                  <a:cubicBezTo>
                    <a:pt x="1800" y="574"/>
                    <a:pt x="1787" y="595"/>
                    <a:pt x="1762" y="603"/>
                  </a:cubicBezTo>
                  <a:cubicBezTo>
                    <a:pt x="1762" y="707"/>
                    <a:pt x="1762" y="707"/>
                    <a:pt x="1762" y="707"/>
                  </a:cubicBezTo>
                  <a:cubicBezTo>
                    <a:pt x="1765" y="708"/>
                    <a:pt x="1769" y="709"/>
                    <a:pt x="1772" y="712"/>
                  </a:cubicBezTo>
                  <a:cubicBezTo>
                    <a:pt x="1787" y="722"/>
                    <a:pt x="1783" y="712"/>
                    <a:pt x="1808" y="712"/>
                  </a:cubicBezTo>
                  <a:cubicBezTo>
                    <a:pt x="1832" y="712"/>
                    <a:pt x="1831" y="709"/>
                    <a:pt x="1850" y="725"/>
                  </a:cubicBezTo>
                  <a:cubicBezTo>
                    <a:pt x="1869" y="742"/>
                    <a:pt x="1880" y="747"/>
                    <a:pt x="1893" y="747"/>
                  </a:cubicBezTo>
                  <a:cubicBezTo>
                    <a:pt x="1905" y="747"/>
                    <a:pt x="1887" y="788"/>
                    <a:pt x="1900" y="803"/>
                  </a:cubicBezTo>
                  <a:cubicBezTo>
                    <a:pt x="1901" y="805"/>
                    <a:pt x="1902" y="806"/>
                    <a:pt x="1903" y="808"/>
                  </a:cubicBezTo>
                  <a:cubicBezTo>
                    <a:pt x="1903" y="290"/>
                    <a:pt x="1903" y="290"/>
                    <a:pt x="1903" y="290"/>
                  </a:cubicBezTo>
                  <a:close/>
                  <a:moveTo>
                    <a:pt x="1903" y="824"/>
                  </a:moveTo>
                  <a:cubicBezTo>
                    <a:pt x="1903" y="833"/>
                    <a:pt x="1903" y="833"/>
                    <a:pt x="1903" y="833"/>
                  </a:cubicBezTo>
                  <a:cubicBezTo>
                    <a:pt x="1901" y="835"/>
                    <a:pt x="1899" y="836"/>
                    <a:pt x="1897" y="833"/>
                  </a:cubicBezTo>
                  <a:cubicBezTo>
                    <a:pt x="1893" y="829"/>
                    <a:pt x="1893" y="826"/>
                    <a:pt x="1898" y="824"/>
                  </a:cubicBezTo>
                  <a:cubicBezTo>
                    <a:pt x="1900" y="823"/>
                    <a:pt x="1902" y="823"/>
                    <a:pt x="1903" y="824"/>
                  </a:cubicBezTo>
                  <a:close/>
                  <a:moveTo>
                    <a:pt x="1903" y="862"/>
                  </a:moveTo>
                  <a:cubicBezTo>
                    <a:pt x="1903" y="873"/>
                    <a:pt x="1903" y="873"/>
                    <a:pt x="1903" y="873"/>
                  </a:cubicBezTo>
                  <a:cubicBezTo>
                    <a:pt x="1902" y="873"/>
                    <a:pt x="1901" y="873"/>
                    <a:pt x="1900" y="871"/>
                  </a:cubicBezTo>
                  <a:cubicBezTo>
                    <a:pt x="1896" y="867"/>
                    <a:pt x="1897" y="864"/>
                    <a:pt x="1902" y="862"/>
                  </a:cubicBezTo>
                  <a:cubicBezTo>
                    <a:pt x="1902" y="862"/>
                    <a:pt x="1903" y="862"/>
                    <a:pt x="1903" y="862"/>
                  </a:cubicBezTo>
                  <a:close/>
                  <a:moveTo>
                    <a:pt x="1903" y="892"/>
                  </a:moveTo>
                  <a:cubicBezTo>
                    <a:pt x="1903" y="895"/>
                    <a:pt x="1903" y="895"/>
                    <a:pt x="1903" y="895"/>
                  </a:cubicBezTo>
                  <a:cubicBezTo>
                    <a:pt x="1903" y="894"/>
                    <a:pt x="1903" y="893"/>
                    <a:pt x="1903" y="892"/>
                  </a:cubicBezTo>
                  <a:close/>
                  <a:moveTo>
                    <a:pt x="1762" y="968"/>
                  </a:moveTo>
                  <a:cubicBezTo>
                    <a:pt x="1762" y="956"/>
                    <a:pt x="1762" y="956"/>
                    <a:pt x="1762" y="956"/>
                  </a:cubicBezTo>
                  <a:cubicBezTo>
                    <a:pt x="1765" y="955"/>
                    <a:pt x="1768" y="957"/>
                    <a:pt x="1767" y="961"/>
                  </a:cubicBezTo>
                  <a:cubicBezTo>
                    <a:pt x="1766" y="964"/>
                    <a:pt x="1764" y="968"/>
                    <a:pt x="1762" y="968"/>
                  </a:cubicBezTo>
                  <a:close/>
                  <a:moveTo>
                    <a:pt x="1762" y="783"/>
                  </a:moveTo>
                  <a:cubicBezTo>
                    <a:pt x="1762" y="717"/>
                    <a:pt x="1762" y="717"/>
                    <a:pt x="1762" y="717"/>
                  </a:cubicBezTo>
                  <a:cubicBezTo>
                    <a:pt x="1771" y="718"/>
                    <a:pt x="1780" y="722"/>
                    <a:pt x="1786" y="728"/>
                  </a:cubicBezTo>
                  <a:cubicBezTo>
                    <a:pt x="1794" y="738"/>
                    <a:pt x="1767" y="770"/>
                    <a:pt x="1763" y="781"/>
                  </a:cubicBezTo>
                  <a:cubicBezTo>
                    <a:pt x="1762" y="782"/>
                    <a:pt x="1762" y="783"/>
                    <a:pt x="1762" y="783"/>
                  </a:cubicBezTo>
                  <a:close/>
                  <a:moveTo>
                    <a:pt x="1762" y="238"/>
                  </a:moveTo>
                  <a:cubicBezTo>
                    <a:pt x="1762" y="178"/>
                    <a:pt x="1762" y="178"/>
                    <a:pt x="1762" y="178"/>
                  </a:cubicBezTo>
                  <a:cubicBezTo>
                    <a:pt x="1776" y="168"/>
                    <a:pt x="1771" y="142"/>
                    <a:pt x="1799" y="142"/>
                  </a:cubicBezTo>
                  <a:cubicBezTo>
                    <a:pt x="1830" y="142"/>
                    <a:pt x="1811" y="125"/>
                    <a:pt x="1847" y="134"/>
                  </a:cubicBezTo>
                  <a:cubicBezTo>
                    <a:pt x="1867" y="132"/>
                    <a:pt x="1850" y="157"/>
                    <a:pt x="1833" y="157"/>
                  </a:cubicBezTo>
                  <a:cubicBezTo>
                    <a:pt x="1816" y="157"/>
                    <a:pt x="1776" y="191"/>
                    <a:pt x="1771" y="208"/>
                  </a:cubicBezTo>
                  <a:cubicBezTo>
                    <a:pt x="1768" y="220"/>
                    <a:pt x="1767" y="235"/>
                    <a:pt x="1762" y="238"/>
                  </a:cubicBezTo>
                  <a:close/>
                  <a:moveTo>
                    <a:pt x="1762" y="178"/>
                  </a:moveTo>
                  <a:cubicBezTo>
                    <a:pt x="1762" y="238"/>
                    <a:pt x="1762" y="238"/>
                    <a:pt x="1762" y="238"/>
                  </a:cubicBezTo>
                  <a:cubicBezTo>
                    <a:pt x="1760" y="239"/>
                    <a:pt x="1757" y="238"/>
                    <a:pt x="1753" y="235"/>
                  </a:cubicBezTo>
                  <a:cubicBezTo>
                    <a:pt x="1753" y="181"/>
                    <a:pt x="1753" y="181"/>
                    <a:pt x="1753" y="181"/>
                  </a:cubicBezTo>
                  <a:cubicBezTo>
                    <a:pt x="1754" y="181"/>
                    <a:pt x="1755" y="181"/>
                    <a:pt x="1755" y="180"/>
                  </a:cubicBezTo>
                  <a:cubicBezTo>
                    <a:pt x="1758" y="180"/>
                    <a:pt x="1760" y="179"/>
                    <a:pt x="1762" y="178"/>
                  </a:cubicBezTo>
                  <a:close/>
                  <a:moveTo>
                    <a:pt x="1762" y="268"/>
                  </a:moveTo>
                  <a:cubicBezTo>
                    <a:pt x="1762" y="564"/>
                    <a:pt x="1762" y="564"/>
                    <a:pt x="1762" y="564"/>
                  </a:cubicBezTo>
                  <a:cubicBezTo>
                    <a:pt x="1762" y="564"/>
                    <a:pt x="1762" y="564"/>
                    <a:pt x="1762" y="564"/>
                  </a:cubicBezTo>
                  <a:cubicBezTo>
                    <a:pt x="1758" y="563"/>
                    <a:pt x="1755" y="562"/>
                    <a:pt x="1753" y="561"/>
                  </a:cubicBezTo>
                  <a:cubicBezTo>
                    <a:pt x="1753" y="271"/>
                    <a:pt x="1753" y="271"/>
                    <a:pt x="1753" y="271"/>
                  </a:cubicBezTo>
                  <a:cubicBezTo>
                    <a:pt x="1756" y="270"/>
                    <a:pt x="1759" y="269"/>
                    <a:pt x="1762" y="268"/>
                  </a:cubicBezTo>
                  <a:close/>
                  <a:moveTo>
                    <a:pt x="1762" y="603"/>
                  </a:moveTo>
                  <a:cubicBezTo>
                    <a:pt x="1762" y="707"/>
                    <a:pt x="1762" y="707"/>
                    <a:pt x="1762" y="707"/>
                  </a:cubicBezTo>
                  <a:cubicBezTo>
                    <a:pt x="1759" y="706"/>
                    <a:pt x="1756" y="706"/>
                    <a:pt x="1753" y="706"/>
                  </a:cubicBezTo>
                  <a:cubicBezTo>
                    <a:pt x="1753" y="606"/>
                    <a:pt x="1753" y="606"/>
                    <a:pt x="1753" y="606"/>
                  </a:cubicBezTo>
                  <a:cubicBezTo>
                    <a:pt x="1756" y="605"/>
                    <a:pt x="1759" y="604"/>
                    <a:pt x="1762" y="603"/>
                  </a:cubicBezTo>
                  <a:close/>
                  <a:moveTo>
                    <a:pt x="1762" y="717"/>
                  </a:moveTo>
                  <a:cubicBezTo>
                    <a:pt x="1762" y="783"/>
                    <a:pt x="1762" y="783"/>
                    <a:pt x="1762" y="783"/>
                  </a:cubicBezTo>
                  <a:cubicBezTo>
                    <a:pt x="1760" y="785"/>
                    <a:pt x="1757" y="788"/>
                    <a:pt x="1753" y="790"/>
                  </a:cubicBezTo>
                  <a:cubicBezTo>
                    <a:pt x="1753" y="718"/>
                    <a:pt x="1753" y="718"/>
                    <a:pt x="1753" y="718"/>
                  </a:cubicBezTo>
                  <a:cubicBezTo>
                    <a:pt x="1756" y="717"/>
                    <a:pt x="1759" y="717"/>
                    <a:pt x="1762" y="717"/>
                  </a:cubicBezTo>
                  <a:close/>
                  <a:moveTo>
                    <a:pt x="1762" y="956"/>
                  </a:moveTo>
                  <a:cubicBezTo>
                    <a:pt x="1762" y="968"/>
                    <a:pt x="1762" y="968"/>
                    <a:pt x="1762" y="968"/>
                  </a:cubicBezTo>
                  <a:cubicBezTo>
                    <a:pt x="1761" y="968"/>
                    <a:pt x="1760" y="967"/>
                    <a:pt x="1759" y="966"/>
                  </a:cubicBezTo>
                  <a:cubicBezTo>
                    <a:pt x="1755" y="961"/>
                    <a:pt x="1755" y="958"/>
                    <a:pt x="1760" y="957"/>
                  </a:cubicBezTo>
                  <a:cubicBezTo>
                    <a:pt x="1761" y="957"/>
                    <a:pt x="1761" y="957"/>
                    <a:pt x="1762" y="956"/>
                  </a:cubicBezTo>
                  <a:close/>
                  <a:moveTo>
                    <a:pt x="1753" y="878"/>
                  </a:moveTo>
                  <a:cubicBezTo>
                    <a:pt x="1753" y="866"/>
                    <a:pt x="1753" y="866"/>
                    <a:pt x="1753" y="866"/>
                  </a:cubicBezTo>
                  <a:cubicBezTo>
                    <a:pt x="1756" y="865"/>
                    <a:pt x="1759" y="867"/>
                    <a:pt x="1758" y="871"/>
                  </a:cubicBezTo>
                  <a:cubicBezTo>
                    <a:pt x="1758" y="874"/>
                    <a:pt x="1755" y="878"/>
                    <a:pt x="1753" y="878"/>
                  </a:cubicBezTo>
                  <a:close/>
                  <a:moveTo>
                    <a:pt x="1753" y="181"/>
                  </a:moveTo>
                  <a:cubicBezTo>
                    <a:pt x="1753" y="235"/>
                    <a:pt x="1753" y="235"/>
                    <a:pt x="1753" y="235"/>
                  </a:cubicBezTo>
                  <a:cubicBezTo>
                    <a:pt x="1752" y="234"/>
                    <a:pt x="1752" y="234"/>
                    <a:pt x="1751" y="233"/>
                  </a:cubicBezTo>
                  <a:cubicBezTo>
                    <a:pt x="1734" y="218"/>
                    <a:pt x="1734" y="188"/>
                    <a:pt x="1753" y="181"/>
                  </a:cubicBezTo>
                  <a:close/>
                  <a:moveTo>
                    <a:pt x="1753" y="271"/>
                  </a:moveTo>
                  <a:cubicBezTo>
                    <a:pt x="1753" y="561"/>
                    <a:pt x="1753" y="561"/>
                    <a:pt x="1753" y="561"/>
                  </a:cubicBezTo>
                  <a:cubicBezTo>
                    <a:pt x="1727" y="551"/>
                    <a:pt x="1748" y="534"/>
                    <a:pt x="1737" y="528"/>
                  </a:cubicBezTo>
                  <a:cubicBezTo>
                    <a:pt x="1737" y="264"/>
                    <a:pt x="1737" y="264"/>
                    <a:pt x="1737" y="264"/>
                  </a:cubicBezTo>
                  <a:cubicBezTo>
                    <a:pt x="1750" y="263"/>
                    <a:pt x="1731" y="280"/>
                    <a:pt x="1748" y="273"/>
                  </a:cubicBezTo>
                  <a:cubicBezTo>
                    <a:pt x="1749" y="272"/>
                    <a:pt x="1751" y="272"/>
                    <a:pt x="1753" y="271"/>
                  </a:cubicBezTo>
                  <a:close/>
                  <a:moveTo>
                    <a:pt x="1753" y="606"/>
                  </a:moveTo>
                  <a:cubicBezTo>
                    <a:pt x="1753" y="706"/>
                    <a:pt x="1753" y="706"/>
                    <a:pt x="1753" y="706"/>
                  </a:cubicBezTo>
                  <a:cubicBezTo>
                    <a:pt x="1747" y="705"/>
                    <a:pt x="1742" y="704"/>
                    <a:pt x="1737" y="699"/>
                  </a:cubicBezTo>
                  <a:cubicBezTo>
                    <a:pt x="1737" y="607"/>
                    <a:pt x="1737" y="607"/>
                    <a:pt x="1737" y="607"/>
                  </a:cubicBezTo>
                  <a:cubicBezTo>
                    <a:pt x="1742" y="607"/>
                    <a:pt x="1748" y="607"/>
                    <a:pt x="1753" y="606"/>
                  </a:cubicBezTo>
                  <a:close/>
                  <a:moveTo>
                    <a:pt x="1753" y="718"/>
                  </a:moveTo>
                  <a:cubicBezTo>
                    <a:pt x="1753" y="790"/>
                    <a:pt x="1753" y="790"/>
                    <a:pt x="1753" y="790"/>
                  </a:cubicBezTo>
                  <a:cubicBezTo>
                    <a:pt x="1748" y="792"/>
                    <a:pt x="1743" y="794"/>
                    <a:pt x="1737" y="796"/>
                  </a:cubicBezTo>
                  <a:cubicBezTo>
                    <a:pt x="1737" y="718"/>
                    <a:pt x="1737" y="718"/>
                    <a:pt x="1737" y="718"/>
                  </a:cubicBezTo>
                  <a:cubicBezTo>
                    <a:pt x="1740" y="721"/>
                    <a:pt x="1744" y="721"/>
                    <a:pt x="1748" y="720"/>
                  </a:cubicBezTo>
                  <a:cubicBezTo>
                    <a:pt x="1749" y="719"/>
                    <a:pt x="1751" y="719"/>
                    <a:pt x="1753" y="718"/>
                  </a:cubicBezTo>
                  <a:close/>
                  <a:moveTo>
                    <a:pt x="1753" y="866"/>
                  </a:moveTo>
                  <a:cubicBezTo>
                    <a:pt x="1753" y="878"/>
                    <a:pt x="1753" y="878"/>
                    <a:pt x="1753" y="878"/>
                  </a:cubicBezTo>
                  <a:cubicBezTo>
                    <a:pt x="1752" y="878"/>
                    <a:pt x="1751" y="877"/>
                    <a:pt x="1750" y="876"/>
                  </a:cubicBezTo>
                  <a:cubicBezTo>
                    <a:pt x="1746" y="871"/>
                    <a:pt x="1746" y="868"/>
                    <a:pt x="1751" y="867"/>
                  </a:cubicBezTo>
                  <a:cubicBezTo>
                    <a:pt x="1752" y="867"/>
                    <a:pt x="1752" y="866"/>
                    <a:pt x="1753" y="866"/>
                  </a:cubicBezTo>
                  <a:close/>
                  <a:moveTo>
                    <a:pt x="1737" y="836"/>
                  </a:moveTo>
                  <a:cubicBezTo>
                    <a:pt x="1737" y="825"/>
                    <a:pt x="1737" y="825"/>
                    <a:pt x="1737" y="825"/>
                  </a:cubicBezTo>
                  <a:cubicBezTo>
                    <a:pt x="1741" y="824"/>
                    <a:pt x="1743" y="826"/>
                    <a:pt x="1742" y="829"/>
                  </a:cubicBezTo>
                  <a:cubicBezTo>
                    <a:pt x="1742" y="833"/>
                    <a:pt x="1740" y="836"/>
                    <a:pt x="1737" y="836"/>
                  </a:cubicBezTo>
                  <a:close/>
                  <a:moveTo>
                    <a:pt x="1737" y="264"/>
                  </a:moveTo>
                  <a:cubicBezTo>
                    <a:pt x="1737" y="528"/>
                    <a:pt x="1737" y="528"/>
                    <a:pt x="1737" y="528"/>
                  </a:cubicBezTo>
                  <a:cubicBezTo>
                    <a:pt x="1733" y="526"/>
                    <a:pt x="1723" y="525"/>
                    <a:pt x="1704" y="527"/>
                  </a:cubicBezTo>
                  <a:cubicBezTo>
                    <a:pt x="1700" y="530"/>
                    <a:pt x="1697" y="533"/>
                    <a:pt x="1694" y="536"/>
                  </a:cubicBezTo>
                  <a:cubicBezTo>
                    <a:pt x="1694" y="286"/>
                    <a:pt x="1694" y="286"/>
                    <a:pt x="1694" y="286"/>
                  </a:cubicBezTo>
                  <a:cubicBezTo>
                    <a:pt x="1705" y="277"/>
                    <a:pt x="1717" y="268"/>
                    <a:pt x="1734" y="265"/>
                  </a:cubicBezTo>
                  <a:cubicBezTo>
                    <a:pt x="1735" y="265"/>
                    <a:pt x="1736" y="264"/>
                    <a:pt x="1737" y="264"/>
                  </a:cubicBezTo>
                  <a:close/>
                  <a:moveTo>
                    <a:pt x="1737" y="607"/>
                  </a:moveTo>
                  <a:cubicBezTo>
                    <a:pt x="1737" y="699"/>
                    <a:pt x="1737" y="699"/>
                    <a:pt x="1737" y="699"/>
                  </a:cubicBezTo>
                  <a:cubicBezTo>
                    <a:pt x="1735" y="697"/>
                    <a:pt x="1734" y="694"/>
                    <a:pt x="1732" y="691"/>
                  </a:cubicBezTo>
                  <a:cubicBezTo>
                    <a:pt x="1723" y="669"/>
                    <a:pt x="1705" y="673"/>
                    <a:pt x="1713" y="687"/>
                  </a:cubicBezTo>
                  <a:cubicBezTo>
                    <a:pt x="1719" y="697"/>
                    <a:pt x="1728" y="713"/>
                    <a:pt x="1737" y="718"/>
                  </a:cubicBezTo>
                  <a:cubicBezTo>
                    <a:pt x="1737" y="796"/>
                    <a:pt x="1737" y="796"/>
                    <a:pt x="1737" y="796"/>
                  </a:cubicBezTo>
                  <a:cubicBezTo>
                    <a:pt x="1726" y="800"/>
                    <a:pt x="1715" y="804"/>
                    <a:pt x="1709" y="807"/>
                  </a:cubicBezTo>
                  <a:cubicBezTo>
                    <a:pt x="1705" y="811"/>
                    <a:pt x="1699" y="816"/>
                    <a:pt x="1694" y="819"/>
                  </a:cubicBezTo>
                  <a:cubicBezTo>
                    <a:pt x="1694" y="566"/>
                    <a:pt x="1694" y="566"/>
                    <a:pt x="1694" y="566"/>
                  </a:cubicBezTo>
                  <a:cubicBezTo>
                    <a:pt x="1696" y="568"/>
                    <a:pt x="1698" y="569"/>
                    <a:pt x="1700" y="571"/>
                  </a:cubicBezTo>
                  <a:cubicBezTo>
                    <a:pt x="1718" y="587"/>
                    <a:pt x="1690" y="599"/>
                    <a:pt x="1730" y="606"/>
                  </a:cubicBezTo>
                  <a:cubicBezTo>
                    <a:pt x="1732" y="606"/>
                    <a:pt x="1735" y="607"/>
                    <a:pt x="1737" y="607"/>
                  </a:cubicBezTo>
                  <a:close/>
                  <a:moveTo>
                    <a:pt x="1737" y="825"/>
                  </a:moveTo>
                  <a:cubicBezTo>
                    <a:pt x="1737" y="836"/>
                    <a:pt x="1737" y="836"/>
                    <a:pt x="1737" y="836"/>
                  </a:cubicBezTo>
                  <a:cubicBezTo>
                    <a:pt x="1736" y="836"/>
                    <a:pt x="1735" y="836"/>
                    <a:pt x="1734" y="834"/>
                  </a:cubicBezTo>
                  <a:cubicBezTo>
                    <a:pt x="1730" y="830"/>
                    <a:pt x="1730" y="827"/>
                    <a:pt x="1735" y="825"/>
                  </a:cubicBezTo>
                  <a:cubicBezTo>
                    <a:pt x="1736" y="825"/>
                    <a:pt x="1736" y="825"/>
                    <a:pt x="1737" y="825"/>
                  </a:cubicBezTo>
                  <a:close/>
                  <a:moveTo>
                    <a:pt x="1694" y="1136"/>
                  </a:moveTo>
                  <a:cubicBezTo>
                    <a:pt x="1694" y="1038"/>
                    <a:pt x="1694" y="1038"/>
                    <a:pt x="1694" y="1038"/>
                  </a:cubicBezTo>
                  <a:cubicBezTo>
                    <a:pt x="1701" y="1030"/>
                    <a:pt x="1707" y="1024"/>
                    <a:pt x="1712" y="1023"/>
                  </a:cubicBezTo>
                  <a:cubicBezTo>
                    <a:pt x="1728" y="1022"/>
                    <a:pt x="1728" y="1042"/>
                    <a:pt x="1718" y="1051"/>
                  </a:cubicBezTo>
                  <a:cubicBezTo>
                    <a:pt x="1707" y="1059"/>
                    <a:pt x="1728" y="1104"/>
                    <a:pt x="1717" y="1108"/>
                  </a:cubicBezTo>
                  <a:cubicBezTo>
                    <a:pt x="1709" y="1111"/>
                    <a:pt x="1702" y="1126"/>
                    <a:pt x="1694" y="1136"/>
                  </a:cubicBezTo>
                  <a:close/>
                  <a:moveTo>
                    <a:pt x="1694" y="892"/>
                  </a:moveTo>
                  <a:cubicBezTo>
                    <a:pt x="1705" y="878"/>
                    <a:pt x="1715" y="863"/>
                    <a:pt x="1720" y="850"/>
                  </a:cubicBezTo>
                  <a:cubicBezTo>
                    <a:pt x="1731" y="824"/>
                    <a:pt x="1715" y="825"/>
                    <a:pt x="1700" y="831"/>
                  </a:cubicBezTo>
                  <a:cubicBezTo>
                    <a:pt x="1698" y="831"/>
                    <a:pt x="1696" y="832"/>
                    <a:pt x="1694" y="832"/>
                  </a:cubicBezTo>
                  <a:lnTo>
                    <a:pt x="1694" y="892"/>
                  </a:lnTo>
                  <a:close/>
                  <a:moveTo>
                    <a:pt x="1694" y="286"/>
                  </a:moveTo>
                  <a:cubicBezTo>
                    <a:pt x="1694" y="536"/>
                    <a:pt x="1694" y="536"/>
                    <a:pt x="1694" y="536"/>
                  </a:cubicBezTo>
                  <a:cubicBezTo>
                    <a:pt x="1686" y="546"/>
                    <a:pt x="1685" y="555"/>
                    <a:pt x="1694" y="566"/>
                  </a:cubicBezTo>
                  <a:cubicBezTo>
                    <a:pt x="1694" y="819"/>
                    <a:pt x="1694" y="819"/>
                    <a:pt x="1694" y="819"/>
                  </a:cubicBezTo>
                  <a:cubicBezTo>
                    <a:pt x="1686" y="825"/>
                    <a:pt x="1677" y="827"/>
                    <a:pt x="1669" y="809"/>
                  </a:cubicBezTo>
                  <a:cubicBezTo>
                    <a:pt x="1669" y="807"/>
                    <a:pt x="1668" y="805"/>
                    <a:pt x="1667" y="804"/>
                  </a:cubicBezTo>
                  <a:cubicBezTo>
                    <a:pt x="1667" y="296"/>
                    <a:pt x="1667" y="296"/>
                    <a:pt x="1667" y="296"/>
                  </a:cubicBezTo>
                  <a:cubicBezTo>
                    <a:pt x="1681" y="296"/>
                    <a:pt x="1661" y="264"/>
                    <a:pt x="1676" y="264"/>
                  </a:cubicBezTo>
                  <a:cubicBezTo>
                    <a:pt x="1691" y="264"/>
                    <a:pt x="1679" y="299"/>
                    <a:pt x="1690" y="290"/>
                  </a:cubicBezTo>
                  <a:cubicBezTo>
                    <a:pt x="1691" y="288"/>
                    <a:pt x="1693" y="287"/>
                    <a:pt x="1694" y="286"/>
                  </a:cubicBezTo>
                  <a:close/>
                  <a:moveTo>
                    <a:pt x="1694" y="832"/>
                  </a:moveTo>
                  <a:cubicBezTo>
                    <a:pt x="1686" y="834"/>
                    <a:pt x="1676" y="831"/>
                    <a:pt x="1667" y="826"/>
                  </a:cubicBezTo>
                  <a:cubicBezTo>
                    <a:pt x="1667" y="923"/>
                    <a:pt x="1667" y="923"/>
                    <a:pt x="1667" y="923"/>
                  </a:cubicBezTo>
                  <a:cubicBezTo>
                    <a:pt x="1675" y="916"/>
                    <a:pt x="1685" y="905"/>
                    <a:pt x="1694" y="892"/>
                  </a:cubicBezTo>
                  <a:cubicBezTo>
                    <a:pt x="1694" y="832"/>
                    <a:pt x="1694" y="832"/>
                    <a:pt x="1694" y="832"/>
                  </a:cubicBezTo>
                  <a:close/>
                  <a:moveTo>
                    <a:pt x="1694" y="1038"/>
                  </a:moveTo>
                  <a:cubicBezTo>
                    <a:pt x="1694" y="1136"/>
                    <a:pt x="1694" y="1136"/>
                    <a:pt x="1694" y="1136"/>
                  </a:cubicBezTo>
                  <a:cubicBezTo>
                    <a:pt x="1691" y="1140"/>
                    <a:pt x="1687" y="1143"/>
                    <a:pt x="1683" y="1143"/>
                  </a:cubicBezTo>
                  <a:cubicBezTo>
                    <a:pt x="1669" y="1146"/>
                    <a:pt x="1675" y="1113"/>
                    <a:pt x="1667" y="1105"/>
                  </a:cubicBezTo>
                  <a:cubicBezTo>
                    <a:pt x="1667" y="1104"/>
                    <a:pt x="1667" y="1104"/>
                    <a:pt x="1667" y="1104"/>
                  </a:cubicBezTo>
                  <a:cubicBezTo>
                    <a:pt x="1667" y="1075"/>
                    <a:pt x="1667" y="1075"/>
                    <a:pt x="1667" y="1075"/>
                  </a:cubicBezTo>
                  <a:cubicBezTo>
                    <a:pt x="1669" y="1069"/>
                    <a:pt x="1672" y="1065"/>
                    <a:pt x="1674" y="1063"/>
                  </a:cubicBezTo>
                  <a:cubicBezTo>
                    <a:pt x="1679" y="1060"/>
                    <a:pt x="1686" y="1048"/>
                    <a:pt x="1694" y="1038"/>
                  </a:cubicBezTo>
                  <a:close/>
                  <a:moveTo>
                    <a:pt x="1667" y="1029"/>
                  </a:moveTo>
                  <a:cubicBezTo>
                    <a:pt x="1667" y="1017"/>
                    <a:pt x="1667" y="1017"/>
                    <a:pt x="1667" y="1017"/>
                  </a:cubicBezTo>
                  <a:cubicBezTo>
                    <a:pt x="1671" y="1016"/>
                    <a:pt x="1673" y="1018"/>
                    <a:pt x="1673" y="1022"/>
                  </a:cubicBezTo>
                  <a:cubicBezTo>
                    <a:pt x="1672" y="1025"/>
                    <a:pt x="1670" y="1029"/>
                    <a:pt x="1667" y="1029"/>
                  </a:cubicBezTo>
                  <a:close/>
                  <a:moveTo>
                    <a:pt x="1667" y="296"/>
                  </a:moveTo>
                  <a:cubicBezTo>
                    <a:pt x="1667" y="804"/>
                    <a:pt x="1667" y="804"/>
                    <a:pt x="1667" y="804"/>
                  </a:cubicBezTo>
                  <a:cubicBezTo>
                    <a:pt x="1654" y="776"/>
                    <a:pt x="1629" y="747"/>
                    <a:pt x="1620" y="722"/>
                  </a:cubicBezTo>
                  <a:cubicBezTo>
                    <a:pt x="1611" y="696"/>
                    <a:pt x="1601" y="680"/>
                    <a:pt x="1591" y="681"/>
                  </a:cubicBezTo>
                  <a:cubicBezTo>
                    <a:pt x="1582" y="683"/>
                    <a:pt x="1604" y="732"/>
                    <a:pt x="1613" y="750"/>
                  </a:cubicBezTo>
                  <a:cubicBezTo>
                    <a:pt x="1623" y="768"/>
                    <a:pt x="1634" y="796"/>
                    <a:pt x="1650" y="813"/>
                  </a:cubicBezTo>
                  <a:cubicBezTo>
                    <a:pt x="1656" y="818"/>
                    <a:pt x="1661" y="823"/>
                    <a:pt x="1667" y="826"/>
                  </a:cubicBezTo>
                  <a:cubicBezTo>
                    <a:pt x="1667" y="923"/>
                    <a:pt x="1667" y="923"/>
                    <a:pt x="1667" y="923"/>
                  </a:cubicBezTo>
                  <a:cubicBezTo>
                    <a:pt x="1666" y="924"/>
                    <a:pt x="1665" y="924"/>
                    <a:pt x="1664" y="925"/>
                  </a:cubicBezTo>
                  <a:cubicBezTo>
                    <a:pt x="1648" y="938"/>
                    <a:pt x="1643" y="966"/>
                    <a:pt x="1634" y="970"/>
                  </a:cubicBezTo>
                  <a:cubicBezTo>
                    <a:pt x="1624" y="975"/>
                    <a:pt x="1637" y="981"/>
                    <a:pt x="1642" y="992"/>
                  </a:cubicBezTo>
                  <a:cubicBezTo>
                    <a:pt x="1648" y="1003"/>
                    <a:pt x="1649" y="1039"/>
                    <a:pt x="1642" y="1053"/>
                  </a:cubicBezTo>
                  <a:cubicBezTo>
                    <a:pt x="1635" y="1066"/>
                    <a:pt x="1623" y="1083"/>
                    <a:pt x="1612" y="1084"/>
                  </a:cubicBezTo>
                  <a:cubicBezTo>
                    <a:pt x="1601" y="1086"/>
                    <a:pt x="1600" y="1105"/>
                    <a:pt x="1608" y="1110"/>
                  </a:cubicBezTo>
                  <a:cubicBezTo>
                    <a:pt x="1616" y="1116"/>
                    <a:pt x="1605" y="1128"/>
                    <a:pt x="1589" y="1129"/>
                  </a:cubicBezTo>
                  <a:cubicBezTo>
                    <a:pt x="1572" y="1131"/>
                    <a:pt x="1590" y="1180"/>
                    <a:pt x="1575" y="1181"/>
                  </a:cubicBezTo>
                  <a:cubicBezTo>
                    <a:pt x="1560" y="1183"/>
                    <a:pt x="1542" y="1202"/>
                    <a:pt x="1520" y="1205"/>
                  </a:cubicBezTo>
                  <a:cubicBezTo>
                    <a:pt x="1500" y="1207"/>
                    <a:pt x="1477" y="1215"/>
                    <a:pt x="1465" y="1203"/>
                  </a:cubicBezTo>
                  <a:cubicBezTo>
                    <a:pt x="1465" y="662"/>
                    <a:pt x="1465" y="662"/>
                    <a:pt x="1465" y="662"/>
                  </a:cubicBezTo>
                  <a:cubicBezTo>
                    <a:pt x="1475" y="666"/>
                    <a:pt x="1484" y="667"/>
                    <a:pt x="1487" y="659"/>
                  </a:cubicBezTo>
                  <a:cubicBezTo>
                    <a:pt x="1493" y="647"/>
                    <a:pt x="1511" y="651"/>
                    <a:pt x="1526" y="654"/>
                  </a:cubicBezTo>
                  <a:cubicBezTo>
                    <a:pt x="1541" y="657"/>
                    <a:pt x="1567" y="662"/>
                    <a:pt x="1580" y="661"/>
                  </a:cubicBezTo>
                  <a:cubicBezTo>
                    <a:pt x="1594" y="659"/>
                    <a:pt x="1608" y="647"/>
                    <a:pt x="1609" y="635"/>
                  </a:cubicBezTo>
                  <a:cubicBezTo>
                    <a:pt x="1611" y="622"/>
                    <a:pt x="1591" y="620"/>
                    <a:pt x="1568" y="620"/>
                  </a:cubicBezTo>
                  <a:cubicBezTo>
                    <a:pt x="1545" y="620"/>
                    <a:pt x="1535" y="616"/>
                    <a:pt x="1539" y="602"/>
                  </a:cubicBezTo>
                  <a:cubicBezTo>
                    <a:pt x="1543" y="588"/>
                    <a:pt x="1550" y="576"/>
                    <a:pt x="1563" y="570"/>
                  </a:cubicBezTo>
                  <a:cubicBezTo>
                    <a:pt x="1575" y="565"/>
                    <a:pt x="1586" y="562"/>
                    <a:pt x="1598" y="562"/>
                  </a:cubicBezTo>
                  <a:cubicBezTo>
                    <a:pt x="1611" y="562"/>
                    <a:pt x="1627" y="572"/>
                    <a:pt x="1642" y="570"/>
                  </a:cubicBezTo>
                  <a:cubicBezTo>
                    <a:pt x="1657" y="569"/>
                    <a:pt x="1652" y="555"/>
                    <a:pt x="1637" y="547"/>
                  </a:cubicBezTo>
                  <a:cubicBezTo>
                    <a:pt x="1621" y="539"/>
                    <a:pt x="1619" y="527"/>
                    <a:pt x="1626" y="520"/>
                  </a:cubicBezTo>
                  <a:cubicBezTo>
                    <a:pt x="1632" y="513"/>
                    <a:pt x="1628" y="506"/>
                    <a:pt x="1616" y="513"/>
                  </a:cubicBezTo>
                  <a:cubicBezTo>
                    <a:pt x="1604" y="520"/>
                    <a:pt x="1586" y="538"/>
                    <a:pt x="1582" y="527"/>
                  </a:cubicBezTo>
                  <a:cubicBezTo>
                    <a:pt x="1578" y="516"/>
                    <a:pt x="1548" y="525"/>
                    <a:pt x="1548" y="542"/>
                  </a:cubicBezTo>
                  <a:cubicBezTo>
                    <a:pt x="1548" y="558"/>
                    <a:pt x="1552" y="561"/>
                    <a:pt x="1546" y="572"/>
                  </a:cubicBezTo>
                  <a:cubicBezTo>
                    <a:pt x="1541" y="583"/>
                    <a:pt x="1528" y="591"/>
                    <a:pt x="1517" y="590"/>
                  </a:cubicBezTo>
                  <a:cubicBezTo>
                    <a:pt x="1506" y="588"/>
                    <a:pt x="1519" y="609"/>
                    <a:pt x="1508" y="614"/>
                  </a:cubicBezTo>
                  <a:cubicBezTo>
                    <a:pt x="1497" y="620"/>
                    <a:pt x="1491" y="606"/>
                    <a:pt x="1484" y="592"/>
                  </a:cubicBezTo>
                  <a:cubicBezTo>
                    <a:pt x="1478" y="579"/>
                    <a:pt x="1472" y="570"/>
                    <a:pt x="1465" y="562"/>
                  </a:cubicBezTo>
                  <a:cubicBezTo>
                    <a:pt x="1465" y="428"/>
                    <a:pt x="1465" y="428"/>
                    <a:pt x="1465" y="428"/>
                  </a:cubicBezTo>
                  <a:cubicBezTo>
                    <a:pt x="1475" y="431"/>
                    <a:pt x="1482" y="435"/>
                    <a:pt x="1490" y="428"/>
                  </a:cubicBezTo>
                  <a:cubicBezTo>
                    <a:pt x="1501" y="418"/>
                    <a:pt x="1482" y="402"/>
                    <a:pt x="1498" y="402"/>
                  </a:cubicBezTo>
                  <a:cubicBezTo>
                    <a:pt x="1515" y="402"/>
                    <a:pt x="1528" y="403"/>
                    <a:pt x="1516" y="391"/>
                  </a:cubicBezTo>
                  <a:cubicBezTo>
                    <a:pt x="1504" y="379"/>
                    <a:pt x="1520" y="385"/>
                    <a:pt x="1534" y="379"/>
                  </a:cubicBezTo>
                  <a:cubicBezTo>
                    <a:pt x="1548" y="372"/>
                    <a:pt x="1546" y="361"/>
                    <a:pt x="1530" y="364"/>
                  </a:cubicBezTo>
                  <a:cubicBezTo>
                    <a:pt x="1513" y="366"/>
                    <a:pt x="1500" y="376"/>
                    <a:pt x="1493" y="359"/>
                  </a:cubicBezTo>
                  <a:cubicBezTo>
                    <a:pt x="1486" y="343"/>
                    <a:pt x="1506" y="324"/>
                    <a:pt x="1517" y="311"/>
                  </a:cubicBezTo>
                  <a:cubicBezTo>
                    <a:pt x="1528" y="299"/>
                    <a:pt x="1500" y="294"/>
                    <a:pt x="1495" y="309"/>
                  </a:cubicBezTo>
                  <a:cubicBezTo>
                    <a:pt x="1491" y="324"/>
                    <a:pt x="1475" y="331"/>
                    <a:pt x="1469" y="346"/>
                  </a:cubicBezTo>
                  <a:cubicBezTo>
                    <a:pt x="1464" y="361"/>
                    <a:pt x="1484" y="375"/>
                    <a:pt x="1474" y="385"/>
                  </a:cubicBezTo>
                  <a:cubicBezTo>
                    <a:pt x="1470" y="389"/>
                    <a:pt x="1468" y="392"/>
                    <a:pt x="1465" y="395"/>
                  </a:cubicBezTo>
                  <a:cubicBezTo>
                    <a:pt x="1465" y="250"/>
                    <a:pt x="1465" y="250"/>
                    <a:pt x="1465" y="250"/>
                  </a:cubicBezTo>
                  <a:cubicBezTo>
                    <a:pt x="1469" y="248"/>
                    <a:pt x="1472" y="246"/>
                    <a:pt x="1475" y="246"/>
                  </a:cubicBezTo>
                  <a:cubicBezTo>
                    <a:pt x="1494" y="242"/>
                    <a:pt x="1521" y="217"/>
                    <a:pt x="1543" y="227"/>
                  </a:cubicBezTo>
                  <a:cubicBezTo>
                    <a:pt x="1565" y="236"/>
                    <a:pt x="1574" y="233"/>
                    <a:pt x="1590" y="246"/>
                  </a:cubicBezTo>
                  <a:cubicBezTo>
                    <a:pt x="1606" y="258"/>
                    <a:pt x="1605" y="265"/>
                    <a:pt x="1623" y="268"/>
                  </a:cubicBezTo>
                  <a:cubicBezTo>
                    <a:pt x="1641" y="270"/>
                    <a:pt x="1645" y="294"/>
                    <a:pt x="1623" y="294"/>
                  </a:cubicBezTo>
                  <a:cubicBezTo>
                    <a:pt x="1601" y="294"/>
                    <a:pt x="1587" y="281"/>
                    <a:pt x="1579" y="288"/>
                  </a:cubicBezTo>
                  <a:cubicBezTo>
                    <a:pt x="1571" y="295"/>
                    <a:pt x="1587" y="302"/>
                    <a:pt x="1595" y="311"/>
                  </a:cubicBezTo>
                  <a:cubicBezTo>
                    <a:pt x="1604" y="321"/>
                    <a:pt x="1619" y="328"/>
                    <a:pt x="1626" y="324"/>
                  </a:cubicBezTo>
                  <a:cubicBezTo>
                    <a:pt x="1632" y="320"/>
                    <a:pt x="1612" y="306"/>
                    <a:pt x="1627" y="310"/>
                  </a:cubicBezTo>
                  <a:cubicBezTo>
                    <a:pt x="1642" y="314"/>
                    <a:pt x="1657" y="316"/>
                    <a:pt x="1648" y="307"/>
                  </a:cubicBezTo>
                  <a:cubicBezTo>
                    <a:pt x="1638" y="299"/>
                    <a:pt x="1652" y="296"/>
                    <a:pt x="1667" y="296"/>
                  </a:cubicBezTo>
                  <a:cubicBezTo>
                    <a:pt x="1667" y="296"/>
                    <a:pt x="1667" y="296"/>
                    <a:pt x="1667" y="296"/>
                  </a:cubicBezTo>
                  <a:close/>
                  <a:moveTo>
                    <a:pt x="1667" y="1017"/>
                  </a:moveTo>
                  <a:cubicBezTo>
                    <a:pt x="1667" y="1018"/>
                    <a:pt x="1666" y="1018"/>
                    <a:pt x="1666" y="1018"/>
                  </a:cubicBezTo>
                  <a:cubicBezTo>
                    <a:pt x="1661" y="1019"/>
                    <a:pt x="1660" y="1022"/>
                    <a:pt x="1664" y="1027"/>
                  </a:cubicBezTo>
                  <a:cubicBezTo>
                    <a:pt x="1665" y="1028"/>
                    <a:pt x="1666" y="1029"/>
                    <a:pt x="1667" y="1029"/>
                  </a:cubicBezTo>
                  <a:cubicBezTo>
                    <a:pt x="1667" y="1017"/>
                    <a:pt x="1667" y="1017"/>
                    <a:pt x="1667" y="1017"/>
                  </a:cubicBezTo>
                  <a:close/>
                  <a:moveTo>
                    <a:pt x="1667" y="1075"/>
                  </a:moveTo>
                  <a:cubicBezTo>
                    <a:pt x="1663" y="1085"/>
                    <a:pt x="1662" y="1098"/>
                    <a:pt x="1667" y="1104"/>
                  </a:cubicBezTo>
                  <a:cubicBezTo>
                    <a:pt x="1667" y="1075"/>
                    <a:pt x="1667" y="1075"/>
                    <a:pt x="1667" y="1075"/>
                  </a:cubicBezTo>
                  <a:close/>
                  <a:moveTo>
                    <a:pt x="1465" y="579"/>
                  </a:moveTo>
                  <a:cubicBezTo>
                    <a:pt x="1466" y="574"/>
                    <a:pt x="1467" y="569"/>
                    <a:pt x="1465" y="566"/>
                  </a:cubicBezTo>
                  <a:cubicBezTo>
                    <a:pt x="1465" y="579"/>
                    <a:pt x="1465" y="579"/>
                    <a:pt x="1465" y="579"/>
                  </a:cubicBezTo>
                  <a:close/>
                  <a:moveTo>
                    <a:pt x="1465" y="136"/>
                  </a:moveTo>
                  <a:cubicBezTo>
                    <a:pt x="1465" y="81"/>
                    <a:pt x="1465" y="81"/>
                    <a:pt x="1465" y="81"/>
                  </a:cubicBezTo>
                  <a:cubicBezTo>
                    <a:pt x="1468" y="82"/>
                    <a:pt x="1470" y="83"/>
                    <a:pt x="1474" y="84"/>
                  </a:cubicBezTo>
                  <a:cubicBezTo>
                    <a:pt x="1506" y="84"/>
                    <a:pt x="1497" y="92"/>
                    <a:pt x="1512" y="103"/>
                  </a:cubicBezTo>
                  <a:cubicBezTo>
                    <a:pt x="1528" y="114"/>
                    <a:pt x="1508" y="140"/>
                    <a:pt x="1486" y="125"/>
                  </a:cubicBezTo>
                  <a:cubicBezTo>
                    <a:pt x="1468" y="112"/>
                    <a:pt x="1473" y="135"/>
                    <a:pt x="1465" y="136"/>
                  </a:cubicBezTo>
                  <a:close/>
                  <a:moveTo>
                    <a:pt x="1465" y="81"/>
                  </a:moveTo>
                  <a:cubicBezTo>
                    <a:pt x="1465" y="136"/>
                    <a:pt x="1465" y="136"/>
                    <a:pt x="1465" y="136"/>
                  </a:cubicBezTo>
                  <a:cubicBezTo>
                    <a:pt x="1464" y="136"/>
                    <a:pt x="1461" y="135"/>
                    <a:pt x="1458" y="132"/>
                  </a:cubicBezTo>
                  <a:cubicBezTo>
                    <a:pt x="1440" y="118"/>
                    <a:pt x="1436" y="108"/>
                    <a:pt x="1457" y="106"/>
                  </a:cubicBezTo>
                  <a:cubicBezTo>
                    <a:pt x="1477" y="104"/>
                    <a:pt x="1438" y="89"/>
                    <a:pt x="1429" y="100"/>
                  </a:cubicBezTo>
                  <a:cubicBezTo>
                    <a:pt x="1419" y="111"/>
                    <a:pt x="1399" y="73"/>
                    <a:pt x="1427" y="73"/>
                  </a:cubicBezTo>
                  <a:cubicBezTo>
                    <a:pt x="1451" y="73"/>
                    <a:pt x="1450" y="75"/>
                    <a:pt x="1465" y="81"/>
                  </a:cubicBezTo>
                  <a:close/>
                  <a:moveTo>
                    <a:pt x="1465" y="250"/>
                  </a:moveTo>
                  <a:cubicBezTo>
                    <a:pt x="1465" y="395"/>
                    <a:pt x="1465" y="395"/>
                    <a:pt x="1465" y="395"/>
                  </a:cubicBezTo>
                  <a:cubicBezTo>
                    <a:pt x="1460" y="403"/>
                    <a:pt x="1456" y="409"/>
                    <a:pt x="1449" y="409"/>
                  </a:cubicBezTo>
                  <a:cubicBezTo>
                    <a:pt x="1439" y="409"/>
                    <a:pt x="1431" y="429"/>
                    <a:pt x="1427" y="416"/>
                  </a:cubicBezTo>
                  <a:cubicBezTo>
                    <a:pt x="1423" y="402"/>
                    <a:pt x="1415" y="387"/>
                    <a:pt x="1405" y="394"/>
                  </a:cubicBezTo>
                  <a:cubicBezTo>
                    <a:pt x="1395" y="401"/>
                    <a:pt x="1397" y="424"/>
                    <a:pt x="1384" y="405"/>
                  </a:cubicBezTo>
                  <a:cubicBezTo>
                    <a:pt x="1372" y="385"/>
                    <a:pt x="1361" y="358"/>
                    <a:pt x="1375" y="343"/>
                  </a:cubicBezTo>
                  <a:cubicBezTo>
                    <a:pt x="1389" y="328"/>
                    <a:pt x="1408" y="316"/>
                    <a:pt x="1419" y="301"/>
                  </a:cubicBezTo>
                  <a:cubicBezTo>
                    <a:pt x="1428" y="288"/>
                    <a:pt x="1448" y="261"/>
                    <a:pt x="1465" y="250"/>
                  </a:cubicBezTo>
                  <a:close/>
                  <a:moveTo>
                    <a:pt x="1465" y="428"/>
                  </a:moveTo>
                  <a:cubicBezTo>
                    <a:pt x="1462" y="426"/>
                    <a:pt x="1457" y="425"/>
                    <a:pt x="1453" y="425"/>
                  </a:cubicBezTo>
                  <a:cubicBezTo>
                    <a:pt x="1438" y="425"/>
                    <a:pt x="1434" y="432"/>
                    <a:pt x="1416" y="432"/>
                  </a:cubicBezTo>
                  <a:cubicBezTo>
                    <a:pt x="1398" y="432"/>
                    <a:pt x="1405" y="420"/>
                    <a:pt x="1394" y="420"/>
                  </a:cubicBezTo>
                  <a:cubicBezTo>
                    <a:pt x="1383" y="420"/>
                    <a:pt x="1386" y="440"/>
                    <a:pt x="1376" y="450"/>
                  </a:cubicBezTo>
                  <a:cubicBezTo>
                    <a:pt x="1368" y="458"/>
                    <a:pt x="1354" y="469"/>
                    <a:pt x="1340" y="474"/>
                  </a:cubicBezTo>
                  <a:cubicBezTo>
                    <a:pt x="1340" y="584"/>
                    <a:pt x="1340" y="584"/>
                    <a:pt x="1340" y="584"/>
                  </a:cubicBezTo>
                  <a:cubicBezTo>
                    <a:pt x="1347" y="582"/>
                    <a:pt x="1348" y="569"/>
                    <a:pt x="1345" y="555"/>
                  </a:cubicBezTo>
                  <a:cubicBezTo>
                    <a:pt x="1341" y="540"/>
                    <a:pt x="1367" y="546"/>
                    <a:pt x="1389" y="546"/>
                  </a:cubicBezTo>
                  <a:cubicBezTo>
                    <a:pt x="1411" y="546"/>
                    <a:pt x="1413" y="561"/>
                    <a:pt x="1428" y="566"/>
                  </a:cubicBezTo>
                  <a:cubicBezTo>
                    <a:pt x="1443" y="572"/>
                    <a:pt x="1445" y="585"/>
                    <a:pt x="1445" y="605"/>
                  </a:cubicBezTo>
                  <a:cubicBezTo>
                    <a:pt x="1445" y="624"/>
                    <a:pt x="1460" y="598"/>
                    <a:pt x="1463" y="590"/>
                  </a:cubicBezTo>
                  <a:cubicBezTo>
                    <a:pt x="1463" y="587"/>
                    <a:pt x="1465" y="583"/>
                    <a:pt x="1465" y="579"/>
                  </a:cubicBezTo>
                  <a:cubicBezTo>
                    <a:pt x="1465" y="566"/>
                    <a:pt x="1465" y="566"/>
                    <a:pt x="1465" y="566"/>
                  </a:cubicBezTo>
                  <a:cubicBezTo>
                    <a:pt x="1464" y="564"/>
                    <a:pt x="1463" y="562"/>
                    <a:pt x="1460" y="562"/>
                  </a:cubicBezTo>
                  <a:cubicBezTo>
                    <a:pt x="1449" y="562"/>
                    <a:pt x="1446" y="558"/>
                    <a:pt x="1437" y="548"/>
                  </a:cubicBezTo>
                  <a:cubicBezTo>
                    <a:pt x="1427" y="539"/>
                    <a:pt x="1435" y="533"/>
                    <a:pt x="1445" y="542"/>
                  </a:cubicBezTo>
                  <a:cubicBezTo>
                    <a:pt x="1454" y="550"/>
                    <a:pt x="1458" y="554"/>
                    <a:pt x="1465" y="562"/>
                  </a:cubicBezTo>
                  <a:cubicBezTo>
                    <a:pt x="1465" y="562"/>
                    <a:pt x="1465" y="562"/>
                    <a:pt x="1465" y="562"/>
                  </a:cubicBezTo>
                  <a:cubicBezTo>
                    <a:pt x="1465" y="428"/>
                    <a:pt x="1465" y="428"/>
                    <a:pt x="1465" y="428"/>
                  </a:cubicBezTo>
                  <a:close/>
                  <a:moveTo>
                    <a:pt x="1465" y="662"/>
                  </a:moveTo>
                  <a:cubicBezTo>
                    <a:pt x="1465" y="1203"/>
                    <a:pt x="1465" y="1203"/>
                    <a:pt x="1465" y="1203"/>
                  </a:cubicBezTo>
                  <a:cubicBezTo>
                    <a:pt x="1464" y="1202"/>
                    <a:pt x="1463" y="1201"/>
                    <a:pt x="1463" y="1199"/>
                  </a:cubicBezTo>
                  <a:cubicBezTo>
                    <a:pt x="1453" y="1181"/>
                    <a:pt x="1469" y="1170"/>
                    <a:pt x="1453" y="1151"/>
                  </a:cubicBezTo>
                  <a:cubicBezTo>
                    <a:pt x="1437" y="1132"/>
                    <a:pt x="1446" y="1116"/>
                    <a:pt x="1434" y="1098"/>
                  </a:cubicBezTo>
                  <a:cubicBezTo>
                    <a:pt x="1421" y="1080"/>
                    <a:pt x="1409" y="1049"/>
                    <a:pt x="1421" y="1032"/>
                  </a:cubicBezTo>
                  <a:cubicBezTo>
                    <a:pt x="1434" y="1016"/>
                    <a:pt x="1439" y="1003"/>
                    <a:pt x="1428" y="999"/>
                  </a:cubicBezTo>
                  <a:cubicBezTo>
                    <a:pt x="1417" y="995"/>
                    <a:pt x="1434" y="976"/>
                    <a:pt x="1419" y="966"/>
                  </a:cubicBezTo>
                  <a:cubicBezTo>
                    <a:pt x="1404" y="957"/>
                    <a:pt x="1394" y="931"/>
                    <a:pt x="1400" y="918"/>
                  </a:cubicBezTo>
                  <a:cubicBezTo>
                    <a:pt x="1405" y="906"/>
                    <a:pt x="1406" y="886"/>
                    <a:pt x="1389" y="886"/>
                  </a:cubicBezTo>
                  <a:cubicBezTo>
                    <a:pt x="1375" y="886"/>
                    <a:pt x="1356" y="878"/>
                    <a:pt x="1340" y="876"/>
                  </a:cubicBezTo>
                  <a:cubicBezTo>
                    <a:pt x="1340" y="615"/>
                    <a:pt x="1340" y="615"/>
                    <a:pt x="1340" y="615"/>
                  </a:cubicBezTo>
                  <a:cubicBezTo>
                    <a:pt x="1348" y="612"/>
                    <a:pt x="1356" y="609"/>
                    <a:pt x="1369" y="609"/>
                  </a:cubicBezTo>
                  <a:cubicBezTo>
                    <a:pt x="1395" y="609"/>
                    <a:pt x="1415" y="599"/>
                    <a:pt x="1412" y="620"/>
                  </a:cubicBezTo>
                  <a:cubicBezTo>
                    <a:pt x="1409" y="640"/>
                    <a:pt x="1435" y="644"/>
                    <a:pt x="1449" y="653"/>
                  </a:cubicBezTo>
                  <a:cubicBezTo>
                    <a:pt x="1454" y="656"/>
                    <a:pt x="1460" y="659"/>
                    <a:pt x="1465" y="662"/>
                  </a:cubicBezTo>
                  <a:close/>
                  <a:moveTo>
                    <a:pt x="1340" y="463"/>
                  </a:moveTo>
                  <a:cubicBezTo>
                    <a:pt x="1340" y="451"/>
                    <a:pt x="1340" y="451"/>
                    <a:pt x="1340" y="451"/>
                  </a:cubicBezTo>
                  <a:cubicBezTo>
                    <a:pt x="1344" y="450"/>
                    <a:pt x="1346" y="452"/>
                    <a:pt x="1345" y="456"/>
                  </a:cubicBezTo>
                  <a:cubicBezTo>
                    <a:pt x="1345" y="459"/>
                    <a:pt x="1343" y="463"/>
                    <a:pt x="1340" y="463"/>
                  </a:cubicBezTo>
                  <a:close/>
                  <a:moveTo>
                    <a:pt x="1340" y="451"/>
                  </a:moveTo>
                  <a:cubicBezTo>
                    <a:pt x="1340" y="463"/>
                    <a:pt x="1340" y="463"/>
                    <a:pt x="1340" y="463"/>
                  </a:cubicBezTo>
                  <a:cubicBezTo>
                    <a:pt x="1339" y="463"/>
                    <a:pt x="1338" y="462"/>
                    <a:pt x="1337" y="461"/>
                  </a:cubicBezTo>
                  <a:cubicBezTo>
                    <a:pt x="1333" y="456"/>
                    <a:pt x="1334" y="454"/>
                    <a:pt x="1338" y="452"/>
                  </a:cubicBezTo>
                  <a:cubicBezTo>
                    <a:pt x="1339" y="452"/>
                    <a:pt x="1340" y="452"/>
                    <a:pt x="1340" y="451"/>
                  </a:cubicBezTo>
                  <a:close/>
                  <a:moveTo>
                    <a:pt x="1340" y="474"/>
                  </a:moveTo>
                  <a:cubicBezTo>
                    <a:pt x="1340" y="584"/>
                    <a:pt x="1340" y="584"/>
                    <a:pt x="1340" y="584"/>
                  </a:cubicBezTo>
                  <a:cubicBezTo>
                    <a:pt x="1339" y="584"/>
                    <a:pt x="1339" y="584"/>
                    <a:pt x="1338" y="584"/>
                  </a:cubicBezTo>
                  <a:cubicBezTo>
                    <a:pt x="1336" y="584"/>
                    <a:pt x="1333" y="584"/>
                    <a:pt x="1331" y="585"/>
                  </a:cubicBezTo>
                  <a:cubicBezTo>
                    <a:pt x="1331" y="477"/>
                    <a:pt x="1331" y="477"/>
                    <a:pt x="1331" y="477"/>
                  </a:cubicBezTo>
                  <a:cubicBezTo>
                    <a:pt x="1332" y="476"/>
                    <a:pt x="1333" y="476"/>
                    <a:pt x="1334" y="476"/>
                  </a:cubicBezTo>
                  <a:cubicBezTo>
                    <a:pt x="1336" y="475"/>
                    <a:pt x="1338" y="475"/>
                    <a:pt x="1340" y="474"/>
                  </a:cubicBezTo>
                  <a:close/>
                  <a:moveTo>
                    <a:pt x="1340" y="615"/>
                  </a:moveTo>
                  <a:cubicBezTo>
                    <a:pt x="1340" y="876"/>
                    <a:pt x="1340" y="876"/>
                    <a:pt x="1340" y="876"/>
                  </a:cubicBezTo>
                  <a:cubicBezTo>
                    <a:pt x="1337" y="876"/>
                    <a:pt x="1334" y="876"/>
                    <a:pt x="1331" y="876"/>
                  </a:cubicBezTo>
                  <a:cubicBezTo>
                    <a:pt x="1331" y="618"/>
                    <a:pt x="1331" y="618"/>
                    <a:pt x="1331" y="618"/>
                  </a:cubicBezTo>
                  <a:cubicBezTo>
                    <a:pt x="1334" y="617"/>
                    <a:pt x="1337" y="616"/>
                    <a:pt x="1340" y="615"/>
                  </a:cubicBezTo>
                  <a:close/>
                  <a:moveTo>
                    <a:pt x="1331" y="417"/>
                  </a:moveTo>
                  <a:cubicBezTo>
                    <a:pt x="1331" y="406"/>
                    <a:pt x="1331" y="406"/>
                    <a:pt x="1331" y="406"/>
                  </a:cubicBezTo>
                  <a:cubicBezTo>
                    <a:pt x="1335" y="404"/>
                    <a:pt x="1337" y="406"/>
                    <a:pt x="1336" y="410"/>
                  </a:cubicBezTo>
                  <a:cubicBezTo>
                    <a:pt x="1336" y="413"/>
                    <a:pt x="1334" y="417"/>
                    <a:pt x="1331" y="417"/>
                  </a:cubicBezTo>
                  <a:close/>
                  <a:moveTo>
                    <a:pt x="1331" y="406"/>
                  </a:moveTo>
                  <a:cubicBezTo>
                    <a:pt x="1331" y="417"/>
                    <a:pt x="1331" y="417"/>
                    <a:pt x="1331" y="417"/>
                  </a:cubicBezTo>
                  <a:cubicBezTo>
                    <a:pt x="1330" y="417"/>
                    <a:pt x="1329" y="416"/>
                    <a:pt x="1328" y="415"/>
                  </a:cubicBezTo>
                  <a:cubicBezTo>
                    <a:pt x="1324" y="411"/>
                    <a:pt x="1325" y="408"/>
                    <a:pt x="1329" y="406"/>
                  </a:cubicBezTo>
                  <a:cubicBezTo>
                    <a:pt x="1330" y="406"/>
                    <a:pt x="1331" y="406"/>
                    <a:pt x="1331" y="406"/>
                  </a:cubicBezTo>
                  <a:close/>
                  <a:moveTo>
                    <a:pt x="1331" y="477"/>
                  </a:moveTo>
                  <a:cubicBezTo>
                    <a:pt x="1331" y="585"/>
                    <a:pt x="1331" y="585"/>
                    <a:pt x="1331" y="585"/>
                  </a:cubicBezTo>
                  <a:cubicBezTo>
                    <a:pt x="1325" y="586"/>
                    <a:pt x="1320" y="588"/>
                    <a:pt x="1321" y="595"/>
                  </a:cubicBezTo>
                  <a:cubicBezTo>
                    <a:pt x="1323" y="605"/>
                    <a:pt x="1319" y="603"/>
                    <a:pt x="1312" y="609"/>
                  </a:cubicBezTo>
                  <a:cubicBezTo>
                    <a:pt x="1309" y="611"/>
                    <a:pt x="1304" y="614"/>
                    <a:pt x="1300" y="616"/>
                  </a:cubicBezTo>
                  <a:cubicBezTo>
                    <a:pt x="1300" y="550"/>
                    <a:pt x="1300" y="550"/>
                    <a:pt x="1300" y="550"/>
                  </a:cubicBezTo>
                  <a:cubicBezTo>
                    <a:pt x="1311" y="546"/>
                    <a:pt x="1318" y="534"/>
                    <a:pt x="1308" y="525"/>
                  </a:cubicBezTo>
                  <a:cubicBezTo>
                    <a:pt x="1295" y="514"/>
                    <a:pt x="1300" y="499"/>
                    <a:pt x="1306" y="487"/>
                  </a:cubicBezTo>
                  <a:cubicBezTo>
                    <a:pt x="1313" y="475"/>
                    <a:pt x="1317" y="479"/>
                    <a:pt x="1331" y="477"/>
                  </a:cubicBezTo>
                  <a:close/>
                  <a:moveTo>
                    <a:pt x="1331" y="618"/>
                  </a:moveTo>
                  <a:cubicBezTo>
                    <a:pt x="1331" y="876"/>
                    <a:pt x="1331" y="876"/>
                    <a:pt x="1331" y="876"/>
                  </a:cubicBezTo>
                  <a:cubicBezTo>
                    <a:pt x="1329" y="876"/>
                    <a:pt x="1326" y="877"/>
                    <a:pt x="1324" y="877"/>
                  </a:cubicBezTo>
                  <a:cubicBezTo>
                    <a:pt x="1315" y="880"/>
                    <a:pt x="1307" y="883"/>
                    <a:pt x="1300" y="885"/>
                  </a:cubicBezTo>
                  <a:cubicBezTo>
                    <a:pt x="1300" y="622"/>
                    <a:pt x="1300" y="622"/>
                    <a:pt x="1300" y="622"/>
                  </a:cubicBezTo>
                  <a:cubicBezTo>
                    <a:pt x="1303" y="621"/>
                    <a:pt x="1307" y="621"/>
                    <a:pt x="1312" y="621"/>
                  </a:cubicBezTo>
                  <a:cubicBezTo>
                    <a:pt x="1320" y="621"/>
                    <a:pt x="1326" y="620"/>
                    <a:pt x="1331" y="618"/>
                  </a:cubicBezTo>
                  <a:close/>
                  <a:moveTo>
                    <a:pt x="1300" y="477"/>
                  </a:moveTo>
                  <a:cubicBezTo>
                    <a:pt x="1305" y="475"/>
                    <a:pt x="1310" y="473"/>
                    <a:pt x="1316" y="473"/>
                  </a:cubicBezTo>
                  <a:cubicBezTo>
                    <a:pt x="1336" y="473"/>
                    <a:pt x="1314" y="439"/>
                    <a:pt x="1317" y="428"/>
                  </a:cubicBezTo>
                  <a:cubicBezTo>
                    <a:pt x="1320" y="418"/>
                    <a:pt x="1319" y="392"/>
                    <a:pt x="1300" y="392"/>
                  </a:cubicBezTo>
                  <a:lnTo>
                    <a:pt x="1300" y="477"/>
                  </a:lnTo>
                  <a:close/>
                  <a:moveTo>
                    <a:pt x="1300" y="392"/>
                  </a:moveTo>
                  <a:cubicBezTo>
                    <a:pt x="1300" y="477"/>
                    <a:pt x="1300" y="477"/>
                    <a:pt x="1300" y="477"/>
                  </a:cubicBezTo>
                  <a:cubicBezTo>
                    <a:pt x="1288" y="482"/>
                    <a:pt x="1279" y="489"/>
                    <a:pt x="1277" y="475"/>
                  </a:cubicBezTo>
                  <a:cubicBezTo>
                    <a:pt x="1274" y="454"/>
                    <a:pt x="1272" y="456"/>
                    <a:pt x="1291" y="448"/>
                  </a:cubicBezTo>
                  <a:cubicBezTo>
                    <a:pt x="1310" y="440"/>
                    <a:pt x="1283" y="391"/>
                    <a:pt x="1297" y="392"/>
                  </a:cubicBezTo>
                  <a:cubicBezTo>
                    <a:pt x="1298" y="392"/>
                    <a:pt x="1299" y="392"/>
                    <a:pt x="1300" y="392"/>
                  </a:cubicBezTo>
                  <a:close/>
                  <a:moveTo>
                    <a:pt x="1300" y="550"/>
                  </a:moveTo>
                  <a:cubicBezTo>
                    <a:pt x="1300" y="616"/>
                    <a:pt x="1300" y="616"/>
                    <a:pt x="1300" y="616"/>
                  </a:cubicBezTo>
                  <a:cubicBezTo>
                    <a:pt x="1295" y="618"/>
                    <a:pt x="1289" y="618"/>
                    <a:pt x="1283" y="614"/>
                  </a:cubicBezTo>
                  <a:cubicBezTo>
                    <a:pt x="1278" y="611"/>
                    <a:pt x="1269" y="612"/>
                    <a:pt x="1263" y="612"/>
                  </a:cubicBezTo>
                  <a:cubicBezTo>
                    <a:pt x="1263" y="549"/>
                    <a:pt x="1263" y="549"/>
                    <a:pt x="1263" y="549"/>
                  </a:cubicBezTo>
                  <a:cubicBezTo>
                    <a:pt x="1275" y="549"/>
                    <a:pt x="1278" y="551"/>
                    <a:pt x="1293" y="551"/>
                  </a:cubicBezTo>
                  <a:cubicBezTo>
                    <a:pt x="1295" y="551"/>
                    <a:pt x="1298" y="551"/>
                    <a:pt x="1300" y="550"/>
                  </a:cubicBezTo>
                  <a:close/>
                  <a:moveTo>
                    <a:pt x="1300" y="622"/>
                  </a:moveTo>
                  <a:cubicBezTo>
                    <a:pt x="1300" y="885"/>
                    <a:pt x="1300" y="885"/>
                    <a:pt x="1300" y="885"/>
                  </a:cubicBezTo>
                  <a:cubicBezTo>
                    <a:pt x="1293" y="887"/>
                    <a:pt x="1286" y="889"/>
                    <a:pt x="1280" y="891"/>
                  </a:cubicBezTo>
                  <a:cubicBezTo>
                    <a:pt x="1276" y="893"/>
                    <a:pt x="1269" y="890"/>
                    <a:pt x="1263" y="885"/>
                  </a:cubicBezTo>
                  <a:cubicBezTo>
                    <a:pt x="1263" y="636"/>
                    <a:pt x="1263" y="636"/>
                    <a:pt x="1263" y="636"/>
                  </a:cubicBezTo>
                  <a:cubicBezTo>
                    <a:pt x="1265" y="635"/>
                    <a:pt x="1268" y="634"/>
                    <a:pt x="1271" y="633"/>
                  </a:cubicBezTo>
                  <a:cubicBezTo>
                    <a:pt x="1282" y="631"/>
                    <a:pt x="1286" y="625"/>
                    <a:pt x="1300" y="622"/>
                  </a:cubicBezTo>
                  <a:close/>
                  <a:moveTo>
                    <a:pt x="1263" y="470"/>
                  </a:moveTo>
                  <a:cubicBezTo>
                    <a:pt x="1266" y="469"/>
                    <a:pt x="1269" y="467"/>
                    <a:pt x="1271" y="462"/>
                  </a:cubicBezTo>
                  <a:cubicBezTo>
                    <a:pt x="1277" y="448"/>
                    <a:pt x="1277" y="423"/>
                    <a:pt x="1265" y="425"/>
                  </a:cubicBezTo>
                  <a:cubicBezTo>
                    <a:pt x="1264" y="425"/>
                    <a:pt x="1263" y="425"/>
                    <a:pt x="1263" y="425"/>
                  </a:cubicBezTo>
                  <a:cubicBezTo>
                    <a:pt x="1263" y="470"/>
                    <a:pt x="1263" y="470"/>
                    <a:pt x="1263" y="470"/>
                  </a:cubicBezTo>
                  <a:close/>
                  <a:moveTo>
                    <a:pt x="1263" y="235"/>
                  </a:moveTo>
                  <a:cubicBezTo>
                    <a:pt x="1263" y="219"/>
                    <a:pt x="1263" y="219"/>
                    <a:pt x="1263" y="219"/>
                  </a:cubicBezTo>
                  <a:cubicBezTo>
                    <a:pt x="1264" y="219"/>
                    <a:pt x="1265" y="219"/>
                    <a:pt x="1266" y="219"/>
                  </a:cubicBezTo>
                  <a:cubicBezTo>
                    <a:pt x="1277" y="219"/>
                    <a:pt x="1285" y="238"/>
                    <a:pt x="1271" y="238"/>
                  </a:cubicBezTo>
                  <a:cubicBezTo>
                    <a:pt x="1268" y="238"/>
                    <a:pt x="1265" y="237"/>
                    <a:pt x="1263" y="235"/>
                  </a:cubicBezTo>
                  <a:close/>
                  <a:moveTo>
                    <a:pt x="1263" y="219"/>
                  </a:moveTo>
                  <a:cubicBezTo>
                    <a:pt x="1263" y="235"/>
                    <a:pt x="1263" y="235"/>
                    <a:pt x="1263" y="235"/>
                  </a:cubicBezTo>
                  <a:cubicBezTo>
                    <a:pt x="1255" y="230"/>
                    <a:pt x="1252" y="220"/>
                    <a:pt x="1263" y="219"/>
                  </a:cubicBezTo>
                  <a:close/>
                  <a:moveTo>
                    <a:pt x="1263" y="425"/>
                  </a:moveTo>
                  <a:cubicBezTo>
                    <a:pt x="1263" y="470"/>
                    <a:pt x="1263" y="470"/>
                    <a:pt x="1263" y="470"/>
                  </a:cubicBezTo>
                  <a:cubicBezTo>
                    <a:pt x="1256" y="472"/>
                    <a:pt x="1249" y="467"/>
                    <a:pt x="1251" y="457"/>
                  </a:cubicBezTo>
                  <a:cubicBezTo>
                    <a:pt x="1254" y="444"/>
                    <a:pt x="1244" y="423"/>
                    <a:pt x="1263" y="425"/>
                  </a:cubicBezTo>
                  <a:close/>
                  <a:moveTo>
                    <a:pt x="1263" y="549"/>
                  </a:moveTo>
                  <a:cubicBezTo>
                    <a:pt x="1263" y="612"/>
                    <a:pt x="1263" y="612"/>
                    <a:pt x="1263" y="612"/>
                  </a:cubicBezTo>
                  <a:cubicBezTo>
                    <a:pt x="1256" y="612"/>
                    <a:pt x="1250" y="612"/>
                    <a:pt x="1250" y="605"/>
                  </a:cubicBezTo>
                  <a:cubicBezTo>
                    <a:pt x="1250" y="591"/>
                    <a:pt x="1241" y="585"/>
                    <a:pt x="1247" y="573"/>
                  </a:cubicBezTo>
                  <a:cubicBezTo>
                    <a:pt x="1254" y="561"/>
                    <a:pt x="1247" y="548"/>
                    <a:pt x="1261" y="548"/>
                  </a:cubicBezTo>
                  <a:cubicBezTo>
                    <a:pt x="1262" y="548"/>
                    <a:pt x="1262" y="548"/>
                    <a:pt x="1263" y="549"/>
                  </a:cubicBezTo>
                  <a:close/>
                  <a:moveTo>
                    <a:pt x="1263" y="636"/>
                  </a:moveTo>
                  <a:cubicBezTo>
                    <a:pt x="1263" y="885"/>
                    <a:pt x="1263" y="885"/>
                    <a:pt x="1263" y="885"/>
                  </a:cubicBezTo>
                  <a:cubicBezTo>
                    <a:pt x="1252" y="877"/>
                    <a:pt x="1239" y="864"/>
                    <a:pt x="1228" y="853"/>
                  </a:cubicBezTo>
                  <a:cubicBezTo>
                    <a:pt x="1220" y="845"/>
                    <a:pt x="1209" y="835"/>
                    <a:pt x="1201" y="825"/>
                  </a:cubicBezTo>
                  <a:cubicBezTo>
                    <a:pt x="1201" y="730"/>
                    <a:pt x="1201" y="730"/>
                    <a:pt x="1201" y="730"/>
                  </a:cubicBezTo>
                  <a:cubicBezTo>
                    <a:pt x="1207" y="718"/>
                    <a:pt x="1211" y="690"/>
                    <a:pt x="1224" y="688"/>
                  </a:cubicBezTo>
                  <a:cubicBezTo>
                    <a:pt x="1238" y="687"/>
                    <a:pt x="1247" y="672"/>
                    <a:pt x="1247" y="659"/>
                  </a:cubicBezTo>
                  <a:cubicBezTo>
                    <a:pt x="1247" y="650"/>
                    <a:pt x="1253" y="641"/>
                    <a:pt x="1263" y="636"/>
                  </a:cubicBezTo>
                  <a:close/>
                  <a:moveTo>
                    <a:pt x="1201" y="653"/>
                  </a:moveTo>
                  <a:cubicBezTo>
                    <a:pt x="1203" y="653"/>
                    <a:pt x="1206" y="650"/>
                    <a:pt x="1206" y="646"/>
                  </a:cubicBezTo>
                  <a:cubicBezTo>
                    <a:pt x="1207" y="643"/>
                    <a:pt x="1204" y="640"/>
                    <a:pt x="1201" y="642"/>
                  </a:cubicBezTo>
                  <a:cubicBezTo>
                    <a:pt x="1201" y="653"/>
                    <a:pt x="1201" y="653"/>
                    <a:pt x="1201" y="653"/>
                  </a:cubicBezTo>
                  <a:close/>
                  <a:moveTo>
                    <a:pt x="1201" y="329"/>
                  </a:moveTo>
                  <a:cubicBezTo>
                    <a:pt x="1201" y="297"/>
                    <a:pt x="1201" y="297"/>
                    <a:pt x="1201" y="297"/>
                  </a:cubicBezTo>
                  <a:cubicBezTo>
                    <a:pt x="1215" y="297"/>
                    <a:pt x="1221" y="309"/>
                    <a:pt x="1212" y="320"/>
                  </a:cubicBezTo>
                  <a:cubicBezTo>
                    <a:pt x="1209" y="323"/>
                    <a:pt x="1205" y="326"/>
                    <a:pt x="1201" y="329"/>
                  </a:cubicBezTo>
                  <a:close/>
                  <a:moveTo>
                    <a:pt x="1201" y="71"/>
                  </a:moveTo>
                  <a:cubicBezTo>
                    <a:pt x="1201" y="50"/>
                    <a:pt x="1201" y="50"/>
                    <a:pt x="1201" y="50"/>
                  </a:cubicBezTo>
                  <a:cubicBezTo>
                    <a:pt x="1217" y="49"/>
                    <a:pt x="1245" y="67"/>
                    <a:pt x="1225" y="69"/>
                  </a:cubicBezTo>
                  <a:cubicBezTo>
                    <a:pt x="1218" y="70"/>
                    <a:pt x="1209" y="71"/>
                    <a:pt x="1201" y="71"/>
                  </a:cubicBezTo>
                  <a:close/>
                  <a:moveTo>
                    <a:pt x="1201" y="50"/>
                  </a:moveTo>
                  <a:cubicBezTo>
                    <a:pt x="1201" y="71"/>
                    <a:pt x="1201" y="71"/>
                    <a:pt x="1201" y="71"/>
                  </a:cubicBezTo>
                  <a:cubicBezTo>
                    <a:pt x="1198" y="72"/>
                    <a:pt x="1195" y="72"/>
                    <a:pt x="1192" y="72"/>
                  </a:cubicBezTo>
                  <a:cubicBezTo>
                    <a:pt x="1192" y="53"/>
                    <a:pt x="1192" y="53"/>
                    <a:pt x="1192" y="53"/>
                  </a:cubicBezTo>
                  <a:cubicBezTo>
                    <a:pt x="1193" y="52"/>
                    <a:pt x="1194" y="52"/>
                    <a:pt x="1195" y="51"/>
                  </a:cubicBezTo>
                  <a:cubicBezTo>
                    <a:pt x="1197" y="50"/>
                    <a:pt x="1199" y="50"/>
                    <a:pt x="1201" y="50"/>
                  </a:cubicBezTo>
                  <a:close/>
                  <a:moveTo>
                    <a:pt x="1201" y="297"/>
                  </a:moveTo>
                  <a:cubicBezTo>
                    <a:pt x="1201" y="329"/>
                    <a:pt x="1201" y="329"/>
                    <a:pt x="1201" y="329"/>
                  </a:cubicBezTo>
                  <a:cubicBezTo>
                    <a:pt x="1198" y="331"/>
                    <a:pt x="1195" y="333"/>
                    <a:pt x="1192" y="334"/>
                  </a:cubicBezTo>
                  <a:cubicBezTo>
                    <a:pt x="1192" y="298"/>
                    <a:pt x="1192" y="298"/>
                    <a:pt x="1192" y="298"/>
                  </a:cubicBezTo>
                  <a:cubicBezTo>
                    <a:pt x="1195" y="297"/>
                    <a:pt x="1198" y="297"/>
                    <a:pt x="1201" y="297"/>
                  </a:cubicBezTo>
                  <a:close/>
                  <a:moveTo>
                    <a:pt x="1201" y="642"/>
                  </a:moveTo>
                  <a:cubicBezTo>
                    <a:pt x="1201" y="653"/>
                    <a:pt x="1201" y="653"/>
                    <a:pt x="1201" y="653"/>
                  </a:cubicBezTo>
                  <a:cubicBezTo>
                    <a:pt x="1200" y="653"/>
                    <a:pt x="1199" y="653"/>
                    <a:pt x="1198" y="651"/>
                  </a:cubicBezTo>
                  <a:cubicBezTo>
                    <a:pt x="1194" y="647"/>
                    <a:pt x="1194" y="644"/>
                    <a:pt x="1199" y="642"/>
                  </a:cubicBezTo>
                  <a:cubicBezTo>
                    <a:pt x="1200" y="642"/>
                    <a:pt x="1200" y="642"/>
                    <a:pt x="1201" y="642"/>
                  </a:cubicBezTo>
                  <a:close/>
                  <a:moveTo>
                    <a:pt x="1201" y="730"/>
                  </a:moveTo>
                  <a:cubicBezTo>
                    <a:pt x="1201" y="825"/>
                    <a:pt x="1201" y="825"/>
                    <a:pt x="1201" y="825"/>
                  </a:cubicBezTo>
                  <a:cubicBezTo>
                    <a:pt x="1198" y="821"/>
                    <a:pt x="1195" y="818"/>
                    <a:pt x="1192" y="814"/>
                  </a:cubicBezTo>
                  <a:cubicBezTo>
                    <a:pt x="1192" y="794"/>
                    <a:pt x="1192" y="794"/>
                    <a:pt x="1192" y="794"/>
                  </a:cubicBezTo>
                  <a:cubicBezTo>
                    <a:pt x="1203" y="784"/>
                    <a:pt x="1198" y="781"/>
                    <a:pt x="1192" y="774"/>
                  </a:cubicBezTo>
                  <a:cubicBezTo>
                    <a:pt x="1192" y="744"/>
                    <a:pt x="1192" y="744"/>
                    <a:pt x="1192" y="744"/>
                  </a:cubicBezTo>
                  <a:cubicBezTo>
                    <a:pt x="1195" y="740"/>
                    <a:pt x="1197" y="735"/>
                    <a:pt x="1200" y="732"/>
                  </a:cubicBezTo>
                  <a:cubicBezTo>
                    <a:pt x="1200" y="731"/>
                    <a:pt x="1200" y="731"/>
                    <a:pt x="1201" y="730"/>
                  </a:cubicBezTo>
                  <a:close/>
                  <a:moveTo>
                    <a:pt x="1192" y="687"/>
                  </a:moveTo>
                  <a:cubicBezTo>
                    <a:pt x="1192" y="675"/>
                    <a:pt x="1192" y="675"/>
                    <a:pt x="1192" y="675"/>
                  </a:cubicBezTo>
                  <a:cubicBezTo>
                    <a:pt x="1196" y="674"/>
                    <a:pt x="1198" y="676"/>
                    <a:pt x="1197" y="680"/>
                  </a:cubicBezTo>
                  <a:cubicBezTo>
                    <a:pt x="1197" y="683"/>
                    <a:pt x="1195" y="686"/>
                    <a:pt x="1192" y="687"/>
                  </a:cubicBezTo>
                  <a:close/>
                  <a:moveTo>
                    <a:pt x="1192" y="53"/>
                  </a:moveTo>
                  <a:cubicBezTo>
                    <a:pt x="1192" y="72"/>
                    <a:pt x="1192" y="72"/>
                    <a:pt x="1192" y="72"/>
                  </a:cubicBezTo>
                  <a:cubicBezTo>
                    <a:pt x="1181" y="74"/>
                    <a:pt x="1174" y="77"/>
                    <a:pt x="1180" y="82"/>
                  </a:cubicBezTo>
                  <a:cubicBezTo>
                    <a:pt x="1192" y="93"/>
                    <a:pt x="1160" y="102"/>
                    <a:pt x="1177" y="111"/>
                  </a:cubicBezTo>
                  <a:cubicBezTo>
                    <a:pt x="1194" y="120"/>
                    <a:pt x="1189" y="141"/>
                    <a:pt x="1172" y="141"/>
                  </a:cubicBezTo>
                  <a:cubicBezTo>
                    <a:pt x="1155" y="141"/>
                    <a:pt x="1173" y="152"/>
                    <a:pt x="1160" y="165"/>
                  </a:cubicBezTo>
                  <a:cubicBezTo>
                    <a:pt x="1147" y="178"/>
                    <a:pt x="1151" y="187"/>
                    <a:pt x="1133" y="187"/>
                  </a:cubicBezTo>
                  <a:cubicBezTo>
                    <a:pt x="1115" y="187"/>
                    <a:pt x="1155" y="216"/>
                    <a:pt x="1134" y="216"/>
                  </a:cubicBezTo>
                  <a:cubicBezTo>
                    <a:pt x="1114" y="216"/>
                    <a:pt x="1107" y="242"/>
                    <a:pt x="1128" y="239"/>
                  </a:cubicBezTo>
                  <a:cubicBezTo>
                    <a:pt x="1149" y="237"/>
                    <a:pt x="1147" y="246"/>
                    <a:pt x="1125" y="256"/>
                  </a:cubicBezTo>
                  <a:cubicBezTo>
                    <a:pt x="1103" y="267"/>
                    <a:pt x="1068" y="267"/>
                    <a:pt x="1058" y="284"/>
                  </a:cubicBezTo>
                  <a:cubicBezTo>
                    <a:pt x="1047" y="300"/>
                    <a:pt x="1008" y="299"/>
                    <a:pt x="1008" y="315"/>
                  </a:cubicBezTo>
                  <a:cubicBezTo>
                    <a:pt x="1008" y="330"/>
                    <a:pt x="1002" y="388"/>
                    <a:pt x="972" y="377"/>
                  </a:cubicBezTo>
                  <a:cubicBezTo>
                    <a:pt x="942" y="367"/>
                    <a:pt x="936" y="337"/>
                    <a:pt x="924" y="319"/>
                  </a:cubicBezTo>
                  <a:cubicBezTo>
                    <a:pt x="912" y="300"/>
                    <a:pt x="930" y="281"/>
                    <a:pt x="919" y="275"/>
                  </a:cubicBezTo>
                  <a:cubicBezTo>
                    <a:pt x="907" y="268"/>
                    <a:pt x="945" y="238"/>
                    <a:pt x="932" y="247"/>
                  </a:cubicBezTo>
                  <a:cubicBezTo>
                    <a:pt x="919" y="256"/>
                    <a:pt x="898" y="243"/>
                    <a:pt x="916" y="239"/>
                  </a:cubicBezTo>
                  <a:cubicBezTo>
                    <a:pt x="934" y="236"/>
                    <a:pt x="928" y="217"/>
                    <a:pt x="915" y="221"/>
                  </a:cubicBezTo>
                  <a:cubicBezTo>
                    <a:pt x="902" y="225"/>
                    <a:pt x="888" y="219"/>
                    <a:pt x="904" y="206"/>
                  </a:cubicBezTo>
                  <a:cubicBezTo>
                    <a:pt x="921" y="193"/>
                    <a:pt x="914" y="197"/>
                    <a:pt x="902" y="193"/>
                  </a:cubicBezTo>
                  <a:cubicBezTo>
                    <a:pt x="896" y="191"/>
                    <a:pt x="895" y="184"/>
                    <a:pt x="892" y="177"/>
                  </a:cubicBezTo>
                  <a:cubicBezTo>
                    <a:pt x="892" y="40"/>
                    <a:pt x="892" y="40"/>
                    <a:pt x="892" y="40"/>
                  </a:cubicBezTo>
                  <a:cubicBezTo>
                    <a:pt x="918" y="44"/>
                    <a:pt x="920" y="61"/>
                    <a:pt x="934" y="58"/>
                  </a:cubicBezTo>
                  <a:cubicBezTo>
                    <a:pt x="950" y="54"/>
                    <a:pt x="916" y="20"/>
                    <a:pt x="955" y="43"/>
                  </a:cubicBezTo>
                  <a:cubicBezTo>
                    <a:pt x="994" y="67"/>
                    <a:pt x="966" y="41"/>
                    <a:pt x="982" y="41"/>
                  </a:cubicBezTo>
                  <a:cubicBezTo>
                    <a:pt x="999" y="41"/>
                    <a:pt x="971" y="16"/>
                    <a:pt x="1001" y="17"/>
                  </a:cubicBezTo>
                  <a:cubicBezTo>
                    <a:pt x="1031" y="19"/>
                    <a:pt x="1031" y="0"/>
                    <a:pt x="1068" y="0"/>
                  </a:cubicBezTo>
                  <a:cubicBezTo>
                    <a:pt x="1114" y="0"/>
                    <a:pt x="1195" y="38"/>
                    <a:pt x="1154" y="33"/>
                  </a:cubicBezTo>
                  <a:cubicBezTo>
                    <a:pt x="1112" y="28"/>
                    <a:pt x="1056" y="26"/>
                    <a:pt x="1082" y="42"/>
                  </a:cubicBezTo>
                  <a:cubicBezTo>
                    <a:pt x="1108" y="58"/>
                    <a:pt x="1114" y="28"/>
                    <a:pt x="1123" y="42"/>
                  </a:cubicBezTo>
                  <a:cubicBezTo>
                    <a:pt x="1132" y="56"/>
                    <a:pt x="1147" y="42"/>
                    <a:pt x="1158" y="51"/>
                  </a:cubicBezTo>
                  <a:cubicBezTo>
                    <a:pt x="1167" y="59"/>
                    <a:pt x="1180" y="58"/>
                    <a:pt x="1192" y="53"/>
                  </a:cubicBezTo>
                  <a:close/>
                  <a:moveTo>
                    <a:pt x="1192" y="298"/>
                  </a:moveTo>
                  <a:cubicBezTo>
                    <a:pt x="1192" y="298"/>
                    <a:pt x="1192" y="298"/>
                    <a:pt x="1192" y="298"/>
                  </a:cubicBezTo>
                  <a:cubicBezTo>
                    <a:pt x="1181" y="296"/>
                    <a:pt x="1176" y="298"/>
                    <a:pt x="1162" y="292"/>
                  </a:cubicBezTo>
                  <a:cubicBezTo>
                    <a:pt x="1148" y="286"/>
                    <a:pt x="1135" y="312"/>
                    <a:pt x="1156" y="329"/>
                  </a:cubicBezTo>
                  <a:cubicBezTo>
                    <a:pt x="1169" y="339"/>
                    <a:pt x="1182" y="338"/>
                    <a:pt x="1192" y="334"/>
                  </a:cubicBezTo>
                  <a:cubicBezTo>
                    <a:pt x="1192" y="298"/>
                    <a:pt x="1192" y="298"/>
                    <a:pt x="1192" y="298"/>
                  </a:cubicBezTo>
                  <a:close/>
                  <a:moveTo>
                    <a:pt x="1192" y="675"/>
                  </a:moveTo>
                  <a:cubicBezTo>
                    <a:pt x="1192" y="687"/>
                    <a:pt x="1192" y="687"/>
                    <a:pt x="1192" y="687"/>
                  </a:cubicBezTo>
                  <a:cubicBezTo>
                    <a:pt x="1191" y="687"/>
                    <a:pt x="1190" y="687"/>
                    <a:pt x="1189" y="685"/>
                  </a:cubicBezTo>
                  <a:cubicBezTo>
                    <a:pt x="1185" y="680"/>
                    <a:pt x="1185" y="677"/>
                    <a:pt x="1190" y="676"/>
                  </a:cubicBezTo>
                  <a:cubicBezTo>
                    <a:pt x="1191" y="676"/>
                    <a:pt x="1192" y="675"/>
                    <a:pt x="1192" y="675"/>
                  </a:cubicBezTo>
                  <a:close/>
                  <a:moveTo>
                    <a:pt x="1192" y="744"/>
                  </a:moveTo>
                  <a:cubicBezTo>
                    <a:pt x="1192" y="774"/>
                    <a:pt x="1192" y="774"/>
                    <a:pt x="1192" y="774"/>
                  </a:cubicBezTo>
                  <a:cubicBezTo>
                    <a:pt x="1192" y="773"/>
                    <a:pt x="1191" y="772"/>
                    <a:pt x="1190" y="770"/>
                  </a:cubicBezTo>
                  <a:cubicBezTo>
                    <a:pt x="1185" y="764"/>
                    <a:pt x="1188" y="754"/>
                    <a:pt x="1192" y="744"/>
                  </a:cubicBezTo>
                  <a:close/>
                  <a:moveTo>
                    <a:pt x="1192" y="794"/>
                  </a:moveTo>
                  <a:cubicBezTo>
                    <a:pt x="1192" y="814"/>
                    <a:pt x="1192" y="814"/>
                    <a:pt x="1192" y="814"/>
                  </a:cubicBezTo>
                  <a:cubicBezTo>
                    <a:pt x="1188" y="807"/>
                    <a:pt x="1186" y="800"/>
                    <a:pt x="1191" y="795"/>
                  </a:cubicBezTo>
                  <a:cubicBezTo>
                    <a:pt x="1192" y="795"/>
                    <a:pt x="1192" y="794"/>
                    <a:pt x="1192" y="794"/>
                  </a:cubicBezTo>
                  <a:close/>
                  <a:moveTo>
                    <a:pt x="892" y="1210"/>
                  </a:moveTo>
                  <a:cubicBezTo>
                    <a:pt x="892" y="869"/>
                    <a:pt x="892" y="869"/>
                    <a:pt x="892" y="869"/>
                  </a:cubicBezTo>
                  <a:cubicBezTo>
                    <a:pt x="901" y="875"/>
                    <a:pt x="910" y="880"/>
                    <a:pt x="919" y="880"/>
                  </a:cubicBezTo>
                  <a:cubicBezTo>
                    <a:pt x="936" y="880"/>
                    <a:pt x="933" y="897"/>
                    <a:pt x="933" y="914"/>
                  </a:cubicBezTo>
                  <a:cubicBezTo>
                    <a:pt x="933" y="931"/>
                    <a:pt x="955" y="931"/>
                    <a:pt x="979" y="938"/>
                  </a:cubicBezTo>
                  <a:cubicBezTo>
                    <a:pt x="1002" y="946"/>
                    <a:pt x="1012" y="945"/>
                    <a:pt x="1036" y="959"/>
                  </a:cubicBezTo>
                  <a:cubicBezTo>
                    <a:pt x="1059" y="973"/>
                    <a:pt x="1064" y="981"/>
                    <a:pt x="1053" y="998"/>
                  </a:cubicBezTo>
                  <a:cubicBezTo>
                    <a:pt x="1041" y="1015"/>
                    <a:pt x="1016" y="1041"/>
                    <a:pt x="1015" y="1066"/>
                  </a:cubicBezTo>
                  <a:cubicBezTo>
                    <a:pt x="1014" y="1090"/>
                    <a:pt x="998" y="1114"/>
                    <a:pt x="981" y="1116"/>
                  </a:cubicBezTo>
                  <a:cubicBezTo>
                    <a:pt x="964" y="1119"/>
                    <a:pt x="949" y="1132"/>
                    <a:pt x="949" y="1144"/>
                  </a:cubicBezTo>
                  <a:cubicBezTo>
                    <a:pt x="949" y="1155"/>
                    <a:pt x="933" y="1150"/>
                    <a:pt x="932" y="1172"/>
                  </a:cubicBezTo>
                  <a:cubicBezTo>
                    <a:pt x="930" y="1194"/>
                    <a:pt x="911" y="1219"/>
                    <a:pt x="902" y="1215"/>
                  </a:cubicBezTo>
                  <a:cubicBezTo>
                    <a:pt x="900" y="1214"/>
                    <a:pt x="896" y="1212"/>
                    <a:pt x="892" y="1210"/>
                  </a:cubicBezTo>
                  <a:close/>
                  <a:moveTo>
                    <a:pt x="892" y="518"/>
                  </a:moveTo>
                  <a:cubicBezTo>
                    <a:pt x="892" y="476"/>
                    <a:pt x="892" y="476"/>
                    <a:pt x="892" y="476"/>
                  </a:cubicBezTo>
                  <a:cubicBezTo>
                    <a:pt x="904" y="480"/>
                    <a:pt x="907" y="492"/>
                    <a:pt x="912" y="503"/>
                  </a:cubicBezTo>
                  <a:cubicBezTo>
                    <a:pt x="918" y="515"/>
                    <a:pt x="914" y="528"/>
                    <a:pt x="894" y="519"/>
                  </a:cubicBezTo>
                  <a:cubicBezTo>
                    <a:pt x="893" y="519"/>
                    <a:pt x="893" y="519"/>
                    <a:pt x="892" y="518"/>
                  </a:cubicBezTo>
                  <a:close/>
                  <a:moveTo>
                    <a:pt x="1175" y="648"/>
                  </a:moveTo>
                  <a:cubicBezTo>
                    <a:pt x="1179" y="646"/>
                    <a:pt x="1183" y="648"/>
                    <a:pt x="1182" y="652"/>
                  </a:cubicBezTo>
                  <a:cubicBezTo>
                    <a:pt x="1181" y="657"/>
                    <a:pt x="1177" y="662"/>
                    <a:pt x="1173" y="657"/>
                  </a:cubicBezTo>
                  <a:cubicBezTo>
                    <a:pt x="1170" y="653"/>
                    <a:pt x="1170" y="650"/>
                    <a:pt x="1175" y="648"/>
                  </a:cubicBezTo>
                  <a:close/>
                  <a:moveTo>
                    <a:pt x="892" y="40"/>
                  </a:moveTo>
                  <a:cubicBezTo>
                    <a:pt x="892" y="177"/>
                    <a:pt x="892" y="177"/>
                    <a:pt x="892" y="177"/>
                  </a:cubicBezTo>
                  <a:cubicBezTo>
                    <a:pt x="889" y="170"/>
                    <a:pt x="884" y="162"/>
                    <a:pt x="872" y="159"/>
                  </a:cubicBezTo>
                  <a:cubicBezTo>
                    <a:pt x="860" y="156"/>
                    <a:pt x="847" y="157"/>
                    <a:pt x="835" y="158"/>
                  </a:cubicBezTo>
                  <a:cubicBezTo>
                    <a:pt x="835" y="59"/>
                    <a:pt x="835" y="59"/>
                    <a:pt x="835" y="59"/>
                  </a:cubicBezTo>
                  <a:cubicBezTo>
                    <a:pt x="864" y="57"/>
                    <a:pt x="859" y="37"/>
                    <a:pt x="888" y="39"/>
                  </a:cubicBezTo>
                  <a:cubicBezTo>
                    <a:pt x="889" y="39"/>
                    <a:pt x="890" y="40"/>
                    <a:pt x="892" y="40"/>
                  </a:cubicBezTo>
                  <a:close/>
                  <a:moveTo>
                    <a:pt x="892" y="476"/>
                  </a:moveTo>
                  <a:cubicBezTo>
                    <a:pt x="892" y="518"/>
                    <a:pt x="892" y="518"/>
                    <a:pt x="892" y="518"/>
                  </a:cubicBezTo>
                  <a:cubicBezTo>
                    <a:pt x="874" y="511"/>
                    <a:pt x="864" y="510"/>
                    <a:pt x="872" y="492"/>
                  </a:cubicBezTo>
                  <a:cubicBezTo>
                    <a:pt x="880" y="474"/>
                    <a:pt x="870" y="475"/>
                    <a:pt x="882" y="476"/>
                  </a:cubicBezTo>
                  <a:cubicBezTo>
                    <a:pt x="886" y="475"/>
                    <a:pt x="889" y="476"/>
                    <a:pt x="892" y="476"/>
                  </a:cubicBezTo>
                  <a:close/>
                  <a:moveTo>
                    <a:pt x="892" y="869"/>
                  </a:moveTo>
                  <a:cubicBezTo>
                    <a:pt x="892" y="1210"/>
                    <a:pt x="892" y="1210"/>
                    <a:pt x="892" y="1210"/>
                  </a:cubicBezTo>
                  <a:cubicBezTo>
                    <a:pt x="879" y="1204"/>
                    <a:pt x="864" y="1198"/>
                    <a:pt x="873" y="1211"/>
                  </a:cubicBezTo>
                  <a:cubicBezTo>
                    <a:pt x="886" y="1229"/>
                    <a:pt x="889" y="1238"/>
                    <a:pt x="875" y="1245"/>
                  </a:cubicBezTo>
                  <a:cubicBezTo>
                    <a:pt x="861" y="1251"/>
                    <a:pt x="845" y="1275"/>
                    <a:pt x="835" y="1271"/>
                  </a:cubicBezTo>
                  <a:cubicBezTo>
                    <a:pt x="835" y="840"/>
                    <a:pt x="835" y="840"/>
                    <a:pt x="835" y="840"/>
                  </a:cubicBezTo>
                  <a:cubicBezTo>
                    <a:pt x="843" y="841"/>
                    <a:pt x="852" y="843"/>
                    <a:pt x="862" y="849"/>
                  </a:cubicBezTo>
                  <a:cubicBezTo>
                    <a:pt x="872" y="855"/>
                    <a:pt x="882" y="863"/>
                    <a:pt x="892" y="869"/>
                  </a:cubicBezTo>
                  <a:close/>
                  <a:moveTo>
                    <a:pt x="835" y="545"/>
                  </a:moveTo>
                  <a:cubicBezTo>
                    <a:pt x="835" y="529"/>
                    <a:pt x="835" y="529"/>
                    <a:pt x="835" y="529"/>
                  </a:cubicBezTo>
                  <a:cubicBezTo>
                    <a:pt x="846" y="528"/>
                    <a:pt x="848" y="546"/>
                    <a:pt x="838" y="546"/>
                  </a:cubicBezTo>
                  <a:cubicBezTo>
                    <a:pt x="837" y="546"/>
                    <a:pt x="836" y="546"/>
                    <a:pt x="835" y="545"/>
                  </a:cubicBezTo>
                  <a:close/>
                  <a:moveTo>
                    <a:pt x="835" y="486"/>
                  </a:moveTo>
                  <a:cubicBezTo>
                    <a:pt x="839" y="490"/>
                    <a:pt x="841" y="491"/>
                    <a:pt x="845" y="485"/>
                  </a:cubicBezTo>
                  <a:cubicBezTo>
                    <a:pt x="850" y="476"/>
                    <a:pt x="860" y="469"/>
                    <a:pt x="882" y="469"/>
                  </a:cubicBezTo>
                  <a:cubicBezTo>
                    <a:pt x="904" y="469"/>
                    <a:pt x="872" y="447"/>
                    <a:pt x="876" y="438"/>
                  </a:cubicBezTo>
                  <a:cubicBezTo>
                    <a:pt x="880" y="429"/>
                    <a:pt x="860" y="425"/>
                    <a:pt x="850" y="415"/>
                  </a:cubicBezTo>
                  <a:cubicBezTo>
                    <a:pt x="842" y="407"/>
                    <a:pt x="842" y="389"/>
                    <a:pt x="835" y="379"/>
                  </a:cubicBezTo>
                  <a:cubicBezTo>
                    <a:pt x="835" y="486"/>
                    <a:pt x="835" y="486"/>
                    <a:pt x="835" y="486"/>
                  </a:cubicBezTo>
                  <a:close/>
                  <a:moveTo>
                    <a:pt x="835" y="302"/>
                  </a:moveTo>
                  <a:cubicBezTo>
                    <a:pt x="835" y="286"/>
                    <a:pt x="835" y="286"/>
                    <a:pt x="835" y="286"/>
                  </a:cubicBezTo>
                  <a:cubicBezTo>
                    <a:pt x="840" y="293"/>
                    <a:pt x="841" y="301"/>
                    <a:pt x="835" y="302"/>
                  </a:cubicBezTo>
                  <a:close/>
                  <a:moveTo>
                    <a:pt x="835" y="38"/>
                  </a:moveTo>
                  <a:cubicBezTo>
                    <a:pt x="837" y="38"/>
                    <a:pt x="838" y="37"/>
                    <a:pt x="840" y="37"/>
                  </a:cubicBezTo>
                  <a:cubicBezTo>
                    <a:pt x="848" y="34"/>
                    <a:pt x="844" y="31"/>
                    <a:pt x="835" y="28"/>
                  </a:cubicBezTo>
                  <a:lnTo>
                    <a:pt x="835" y="38"/>
                  </a:lnTo>
                  <a:close/>
                  <a:moveTo>
                    <a:pt x="835" y="28"/>
                  </a:moveTo>
                  <a:cubicBezTo>
                    <a:pt x="835" y="38"/>
                    <a:pt x="835" y="38"/>
                    <a:pt x="835" y="38"/>
                  </a:cubicBezTo>
                  <a:cubicBezTo>
                    <a:pt x="829" y="41"/>
                    <a:pt x="823" y="43"/>
                    <a:pt x="818" y="46"/>
                  </a:cubicBezTo>
                  <a:cubicBezTo>
                    <a:pt x="818" y="25"/>
                    <a:pt x="818" y="25"/>
                    <a:pt x="818" y="25"/>
                  </a:cubicBezTo>
                  <a:cubicBezTo>
                    <a:pt x="825" y="26"/>
                    <a:pt x="831" y="27"/>
                    <a:pt x="835" y="28"/>
                  </a:cubicBezTo>
                  <a:close/>
                  <a:moveTo>
                    <a:pt x="835" y="59"/>
                  </a:moveTo>
                  <a:cubicBezTo>
                    <a:pt x="835" y="158"/>
                    <a:pt x="835" y="158"/>
                    <a:pt x="835" y="158"/>
                  </a:cubicBezTo>
                  <a:cubicBezTo>
                    <a:pt x="829" y="158"/>
                    <a:pt x="824" y="158"/>
                    <a:pt x="818" y="157"/>
                  </a:cubicBezTo>
                  <a:cubicBezTo>
                    <a:pt x="818" y="101"/>
                    <a:pt x="818" y="101"/>
                    <a:pt x="818" y="101"/>
                  </a:cubicBezTo>
                  <a:cubicBezTo>
                    <a:pt x="826" y="96"/>
                    <a:pt x="825" y="87"/>
                    <a:pt x="818" y="83"/>
                  </a:cubicBezTo>
                  <a:cubicBezTo>
                    <a:pt x="818" y="60"/>
                    <a:pt x="818" y="60"/>
                    <a:pt x="818" y="60"/>
                  </a:cubicBezTo>
                  <a:cubicBezTo>
                    <a:pt x="822" y="59"/>
                    <a:pt x="826" y="59"/>
                    <a:pt x="830" y="59"/>
                  </a:cubicBezTo>
                  <a:cubicBezTo>
                    <a:pt x="832" y="59"/>
                    <a:pt x="834" y="59"/>
                    <a:pt x="835" y="59"/>
                  </a:cubicBezTo>
                  <a:close/>
                  <a:moveTo>
                    <a:pt x="835" y="286"/>
                  </a:moveTo>
                  <a:cubicBezTo>
                    <a:pt x="835" y="302"/>
                    <a:pt x="835" y="302"/>
                    <a:pt x="835" y="302"/>
                  </a:cubicBezTo>
                  <a:cubicBezTo>
                    <a:pt x="834" y="303"/>
                    <a:pt x="832" y="303"/>
                    <a:pt x="829" y="302"/>
                  </a:cubicBezTo>
                  <a:cubicBezTo>
                    <a:pt x="825" y="301"/>
                    <a:pt x="822" y="300"/>
                    <a:pt x="818" y="300"/>
                  </a:cubicBezTo>
                  <a:cubicBezTo>
                    <a:pt x="818" y="273"/>
                    <a:pt x="818" y="273"/>
                    <a:pt x="818" y="273"/>
                  </a:cubicBezTo>
                  <a:cubicBezTo>
                    <a:pt x="819" y="273"/>
                    <a:pt x="819" y="273"/>
                    <a:pt x="820" y="273"/>
                  </a:cubicBezTo>
                  <a:cubicBezTo>
                    <a:pt x="827" y="276"/>
                    <a:pt x="832" y="281"/>
                    <a:pt x="835" y="286"/>
                  </a:cubicBezTo>
                  <a:close/>
                  <a:moveTo>
                    <a:pt x="835" y="379"/>
                  </a:moveTo>
                  <a:cubicBezTo>
                    <a:pt x="835" y="486"/>
                    <a:pt x="835" y="486"/>
                    <a:pt x="835" y="486"/>
                  </a:cubicBezTo>
                  <a:cubicBezTo>
                    <a:pt x="833" y="484"/>
                    <a:pt x="831" y="482"/>
                    <a:pt x="828" y="480"/>
                  </a:cubicBezTo>
                  <a:cubicBezTo>
                    <a:pt x="826" y="478"/>
                    <a:pt x="822" y="478"/>
                    <a:pt x="818" y="479"/>
                  </a:cubicBezTo>
                  <a:cubicBezTo>
                    <a:pt x="818" y="373"/>
                    <a:pt x="818" y="373"/>
                    <a:pt x="818" y="373"/>
                  </a:cubicBezTo>
                  <a:cubicBezTo>
                    <a:pt x="820" y="372"/>
                    <a:pt x="822" y="372"/>
                    <a:pt x="825" y="372"/>
                  </a:cubicBezTo>
                  <a:cubicBezTo>
                    <a:pt x="830" y="372"/>
                    <a:pt x="833" y="375"/>
                    <a:pt x="835" y="379"/>
                  </a:cubicBezTo>
                  <a:close/>
                  <a:moveTo>
                    <a:pt x="835" y="529"/>
                  </a:moveTo>
                  <a:cubicBezTo>
                    <a:pt x="835" y="545"/>
                    <a:pt x="835" y="545"/>
                    <a:pt x="835" y="545"/>
                  </a:cubicBezTo>
                  <a:cubicBezTo>
                    <a:pt x="826" y="543"/>
                    <a:pt x="822" y="531"/>
                    <a:pt x="833" y="529"/>
                  </a:cubicBezTo>
                  <a:cubicBezTo>
                    <a:pt x="834" y="529"/>
                    <a:pt x="835" y="529"/>
                    <a:pt x="835" y="529"/>
                  </a:cubicBezTo>
                  <a:close/>
                  <a:moveTo>
                    <a:pt x="835" y="840"/>
                  </a:moveTo>
                  <a:cubicBezTo>
                    <a:pt x="835" y="1271"/>
                    <a:pt x="835" y="1271"/>
                    <a:pt x="835" y="1271"/>
                  </a:cubicBezTo>
                  <a:cubicBezTo>
                    <a:pt x="835" y="1271"/>
                    <a:pt x="834" y="1270"/>
                    <a:pt x="833" y="1270"/>
                  </a:cubicBezTo>
                  <a:cubicBezTo>
                    <a:pt x="824" y="1261"/>
                    <a:pt x="825" y="1271"/>
                    <a:pt x="825" y="1280"/>
                  </a:cubicBezTo>
                  <a:cubicBezTo>
                    <a:pt x="825" y="1287"/>
                    <a:pt x="824" y="1298"/>
                    <a:pt x="818" y="1304"/>
                  </a:cubicBezTo>
                  <a:cubicBezTo>
                    <a:pt x="818" y="839"/>
                    <a:pt x="818" y="839"/>
                    <a:pt x="818" y="839"/>
                  </a:cubicBezTo>
                  <a:cubicBezTo>
                    <a:pt x="824" y="839"/>
                    <a:pt x="829" y="839"/>
                    <a:pt x="835" y="840"/>
                  </a:cubicBezTo>
                  <a:close/>
                  <a:moveTo>
                    <a:pt x="818" y="783"/>
                  </a:moveTo>
                  <a:cubicBezTo>
                    <a:pt x="818" y="780"/>
                    <a:pt x="818" y="780"/>
                    <a:pt x="818" y="780"/>
                  </a:cubicBezTo>
                  <a:cubicBezTo>
                    <a:pt x="820" y="781"/>
                    <a:pt x="820" y="782"/>
                    <a:pt x="818" y="783"/>
                  </a:cubicBezTo>
                  <a:close/>
                  <a:moveTo>
                    <a:pt x="818" y="552"/>
                  </a:moveTo>
                  <a:cubicBezTo>
                    <a:pt x="819" y="552"/>
                    <a:pt x="820" y="552"/>
                    <a:pt x="820" y="552"/>
                  </a:cubicBezTo>
                  <a:cubicBezTo>
                    <a:pt x="828" y="552"/>
                    <a:pt x="826" y="539"/>
                    <a:pt x="818" y="539"/>
                  </a:cubicBezTo>
                  <a:cubicBezTo>
                    <a:pt x="818" y="552"/>
                    <a:pt x="818" y="552"/>
                    <a:pt x="818" y="552"/>
                  </a:cubicBezTo>
                  <a:close/>
                  <a:moveTo>
                    <a:pt x="818" y="530"/>
                  </a:moveTo>
                  <a:cubicBezTo>
                    <a:pt x="819" y="529"/>
                    <a:pt x="820" y="529"/>
                    <a:pt x="820" y="528"/>
                  </a:cubicBezTo>
                  <a:cubicBezTo>
                    <a:pt x="827" y="519"/>
                    <a:pt x="825" y="509"/>
                    <a:pt x="818" y="502"/>
                  </a:cubicBezTo>
                  <a:cubicBezTo>
                    <a:pt x="818" y="530"/>
                    <a:pt x="818" y="530"/>
                    <a:pt x="818" y="530"/>
                  </a:cubicBezTo>
                  <a:close/>
                  <a:moveTo>
                    <a:pt x="818" y="347"/>
                  </a:moveTo>
                  <a:cubicBezTo>
                    <a:pt x="818" y="323"/>
                    <a:pt x="818" y="323"/>
                    <a:pt x="818" y="323"/>
                  </a:cubicBezTo>
                  <a:cubicBezTo>
                    <a:pt x="826" y="332"/>
                    <a:pt x="824" y="342"/>
                    <a:pt x="818" y="347"/>
                  </a:cubicBezTo>
                  <a:close/>
                  <a:moveTo>
                    <a:pt x="818" y="25"/>
                  </a:moveTo>
                  <a:cubicBezTo>
                    <a:pt x="818" y="46"/>
                    <a:pt x="818" y="46"/>
                    <a:pt x="818" y="46"/>
                  </a:cubicBezTo>
                  <a:cubicBezTo>
                    <a:pt x="813" y="49"/>
                    <a:pt x="809" y="52"/>
                    <a:pt x="805" y="55"/>
                  </a:cubicBezTo>
                  <a:cubicBezTo>
                    <a:pt x="805" y="24"/>
                    <a:pt x="805" y="24"/>
                    <a:pt x="805" y="24"/>
                  </a:cubicBezTo>
                  <a:cubicBezTo>
                    <a:pt x="810" y="24"/>
                    <a:pt x="814" y="25"/>
                    <a:pt x="818" y="25"/>
                  </a:cubicBezTo>
                  <a:close/>
                  <a:moveTo>
                    <a:pt x="818" y="60"/>
                  </a:moveTo>
                  <a:cubicBezTo>
                    <a:pt x="818" y="83"/>
                    <a:pt x="818" y="83"/>
                    <a:pt x="818" y="83"/>
                  </a:cubicBezTo>
                  <a:cubicBezTo>
                    <a:pt x="817" y="82"/>
                    <a:pt x="816" y="81"/>
                    <a:pt x="815" y="81"/>
                  </a:cubicBezTo>
                  <a:cubicBezTo>
                    <a:pt x="805" y="78"/>
                    <a:pt x="799" y="64"/>
                    <a:pt x="818" y="60"/>
                  </a:cubicBezTo>
                  <a:close/>
                  <a:moveTo>
                    <a:pt x="818" y="101"/>
                  </a:moveTo>
                  <a:cubicBezTo>
                    <a:pt x="818" y="157"/>
                    <a:pt x="818" y="157"/>
                    <a:pt x="818" y="157"/>
                  </a:cubicBezTo>
                  <a:cubicBezTo>
                    <a:pt x="814" y="156"/>
                    <a:pt x="809" y="155"/>
                    <a:pt x="805" y="153"/>
                  </a:cubicBezTo>
                  <a:cubicBezTo>
                    <a:pt x="805" y="139"/>
                    <a:pt x="805" y="139"/>
                    <a:pt x="805" y="139"/>
                  </a:cubicBezTo>
                  <a:cubicBezTo>
                    <a:pt x="812" y="133"/>
                    <a:pt x="822" y="128"/>
                    <a:pt x="812" y="128"/>
                  </a:cubicBezTo>
                  <a:cubicBezTo>
                    <a:pt x="810" y="128"/>
                    <a:pt x="808" y="128"/>
                    <a:pt x="805" y="128"/>
                  </a:cubicBezTo>
                  <a:cubicBezTo>
                    <a:pt x="805" y="104"/>
                    <a:pt x="805" y="104"/>
                    <a:pt x="805" y="104"/>
                  </a:cubicBezTo>
                  <a:cubicBezTo>
                    <a:pt x="811" y="104"/>
                    <a:pt x="815" y="103"/>
                    <a:pt x="818" y="101"/>
                  </a:cubicBezTo>
                  <a:close/>
                  <a:moveTo>
                    <a:pt x="818" y="273"/>
                  </a:moveTo>
                  <a:cubicBezTo>
                    <a:pt x="818" y="300"/>
                    <a:pt x="818" y="300"/>
                    <a:pt x="818" y="300"/>
                  </a:cubicBezTo>
                  <a:cubicBezTo>
                    <a:pt x="807" y="300"/>
                    <a:pt x="802" y="306"/>
                    <a:pt x="815" y="319"/>
                  </a:cubicBezTo>
                  <a:cubicBezTo>
                    <a:pt x="816" y="320"/>
                    <a:pt x="817" y="321"/>
                    <a:pt x="818" y="323"/>
                  </a:cubicBezTo>
                  <a:cubicBezTo>
                    <a:pt x="818" y="347"/>
                    <a:pt x="818" y="347"/>
                    <a:pt x="818" y="347"/>
                  </a:cubicBezTo>
                  <a:cubicBezTo>
                    <a:pt x="815" y="349"/>
                    <a:pt x="811" y="350"/>
                    <a:pt x="807" y="349"/>
                  </a:cubicBezTo>
                  <a:cubicBezTo>
                    <a:pt x="805" y="348"/>
                    <a:pt x="805" y="348"/>
                    <a:pt x="805" y="348"/>
                  </a:cubicBezTo>
                  <a:cubicBezTo>
                    <a:pt x="805" y="250"/>
                    <a:pt x="805" y="250"/>
                    <a:pt x="805" y="250"/>
                  </a:cubicBezTo>
                  <a:cubicBezTo>
                    <a:pt x="808" y="259"/>
                    <a:pt x="810" y="269"/>
                    <a:pt x="818" y="273"/>
                  </a:cubicBezTo>
                  <a:close/>
                  <a:moveTo>
                    <a:pt x="818" y="373"/>
                  </a:moveTo>
                  <a:cubicBezTo>
                    <a:pt x="818" y="479"/>
                    <a:pt x="818" y="479"/>
                    <a:pt x="818" y="479"/>
                  </a:cubicBezTo>
                  <a:cubicBezTo>
                    <a:pt x="814" y="479"/>
                    <a:pt x="809" y="480"/>
                    <a:pt x="805" y="482"/>
                  </a:cubicBezTo>
                  <a:cubicBezTo>
                    <a:pt x="805" y="388"/>
                    <a:pt x="805" y="388"/>
                    <a:pt x="805" y="388"/>
                  </a:cubicBezTo>
                  <a:cubicBezTo>
                    <a:pt x="806" y="388"/>
                    <a:pt x="806" y="388"/>
                    <a:pt x="807" y="388"/>
                  </a:cubicBezTo>
                  <a:cubicBezTo>
                    <a:pt x="818" y="384"/>
                    <a:pt x="812" y="375"/>
                    <a:pt x="818" y="373"/>
                  </a:cubicBezTo>
                  <a:close/>
                  <a:moveTo>
                    <a:pt x="818" y="502"/>
                  </a:moveTo>
                  <a:cubicBezTo>
                    <a:pt x="818" y="530"/>
                    <a:pt x="818" y="530"/>
                    <a:pt x="818" y="530"/>
                  </a:cubicBezTo>
                  <a:cubicBezTo>
                    <a:pt x="814" y="535"/>
                    <a:pt x="810" y="539"/>
                    <a:pt x="805" y="541"/>
                  </a:cubicBezTo>
                  <a:cubicBezTo>
                    <a:pt x="805" y="492"/>
                    <a:pt x="805" y="492"/>
                    <a:pt x="805" y="492"/>
                  </a:cubicBezTo>
                  <a:cubicBezTo>
                    <a:pt x="810" y="494"/>
                    <a:pt x="815" y="498"/>
                    <a:pt x="818" y="502"/>
                  </a:cubicBezTo>
                  <a:close/>
                  <a:moveTo>
                    <a:pt x="818" y="539"/>
                  </a:moveTo>
                  <a:cubicBezTo>
                    <a:pt x="818" y="539"/>
                    <a:pt x="817" y="539"/>
                    <a:pt x="817" y="540"/>
                  </a:cubicBezTo>
                  <a:cubicBezTo>
                    <a:pt x="809" y="541"/>
                    <a:pt x="812" y="550"/>
                    <a:pt x="818" y="552"/>
                  </a:cubicBezTo>
                  <a:cubicBezTo>
                    <a:pt x="818" y="539"/>
                    <a:pt x="818" y="539"/>
                    <a:pt x="818" y="539"/>
                  </a:cubicBezTo>
                  <a:close/>
                  <a:moveTo>
                    <a:pt x="818" y="780"/>
                  </a:moveTo>
                  <a:cubicBezTo>
                    <a:pt x="818" y="783"/>
                    <a:pt x="818" y="783"/>
                    <a:pt x="818" y="783"/>
                  </a:cubicBezTo>
                  <a:cubicBezTo>
                    <a:pt x="817" y="784"/>
                    <a:pt x="815" y="784"/>
                    <a:pt x="812" y="784"/>
                  </a:cubicBezTo>
                  <a:cubicBezTo>
                    <a:pt x="809" y="784"/>
                    <a:pt x="807" y="784"/>
                    <a:pt x="805" y="783"/>
                  </a:cubicBezTo>
                  <a:cubicBezTo>
                    <a:pt x="805" y="775"/>
                    <a:pt x="805" y="775"/>
                    <a:pt x="805" y="775"/>
                  </a:cubicBezTo>
                  <a:cubicBezTo>
                    <a:pt x="806" y="775"/>
                    <a:pt x="806" y="775"/>
                    <a:pt x="806" y="775"/>
                  </a:cubicBezTo>
                  <a:cubicBezTo>
                    <a:pt x="811" y="775"/>
                    <a:pt x="816" y="778"/>
                    <a:pt x="818" y="780"/>
                  </a:cubicBezTo>
                  <a:close/>
                  <a:moveTo>
                    <a:pt x="818" y="839"/>
                  </a:moveTo>
                  <a:cubicBezTo>
                    <a:pt x="818" y="1304"/>
                    <a:pt x="818" y="1304"/>
                    <a:pt x="818" y="1304"/>
                  </a:cubicBezTo>
                  <a:cubicBezTo>
                    <a:pt x="817" y="1306"/>
                    <a:pt x="814" y="1307"/>
                    <a:pt x="811" y="1307"/>
                  </a:cubicBezTo>
                  <a:cubicBezTo>
                    <a:pt x="799" y="1307"/>
                    <a:pt x="821" y="1340"/>
                    <a:pt x="815" y="1344"/>
                  </a:cubicBezTo>
                  <a:cubicBezTo>
                    <a:pt x="813" y="1345"/>
                    <a:pt x="809" y="1350"/>
                    <a:pt x="805" y="1356"/>
                  </a:cubicBezTo>
                  <a:cubicBezTo>
                    <a:pt x="805" y="840"/>
                    <a:pt x="805" y="840"/>
                    <a:pt x="805" y="840"/>
                  </a:cubicBezTo>
                  <a:cubicBezTo>
                    <a:pt x="806" y="840"/>
                    <a:pt x="807" y="840"/>
                    <a:pt x="808" y="840"/>
                  </a:cubicBezTo>
                  <a:cubicBezTo>
                    <a:pt x="811" y="840"/>
                    <a:pt x="815" y="839"/>
                    <a:pt x="818" y="839"/>
                  </a:cubicBezTo>
                  <a:close/>
                  <a:moveTo>
                    <a:pt x="805" y="24"/>
                  </a:moveTo>
                  <a:cubicBezTo>
                    <a:pt x="805" y="55"/>
                    <a:pt x="805" y="55"/>
                    <a:pt x="805" y="55"/>
                  </a:cubicBezTo>
                  <a:cubicBezTo>
                    <a:pt x="802" y="58"/>
                    <a:pt x="799" y="62"/>
                    <a:pt x="797" y="65"/>
                  </a:cubicBezTo>
                  <a:cubicBezTo>
                    <a:pt x="792" y="72"/>
                    <a:pt x="783" y="78"/>
                    <a:pt x="773" y="82"/>
                  </a:cubicBezTo>
                  <a:cubicBezTo>
                    <a:pt x="773" y="24"/>
                    <a:pt x="773" y="24"/>
                    <a:pt x="773" y="24"/>
                  </a:cubicBezTo>
                  <a:cubicBezTo>
                    <a:pt x="774" y="24"/>
                    <a:pt x="776" y="24"/>
                    <a:pt x="778" y="24"/>
                  </a:cubicBezTo>
                  <a:cubicBezTo>
                    <a:pt x="786" y="23"/>
                    <a:pt x="795" y="23"/>
                    <a:pt x="805" y="24"/>
                  </a:cubicBezTo>
                  <a:close/>
                  <a:moveTo>
                    <a:pt x="805" y="104"/>
                  </a:moveTo>
                  <a:cubicBezTo>
                    <a:pt x="805" y="128"/>
                    <a:pt x="805" y="128"/>
                    <a:pt x="805" y="128"/>
                  </a:cubicBezTo>
                  <a:cubicBezTo>
                    <a:pt x="794" y="128"/>
                    <a:pt x="781" y="131"/>
                    <a:pt x="773" y="130"/>
                  </a:cubicBezTo>
                  <a:cubicBezTo>
                    <a:pt x="773" y="110"/>
                    <a:pt x="773" y="110"/>
                    <a:pt x="773" y="110"/>
                  </a:cubicBezTo>
                  <a:cubicBezTo>
                    <a:pt x="777" y="104"/>
                    <a:pt x="784" y="104"/>
                    <a:pt x="803" y="104"/>
                  </a:cubicBezTo>
                  <a:cubicBezTo>
                    <a:pt x="804" y="104"/>
                    <a:pt x="805" y="104"/>
                    <a:pt x="805" y="104"/>
                  </a:cubicBezTo>
                  <a:close/>
                  <a:moveTo>
                    <a:pt x="805" y="139"/>
                  </a:moveTo>
                  <a:cubicBezTo>
                    <a:pt x="805" y="153"/>
                    <a:pt x="805" y="153"/>
                    <a:pt x="805" y="153"/>
                  </a:cubicBezTo>
                  <a:cubicBezTo>
                    <a:pt x="805" y="153"/>
                    <a:pt x="805" y="153"/>
                    <a:pt x="804" y="152"/>
                  </a:cubicBezTo>
                  <a:cubicBezTo>
                    <a:pt x="797" y="148"/>
                    <a:pt x="800" y="143"/>
                    <a:pt x="805" y="139"/>
                  </a:cubicBezTo>
                  <a:close/>
                  <a:moveTo>
                    <a:pt x="805" y="250"/>
                  </a:moveTo>
                  <a:cubicBezTo>
                    <a:pt x="805" y="348"/>
                    <a:pt x="805" y="348"/>
                    <a:pt x="805" y="348"/>
                  </a:cubicBezTo>
                  <a:cubicBezTo>
                    <a:pt x="798" y="345"/>
                    <a:pt x="786" y="340"/>
                    <a:pt x="773" y="336"/>
                  </a:cubicBezTo>
                  <a:cubicBezTo>
                    <a:pt x="773" y="225"/>
                    <a:pt x="773" y="225"/>
                    <a:pt x="773" y="225"/>
                  </a:cubicBezTo>
                  <a:cubicBezTo>
                    <a:pt x="779" y="227"/>
                    <a:pt x="785" y="228"/>
                    <a:pt x="789" y="229"/>
                  </a:cubicBezTo>
                  <a:cubicBezTo>
                    <a:pt x="799" y="232"/>
                    <a:pt x="802" y="241"/>
                    <a:pt x="805" y="250"/>
                  </a:cubicBezTo>
                  <a:close/>
                  <a:moveTo>
                    <a:pt x="805" y="388"/>
                  </a:moveTo>
                  <a:cubicBezTo>
                    <a:pt x="805" y="482"/>
                    <a:pt x="805" y="482"/>
                    <a:pt x="805" y="482"/>
                  </a:cubicBezTo>
                  <a:cubicBezTo>
                    <a:pt x="796" y="486"/>
                    <a:pt x="790" y="490"/>
                    <a:pt x="797" y="490"/>
                  </a:cubicBezTo>
                  <a:cubicBezTo>
                    <a:pt x="799" y="490"/>
                    <a:pt x="802" y="491"/>
                    <a:pt x="805" y="492"/>
                  </a:cubicBezTo>
                  <a:cubicBezTo>
                    <a:pt x="805" y="541"/>
                    <a:pt x="805" y="541"/>
                    <a:pt x="805" y="541"/>
                  </a:cubicBezTo>
                  <a:cubicBezTo>
                    <a:pt x="796" y="547"/>
                    <a:pt x="787" y="549"/>
                    <a:pt x="781" y="555"/>
                  </a:cubicBezTo>
                  <a:cubicBezTo>
                    <a:pt x="777" y="559"/>
                    <a:pt x="775" y="563"/>
                    <a:pt x="773" y="568"/>
                  </a:cubicBezTo>
                  <a:cubicBezTo>
                    <a:pt x="773" y="355"/>
                    <a:pt x="773" y="355"/>
                    <a:pt x="773" y="355"/>
                  </a:cubicBezTo>
                  <a:cubicBezTo>
                    <a:pt x="781" y="361"/>
                    <a:pt x="788" y="368"/>
                    <a:pt x="788" y="373"/>
                  </a:cubicBezTo>
                  <a:cubicBezTo>
                    <a:pt x="788" y="384"/>
                    <a:pt x="793" y="391"/>
                    <a:pt x="805" y="388"/>
                  </a:cubicBezTo>
                  <a:close/>
                  <a:moveTo>
                    <a:pt x="805" y="775"/>
                  </a:moveTo>
                  <a:cubicBezTo>
                    <a:pt x="805" y="783"/>
                    <a:pt x="805" y="783"/>
                    <a:pt x="805" y="783"/>
                  </a:cubicBezTo>
                  <a:cubicBezTo>
                    <a:pt x="794" y="781"/>
                    <a:pt x="789" y="774"/>
                    <a:pt x="805" y="775"/>
                  </a:cubicBezTo>
                  <a:close/>
                  <a:moveTo>
                    <a:pt x="805" y="840"/>
                  </a:moveTo>
                  <a:cubicBezTo>
                    <a:pt x="805" y="1356"/>
                    <a:pt x="805" y="1356"/>
                    <a:pt x="805" y="1356"/>
                  </a:cubicBezTo>
                  <a:cubicBezTo>
                    <a:pt x="798" y="1368"/>
                    <a:pt x="789" y="1384"/>
                    <a:pt x="789" y="1384"/>
                  </a:cubicBezTo>
                  <a:cubicBezTo>
                    <a:pt x="789" y="1384"/>
                    <a:pt x="790" y="1402"/>
                    <a:pt x="776" y="1391"/>
                  </a:cubicBezTo>
                  <a:cubicBezTo>
                    <a:pt x="775" y="1390"/>
                    <a:pt x="774" y="1389"/>
                    <a:pt x="773" y="1387"/>
                  </a:cubicBezTo>
                  <a:cubicBezTo>
                    <a:pt x="773" y="1140"/>
                    <a:pt x="773" y="1140"/>
                    <a:pt x="773" y="1140"/>
                  </a:cubicBezTo>
                  <a:cubicBezTo>
                    <a:pt x="779" y="1133"/>
                    <a:pt x="787" y="1128"/>
                    <a:pt x="782" y="1119"/>
                  </a:cubicBezTo>
                  <a:cubicBezTo>
                    <a:pt x="775" y="1105"/>
                    <a:pt x="784" y="1088"/>
                    <a:pt x="775" y="1080"/>
                  </a:cubicBezTo>
                  <a:cubicBezTo>
                    <a:pt x="774" y="1079"/>
                    <a:pt x="773" y="1079"/>
                    <a:pt x="773" y="1078"/>
                  </a:cubicBezTo>
                  <a:cubicBezTo>
                    <a:pt x="773" y="837"/>
                    <a:pt x="773" y="837"/>
                    <a:pt x="773" y="837"/>
                  </a:cubicBezTo>
                  <a:cubicBezTo>
                    <a:pt x="780" y="843"/>
                    <a:pt x="794" y="840"/>
                    <a:pt x="805" y="840"/>
                  </a:cubicBezTo>
                  <a:close/>
                  <a:moveTo>
                    <a:pt x="773" y="782"/>
                  </a:moveTo>
                  <a:cubicBezTo>
                    <a:pt x="773" y="764"/>
                    <a:pt x="773" y="764"/>
                    <a:pt x="773" y="764"/>
                  </a:cubicBezTo>
                  <a:cubicBezTo>
                    <a:pt x="774" y="764"/>
                    <a:pt x="775" y="764"/>
                    <a:pt x="777" y="764"/>
                  </a:cubicBezTo>
                  <a:cubicBezTo>
                    <a:pt x="788" y="763"/>
                    <a:pt x="787" y="782"/>
                    <a:pt x="775" y="782"/>
                  </a:cubicBezTo>
                  <a:cubicBezTo>
                    <a:pt x="774" y="782"/>
                    <a:pt x="773" y="782"/>
                    <a:pt x="773" y="782"/>
                  </a:cubicBezTo>
                  <a:close/>
                  <a:moveTo>
                    <a:pt x="773" y="24"/>
                  </a:moveTo>
                  <a:cubicBezTo>
                    <a:pt x="773" y="82"/>
                    <a:pt x="773" y="82"/>
                    <a:pt x="773" y="82"/>
                  </a:cubicBezTo>
                  <a:cubicBezTo>
                    <a:pt x="762" y="87"/>
                    <a:pt x="751" y="89"/>
                    <a:pt x="743" y="89"/>
                  </a:cubicBezTo>
                  <a:cubicBezTo>
                    <a:pt x="729" y="87"/>
                    <a:pt x="738" y="123"/>
                    <a:pt x="728" y="123"/>
                  </a:cubicBezTo>
                  <a:cubicBezTo>
                    <a:pt x="727" y="123"/>
                    <a:pt x="726" y="123"/>
                    <a:pt x="726" y="123"/>
                  </a:cubicBezTo>
                  <a:cubicBezTo>
                    <a:pt x="726" y="19"/>
                    <a:pt x="726" y="19"/>
                    <a:pt x="726" y="19"/>
                  </a:cubicBezTo>
                  <a:cubicBezTo>
                    <a:pt x="729" y="18"/>
                    <a:pt x="731" y="18"/>
                    <a:pt x="734" y="19"/>
                  </a:cubicBezTo>
                  <a:cubicBezTo>
                    <a:pt x="753" y="19"/>
                    <a:pt x="754" y="25"/>
                    <a:pt x="773" y="24"/>
                  </a:cubicBezTo>
                  <a:close/>
                  <a:moveTo>
                    <a:pt x="773" y="110"/>
                  </a:moveTo>
                  <a:cubicBezTo>
                    <a:pt x="770" y="112"/>
                    <a:pt x="769" y="116"/>
                    <a:pt x="767" y="121"/>
                  </a:cubicBezTo>
                  <a:cubicBezTo>
                    <a:pt x="765" y="127"/>
                    <a:pt x="767" y="130"/>
                    <a:pt x="773" y="130"/>
                  </a:cubicBezTo>
                  <a:cubicBezTo>
                    <a:pt x="773" y="110"/>
                    <a:pt x="773" y="110"/>
                    <a:pt x="773" y="110"/>
                  </a:cubicBezTo>
                  <a:close/>
                  <a:moveTo>
                    <a:pt x="773" y="225"/>
                  </a:moveTo>
                  <a:cubicBezTo>
                    <a:pt x="773" y="336"/>
                    <a:pt x="773" y="336"/>
                    <a:pt x="773" y="336"/>
                  </a:cubicBezTo>
                  <a:cubicBezTo>
                    <a:pt x="758" y="331"/>
                    <a:pt x="743" y="327"/>
                    <a:pt x="732" y="326"/>
                  </a:cubicBezTo>
                  <a:cubicBezTo>
                    <a:pt x="729" y="326"/>
                    <a:pt x="727" y="326"/>
                    <a:pt x="726" y="326"/>
                  </a:cubicBezTo>
                  <a:cubicBezTo>
                    <a:pt x="726" y="306"/>
                    <a:pt x="726" y="306"/>
                    <a:pt x="726" y="306"/>
                  </a:cubicBezTo>
                  <a:cubicBezTo>
                    <a:pt x="743" y="303"/>
                    <a:pt x="739" y="289"/>
                    <a:pt x="750" y="280"/>
                  </a:cubicBezTo>
                  <a:cubicBezTo>
                    <a:pt x="762" y="271"/>
                    <a:pt x="762" y="271"/>
                    <a:pt x="743" y="258"/>
                  </a:cubicBezTo>
                  <a:cubicBezTo>
                    <a:pt x="738" y="254"/>
                    <a:pt x="732" y="251"/>
                    <a:pt x="726" y="249"/>
                  </a:cubicBezTo>
                  <a:cubicBezTo>
                    <a:pt x="726" y="210"/>
                    <a:pt x="726" y="210"/>
                    <a:pt x="726" y="210"/>
                  </a:cubicBezTo>
                  <a:cubicBezTo>
                    <a:pt x="734" y="214"/>
                    <a:pt x="756" y="221"/>
                    <a:pt x="773" y="225"/>
                  </a:cubicBezTo>
                  <a:close/>
                  <a:moveTo>
                    <a:pt x="773" y="355"/>
                  </a:moveTo>
                  <a:cubicBezTo>
                    <a:pt x="773" y="568"/>
                    <a:pt x="773" y="568"/>
                    <a:pt x="773" y="568"/>
                  </a:cubicBezTo>
                  <a:cubicBezTo>
                    <a:pt x="769" y="574"/>
                    <a:pt x="765" y="580"/>
                    <a:pt x="756" y="580"/>
                  </a:cubicBezTo>
                  <a:cubicBezTo>
                    <a:pt x="742" y="580"/>
                    <a:pt x="734" y="612"/>
                    <a:pt x="734" y="624"/>
                  </a:cubicBezTo>
                  <a:cubicBezTo>
                    <a:pt x="734" y="629"/>
                    <a:pt x="731" y="632"/>
                    <a:pt x="726" y="636"/>
                  </a:cubicBezTo>
                  <a:cubicBezTo>
                    <a:pt x="726" y="342"/>
                    <a:pt x="726" y="342"/>
                    <a:pt x="726" y="342"/>
                  </a:cubicBezTo>
                  <a:cubicBezTo>
                    <a:pt x="727" y="341"/>
                    <a:pt x="729" y="341"/>
                    <a:pt x="732" y="341"/>
                  </a:cubicBezTo>
                  <a:cubicBezTo>
                    <a:pt x="744" y="339"/>
                    <a:pt x="761" y="346"/>
                    <a:pt x="773" y="355"/>
                  </a:cubicBezTo>
                  <a:close/>
                  <a:moveTo>
                    <a:pt x="773" y="764"/>
                  </a:moveTo>
                  <a:cubicBezTo>
                    <a:pt x="773" y="782"/>
                    <a:pt x="773" y="782"/>
                    <a:pt x="773" y="782"/>
                  </a:cubicBezTo>
                  <a:cubicBezTo>
                    <a:pt x="762" y="780"/>
                    <a:pt x="752" y="766"/>
                    <a:pt x="773" y="764"/>
                  </a:cubicBezTo>
                  <a:close/>
                  <a:moveTo>
                    <a:pt x="773" y="837"/>
                  </a:moveTo>
                  <a:cubicBezTo>
                    <a:pt x="773" y="1078"/>
                    <a:pt x="773" y="1078"/>
                    <a:pt x="773" y="1078"/>
                  </a:cubicBezTo>
                  <a:cubicBezTo>
                    <a:pt x="764" y="1069"/>
                    <a:pt x="753" y="1050"/>
                    <a:pt x="739" y="1050"/>
                  </a:cubicBezTo>
                  <a:cubicBezTo>
                    <a:pt x="725" y="1050"/>
                    <a:pt x="728" y="1036"/>
                    <a:pt x="728" y="1024"/>
                  </a:cubicBezTo>
                  <a:cubicBezTo>
                    <a:pt x="728" y="1022"/>
                    <a:pt x="727" y="1020"/>
                    <a:pt x="726" y="1018"/>
                  </a:cubicBezTo>
                  <a:cubicBezTo>
                    <a:pt x="726" y="892"/>
                    <a:pt x="726" y="892"/>
                    <a:pt x="726" y="892"/>
                  </a:cubicBezTo>
                  <a:cubicBezTo>
                    <a:pt x="727" y="889"/>
                    <a:pt x="727" y="886"/>
                    <a:pt x="726" y="883"/>
                  </a:cubicBezTo>
                  <a:cubicBezTo>
                    <a:pt x="726" y="841"/>
                    <a:pt x="726" y="841"/>
                    <a:pt x="726" y="841"/>
                  </a:cubicBezTo>
                  <a:cubicBezTo>
                    <a:pt x="732" y="841"/>
                    <a:pt x="739" y="841"/>
                    <a:pt x="743" y="838"/>
                  </a:cubicBezTo>
                  <a:cubicBezTo>
                    <a:pt x="754" y="832"/>
                    <a:pt x="764" y="819"/>
                    <a:pt x="769" y="832"/>
                  </a:cubicBezTo>
                  <a:cubicBezTo>
                    <a:pt x="770" y="834"/>
                    <a:pt x="771" y="835"/>
                    <a:pt x="773" y="837"/>
                  </a:cubicBezTo>
                  <a:close/>
                  <a:moveTo>
                    <a:pt x="773" y="1140"/>
                  </a:moveTo>
                  <a:cubicBezTo>
                    <a:pt x="773" y="1387"/>
                    <a:pt x="773" y="1387"/>
                    <a:pt x="773" y="1387"/>
                  </a:cubicBezTo>
                  <a:cubicBezTo>
                    <a:pt x="760" y="1373"/>
                    <a:pt x="751" y="1342"/>
                    <a:pt x="746" y="1332"/>
                  </a:cubicBezTo>
                  <a:cubicBezTo>
                    <a:pt x="741" y="1322"/>
                    <a:pt x="747" y="1320"/>
                    <a:pt x="755" y="1307"/>
                  </a:cubicBezTo>
                  <a:cubicBezTo>
                    <a:pt x="763" y="1294"/>
                    <a:pt x="762" y="1284"/>
                    <a:pt x="754" y="1261"/>
                  </a:cubicBezTo>
                  <a:cubicBezTo>
                    <a:pt x="746" y="1237"/>
                    <a:pt x="749" y="1219"/>
                    <a:pt x="760" y="1210"/>
                  </a:cubicBezTo>
                  <a:cubicBezTo>
                    <a:pt x="772" y="1201"/>
                    <a:pt x="765" y="1171"/>
                    <a:pt x="765" y="1154"/>
                  </a:cubicBezTo>
                  <a:cubicBezTo>
                    <a:pt x="765" y="1148"/>
                    <a:pt x="769" y="1143"/>
                    <a:pt x="773" y="1140"/>
                  </a:cubicBezTo>
                  <a:close/>
                  <a:moveTo>
                    <a:pt x="726" y="758"/>
                  </a:moveTo>
                  <a:cubicBezTo>
                    <a:pt x="726" y="748"/>
                    <a:pt x="726" y="748"/>
                    <a:pt x="726" y="748"/>
                  </a:cubicBezTo>
                  <a:cubicBezTo>
                    <a:pt x="738" y="749"/>
                    <a:pt x="746" y="759"/>
                    <a:pt x="734" y="759"/>
                  </a:cubicBezTo>
                  <a:cubicBezTo>
                    <a:pt x="731" y="759"/>
                    <a:pt x="728" y="759"/>
                    <a:pt x="726" y="758"/>
                  </a:cubicBezTo>
                  <a:close/>
                  <a:moveTo>
                    <a:pt x="726" y="727"/>
                  </a:moveTo>
                  <a:cubicBezTo>
                    <a:pt x="726" y="711"/>
                    <a:pt x="726" y="711"/>
                    <a:pt x="726" y="711"/>
                  </a:cubicBezTo>
                  <a:cubicBezTo>
                    <a:pt x="739" y="716"/>
                    <a:pt x="748" y="735"/>
                    <a:pt x="738" y="729"/>
                  </a:cubicBezTo>
                  <a:cubicBezTo>
                    <a:pt x="733" y="726"/>
                    <a:pt x="729" y="726"/>
                    <a:pt x="726" y="727"/>
                  </a:cubicBezTo>
                  <a:close/>
                  <a:moveTo>
                    <a:pt x="726" y="282"/>
                  </a:moveTo>
                  <a:cubicBezTo>
                    <a:pt x="727" y="282"/>
                    <a:pt x="729" y="281"/>
                    <a:pt x="731" y="280"/>
                  </a:cubicBezTo>
                  <a:cubicBezTo>
                    <a:pt x="742" y="272"/>
                    <a:pt x="735" y="265"/>
                    <a:pt x="726" y="265"/>
                  </a:cubicBezTo>
                  <a:cubicBezTo>
                    <a:pt x="726" y="282"/>
                    <a:pt x="726" y="282"/>
                    <a:pt x="726" y="282"/>
                  </a:cubicBezTo>
                  <a:close/>
                  <a:moveTo>
                    <a:pt x="726" y="203"/>
                  </a:moveTo>
                  <a:cubicBezTo>
                    <a:pt x="726" y="194"/>
                    <a:pt x="726" y="194"/>
                    <a:pt x="726" y="194"/>
                  </a:cubicBezTo>
                  <a:cubicBezTo>
                    <a:pt x="733" y="198"/>
                    <a:pt x="735" y="201"/>
                    <a:pt x="726" y="203"/>
                  </a:cubicBezTo>
                  <a:cubicBezTo>
                    <a:pt x="726" y="203"/>
                    <a:pt x="726" y="203"/>
                    <a:pt x="726" y="203"/>
                  </a:cubicBezTo>
                  <a:close/>
                  <a:moveTo>
                    <a:pt x="726" y="19"/>
                  </a:moveTo>
                  <a:cubicBezTo>
                    <a:pt x="726" y="123"/>
                    <a:pt x="726" y="123"/>
                    <a:pt x="726" y="123"/>
                  </a:cubicBezTo>
                  <a:cubicBezTo>
                    <a:pt x="717" y="126"/>
                    <a:pt x="708" y="144"/>
                    <a:pt x="695" y="149"/>
                  </a:cubicBezTo>
                  <a:cubicBezTo>
                    <a:pt x="695" y="77"/>
                    <a:pt x="695" y="77"/>
                    <a:pt x="695" y="77"/>
                  </a:cubicBezTo>
                  <a:cubicBezTo>
                    <a:pt x="708" y="74"/>
                    <a:pt x="709" y="68"/>
                    <a:pt x="695" y="66"/>
                  </a:cubicBezTo>
                  <a:cubicBezTo>
                    <a:pt x="695" y="25"/>
                    <a:pt x="695" y="25"/>
                    <a:pt x="695" y="25"/>
                  </a:cubicBezTo>
                  <a:cubicBezTo>
                    <a:pt x="706" y="22"/>
                    <a:pt x="716" y="19"/>
                    <a:pt x="726" y="19"/>
                  </a:cubicBezTo>
                  <a:close/>
                  <a:moveTo>
                    <a:pt x="726" y="194"/>
                  </a:moveTo>
                  <a:cubicBezTo>
                    <a:pt x="726" y="203"/>
                    <a:pt x="726" y="203"/>
                    <a:pt x="726" y="203"/>
                  </a:cubicBezTo>
                  <a:cubicBezTo>
                    <a:pt x="720" y="205"/>
                    <a:pt x="721" y="207"/>
                    <a:pt x="726" y="210"/>
                  </a:cubicBezTo>
                  <a:cubicBezTo>
                    <a:pt x="726" y="249"/>
                    <a:pt x="726" y="249"/>
                    <a:pt x="726" y="249"/>
                  </a:cubicBezTo>
                  <a:cubicBezTo>
                    <a:pt x="716" y="246"/>
                    <a:pt x="705" y="245"/>
                    <a:pt x="695" y="244"/>
                  </a:cubicBezTo>
                  <a:cubicBezTo>
                    <a:pt x="695" y="186"/>
                    <a:pt x="695" y="186"/>
                    <a:pt x="695" y="186"/>
                  </a:cubicBezTo>
                  <a:cubicBezTo>
                    <a:pt x="706" y="188"/>
                    <a:pt x="718" y="191"/>
                    <a:pt x="726" y="194"/>
                  </a:cubicBezTo>
                  <a:close/>
                  <a:moveTo>
                    <a:pt x="726" y="265"/>
                  </a:moveTo>
                  <a:cubicBezTo>
                    <a:pt x="726" y="282"/>
                    <a:pt x="726" y="282"/>
                    <a:pt x="726" y="282"/>
                  </a:cubicBezTo>
                  <a:cubicBezTo>
                    <a:pt x="715" y="285"/>
                    <a:pt x="709" y="274"/>
                    <a:pt x="721" y="266"/>
                  </a:cubicBezTo>
                  <a:cubicBezTo>
                    <a:pt x="723" y="266"/>
                    <a:pt x="724" y="266"/>
                    <a:pt x="726" y="265"/>
                  </a:cubicBezTo>
                  <a:close/>
                  <a:moveTo>
                    <a:pt x="726" y="306"/>
                  </a:moveTo>
                  <a:cubicBezTo>
                    <a:pt x="726" y="326"/>
                    <a:pt x="726" y="326"/>
                    <a:pt x="726" y="326"/>
                  </a:cubicBezTo>
                  <a:cubicBezTo>
                    <a:pt x="709" y="322"/>
                    <a:pt x="706" y="307"/>
                    <a:pt x="724" y="306"/>
                  </a:cubicBezTo>
                  <a:cubicBezTo>
                    <a:pt x="724" y="306"/>
                    <a:pt x="725" y="306"/>
                    <a:pt x="726" y="306"/>
                  </a:cubicBezTo>
                  <a:close/>
                  <a:moveTo>
                    <a:pt x="726" y="342"/>
                  </a:moveTo>
                  <a:cubicBezTo>
                    <a:pt x="726" y="636"/>
                    <a:pt x="726" y="636"/>
                    <a:pt x="726" y="636"/>
                  </a:cubicBezTo>
                  <a:cubicBezTo>
                    <a:pt x="718" y="642"/>
                    <a:pt x="707" y="648"/>
                    <a:pt x="703" y="654"/>
                  </a:cubicBezTo>
                  <a:cubicBezTo>
                    <a:pt x="697" y="664"/>
                    <a:pt x="702" y="675"/>
                    <a:pt x="702" y="693"/>
                  </a:cubicBezTo>
                  <a:cubicBezTo>
                    <a:pt x="702" y="703"/>
                    <a:pt x="700" y="707"/>
                    <a:pt x="695" y="704"/>
                  </a:cubicBezTo>
                  <a:cubicBezTo>
                    <a:pt x="695" y="463"/>
                    <a:pt x="695" y="463"/>
                    <a:pt x="695" y="463"/>
                  </a:cubicBezTo>
                  <a:cubicBezTo>
                    <a:pt x="699" y="470"/>
                    <a:pt x="704" y="471"/>
                    <a:pt x="704" y="459"/>
                  </a:cubicBezTo>
                  <a:cubicBezTo>
                    <a:pt x="706" y="434"/>
                    <a:pt x="706" y="419"/>
                    <a:pt x="716" y="419"/>
                  </a:cubicBezTo>
                  <a:cubicBezTo>
                    <a:pt x="726" y="419"/>
                    <a:pt x="717" y="406"/>
                    <a:pt x="714" y="388"/>
                  </a:cubicBezTo>
                  <a:cubicBezTo>
                    <a:pt x="710" y="371"/>
                    <a:pt x="706" y="348"/>
                    <a:pt x="726" y="342"/>
                  </a:cubicBezTo>
                  <a:close/>
                  <a:moveTo>
                    <a:pt x="726" y="711"/>
                  </a:moveTo>
                  <a:cubicBezTo>
                    <a:pt x="726" y="727"/>
                    <a:pt x="726" y="727"/>
                    <a:pt x="726" y="727"/>
                  </a:cubicBezTo>
                  <a:cubicBezTo>
                    <a:pt x="721" y="729"/>
                    <a:pt x="717" y="731"/>
                    <a:pt x="713" y="729"/>
                  </a:cubicBezTo>
                  <a:cubicBezTo>
                    <a:pt x="705" y="725"/>
                    <a:pt x="708" y="712"/>
                    <a:pt x="720" y="710"/>
                  </a:cubicBezTo>
                  <a:cubicBezTo>
                    <a:pt x="722" y="710"/>
                    <a:pt x="724" y="710"/>
                    <a:pt x="726" y="711"/>
                  </a:cubicBezTo>
                  <a:close/>
                  <a:moveTo>
                    <a:pt x="726" y="748"/>
                  </a:moveTo>
                  <a:cubicBezTo>
                    <a:pt x="726" y="758"/>
                    <a:pt x="726" y="758"/>
                    <a:pt x="726" y="758"/>
                  </a:cubicBezTo>
                  <a:cubicBezTo>
                    <a:pt x="717" y="755"/>
                    <a:pt x="712" y="748"/>
                    <a:pt x="723" y="748"/>
                  </a:cubicBezTo>
                  <a:cubicBezTo>
                    <a:pt x="724" y="748"/>
                    <a:pt x="725" y="748"/>
                    <a:pt x="726" y="748"/>
                  </a:cubicBezTo>
                  <a:close/>
                  <a:moveTo>
                    <a:pt x="726" y="841"/>
                  </a:moveTo>
                  <a:cubicBezTo>
                    <a:pt x="726" y="883"/>
                    <a:pt x="726" y="883"/>
                    <a:pt x="726" y="883"/>
                  </a:cubicBezTo>
                  <a:cubicBezTo>
                    <a:pt x="724" y="877"/>
                    <a:pt x="721" y="872"/>
                    <a:pt x="719" y="867"/>
                  </a:cubicBezTo>
                  <a:cubicBezTo>
                    <a:pt x="716" y="861"/>
                    <a:pt x="706" y="862"/>
                    <a:pt x="695" y="862"/>
                  </a:cubicBezTo>
                  <a:cubicBezTo>
                    <a:pt x="695" y="841"/>
                    <a:pt x="695" y="841"/>
                    <a:pt x="695" y="841"/>
                  </a:cubicBezTo>
                  <a:cubicBezTo>
                    <a:pt x="698" y="842"/>
                    <a:pt x="702" y="842"/>
                    <a:pt x="704" y="841"/>
                  </a:cubicBezTo>
                  <a:cubicBezTo>
                    <a:pt x="710" y="839"/>
                    <a:pt x="718" y="840"/>
                    <a:pt x="726" y="841"/>
                  </a:cubicBezTo>
                  <a:close/>
                  <a:moveTo>
                    <a:pt x="726" y="892"/>
                  </a:moveTo>
                  <a:cubicBezTo>
                    <a:pt x="726" y="1018"/>
                    <a:pt x="726" y="1018"/>
                    <a:pt x="726" y="1018"/>
                  </a:cubicBezTo>
                  <a:cubicBezTo>
                    <a:pt x="720" y="1007"/>
                    <a:pt x="704" y="994"/>
                    <a:pt x="695" y="982"/>
                  </a:cubicBezTo>
                  <a:cubicBezTo>
                    <a:pt x="695" y="927"/>
                    <a:pt x="695" y="927"/>
                    <a:pt x="695" y="927"/>
                  </a:cubicBezTo>
                  <a:cubicBezTo>
                    <a:pt x="696" y="927"/>
                    <a:pt x="696" y="927"/>
                    <a:pt x="697" y="927"/>
                  </a:cubicBezTo>
                  <a:cubicBezTo>
                    <a:pt x="711" y="920"/>
                    <a:pt x="704" y="901"/>
                    <a:pt x="719" y="897"/>
                  </a:cubicBezTo>
                  <a:cubicBezTo>
                    <a:pt x="722" y="896"/>
                    <a:pt x="725" y="894"/>
                    <a:pt x="726" y="892"/>
                  </a:cubicBezTo>
                  <a:close/>
                  <a:moveTo>
                    <a:pt x="695" y="745"/>
                  </a:moveTo>
                  <a:cubicBezTo>
                    <a:pt x="695" y="732"/>
                    <a:pt x="695" y="732"/>
                    <a:pt x="695" y="732"/>
                  </a:cubicBezTo>
                  <a:cubicBezTo>
                    <a:pt x="707" y="735"/>
                    <a:pt x="713" y="748"/>
                    <a:pt x="700" y="746"/>
                  </a:cubicBezTo>
                  <a:cubicBezTo>
                    <a:pt x="698" y="746"/>
                    <a:pt x="697" y="746"/>
                    <a:pt x="695" y="745"/>
                  </a:cubicBezTo>
                  <a:close/>
                  <a:moveTo>
                    <a:pt x="695" y="331"/>
                  </a:moveTo>
                  <a:cubicBezTo>
                    <a:pt x="695" y="323"/>
                    <a:pt x="695" y="323"/>
                    <a:pt x="695" y="323"/>
                  </a:cubicBezTo>
                  <a:cubicBezTo>
                    <a:pt x="698" y="327"/>
                    <a:pt x="699" y="331"/>
                    <a:pt x="695" y="331"/>
                  </a:cubicBezTo>
                  <a:close/>
                  <a:moveTo>
                    <a:pt x="695" y="178"/>
                  </a:moveTo>
                  <a:cubicBezTo>
                    <a:pt x="695" y="162"/>
                    <a:pt x="695" y="162"/>
                    <a:pt x="695" y="162"/>
                  </a:cubicBezTo>
                  <a:cubicBezTo>
                    <a:pt x="707" y="165"/>
                    <a:pt x="714" y="169"/>
                    <a:pt x="707" y="173"/>
                  </a:cubicBezTo>
                  <a:cubicBezTo>
                    <a:pt x="704" y="175"/>
                    <a:pt x="700" y="177"/>
                    <a:pt x="695" y="178"/>
                  </a:cubicBezTo>
                  <a:close/>
                  <a:moveTo>
                    <a:pt x="695" y="25"/>
                  </a:moveTo>
                  <a:cubicBezTo>
                    <a:pt x="695" y="66"/>
                    <a:pt x="695" y="66"/>
                    <a:pt x="695" y="66"/>
                  </a:cubicBezTo>
                  <a:cubicBezTo>
                    <a:pt x="693" y="66"/>
                    <a:pt x="689" y="65"/>
                    <a:pt x="685" y="65"/>
                  </a:cubicBezTo>
                  <a:cubicBezTo>
                    <a:pt x="681" y="65"/>
                    <a:pt x="677" y="65"/>
                    <a:pt x="674" y="66"/>
                  </a:cubicBezTo>
                  <a:cubicBezTo>
                    <a:pt x="674" y="32"/>
                    <a:pt x="674" y="32"/>
                    <a:pt x="674" y="32"/>
                  </a:cubicBezTo>
                  <a:cubicBezTo>
                    <a:pt x="681" y="30"/>
                    <a:pt x="688" y="27"/>
                    <a:pt x="695" y="25"/>
                  </a:cubicBezTo>
                  <a:close/>
                  <a:moveTo>
                    <a:pt x="695" y="77"/>
                  </a:moveTo>
                  <a:cubicBezTo>
                    <a:pt x="695" y="149"/>
                    <a:pt x="695" y="149"/>
                    <a:pt x="695" y="149"/>
                  </a:cubicBezTo>
                  <a:cubicBezTo>
                    <a:pt x="693" y="149"/>
                    <a:pt x="691" y="150"/>
                    <a:pt x="689" y="150"/>
                  </a:cubicBezTo>
                  <a:cubicBezTo>
                    <a:pt x="685" y="150"/>
                    <a:pt x="679" y="150"/>
                    <a:pt x="674" y="151"/>
                  </a:cubicBezTo>
                  <a:cubicBezTo>
                    <a:pt x="674" y="81"/>
                    <a:pt x="674" y="81"/>
                    <a:pt x="674" y="81"/>
                  </a:cubicBezTo>
                  <a:cubicBezTo>
                    <a:pt x="674" y="81"/>
                    <a:pt x="675" y="81"/>
                    <a:pt x="676" y="81"/>
                  </a:cubicBezTo>
                  <a:cubicBezTo>
                    <a:pt x="684" y="80"/>
                    <a:pt x="690" y="79"/>
                    <a:pt x="695" y="77"/>
                  </a:cubicBezTo>
                  <a:close/>
                  <a:moveTo>
                    <a:pt x="695" y="162"/>
                  </a:moveTo>
                  <a:cubicBezTo>
                    <a:pt x="695" y="178"/>
                    <a:pt x="695" y="178"/>
                    <a:pt x="695" y="178"/>
                  </a:cubicBezTo>
                  <a:cubicBezTo>
                    <a:pt x="689" y="179"/>
                    <a:pt x="681" y="179"/>
                    <a:pt x="674" y="178"/>
                  </a:cubicBezTo>
                  <a:cubicBezTo>
                    <a:pt x="674" y="159"/>
                    <a:pt x="674" y="159"/>
                    <a:pt x="674" y="159"/>
                  </a:cubicBezTo>
                  <a:cubicBezTo>
                    <a:pt x="681" y="160"/>
                    <a:pt x="689" y="161"/>
                    <a:pt x="695" y="162"/>
                  </a:cubicBezTo>
                  <a:close/>
                  <a:moveTo>
                    <a:pt x="695" y="186"/>
                  </a:moveTo>
                  <a:cubicBezTo>
                    <a:pt x="695" y="244"/>
                    <a:pt x="695" y="244"/>
                    <a:pt x="695" y="244"/>
                  </a:cubicBezTo>
                  <a:cubicBezTo>
                    <a:pt x="688" y="243"/>
                    <a:pt x="682" y="243"/>
                    <a:pt x="677" y="243"/>
                  </a:cubicBezTo>
                  <a:cubicBezTo>
                    <a:pt x="676" y="243"/>
                    <a:pt x="675" y="243"/>
                    <a:pt x="674" y="243"/>
                  </a:cubicBezTo>
                  <a:cubicBezTo>
                    <a:pt x="674" y="185"/>
                    <a:pt x="674" y="185"/>
                    <a:pt x="674" y="185"/>
                  </a:cubicBezTo>
                  <a:cubicBezTo>
                    <a:pt x="675" y="185"/>
                    <a:pt x="677" y="185"/>
                    <a:pt x="678" y="185"/>
                  </a:cubicBezTo>
                  <a:cubicBezTo>
                    <a:pt x="683" y="185"/>
                    <a:pt x="689" y="185"/>
                    <a:pt x="695" y="186"/>
                  </a:cubicBezTo>
                  <a:close/>
                  <a:moveTo>
                    <a:pt x="695" y="323"/>
                  </a:moveTo>
                  <a:cubicBezTo>
                    <a:pt x="695" y="331"/>
                    <a:pt x="695" y="331"/>
                    <a:pt x="695" y="331"/>
                  </a:cubicBezTo>
                  <a:cubicBezTo>
                    <a:pt x="694" y="331"/>
                    <a:pt x="693" y="331"/>
                    <a:pt x="691" y="330"/>
                  </a:cubicBezTo>
                  <a:cubicBezTo>
                    <a:pt x="685" y="328"/>
                    <a:pt x="679" y="330"/>
                    <a:pt x="674" y="332"/>
                  </a:cubicBezTo>
                  <a:cubicBezTo>
                    <a:pt x="674" y="307"/>
                    <a:pt x="674" y="307"/>
                    <a:pt x="674" y="307"/>
                  </a:cubicBezTo>
                  <a:cubicBezTo>
                    <a:pt x="682" y="309"/>
                    <a:pt x="691" y="317"/>
                    <a:pt x="695" y="323"/>
                  </a:cubicBezTo>
                  <a:close/>
                  <a:moveTo>
                    <a:pt x="695" y="463"/>
                  </a:moveTo>
                  <a:cubicBezTo>
                    <a:pt x="695" y="704"/>
                    <a:pt x="695" y="704"/>
                    <a:pt x="695" y="704"/>
                  </a:cubicBezTo>
                  <a:cubicBezTo>
                    <a:pt x="692" y="703"/>
                    <a:pt x="687" y="697"/>
                    <a:pt x="680" y="688"/>
                  </a:cubicBezTo>
                  <a:cubicBezTo>
                    <a:pt x="678" y="685"/>
                    <a:pt x="676" y="683"/>
                    <a:pt x="674" y="681"/>
                  </a:cubicBezTo>
                  <a:cubicBezTo>
                    <a:pt x="674" y="428"/>
                    <a:pt x="674" y="428"/>
                    <a:pt x="674" y="428"/>
                  </a:cubicBezTo>
                  <a:cubicBezTo>
                    <a:pt x="682" y="431"/>
                    <a:pt x="688" y="435"/>
                    <a:pt x="688" y="441"/>
                  </a:cubicBezTo>
                  <a:cubicBezTo>
                    <a:pt x="688" y="447"/>
                    <a:pt x="691" y="457"/>
                    <a:pt x="695" y="463"/>
                  </a:cubicBezTo>
                  <a:close/>
                  <a:moveTo>
                    <a:pt x="695" y="732"/>
                  </a:moveTo>
                  <a:cubicBezTo>
                    <a:pt x="695" y="745"/>
                    <a:pt x="695" y="745"/>
                    <a:pt x="695" y="745"/>
                  </a:cubicBezTo>
                  <a:cubicBezTo>
                    <a:pt x="683" y="742"/>
                    <a:pt x="677" y="730"/>
                    <a:pt x="691" y="732"/>
                  </a:cubicBezTo>
                  <a:cubicBezTo>
                    <a:pt x="693" y="732"/>
                    <a:pt x="694" y="732"/>
                    <a:pt x="695" y="732"/>
                  </a:cubicBezTo>
                  <a:close/>
                  <a:moveTo>
                    <a:pt x="695" y="841"/>
                  </a:moveTo>
                  <a:cubicBezTo>
                    <a:pt x="695" y="862"/>
                    <a:pt x="695" y="862"/>
                    <a:pt x="695" y="862"/>
                  </a:cubicBezTo>
                  <a:cubicBezTo>
                    <a:pt x="686" y="862"/>
                    <a:pt x="678" y="861"/>
                    <a:pt x="675" y="857"/>
                  </a:cubicBezTo>
                  <a:cubicBezTo>
                    <a:pt x="674" y="856"/>
                    <a:pt x="674" y="856"/>
                    <a:pt x="674" y="855"/>
                  </a:cubicBezTo>
                  <a:cubicBezTo>
                    <a:pt x="674" y="824"/>
                    <a:pt x="674" y="824"/>
                    <a:pt x="674" y="824"/>
                  </a:cubicBezTo>
                  <a:cubicBezTo>
                    <a:pt x="679" y="833"/>
                    <a:pt x="687" y="840"/>
                    <a:pt x="695" y="841"/>
                  </a:cubicBezTo>
                  <a:close/>
                  <a:moveTo>
                    <a:pt x="695" y="927"/>
                  </a:moveTo>
                  <a:cubicBezTo>
                    <a:pt x="695" y="982"/>
                    <a:pt x="695" y="982"/>
                    <a:pt x="695" y="982"/>
                  </a:cubicBezTo>
                  <a:cubicBezTo>
                    <a:pt x="694" y="980"/>
                    <a:pt x="692" y="978"/>
                    <a:pt x="691" y="976"/>
                  </a:cubicBezTo>
                  <a:cubicBezTo>
                    <a:pt x="684" y="961"/>
                    <a:pt x="682" y="935"/>
                    <a:pt x="695" y="927"/>
                  </a:cubicBezTo>
                  <a:close/>
                  <a:moveTo>
                    <a:pt x="674" y="345"/>
                  </a:moveTo>
                  <a:cubicBezTo>
                    <a:pt x="674" y="342"/>
                    <a:pt x="674" y="342"/>
                    <a:pt x="674" y="342"/>
                  </a:cubicBezTo>
                  <a:cubicBezTo>
                    <a:pt x="674" y="341"/>
                    <a:pt x="677" y="339"/>
                    <a:pt x="682" y="338"/>
                  </a:cubicBezTo>
                  <a:cubicBezTo>
                    <a:pt x="699" y="334"/>
                    <a:pt x="697" y="347"/>
                    <a:pt x="689" y="350"/>
                  </a:cubicBezTo>
                  <a:cubicBezTo>
                    <a:pt x="684" y="352"/>
                    <a:pt x="675" y="349"/>
                    <a:pt x="674" y="345"/>
                  </a:cubicBezTo>
                  <a:close/>
                  <a:moveTo>
                    <a:pt x="674" y="296"/>
                  </a:moveTo>
                  <a:cubicBezTo>
                    <a:pt x="674" y="252"/>
                    <a:pt x="674" y="252"/>
                    <a:pt x="674" y="252"/>
                  </a:cubicBezTo>
                  <a:cubicBezTo>
                    <a:pt x="675" y="252"/>
                    <a:pt x="676" y="252"/>
                    <a:pt x="677" y="252"/>
                  </a:cubicBezTo>
                  <a:cubicBezTo>
                    <a:pt x="691" y="254"/>
                    <a:pt x="699" y="295"/>
                    <a:pt x="684" y="295"/>
                  </a:cubicBezTo>
                  <a:cubicBezTo>
                    <a:pt x="680" y="295"/>
                    <a:pt x="677" y="296"/>
                    <a:pt x="674" y="296"/>
                  </a:cubicBezTo>
                  <a:close/>
                  <a:moveTo>
                    <a:pt x="674" y="32"/>
                  </a:moveTo>
                  <a:cubicBezTo>
                    <a:pt x="674" y="66"/>
                    <a:pt x="674" y="66"/>
                    <a:pt x="674" y="66"/>
                  </a:cubicBezTo>
                  <a:cubicBezTo>
                    <a:pt x="652" y="66"/>
                    <a:pt x="650" y="68"/>
                    <a:pt x="633" y="63"/>
                  </a:cubicBezTo>
                  <a:cubicBezTo>
                    <a:pt x="631" y="62"/>
                    <a:pt x="628" y="61"/>
                    <a:pt x="626" y="60"/>
                  </a:cubicBezTo>
                  <a:cubicBezTo>
                    <a:pt x="626" y="43"/>
                    <a:pt x="626" y="43"/>
                    <a:pt x="626" y="43"/>
                  </a:cubicBezTo>
                  <a:cubicBezTo>
                    <a:pt x="627" y="43"/>
                    <a:pt x="628" y="43"/>
                    <a:pt x="629" y="43"/>
                  </a:cubicBezTo>
                  <a:cubicBezTo>
                    <a:pt x="643" y="43"/>
                    <a:pt x="658" y="38"/>
                    <a:pt x="674" y="32"/>
                  </a:cubicBezTo>
                  <a:close/>
                  <a:moveTo>
                    <a:pt x="674" y="81"/>
                  </a:moveTo>
                  <a:cubicBezTo>
                    <a:pt x="674" y="151"/>
                    <a:pt x="674" y="151"/>
                    <a:pt x="674" y="151"/>
                  </a:cubicBezTo>
                  <a:cubicBezTo>
                    <a:pt x="656" y="153"/>
                    <a:pt x="635" y="157"/>
                    <a:pt x="637" y="145"/>
                  </a:cubicBezTo>
                  <a:cubicBezTo>
                    <a:pt x="639" y="129"/>
                    <a:pt x="649" y="117"/>
                    <a:pt x="664" y="112"/>
                  </a:cubicBezTo>
                  <a:cubicBezTo>
                    <a:pt x="679" y="107"/>
                    <a:pt x="645" y="85"/>
                    <a:pt x="674" y="81"/>
                  </a:cubicBezTo>
                  <a:close/>
                  <a:moveTo>
                    <a:pt x="674" y="159"/>
                  </a:moveTo>
                  <a:cubicBezTo>
                    <a:pt x="662" y="158"/>
                    <a:pt x="651" y="157"/>
                    <a:pt x="643" y="158"/>
                  </a:cubicBezTo>
                  <a:cubicBezTo>
                    <a:pt x="635" y="158"/>
                    <a:pt x="630" y="156"/>
                    <a:pt x="626" y="154"/>
                  </a:cubicBezTo>
                  <a:cubicBezTo>
                    <a:pt x="626" y="176"/>
                    <a:pt x="626" y="176"/>
                    <a:pt x="626" y="176"/>
                  </a:cubicBezTo>
                  <a:cubicBezTo>
                    <a:pt x="630" y="175"/>
                    <a:pt x="634" y="174"/>
                    <a:pt x="641" y="174"/>
                  </a:cubicBezTo>
                  <a:cubicBezTo>
                    <a:pt x="650" y="175"/>
                    <a:pt x="662" y="177"/>
                    <a:pt x="674" y="178"/>
                  </a:cubicBezTo>
                  <a:cubicBezTo>
                    <a:pt x="674" y="159"/>
                    <a:pt x="674" y="159"/>
                    <a:pt x="674" y="159"/>
                  </a:cubicBezTo>
                  <a:close/>
                  <a:moveTo>
                    <a:pt x="674" y="185"/>
                  </a:moveTo>
                  <a:cubicBezTo>
                    <a:pt x="674" y="243"/>
                    <a:pt x="674" y="243"/>
                    <a:pt x="674" y="243"/>
                  </a:cubicBezTo>
                  <a:cubicBezTo>
                    <a:pt x="657" y="241"/>
                    <a:pt x="634" y="226"/>
                    <a:pt x="634" y="213"/>
                  </a:cubicBezTo>
                  <a:cubicBezTo>
                    <a:pt x="634" y="201"/>
                    <a:pt x="643" y="187"/>
                    <a:pt x="674" y="185"/>
                  </a:cubicBezTo>
                  <a:close/>
                  <a:moveTo>
                    <a:pt x="674" y="252"/>
                  </a:moveTo>
                  <a:cubicBezTo>
                    <a:pt x="674" y="296"/>
                    <a:pt x="674" y="296"/>
                    <a:pt x="674" y="296"/>
                  </a:cubicBezTo>
                  <a:cubicBezTo>
                    <a:pt x="662" y="298"/>
                    <a:pt x="651" y="303"/>
                    <a:pt x="651" y="303"/>
                  </a:cubicBezTo>
                  <a:cubicBezTo>
                    <a:pt x="651" y="303"/>
                    <a:pt x="647" y="328"/>
                    <a:pt x="633" y="328"/>
                  </a:cubicBezTo>
                  <a:cubicBezTo>
                    <a:pt x="630" y="328"/>
                    <a:pt x="628" y="328"/>
                    <a:pt x="626" y="329"/>
                  </a:cubicBezTo>
                  <a:cubicBezTo>
                    <a:pt x="626" y="264"/>
                    <a:pt x="626" y="264"/>
                    <a:pt x="626" y="264"/>
                  </a:cubicBezTo>
                  <a:cubicBezTo>
                    <a:pt x="626" y="264"/>
                    <a:pt x="626" y="264"/>
                    <a:pt x="626" y="264"/>
                  </a:cubicBezTo>
                  <a:cubicBezTo>
                    <a:pt x="636" y="258"/>
                    <a:pt x="645" y="263"/>
                    <a:pt x="646" y="273"/>
                  </a:cubicBezTo>
                  <a:cubicBezTo>
                    <a:pt x="647" y="284"/>
                    <a:pt x="656" y="281"/>
                    <a:pt x="656" y="269"/>
                  </a:cubicBezTo>
                  <a:cubicBezTo>
                    <a:pt x="656" y="259"/>
                    <a:pt x="662" y="252"/>
                    <a:pt x="674" y="252"/>
                  </a:cubicBezTo>
                  <a:close/>
                  <a:moveTo>
                    <a:pt x="674" y="307"/>
                  </a:moveTo>
                  <a:cubicBezTo>
                    <a:pt x="672" y="306"/>
                    <a:pt x="670" y="306"/>
                    <a:pt x="668" y="306"/>
                  </a:cubicBezTo>
                  <a:cubicBezTo>
                    <a:pt x="654" y="308"/>
                    <a:pt x="645" y="316"/>
                    <a:pt x="652" y="332"/>
                  </a:cubicBezTo>
                  <a:cubicBezTo>
                    <a:pt x="657" y="342"/>
                    <a:pt x="665" y="336"/>
                    <a:pt x="674" y="332"/>
                  </a:cubicBezTo>
                  <a:cubicBezTo>
                    <a:pt x="674" y="307"/>
                    <a:pt x="674" y="307"/>
                    <a:pt x="674" y="307"/>
                  </a:cubicBezTo>
                  <a:close/>
                  <a:moveTo>
                    <a:pt x="674" y="342"/>
                  </a:moveTo>
                  <a:cubicBezTo>
                    <a:pt x="674" y="345"/>
                    <a:pt x="674" y="345"/>
                    <a:pt x="674" y="345"/>
                  </a:cubicBezTo>
                  <a:cubicBezTo>
                    <a:pt x="673" y="344"/>
                    <a:pt x="673" y="343"/>
                    <a:pt x="674" y="342"/>
                  </a:cubicBezTo>
                  <a:close/>
                  <a:moveTo>
                    <a:pt x="674" y="428"/>
                  </a:moveTo>
                  <a:cubicBezTo>
                    <a:pt x="674" y="681"/>
                    <a:pt x="674" y="681"/>
                    <a:pt x="674" y="681"/>
                  </a:cubicBezTo>
                  <a:cubicBezTo>
                    <a:pt x="658" y="668"/>
                    <a:pt x="638" y="674"/>
                    <a:pt x="626" y="679"/>
                  </a:cubicBezTo>
                  <a:cubicBezTo>
                    <a:pt x="626" y="679"/>
                    <a:pt x="626" y="679"/>
                    <a:pt x="626" y="679"/>
                  </a:cubicBezTo>
                  <a:cubicBezTo>
                    <a:pt x="626" y="411"/>
                    <a:pt x="626" y="411"/>
                    <a:pt x="626" y="411"/>
                  </a:cubicBezTo>
                  <a:cubicBezTo>
                    <a:pt x="629" y="412"/>
                    <a:pt x="633" y="413"/>
                    <a:pt x="637" y="415"/>
                  </a:cubicBezTo>
                  <a:cubicBezTo>
                    <a:pt x="651" y="420"/>
                    <a:pt x="664" y="423"/>
                    <a:pt x="674" y="428"/>
                  </a:cubicBezTo>
                  <a:close/>
                  <a:moveTo>
                    <a:pt x="674" y="824"/>
                  </a:moveTo>
                  <a:cubicBezTo>
                    <a:pt x="674" y="855"/>
                    <a:pt x="674" y="855"/>
                    <a:pt x="674" y="855"/>
                  </a:cubicBezTo>
                  <a:cubicBezTo>
                    <a:pt x="668" y="844"/>
                    <a:pt x="666" y="816"/>
                    <a:pt x="645" y="816"/>
                  </a:cubicBezTo>
                  <a:cubicBezTo>
                    <a:pt x="638" y="816"/>
                    <a:pt x="632" y="814"/>
                    <a:pt x="626" y="811"/>
                  </a:cubicBezTo>
                  <a:cubicBezTo>
                    <a:pt x="626" y="750"/>
                    <a:pt x="626" y="750"/>
                    <a:pt x="626" y="750"/>
                  </a:cubicBezTo>
                  <a:cubicBezTo>
                    <a:pt x="639" y="739"/>
                    <a:pt x="653" y="730"/>
                    <a:pt x="653" y="739"/>
                  </a:cubicBezTo>
                  <a:cubicBezTo>
                    <a:pt x="653" y="752"/>
                    <a:pt x="639" y="795"/>
                    <a:pt x="659" y="795"/>
                  </a:cubicBezTo>
                  <a:cubicBezTo>
                    <a:pt x="678" y="795"/>
                    <a:pt x="665" y="810"/>
                    <a:pt x="673" y="823"/>
                  </a:cubicBezTo>
                  <a:cubicBezTo>
                    <a:pt x="674" y="824"/>
                    <a:pt x="674" y="824"/>
                    <a:pt x="674" y="824"/>
                  </a:cubicBezTo>
                  <a:close/>
                  <a:moveTo>
                    <a:pt x="626" y="136"/>
                  </a:moveTo>
                  <a:cubicBezTo>
                    <a:pt x="626" y="124"/>
                    <a:pt x="626" y="124"/>
                    <a:pt x="626" y="124"/>
                  </a:cubicBezTo>
                  <a:cubicBezTo>
                    <a:pt x="632" y="127"/>
                    <a:pt x="633" y="134"/>
                    <a:pt x="626" y="136"/>
                  </a:cubicBezTo>
                  <a:close/>
                  <a:moveTo>
                    <a:pt x="626" y="114"/>
                  </a:moveTo>
                  <a:cubicBezTo>
                    <a:pt x="628" y="113"/>
                    <a:pt x="630" y="112"/>
                    <a:pt x="632" y="111"/>
                  </a:cubicBezTo>
                  <a:cubicBezTo>
                    <a:pt x="651" y="100"/>
                    <a:pt x="638" y="78"/>
                    <a:pt x="626" y="76"/>
                  </a:cubicBezTo>
                  <a:lnTo>
                    <a:pt x="626" y="114"/>
                  </a:lnTo>
                  <a:close/>
                  <a:moveTo>
                    <a:pt x="626" y="43"/>
                  </a:moveTo>
                  <a:cubicBezTo>
                    <a:pt x="626" y="60"/>
                    <a:pt x="626" y="60"/>
                    <a:pt x="626" y="60"/>
                  </a:cubicBezTo>
                  <a:cubicBezTo>
                    <a:pt x="611" y="54"/>
                    <a:pt x="602" y="44"/>
                    <a:pt x="626" y="43"/>
                  </a:cubicBezTo>
                  <a:close/>
                  <a:moveTo>
                    <a:pt x="626" y="76"/>
                  </a:moveTo>
                  <a:cubicBezTo>
                    <a:pt x="626" y="76"/>
                    <a:pt x="626" y="76"/>
                    <a:pt x="625" y="76"/>
                  </a:cubicBezTo>
                  <a:cubicBezTo>
                    <a:pt x="613" y="74"/>
                    <a:pt x="616" y="55"/>
                    <a:pt x="591" y="58"/>
                  </a:cubicBezTo>
                  <a:cubicBezTo>
                    <a:pt x="571" y="56"/>
                    <a:pt x="599" y="84"/>
                    <a:pt x="597" y="99"/>
                  </a:cubicBezTo>
                  <a:cubicBezTo>
                    <a:pt x="594" y="113"/>
                    <a:pt x="609" y="121"/>
                    <a:pt x="626" y="114"/>
                  </a:cubicBezTo>
                  <a:cubicBezTo>
                    <a:pt x="626" y="76"/>
                    <a:pt x="626" y="76"/>
                    <a:pt x="626" y="76"/>
                  </a:cubicBezTo>
                  <a:close/>
                  <a:moveTo>
                    <a:pt x="626" y="124"/>
                  </a:moveTo>
                  <a:cubicBezTo>
                    <a:pt x="626" y="136"/>
                    <a:pt x="626" y="136"/>
                    <a:pt x="626" y="136"/>
                  </a:cubicBezTo>
                  <a:cubicBezTo>
                    <a:pt x="625" y="136"/>
                    <a:pt x="624" y="136"/>
                    <a:pt x="622" y="136"/>
                  </a:cubicBezTo>
                  <a:cubicBezTo>
                    <a:pt x="607" y="135"/>
                    <a:pt x="607" y="123"/>
                    <a:pt x="621" y="123"/>
                  </a:cubicBezTo>
                  <a:cubicBezTo>
                    <a:pt x="623" y="123"/>
                    <a:pt x="625" y="124"/>
                    <a:pt x="626" y="124"/>
                  </a:cubicBezTo>
                  <a:close/>
                  <a:moveTo>
                    <a:pt x="626" y="154"/>
                  </a:moveTo>
                  <a:cubicBezTo>
                    <a:pt x="626" y="176"/>
                    <a:pt x="626" y="176"/>
                    <a:pt x="626" y="176"/>
                  </a:cubicBezTo>
                  <a:cubicBezTo>
                    <a:pt x="620" y="178"/>
                    <a:pt x="617" y="180"/>
                    <a:pt x="611" y="173"/>
                  </a:cubicBezTo>
                  <a:cubicBezTo>
                    <a:pt x="602" y="163"/>
                    <a:pt x="593" y="145"/>
                    <a:pt x="610" y="147"/>
                  </a:cubicBezTo>
                  <a:cubicBezTo>
                    <a:pt x="616" y="144"/>
                    <a:pt x="619" y="150"/>
                    <a:pt x="626" y="154"/>
                  </a:cubicBezTo>
                  <a:close/>
                  <a:moveTo>
                    <a:pt x="626" y="264"/>
                  </a:moveTo>
                  <a:cubicBezTo>
                    <a:pt x="626" y="329"/>
                    <a:pt x="626" y="329"/>
                    <a:pt x="626" y="329"/>
                  </a:cubicBezTo>
                  <a:cubicBezTo>
                    <a:pt x="621" y="332"/>
                    <a:pt x="624" y="340"/>
                    <a:pt x="613" y="341"/>
                  </a:cubicBezTo>
                  <a:cubicBezTo>
                    <a:pt x="600" y="342"/>
                    <a:pt x="603" y="365"/>
                    <a:pt x="597" y="369"/>
                  </a:cubicBezTo>
                  <a:cubicBezTo>
                    <a:pt x="590" y="373"/>
                    <a:pt x="600" y="381"/>
                    <a:pt x="602" y="391"/>
                  </a:cubicBezTo>
                  <a:cubicBezTo>
                    <a:pt x="603" y="400"/>
                    <a:pt x="609" y="404"/>
                    <a:pt x="626" y="411"/>
                  </a:cubicBezTo>
                  <a:cubicBezTo>
                    <a:pt x="626" y="679"/>
                    <a:pt x="626" y="679"/>
                    <a:pt x="626" y="679"/>
                  </a:cubicBezTo>
                  <a:cubicBezTo>
                    <a:pt x="613" y="684"/>
                    <a:pt x="597" y="675"/>
                    <a:pt x="585" y="685"/>
                  </a:cubicBezTo>
                  <a:cubicBezTo>
                    <a:pt x="583" y="687"/>
                    <a:pt x="581" y="690"/>
                    <a:pt x="578" y="693"/>
                  </a:cubicBezTo>
                  <a:cubicBezTo>
                    <a:pt x="578" y="273"/>
                    <a:pt x="578" y="273"/>
                    <a:pt x="578" y="273"/>
                  </a:cubicBezTo>
                  <a:cubicBezTo>
                    <a:pt x="595" y="272"/>
                    <a:pt x="602" y="270"/>
                    <a:pt x="597" y="264"/>
                  </a:cubicBezTo>
                  <a:cubicBezTo>
                    <a:pt x="589" y="256"/>
                    <a:pt x="587" y="247"/>
                    <a:pt x="581" y="246"/>
                  </a:cubicBezTo>
                  <a:cubicBezTo>
                    <a:pt x="580" y="246"/>
                    <a:pt x="579" y="245"/>
                    <a:pt x="578" y="245"/>
                  </a:cubicBezTo>
                  <a:cubicBezTo>
                    <a:pt x="578" y="231"/>
                    <a:pt x="578" y="231"/>
                    <a:pt x="578" y="231"/>
                  </a:cubicBezTo>
                  <a:cubicBezTo>
                    <a:pt x="579" y="230"/>
                    <a:pt x="581" y="229"/>
                    <a:pt x="582" y="228"/>
                  </a:cubicBezTo>
                  <a:cubicBezTo>
                    <a:pt x="593" y="223"/>
                    <a:pt x="595" y="213"/>
                    <a:pt x="602" y="224"/>
                  </a:cubicBezTo>
                  <a:cubicBezTo>
                    <a:pt x="608" y="234"/>
                    <a:pt x="598" y="249"/>
                    <a:pt x="612" y="247"/>
                  </a:cubicBezTo>
                  <a:cubicBezTo>
                    <a:pt x="626" y="246"/>
                    <a:pt x="617" y="270"/>
                    <a:pt x="626" y="264"/>
                  </a:cubicBezTo>
                  <a:close/>
                  <a:moveTo>
                    <a:pt x="626" y="750"/>
                  </a:moveTo>
                  <a:cubicBezTo>
                    <a:pt x="626" y="811"/>
                    <a:pt x="626" y="811"/>
                    <a:pt x="626" y="811"/>
                  </a:cubicBezTo>
                  <a:cubicBezTo>
                    <a:pt x="614" y="805"/>
                    <a:pt x="603" y="795"/>
                    <a:pt x="586" y="794"/>
                  </a:cubicBezTo>
                  <a:cubicBezTo>
                    <a:pt x="584" y="794"/>
                    <a:pt x="581" y="794"/>
                    <a:pt x="578" y="793"/>
                  </a:cubicBezTo>
                  <a:cubicBezTo>
                    <a:pt x="578" y="753"/>
                    <a:pt x="578" y="753"/>
                    <a:pt x="578" y="753"/>
                  </a:cubicBezTo>
                  <a:cubicBezTo>
                    <a:pt x="589" y="764"/>
                    <a:pt x="601" y="774"/>
                    <a:pt x="611" y="764"/>
                  </a:cubicBezTo>
                  <a:cubicBezTo>
                    <a:pt x="615" y="760"/>
                    <a:pt x="621" y="755"/>
                    <a:pt x="626" y="750"/>
                  </a:cubicBezTo>
                  <a:close/>
                  <a:moveTo>
                    <a:pt x="578" y="265"/>
                  </a:moveTo>
                  <a:cubicBezTo>
                    <a:pt x="584" y="263"/>
                    <a:pt x="583" y="259"/>
                    <a:pt x="578" y="256"/>
                  </a:cubicBezTo>
                  <a:cubicBezTo>
                    <a:pt x="578" y="265"/>
                    <a:pt x="578" y="265"/>
                    <a:pt x="578" y="265"/>
                  </a:cubicBezTo>
                  <a:close/>
                  <a:moveTo>
                    <a:pt x="578" y="174"/>
                  </a:moveTo>
                  <a:cubicBezTo>
                    <a:pt x="583" y="174"/>
                    <a:pt x="588" y="175"/>
                    <a:pt x="593" y="175"/>
                  </a:cubicBezTo>
                  <a:cubicBezTo>
                    <a:pt x="608" y="175"/>
                    <a:pt x="589" y="165"/>
                    <a:pt x="578" y="162"/>
                  </a:cubicBezTo>
                  <a:cubicBezTo>
                    <a:pt x="578" y="174"/>
                    <a:pt x="578" y="174"/>
                    <a:pt x="578" y="174"/>
                  </a:cubicBezTo>
                  <a:close/>
                  <a:moveTo>
                    <a:pt x="578" y="149"/>
                  </a:moveTo>
                  <a:cubicBezTo>
                    <a:pt x="586" y="151"/>
                    <a:pt x="605" y="141"/>
                    <a:pt x="596" y="141"/>
                  </a:cubicBezTo>
                  <a:cubicBezTo>
                    <a:pt x="586" y="141"/>
                    <a:pt x="599" y="123"/>
                    <a:pt x="589" y="123"/>
                  </a:cubicBezTo>
                  <a:cubicBezTo>
                    <a:pt x="585" y="123"/>
                    <a:pt x="581" y="126"/>
                    <a:pt x="578" y="130"/>
                  </a:cubicBezTo>
                  <a:cubicBezTo>
                    <a:pt x="578" y="149"/>
                    <a:pt x="578" y="149"/>
                    <a:pt x="578" y="149"/>
                  </a:cubicBezTo>
                  <a:close/>
                  <a:moveTo>
                    <a:pt x="578" y="127"/>
                  </a:moveTo>
                  <a:cubicBezTo>
                    <a:pt x="578" y="112"/>
                    <a:pt x="578" y="112"/>
                    <a:pt x="578" y="112"/>
                  </a:cubicBezTo>
                  <a:cubicBezTo>
                    <a:pt x="583" y="117"/>
                    <a:pt x="583" y="125"/>
                    <a:pt x="578" y="127"/>
                  </a:cubicBezTo>
                  <a:close/>
                  <a:moveTo>
                    <a:pt x="596" y="186"/>
                  </a:moveTo>
                  <a:cubicBezTo>
                    <a:pt x="580" y="187"/>
                    <a:pt x="581" y="197"/>
                    <a:pt x="585" y="207"/>
                  </a:cubicBezTo>
                  <a:cubicBezTo>
                    <a:pt x="589" y="217"/>
                    <a:pt x="593" y="217"/>
                    <a:pt x="596" y="211"/>
                  </a:cubicBezTo>
                  <a:cubicBezTo>
                    <a:pt x="599" y="205"/>
                    <a:pt x="615" y="203"/>
                    <a:pt x="619" y="193"/>
                  </a:cubicBezTo>
                  <a:cubicBezTo>
                    <a:pt x="623" y="184"/>
                    <a:pt x="608" y="186"/>
                    <a:pt x="596" y="186"/>
                  </a:cubicBezTo>
                  <a:close/>
                  <a:moveTo>
                    <a:pt x="578" y="112"/>
                  </a:moveTo>
                  <a:cubicBezTo>
                    <a:pt x="578" y="127"/>
                    <a:pt x="578" y="127"/>
                    <a:pt x="578" y="127"/>
                  </a:cubicBezTo>
                  <a:cubicBezTo>
                    <a:pt x="576" y="128"/>
                    <a:pt x="573" y="129"/>
                    <a:pt x="569" y="128"/>
                  </a:cubicBezTo>
                  <a:cubicBezTo>
                    <a:pt x="562" y="126"/>
                    <a:pt x="555" y="125"/>
                    <a:pt x="549" y="125"/>
                  </a:cubicBezTo>
                  <a:cubicBezTo>
                    <a:pt x="549" y="104"/>
                    <a:pt x="549" y="104"/>
                    <a:pt x="549" y="104"/>
                  </a:cubicBezTo>
                  <a:cubicBezTo>
                    <a:pt x="554" y="105"/>
                    <a:pt x="559" y="106"/>
                    <a:pt x="564" y="106"/>
                  </a:cubicBezTo>
                  <a:cubicBezTo>
                    <a:pt x="571" y="106"/>
                    <a:pt x="575" y="108"/>
                    <a:pt x="578" y="112"/>
                  </a:cubicBezTo>
                  <a:close/>
                  <a:moveTo>
                    <a:pt x="578" y="130"/>
                  </a:moveTo>
                  <a:cubicBezTo>
                    <a:pt x="578" y="149"/>
                    <a:pt x="578" y="149"/>
                    <a:pt x="578" y="149"/>
                  </a:cubicBezTo>
                  <a:cubicBezTo>
                    <a:pt x="577" y="148"/>
                    <a:pt x="575" y="147"/>
                    <a:pt x="575" y="145"/>
                  </a:cubicBezTo>
                  <a:cubicBezTo>
                    <a:pt x="574" y="139"/>
                    <a:pt x="576" y="134"/>
                    <a:pt x="578" y="130"/>
                  </a:cubicBezTo>
                  <a:close/>
                  <a:moveTo>
                    <a:pt x="578" y="162"/>
                  </a:moveTo>
                  <a:cubicBezTo>
                    <a:pt x="577" y="162"/>
                    <a:pt x="575" y="161"/>
                    <a:pt x="574" y="161"/>
                  </a:cubicBezTo>
                  <a:cubicBezTo>
                    <a:pt x="565" y="161"/>
                    <a:pt x="563" y="147"/>
                    <a:pt x="550" y="147"/>
                  </a:cubicBezTo>
                  <a:cubicBezTo>
                    <a:pt x="549" y="147"/>
                    <a:pt x="549" y="147"/>
                    <a:pt x="549" y="147"/>
                  </a:cubicBezTo>
                  <a:cubicBezTo>
                    <a:pt x="549" y="168"/>
                    <a:pt x="549" y="168"/>
                    <a:pt x="549" y="168"/>
                  </a:cubicBezTo>
                  <a:cubicBezTo>
                    <a:pt x="559" y="169"/>
                    <a:pt x="568" y="172"/>
                    <a:pt x="578" y="174"/>
                  </a:cubicBezTo>
                  <a:cubicBezTo>
                    <a:pt x="578" y="162"/>
                    <a:pt x="578" y="162"/>
                    <a:pt x="578" y="162"/>
                  </a:cubicBezTo>
                  <a:close/>
                  <a:moveTo>
                    <a:pt x="578" y="231"/>
                  </a:moveTo>
                  <a:cubicBezTo>
                    <a:pt x="578" y="245"/>
                    <a:pt x="578" y="245"/>
                    <a:pt x="578" y="245"/>
                  </a:cubicBezTo>
                  <a:cubicBezTo>
                    <a:pt x="575" y="242"/>
                    <a:pt x="574" y="235"/>
                    <a:pt x="578" y="231"/>
                  </a:cubicBezTo>
                  <a:close/>
                  <a:moveTo>
                    <a:pt x="578" y="256"/>
                  </a:moveTo>
                  <a:cubicBezTo>
                    <a:pt x="578" y="265"/>
                    <a:pt x="578" y="265"/>
                    <a:pt x="578" y="265"/>
                  </a:cubicBezTo>
                  <a:cubicBezTo>
                    <a:pt x="577" y="265"/>
                    <a:pt x="574" y="265"/>
                    <a:pt x="571" y="265"/>
                  </a:cubicBezTo>
                  <a:cubicBezTo>
                    <a:pt x="561" y="265"/>
                    <a:pt x="553" y="263"/>
                    <a:pt x="549" y="259"/>
                  </a:cubicBezTo>
                  <a:cubicBezTo>
                    <a:pt x="549" y="249"/>
                    <a:pt x="549" y="249"/>
                    <a:pt x="549" y="249"/>
                  </a:cubicBezTo>
                  <a:cubicBezTo>
                    <a:pt x="551" y="248"/>
                    <a:pt x="554" y="248"/>
                    <a:pt x="557" y="248"/>
                  </a:cubicBezTo>
                  <a:cubicBezTo>
                    <a:pt x="565" y="248"/>
                    <a:pt x="573" y="252"/>
                    <a:pt x="578" y="256"/>
                  </a:cubicBezTo>
                  <a:close/>
                  <a:moveTo>
                    <a:pt x="578" y="273"/>
                  </a:moveTo>
                  <a:cubicBezTo>
                    <a:pt x="578" y="693"/>
                    <a:pt x="578" y="693"/>
                    <a:pt x="578" y="693"/>
                  </a:cubicBezTo>
                  <a:cubicBezTo>
                    <a:pt x="568" y="708"/>
                    <a:pt x="560" y="734"/>
                    <a:pt x="569" y="744"/>
                  </a:cubicBezTo>
                  <a:cubicBezTo>
                    <a:pt x="572" y="746"/>
                    <a:pt x="575" y="750"/>
                    <a:pt x="578" y="753"/>
                  </a:cubicBezTo>
                  <a:cubicBezTo>
                    <a:pt x="578" y="793"/>
                    <a:pt x="578" y="793"/>
                    <a:pt x="578" y="793"/>
                  </a:cubicBezTo>
                  <a:cubicBezTo>
                    <a:pt x="568" y="792"/>
                    <a:pt x="558" y="788"/>
                    <a:pt x="549" y="784"/>
                  </a:cubicBezTo>
                  <a:cubicBezTo>
                    <a:pt x="549" y="273"/>
                    <a:pt x="549" y="273"/>
                    <a:pt x="549" y="273"/>
                  </a:cubicBezTo>
                  <a:cubicBezTo>
                    <a:pt x="552" y="273"/>
                    <a:pt x="555" y="273"/>
                    <a:pt x="559" y="273"/>
                  </a:cubicBezTo>
                  <a:cubicBezTo>
                    <a:pt x="566" y="273"/>
                    <a:pt x="573" y="273"/>
                    <a:pt x="578" y="273"/>
                  </a:cubicBezTo>
                  <a:close/>
                  <a:moveTo>
                    <a:pt x="549" y="230"/>
                  </a:moveTo>
                  <a:cubicBezTo>
                    <a:pt x="549" y="186"/>
                    <a:pt x="549" y="186"/>
                    <a:pt x="549" y="186"/>
                  </a:cubicBezTo>
                  <a:cubicBezTo>
                    <a:pt x="551" y="185"/>
                    <a:pt x="553" y="185"/>
                    <a:pt x="555" y="185"/>
                  </a:cubicBezTo>
                  <a:cubicBezTo>
                    <a:pt x="569" y="185"/>
                    <a:pt x="562" y="212"/>
                    <a:pt x="570" y="211"/>
                  </a:cubicBezTo>
                  <a:cubicBezTo>
                    <a:pt x="578" y="210"/>
                    <a:pt x="567" y="230"/>
                    <a:pt x="552" y="230"/>
                  </a:cubicBezTo>
                  <a:cubicBezTo>
                    <a:pt x="551" y="230"/>
                    <a:pt x="550" y="230"/>
                    <a:pt x="549" y="230"/>
                  </a:cubicBezTo>
                  <a:close/>
                  <a:moveTo>
                    <a:pt x="549" y="84"/>
                  </a:moveTo>
                  <a:cubicBezTo>
                    <a:pt x="549" y="76"/>
                    <a:pt x="549" y="76"/>
                    <a:pt x="549" y="76"/>
                  </a:cubicBezTo>
                  <a:cubicBezTo>
                    <a:pt x="551" y="75"/>
                    <a:pt x="553" y="74"/>
                    <a:pt x="556" y="74"/>
                  </a:cubicBezTo>
                  <a:cubicBezTo>
                    <a:pt x="571" y="73"/>
                    <a:pt x="580" y="91"/>
                    <a:pt x="565" y="91"/>
                  </a:cubicBezTo>
                  <a:cubicBezTo>
                    <a:pt x="559" y="91"/>
                    <a:pt x="552" y="88"/>
                    <a:pt x="549" y="84"/>
                  </a:cubicBezTo>
                  <a:close/>
                  <a:moveTo>
                    <a:pt x="549" y="76"/>
                  </a:moveTo>
                  <a:cubicBezTo>
                    <a:pt x="549" y="84"/>
                    <a:pt x="549" y="84"/>
                    <a:pt x="549" y="84"/>
                  </a:cubicBezTo>
                  <a:cubicBezTo>
                    <a:pt x="547" y="81"/>
                    <a:pt x="546" y="78"/>
                    <a:pt x="549" y="76"/>
                  </a:cubicBezTo>
                  <a:close/>
                  <a:moveTo>
                    <a:pt x="549" y="104"/>
                  </a:moveTo>
                  <a:cubicBezTo>
                    <a:pt x="549" y="125"/>
                    <a:pt x="549" y="125"/>
                    <a:pt x="549" y="125"/>
                  </a:cubicBezTo>
                  <a:cubicBezTo>
                    <a:pt x="544" y="125"/>
                    <a:pt x="538" y="125"/>
                    <a:pt x="532" y="125"/>
                  </a:cubicBezTo>
                  <a:cubicBezTo>
                    <a:pt x="532" y="100"/>
                    <a:pt x="532" y="100"/>
                    <a:pt x="532" y="100"/>
                  </a:cubicBezTo>
                  <a:cubicBezTo>
                    <a:pt x="538" y="102"/>
                    <a:pt x="544" y="103"/>
                    <a:pt x="549" y="104"/>
                  </a:cubicBezTo>
                  <a:close/>
                  <a:moveTo>
                    <a:pt x="549" y="147"/>
                  </a:moveTo>
                  <a:cubicBezTo>
                    <a:pt x="549" y="168"/>
                    <a:pt x="549" y="168"/>
                    <a:pt x="549" y="168"/>
                  </a:cubicBezTo>
                  <a:cubicBezTo>
                    <a:pt x="549" y="168"/>
                    <a:pt x="548" y="168"/>
                    <a:pt x="547" y="168"/>
                  </a:cubicBezTo>
                  <a:cubicBezTo>
                    <a:pt x="532" y="167"/>
                    <a:pt x="533" y="145"/>
                    <a:pt x="549" y="147"/>
                  </a:cubicBezTo>
                  <a:close/>
                  <a:moveTo>
                    <a:pt x="549" y="186"/>
                  </a:moveTo>
                  <a:cubicBezTo>
                    <a:pt x="549" y="230"/>
                    <a:pt x="549" y="230"/>
                    <a:pt x="549" y="230"/>
                  </a:cubicBezTo>
                  <a:cubicBezTo>
                    <a:pt x="543" y="229"/>
                    <a:pt x="537" y="225"/>
                    <a:pt x="532" y="221"/>
                  </a:cubicBezTo>
                  <a:cubicBezTo>
                    <a:pt x="532" y="207"/>
                    <a:pt x="532" y="207"/>
                    <a:pt x="532" y="207"/>
                  </a:cubicBezTo>
                  <a:cubicBezTo>
                    <a:pt x="544" y="207"/>
                    <a:pt x="551" y="203"/>
                    <a:pt x="545" y="198"/>
                  </a:cubicBezTo>
                  <a:cubicBezTo>
                    <a:pt x="539" y="194"/>
                    <a:pt x="542" y="189"/>
                    <a:pt x="549" y="186"/>
                  </a:cubicBezTo>
                  <a:close/>
                  <a:moveTo>
                    <a:pt x="549" y="249"/>
                  </a:moveTo>
                  <a:cubicBezTo>
                    <a:pt x="549" y="259"/>
                    <a:pt x="549" y="259"/>
                    <a:pt x="549" y="259"/>
                  </a:cubicBezTo>
                  <a:cubicBezTo>
                    <a:pt x="545" y="256"/>
                    <a:pt x="545" y="251"/>
                    <a:pt x="549" y="249"/>
                  </a:cubicBezTo>
                  <a:close/>
                  <a:moveTo>
                    <a:pt x="549" y="273"/>
                  </a:moveTo>
                  <a:cubicBezTo>
                    <a:pt x="549" y="784"/>
                    <a:pt x="549" y="784"/>
                    <a:pt x="549" y="784"/>
                  </a:cubicBezTo>
                  <a:cubicBezTo>
                    <a:pt x="543" y="781"/>
                    <a:pt x="538" y="779"/>
                    <a:pt x="532" y="777"/>
                  </a:cubicBezTo>
                  <a:cubicBezTo>
                    <a:pt x="532" y="269"/>
                    <a:pt x="532" y="269"/>
                    <a:pt x="532" y="269"/>
                  </a:cubicBezTo>
                  <a:cubicBezTo>
                    <a:pt x="537" y="271"/>
                    <a:pt x="542" y="272"/>
                    <a:pt x="549" y="273"/>
                  </a:cubicBezTo>
                  <a:close/>
                  <a:moveTo>
                    <a:pt x="532" y="248"/>
                  </a:moveTo>
                  <a:cubicBezTo>
                    <a:pt x="532" y="243"/>
                    <a:pt x="532" y="243"/>
                    <a:pt x="532" y="243"/>
                  </a:cubicBezTo>
                  <a:cubicBezTo>
                    <a:pt x="533" y="243"/>
                    <a:pt x="535" y="243"/>
                    <a:pt x="536" y="243"/>
                  </a:cubicBezTo>
                  <a:cubicBezTo>
                    <a:pt x="541" y="243"/>
                    <a:pt x="539" y="246"/>
                    <a:pt x="532" y="248"/>
                  </a:cubicBezTo>
                  <a:close/>
                  <a:moveTo>
                    <a:pt x="532" y="100"/>
                  </a:moveTo>
                  <a:cubicBezTo>
                    <a:pt x="532" y="125"/>
                    <a:pt x="532" y="125"/>
                    <a:pt x="532" y="125"/>
                  </a:cubicBezTo>
                  <a:cubicBezTo>
                    <a:pt x="529" y="125"/>
                    <a:pt x="525" y="125"/>
                    <a:pt x="521" y="125"/>
                  </a:cubicBezTo>
                  <a:cubicBezTo>
                    <a:pt x="516" y="125"/>
                    <a:pt x="511" y="121"/>
                    <a:pt x="507" y="117"/>
                  </a:cubicBezTo>
                  <a:cubicBezTo>
                    <a:pt x="507" y="97"/>
                    <a:pt x="507" y="97"/>
                    <a:pt x="507" y="97"/>
                  </a:cubicBezTo>
                  <a:cubicBezTo>
                    <a:pt x="517" y="97"/>
                    <a:pt x="525" y="99"/>
                    <a:pt x="532" y="100"/>
                  </a:cubicBezTo>
                  <a:close/>
                  <a:moveTo>
                    <a:pt x="532" y="207"/>
                  </a:moveTo>
                  <a:cubicBezTo>
                    <a:pt x="532" y="221"/>
                    <a:pt x="532" y="221"/>
                    <a:pt x="532" y="221"/>
                  </a:cubicBezTo>
                  <a:cubicBezTo>
                    <a:pt x="526" y="214"/>
                    <a:pt x="523" y="207"/>
                    <a:pt x="530" y="207"/>
                  </a:cubicBezTo>
                  <a:cubicBezTo>
                    <a:pt x="531" y="207"/>
                    <a:pt x="532" y="207"/>
                    <a:pt x="532" y="207"/>
                  </a:cubicBezTo>
                  <a:close/>
                  <a:moveTo>
                    <a:pt x="532" y="243"/>
                  </a:moveTo>
                  <a:cubicBezTo>
                    <a:pt x="523" y="241"/>
                    <a:pt x="513" y="230"/>
                    <a:pt x="507" y="213"/>
                  </a:cubicBezTo>
                  <a:cubicBezTo>
                    <a:pt x="507" y="251"/>
                    <a:pt x="507" y="251"/>
                    <a:pt x="507" y="251"/>
                  </a:cubicBezTo>
                  <a:cubicBezTo>
                    <a:pt x="508" y="251"/>
                    <a:pt x="509" y="251"/>
                    <a:pt x="510" y="251"/>
                  </a:cubicBezTo>
                  <a:cubicBezTo>
                    <a:pt x="519" y="252"/>
                    <a:pt x="527" y="250"/>
                    <a:pt x="532" y="248"/>
                  </a:cubicBezTo>
                  <a:cubicBezTo>
                    <a:pt x="532" y="243"/>
                    <a:pt x="532" y="243"/>
                    <a:pt x="532" y="243"/>
                  </a:cubicBezTo>
                  <a:close/>
                  <a:moveTo>
                    <a:pt x="532" y="269"/>
                  </a:moveTo>
                  <a:cubicBezTo>
                    <a:pt x="532" y="777"/>
                    <a:pt x="532" y="777"/>
                    <a:pt x="532" y="777"/>
                  </a:cubicBezTo>
                  <a:cubicBezTo>
                    <a:pt x="530" y="777"/>
                    <a:pt x="527" y="776"/>
                    <a:pt x="525" y="776"/>
                  </a:cubicBezTo>
                  <a:cubicBezTo>
                    <a:pt x="515" y="775"/>
                    <a:pt x="511" y="761"/>
                    <a:pt x="507" y="748"/>
                  </a:cubicBezTo>
                  <a:cubicBezTo>
                    <a:pt x="507" y="262"/>
                    <a:pt x="507" y="262"/>
                    <a:pt x="507" y="262"/>
                  </a:cubicBezTo>
                  <a:cubicBezTo>
                    <a:pt x="517" y="263"/>
                    <a:pt x="524" y="266"/>
                    <a:pt x="532" y="269"/>
                  </a:cubicBezTo>
                  <a:close/>
                  <a:moveTo>
                    <a:pt x="507" y="171"/>
                  </a:moveTo>
                  <a:cubicBezTo>
                    <a:pt x="507" y="164"/>
                    <a:pt x="507" y="164"/>
                    <a:pt x="507" y="164"/>
                  </a:cubicBezTo>
                  <a:cubicBezTo>
                    <a:pt x="519" y="165"/>
                    <a:pt x="518" y="169"/>
                    <a:pt x="507" y="171"/>
                  </a:cubicBezTo>
                  <a:close/>
                  <a:moveTo>
                    <a:pt x="507" y="152"/>
                  </a:moveTo>
                  <a:cubicBezTo>
                    <a:pt x="507" y="142"/>
                    <a:pt x="507" y="142"/>
                    <a:pt x="507" y="142"/>
                  </a:cubicBezTo>
                  <a:cubicBezTo>
                    <a:pt x="508" y="142"/>
                    <a:pt x="509" y="142"/>
                    <a:pt x="510" y="142"/>
                  </a:cubicBezTo>
                  <a:cubicBezTo>
                    <a:pt x="523" y="142"/>
                    <a:pt x="526" y="153"/>
                    <a:pt x="513" y="153"/>
                  </a:cubicBezTo>
                  <a:cubicBezTo>
                    <a:pt x="511" y="153"/>
                    <a:pt x="509" y="152"/>
                    <a:pt x="507" y="152"/>
                  </a:cubicBezTo>
                  <a:close/>
                  <a:moveTo>
                    <a:pt x="507" y="97"/>
                  </a:moveTo>
                  <a:cubicBezTo>
                    <a:pt x="507" y="117"/>
                    <a:pt x="507" y="117"/>
                    <a:pt x="507" y="117"/>
                  </a:cubicBezTo>
                  <a:cubicBezTo>
                    <a:pt x="498" y="108"/>
                    <a:pt x="494" y="93"/>
                    <a:pt x="504" y="97"/>
                  </a:cubicBezTo>
                  <a:cubicBezTo>
                    <a:pt x="505" y="97"/>
                    <a:pt x="506" y="97"/>
                    <a:pt x="507" y="97"/>
                  </a:cubicBezTo>
                  <a:close/>
                  <a:moveTo>
                    <a:pt x="507" y="142"/>
                  </a:moveTo>
                  <a:cubicBezTo>
                    <a:pt x="507" y="152"/>
                    <a:pt x="507" y="152"/>
                    <a:pt x="507" y="152"/>
                  </a:cubicBezTo>
                  <a:cubicBezTo>
                    <a:pt x="498" y="150"/>
                    <a:pt x="494" y="143"/>
                    <a:pt x="507" y="142"/>
                  </a:cubicBezTo>
                  <a:close/>
                  <a:moveTo>
                    <a:pt x="507" y="164"/>
                  </a:moveTo>
                  <a:cubicBezTo>
                    <a:pt x="507" y="164"/>
                    <a:pt x="506" y="164"/>
                    <a:pt x="506" y="164"/>
                  </a:cubicBezTo>
                  <a:cubicBezTo>
                    <a:pt x="489" y="164"/>
                    <a:pt x="489" y="143"/>
                    <a:pt x="477" y="143"/>
                  </a:cubicBezTo>
                  <a:cubicBezTo>
                    <a:pt x="466" y="142"/>
                    <a:pt x="468" y="146"/>
                    <a:pt x="464" y="156"/>
                  </a:cubicBezTo>
                  <a:cubicBezTo>
                    <a:pt x="461" y="164"/>
                    <a:pt x="453" y="156"/>
                    <a:pt x="443" y="152"/>
                  </a:cubicBezTo>
                  <a:cubicBezTo>
                    <a:pt x="443" y="181"/>
                    <a:pt x="443" y="181"/>
                    <a:pt x="443" y="181"/>
                  </a:cubicBezTo>
                  <a:cubicBezTo>
                    <a:pt x="447" y="179"/>
                    <a:pt x="453" y="175"/>
                    <a:pt x="457" y="172"/>
                  </a:cubicBezTo>
                  <a:cubicBezTo>
                    <a:pt x="466" y="165"/>
                    <a:pt x="477" y="170"/>
                    <a:pt x="497" y="171"/>
                  </a:cubicBezTo>
                  <a:cubicBezTo>
                    <a:pt x="501" y="171"/>
                    <a:pt x="505" y="171"/>
                    <a:pt x="507" y="171"/>
                  </a:cubicBezTo>
                  <a:cubicBezTo>
                    <a:pt x="507" y="164"/>
                    <a:pt x="507" y="164"/>
                    <a:pt x="507" y="164"/>
                  </a:cubicBezTo>
                  <a:close/>
                  <a:moveTo>
                    <a:pt x="507" y="213"/>
                  </a:moveTo>
                  <a:cubicBezTo>
                    <a:pt x="507" y="251"/>
                    <a:pt x="507" y="251"/>
                    <a:pt x="507" y="251"/>
                  </a:cubicBezTo>
                  <a:cubicBezTo>
                    <a:pt x="488" y="251"/>
                    <a:pt x="459" y="266"/>
                    <a:pt x="443" y="260"/>
                  </a:cubicBezTo>
                  <a:cubicBezTo>
                    <a:pt x="443" y="196"/>
                    <a:pt x="443" y="196"/>
                    <a:pt x="443" y="196"/>
                  </a:cubicBezTo>
                  <a:cubicBezTo>
                    <a:pt x="449" y="198"/>
                    <a:pt x="456" y="200"/>
                    <a:pt x="463" y="200"/>
                  </a:cubicBezTo>
                  <a:cubicBezTo>
                    <a:pt x="481" y="200"/>
                    <a:pt x="500" y="193"/>
                    <a:pt x="507" y="212"/>
                  </a:cubicBezTo>
                  <a:cubicBezTo>
                    <a:pt x="507" y="213"/>
                    <a:pt x="507" y="213"/>
                    <a:pt x="507" y="213"/>
                  </a:cubicBezTo>
                  <a:close/>
                  <a:moveTo>
                    <a:pt x="507" y="262"/>
                  </a:moveTo>
                  <a:cubicBezTo>
                    <a:pt x="506" y="262"/>
                    <a:pt x="505" y="262"/>
                    <a:pt x="503" y="262"/>
                  </a:cubicBezTo>
                  <a:cubicBezTo>
                    <a:pt x="482" y="262"/>
                    <a:pt x="485" y="285"/>
                    <a:pt x="469" y="280"/>
                  </a:cubicBezTo>
                  <a:cubicBezTo>
                    <a:pt x="458" y="276"/>
                    <a:pt x="448" y="278"/>
                    <a:pt x="443" y="275"/>
                  </a:cubicBezTo>
                  <a:cubicBezTo>
                    <a:pt x="443" y="707"/>
                    <a:pt x="443" y="707"/>
                    <a:pt x="443" y="707"/>
                  </a:cubicBezTo>
                  <a:cubicBezTo>
                    <a:pt x="453" y="722"/>
                    <a:pt x="460" y="736"/>
                    <a:pt x="469" y="733"/>
                  </a:cubicBezTo>
                  <a:cubicBezTo>
                    <a:pt x="478" y="731"/>
                    <a:pt x="469" y="716"/>
                    <a:pt x="461" y="705"/>
                  </a:cubicBezTo>
                  <a:cubicBezTo>
                    <a:pt x="454" y="693"/>
                    <a:pt x="489" y="725"/>
                    <a:pt x="499" y="733"/>
                  </a:cubicBezTo>
                  <a:cubicBezTo>
                    <a:pt x="503" y="736"/>
                    <a:pt x="505" y="742"/>
                    <a:pt x="507" y="748"/>
                  </a:cubicBezTo>
                  <a:cubicBezTo>
                    <a:pt x="507" y="262"/>
                    <a:pt x="507" y="262"/>
                    <a:pt x="507" y="262"/>
                  </a:cubicBezTo>
                  <a:close/>
                  <a:moveTo>
                    <a:pt x="443" y="117"/>
                  </a:moveTo>
                  <a:cubicBezTo>
                    <a:pt x="443" y="109"/>
                    <a:pt x="443" y="109"/>
                    <a:pt x="443" y="109"/>
                  </a:cubicBezTo>
                  <a:cubicBezTo>
                    <a:pt x="445" y="106"/>
                    <a:pt x="449" y="104"/>
                    <a:pt x="456" y="105"/>
                  </a:cubicBezTo>
                  <a:cubicBezTo>
                    <a:pt x="470" y="105"/>
                    <a:pt x="480" y="130"/>
                    <a:pt x="462" y="130"/>
                  </a:cubicBezTo>
                  <a:cubicBezTo>
                    <a:pt x="453" y="130"/>
                    <a:pt x="445" y="124"/>
                    <a:pt x="443" y="117"/>
                  </a:cubicBezTo>
                  <a:close/>
                  <a:moveTo>
                    <a:pt x="443" y="109"/>
                  </a:moveTo>
                  <a:cubicBezTo>
                    <a:pt x="443" y="117"/>
                    <a:pt x="443" y="117"/>
                    <a:pt x="443" y="117"/>
                  </a:cubicBezTo>
                  <a:cubicBezTo>
                    <a:pt x="441" y="114"/>
                    <a:pt x="441" y="111"/>
                    <a:pt x="443" y="109"/>
                  </a:cubicBezTo>
                  <a:close/>
                  <a:moveTo>
                    <a:pt x="443" y="152"/>
                  </a:moveTo>
                  <a:cubicBezTo>
                    <a:pt x="443" y="181"/>
                    <a:pt x="443" y="181"/>
                    <a:pt x="443" y="181"/>
                  </a:cubicBezTo>
                  <a:cubicBezTo>
                    <a:pt x="438" y="183"/>
                    <a:pt x="433" y="183"/>
                    <a:pt x="434" y="180"/>
                  </a:cubicBezTo>
                  <a:cubicBezTo>
                    <a:pt x="435" y="175"/>
                    <a:pt x="426" y="177"/>
                    <a:pt x="420" y="176"/>
                  </a:cubicBezTo>
                  <a:cubicBezTo>
                    <a:pt x="420" y="153"/>
                    <a:pt x="420" y="153"/>
                    <a:pt x="420" y="153"/>
                  </a:cubicBezTo>
                  <a:cubicBezTo>
                    <a:pt x="423" y="151"/>
                    <a:pt x="426" y="149"/>
                    <a:pt x="431" y="149"/>
                  </a:cubicBezTo>
                  <a:cubicBezTo>
                    <a:pt x="435" y="148"/>
                    <a:pt x="439" y="150"/>
                    <a:pt x="443" y="152"/>
                  </a:cubicBezTo>
                  <a:close/>
                  <a:moveTo>
                    <a:pt x="443" y="196"/>
                  </a:moveTo>
                  <a:cubicBezTo>
                    <a:pt x="443" y="260"/>
                    <a:pt x="443" y="260"/>
                    <a:pt x="443" y="260"/>
                  </a:cubicBezTo>
                  <a:cubicBezTo>
                    <a:pt x="442" y="260"/>
                    <a:pt x="441" y="259"/>
                    <a:pt x="441" y="259"/>
                  </a:cubicBezTo>
                  <a:cubicBezTo>
                    <a:pt x="432" y="254"/>
                    <a:pt x="425" y="252"/>
                    <a:pt x="420" y="250"/>
                  </a:cubicBezTo>
                  <a:cubicBezTo>
                    <a:pt x="420" y="244"/>
                    <a:pt x="420" y="244"/>
                    <a:pt x="420" y="244"/>
                  </a:cubicBezTo>
                  <a:cubicBezTo>
                    <a:pt x="420" y="244"/>
                    <a:pt x="421" y="243"/>
                    <a:pt x="421" y="243"/>
                  </a:cubicBezTo>
                  <a:cubicBezTo>
                    <a:pt x="427" y="241"/>
                    <a:pt x="425" y="241"/>
                    <a:pt x="420" y="240"/>
                  </a:cubicBezTo>
                  <a:cubicBezTo>
                    <a:pt x="420" y="187"/>
                    <a:pt x="420" y="187"/>
                    <a:pt x="420" y="187"/>
                  </a:cubicBezTo>
                  <a:cubicBezTo>
                    <a:pt x="428" y="188"/>
                    <a:pt x="435" y="192"/>
                    <a:pt x="443" y="196"/>
                  </a:cubicBezTo>
                  <a:close/>
                  <a:moveTo>
                    <a:pt x="443" y="275"/>
                  </a:moveTo>
                  <a:cubicBezTo>
                    <a:pt x="443" y="707"/>
                    <a:pt x="443" y="707"/>
                    <a:pt x="443" y="707"/>
                  </a:cubicBezTo>
                  <a:cubicBezTo>
                    <a:pt x="442" y="706"/>
                    <a:pt x="442" y="706"/>
                    <a:pt x="442" y="706"/>
                  </a:cubicBezTo>
                  <a:cubicBezTo>
                    <a:pt x="434" y="694"/>
                    <a:pt x="426" y="685"/>
                    <a:pt x="420" y="674"/>
                  </a:cubicBezTo>
                  <a:cubicBezTo>
                    <a:pt x="420" y="262"/>
                    <a:pt x="420" y="262"/>
                    <a:pt x="420" y="262"/>
                  </a:cubicBezTo>
                  <a:cubicBezTo>
                    <a:pt x="429" y="261"/>
                    <a:pt x="435" y="261"/>
                    <a:pt x="438" y="269"/>
                  </a:cubicBezTo>
                  <a:cubicBezTo>
                    <a:pt x="439" y="272"/>
                    <a:pt x="441" y="274"/>
                    <a:pt x="443" y="275"/>
                  </a:cubicBezTo>
                  <a:close/>
                  <a:moveTo>
                    <a:pt x="420" y="138"/>
                  </a:moveTo>
                  <a:cubicBezTo>
                    <a:pt x="420" y="127"/>
                    <a:pt x="420" y="127"/>
                    <a:pt x="420" y="127"/>
                  </a:cubicBezTo>
                  <a:cubicBezTo>
                    <a:pt x="428" y="128"/>
                    <a:pt x="426" y="133"/>
                    <a:pt x="420" y="138"/>
                  </a:cubicBezTo>
                  <a:close/>
                  <a:moveTo>
                    <a:pt x="420" y="127"/>
                  </a:moveTo>
                  <a:cubicBezTo>
                    <a:pt x="420" y="138"/>
                    <a:pt x="420" y="138"/>
                    <a:pt x="420" y="138"/>
                  </a:cubicBezTo>
                  <a:cubicBezTo>
                    <a:pt x="414" y="143"/>
                    <a:pt x="405" y="147"/>
                    <a:pt x="398" y="147"/>
                  </a:cubicBezTo>
                  <a:cubicBezTo>
                    <a:pt x="381" y="147"/>
                    <a:pt x="385" y="158"/>
                    <a:pt x="373" y="158"/>
                  </a:cubicBezTo>
                  <a:cubicBezTo>
                    <a:pt x="360" y="158"/>
                    <a:pt x="352" y="143"/>
                    <a:pt x="372" y="142"/>
                  </a:cubicBezTo>
                  <a:cubicBezTo>
                    <a:pt x="391" y="141"/>
                    <a:pt x="392" y="127"/>
                    <a:pt x="414" y="126"/>
                  </a:cubicBezTo>
                  <a:cubicBezTo>
                    <a:pt x="417" y="126"/>
                    <a:pt x="419" y="126"/>
                    <a:pt x="420" y="127"/>
                  </a:cubicBezTo>
                  <a:close/>
                  <a:moveTo>
                    <a:pt x="420" y="153"/>
                  </a:moveTo>
                  <a:cubicBezTo>
                    <a:pt x="415" y="158"/>
                    <a:pt x="414" y="165"/>
                    <a:pt x="415" y="171"/>
                  </a:cubicBezTo>
                  <a:cubicBezTo>
                    <a:pt x="416" y="174"/>
                    <a:pt x="418" y="175"/>
                    <a:pt x="420" y="176"/>
                  </a:cubicBezTo>
                  <a:cubicBezTo>
                    <a:pt x="420" y="153"/>
                    <a:pt x="420" y="153"/>
                    <a:pt x="420" y="153"/>
                  </a:cubicBezTo>
                  <a:close/>
                  <a:moveTo>
                    <a:pt x="420" y="187"/>
                  </a:moveTo>
                  <a:cubicBezTo>
                    <a:pt x="420" y="240"/>
                    <a:pt x="420" y="240"/>
                    <a:pt x="420" y="240"/>
                  </a:cubicBezTo>
                  <a:cubicBezTo>
                    <a:pt x="414" y="239"/>
                    <a:pt x="403" y="238"/>
                    <a:pt x="402" y="230"/>
                  </a:cubicBezTo>
                  <a:cubicBezTo>
                    <a:pt x="399" y="217"/>
                    <a:pt x="361" y="230"/>
                    <a:pt x="351" y="217"/>
                  </a:cubicBezTo>
                  <a:cubicBezTo>
                    <a:pt x="341" y="204"/>
                    <a:pt x="350" y="177"/>
                    <a:pt x="372" y="177"/>
                  </a:cubicBezTo>
                  <a:cubicBezTo>
                    <a:pt x="390" y="176"/>
                    <a:pt x="399" y="186"/>
                    <a:pt x="415" y="186"/>
                  </a:cubicBezTo>
                  <a:cubicBezTo>
                    <a:pt x="416" y="186"/>
                    <a:pt x="418" y="186"/>
                    <a:pt x="420" y="187"/>
                  </a:cubicBezTo>
                  <a:close/>
                  <a:moveTo>
                    <a:pt x="420" y="244"/>
                  </a:moveTo>
                  <a:cubicBezTo>
                    <a:pt x="420" y="250"/>
                    <a:pt x="420" y="250"/>
                    <a:pt x="420" y="250"/>
                  </a:cubicBezTo>
                  <a:cubicBezTo>
                    <a:pt x="416" y="248"/>
                    <a:pt x="415" y="246"/>
                    <a:pt x="420" y="244"/>
                  </a:cubicBezTo>
                  <a:close/>
                  <a:moveTo>
                    <a:pt x="420" y="262"/>
                  </a:moveTo>
                  <a:cubicBezTo>
                    <a:pt x="416" y="262"/>
                    <a:pt x="412" y="263"/>
                    <a:pt x="407" y="263"/>
                  </a:cubicBezTo>
                  <a:cubicBezTo>
                    <a:pt x="390" y="263"/>
                    <a:pt x="398" y="249"/>
                    <a:pt x="376" y="249"/>
                  </a:cubicBezTo>
                  <a:cubicBezTo>
                    <a:pt x="354" y="249"/>
                    <a:pt x="364" y="254"/>
                    <a:pt x="345" y="241"/>
                  </a:cubicBezTo>
                  <a:cubicBezTo>
                    <a:pt x="325" y="228"/>
                    <a:pt x="332" y="246"/>
                    <a:pt x="306" y="246"/>
                  </a:cubicBezTo>
                  <a:cubicBezTo>
                    <a:pt x="280" y="246"/>
                    <a:pt x="274" y="251"/>
                    <a:pt x="274" y="263"/>
                  </a:cubicBezTo>
                  <a:cubicBezTo>
                    <a:pt x="274" y="275"/>
                    <a:pt x="238" y="245"/>
                    <a:pt x="200" y="242"/>
                  </a:cubicBezTo>
                  <a:cubicBezTo>
                    <a:pt x="163" y="239"/>
                    <a:pt x="122" y="228"/>
                    <a:pt x="99" y="228"/>
                  </a:cubicBezTo>
                  <a:cubicBezTo>
                    <a:pt x="76" y="228"/>
                    <a:pt x="64" y="252"/>
                    <a:pt x="37" y="256"/>
                  </a:cubicBezTo>
                  <a:cubicBezTo>
                    <a:pt x="9" y="260"/>
                    <a:pt x="39" y="268"/>
                    <a:pt x="47" y="282"/>
                  </a:cubicBezTo>
                  <a:cubicBezTo>
                    <a:pt x="55" y="297"/>
                    <a:pt x="52" y="295"/>
                    <a:pt x="26" y="298"/>
                  </a:cubicBezTo>
                  <a:cubicBezTo>
                    <a:pt x="0" y="300"/>
                    <a:pt x="39" y="317"/>
                    <a:pt x="57" y="317"/>
                  </a:cubicBezTo>
                  <a:cubicBezTo>
                    <a:pt x="76" y="317"/>
                    <a:pt x="56" y="330"/>
                    <a:pt x="43" y="338"/>
                  </a:cubicBezTo>
                  <a:cubicBezTo>
                    <a:pt x="30" y="346"/>
                    <a:pt x="25" y="373"/>
                    <a:pt x="46" y="375"/>
                  </a:cubicBezTo>
                  <a:cubicBezTo>
                    <a:pt x="67" y="376"/>
                    <a:pt x="56" y="388"/>
                    <a:pt x="82" y="388"/>
                  </a:cubicBezTo>
                  <a:cubicBezTo>
                    <a:pt x="108" y="388"/>
                    <a:pt x="85" y="407"/>
                    <a:pt x="68" y="420"/>
                  </a:cubicBezTo>
                  <a:cubicBezTo>
                    <a:pt x="51" y="433"/>
                    <a:pt x="52" y="450"/>
                    <a:pt x="61" y="442"/>
                  </a:cubicBezTo>
                  <a:cubicBezTo>
                    <a:pt x="70" y="434"/>
                    <a:pt x="94" y="415"/>
                    <a:pt x="105" y="411"/>
                  </a:cubicBezTo>
                  <a:cubicBezTo>
                    <a:pt x="117" y="407"/>
                    <a:pt x="125" y="386"/>
                    <a:pt x="135" y="380"/>
                  </a:cubicBezTo>
                  <a:cubicBezTo>
                    <a:pt x="146" y="373"/>
                    <a:pt x="154" y="393"/>
                    <a:pt x="160" y="382"/>
                  </a:cubicBezTo>
                  <a:cubicBezTo>
                    <a:pt x="167" y="372"/>
                    <a:pt x="180" y="381"/>
                    <a:pt x="191" y="378"/>
                  </a:cubicBezTo>
                  <a:cubicBezTo>
                    <a:pt x="203" y="376"/>
                    <a:pt x="228" y="381"/>
                    <a:pt x="238" y="384"/>
                  </a:cubicBezTo>
                  <a:cubicBezTo>
                    <a:pt x="248" y="386"/>
                    <a:pt x="260" y="397"/>
                    <a:pt x="276" y="395"/>
                  </a:cubicBezTo>
                  <a:cubicBezTo>
                    <a:pt x="291" y="394"/>
                    <a:pt x="293" y="420"/>
                    <a:pt x="303" y="429"/>
                  </a:cubicBezTo>
                  <a:cubicBezTo>
                    <a:pt x="313" y="438"/>
                    <a:pt x="325" y="437"/>
                    <a:pt x="322" y="450"/>
                  </a:cubicBezTo>
                  <a:cubicBezTo>
                    <a:pt x="320" y="463"/>
                    <a:pt x="341" y="481"/>
                    <a:pt x="360" y="489"/>
                  </a:cubicBezTo>
                  <a:cubicBezTo>
                    <a:pt x="380" y="497"/>
                    <a:pt x="387" y="520"/>
                    <a:pt x="372" y="512"/>
                  </a:cubicBezTo>
                  <a:cubicBezTo>
                    <a:pt x="356" y="504"/>
                    <a:pt x="355" y="507"/>
                    <a:pt x="360" y="521"/>
                  </a:cubicBezTo>
                  <a:cubicBezTo>
                    <a:pt x="365" y="536"/>
                    <a:pt x="368" y="545"/>
                    <a:pt x="360" y="549"/>
                  </a:cubicBezTo>
                  <a:cubicBezTo>
                    <a:pt x="352" y="553"/>
                    <a:pt x="352" y="590"/>
                    <a:pt x="363" y="608"/>
                  </a:cubicBezTo>
                  <a:cubicBezTo>
                    <a:pt x="373" y="627"/>
                    <a:pt x="410" y="645"/>
                    <a:pt x="415" y="662"/>
                  </a:cubicBezTo>
                  <a:cubicBezTo>
                    <a:pt x="416" y="666"/>
                    <a:pt x="418" y="670"/>
                    <a:pt x="420" y="674"/>
                  </a:cubicBezTo>
                  <a:lnTo>
                    <a:pt x="420" y="262"/>
                  </a:ln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GB">
                <a:cs typeface="+mn-ea"/>
                <a:sym typeface="+mn-lt"/>
              </a:endParaRPr>
            </a:p>
          </p:txBody>
        </p:sp>
        <p:sp>
          <p:nvSpPr>
            <p:cNvPr id="6" name="Freeform 10"/>
            <p:cNvSpPr/>
            <p:nvPr/>
          </p:nvSpPr>
          <p:spPr bwMode="auto">
            <a:xfrm>
              <a:off x="7020222" y="5022619"/>
              <a:ext cx="61913" cy="61913"/>
            </a:xfrm>
            <a:custGeom>
              <a:avLst/>
              <a:gdLst>
                <a:gd name="T0" fmla="*/ 0 w 32"/>
                <a:gd name="T1" fmla="*/ 32 h 32"/>
                <a:gd name="T2" fmla="*/ 5 w 32"/>
                <a:gd name="T3" fmla="*/ 0 h 32"/>
                <a:gd name="T4" fmla="*/ 32 w 32"/>
                <a:gd name="T5" fmla="*/ 10 h 32"/>
                <a:gd name="T6" fmla="*/ 0 w 32"/>
                <a:gd name="T7" fmla="*/ 32 h 32"/>
              </a:gdLst>
              <a:ahLst/>
              <a:cxnLst>
                <a:cxn ang="0">
                  <a:pos x="T0" y="T1"/>
                </a:cxn>
                <a:cxn ang="0">
                  <a:pos x="T2" y="T3"/>
                </a:cxn>
                <a:cxn ang="0">
                  <a:pos x="T4" y="T5"/>
                </a:cxn>
                <a:cxn ang="0">
                  <a:pos x="T6" y="T7"/>
                </a:cxn>
              </a:cxnLst>
              <a:rect l="0" t="0" r="r" b="b"/>
              <a:pathLst>
                <a:path w="32" h="32">
                  <a:moveTo>
                    <a:pt x="0" y="32"/>
                  </a:moveTo>
                  <a:cubicBezTo>
                    <a:pt x="5" y="0"/>
                    <a:pt x="5" y="0"/>
                    <a:pt x="5" y="0"/>
                  </a:cubicBezTo>
                  <a:cubicBezTo>
                    <a:pt x="5" y="0"/>
                    <a:pt x="21" y="9"/>
                    <a:pt x="32" y="10"/>
                  </a:cubicBezTo>
                  <a:cubicBezTo>
                    <a:pt x="24" y="16"/>
                    <a:pt x="14" y="22"/>
                    <a:pt x="0" y="32"/>
                  </a:cubicBezTo>
                  <a:close/>
                </a:path>
              </a:pathLst>
            </a:custGeom>
            <a:noFill/>
            <a:ln w="7938" cap="flat">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cs typeface="+mn-ea"/>
                <a:sym typeface="+mn-lt"/>
              </a:endParaRPr>
            </a:p>
          </p:txBody>
        </p:sp>
        <p:sp>
          <p:nvSpPr>
            <p:cNvPr id="7" name="Freeform 11"/>
            <p:cNvSpPr/>
            <p:nvPr/>
          </p:nvSpPr>
          <p:spPr bwMode="auto">
            <a:xfrm>
              <a:off x="5306223" y="4652773"/>
              <a:ext cx="2174270" cy="2201969"/>
            </a:xfrm>
            <a:custGeom>
              <a:avLst/>
              <a:gdLst>
                <a:gd name="T0" fmla="*/ 285 w 1129"/>
                <a:gd name="T1" fmla="*/ 1143 h 1143"/>
                <a:gd name="T2" fmla="*/ 406 w 1129"/>
                <a:gd name="T3" fmla="*/ 1021 h 1143"/>
                <a:gd name="T4" fmla="*/ 695 w 1129"/>
                <a:gd name="T5" fmla="*/ 706 h 1143"/>
                <a:gd name="T6" fmla="*/ 747 w 1129"/>
                <a:gd name="T7" fmla="*/ 581 h 1143"/>
                <a:gd name="T8" fmla="*/ 795 w 1129"/>
                <a:gd name="T9" fmla="*/ 604 h 1143"/>
                <a:gd name="T10" fmla="*/ 842 w 1129"/>
                <a:gd name="T11" fmla="*/ 528 h 1143"/>
                <a:gd name="T12" fmla="*/ 904 w 1129"/>
                <a:gd name="T13" fmla="*/ 524 h 1143"/>
                <a:gd name="T14" fmla="*/ 927 w 1129"/>
                <a:gd name="T15" fmla="*/ 409 h 1143"/>
                <a:gd name="T16" fmla="*/ 1018 w 1129"/>
                <a:gd name="T17" fmla="*/ 331 h 1143"/>
                <a:gd name="T18" fmla="*/ 1073 w 1129"/>
                <a:gd name="T19" fmla="*/ 268 h 1143"/>
                <a:gd name="T20" fmla="*/ 1128 w 1129"/>
                <a:gd name="T21" fmla="*/ 230 h 1143"/>
                <a:gd name="T22" fmla="*/ 1049 w 1129"/>
                <a:gd name="T23" fmla="*/ 142 h 1143"/>
                <a:gd name="T24" fmla="*/ 918 w 1129"/>
                <a:gd name="T25" fmla="*/ 65 h 1143"/>
                <a:gd name="T26" fmla="*/ 774 w 1129"/>
                <a:gd name="T27" fmla="*/ 3 h 1143"/>
                <a:gd name="T28" fmla="*/ 598 w 1129"/>
                <a:gd name="T29" fmla="*/ 52 h 1143"/>
                <a:gd name="T30" fmla="*/ 379 w 1129"/>
                <a:gd name="T31" fmla="*/ 117 h 1143"/>
                <a:gd name="T32" fmla="*/ 324 w 1129"/>
                <a:gd name="T33" fmla="*/ 235 h 1143"/>
                <a:gd name="T34" fmla="*/ 232 w 1129"/>
                <a:gd name="T35" fmla="*/ 668 h 1143"/>
                <a:gd name="T36" fmla="*/ 0 w 1129"/>
                <a:gd name="T37" fmla="*/ 1042 h 1143"/>
                <a:gd name="T38" fmla="*/ 32 w 1129"/>
                <a:gd name="T39" fmla="*/ 1143 h 1143"/>
                <a:gd name="T40" fmla="*/ 285 w 1129"/>
                <a:gd name="T41" fmla="*/ 1143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9" h="1143">
                  <a:moveTo>
                    <a:pt x="285" y="1143"/>
                  </a:moveTo>
                  <a:cubicBezTo>
                    <a:pt x="334" y="1103"/>
                    <a:pt x="375" y="1063"/>
                    <a:pt x="406" y="1021"/>
                  </a:cubicBezTo>
                  <a:cubicBezTo>
                    <a:pt x="505" y="888"/>
                    <a:pt x="587" y="832"/>
                    <a:pt x="695" y="706"/>
                  </a:cubicBezTo>
                  <a:cubicBezTo>
                    <a:pt x="724" y="674"/>
                    <a:pt x="747" y="581"/>
                    <a:pt x="747" y="581"/>
                  </a:cubicBezTo>
                  <a:cubicBezTo>
                    <a:pt x="747" y="581"/>
                    <a:pt x="760" y="622"/>
                    <a:pt x="795" y="604"/>
                  </a:cubicBezTo>
                  <a:cubicBezTo>
                    <a:pt x="829" y="585"/>
                    <a:pt x="842" y="528"/>
                    <a:pt x="842" y="528"/>
                  </a:cubicBezTo>
                  <a:cubicBezTo>
                    <a:pt x="842" y="528"/>
                    <a:pt x="884" y="555"/>
                    <a:pt x="904" y="524"/>
                  </a:cubicBezTo>
                  <a:cubicBezTo>
                    <a:pt x="924" y="493"/>
                    <a:pt x="927" y="409"/>
                    <a:pt x="927" y="409"/>
                  </a:cubicBezTo>
                  <a:cubicBezTo>
                    <a:pt x="927" y="409"/>
                    <a:pt x="977" y="370"/>
                    <a:pt x="1018" y="331"/>
                  </a:cubicBezTo>
                  <a:cubicBezTo>
                    <a:pt x="1059" y="293"/>
                    <a:pt x="1073" y="268"/>
                    <a:pt x="1073" y="268"/>
                  </a:cubicBezTo>
                  <a:cubicBezTo>
                    <a:pt x="1073" y="268"/>
                    <a:pt x="1129" y="260"/>
                    <a:pt x="1128" y="230"/>
                  </a:cubicBezTo>
                  <a:cubicBezTo>
                    <a:pt x="1127" y="200"/>
                    <a:pt x="1075" y="168"/>
                    <a:pt x="1049" y="142"/>
                  </a:cubicBezTo>
                  <a:cubicBezTo>
                    <a:pt x="1024" y="116"/>
                    <a:pt x="977" y="87"/>
                    <a:pt x="918" y="65"/>
                  </a:cubicBezTo>
                  <a:cubicBezTo>
                    <a:pt x="859" y="44"/>
                    <a:pt x="803" y="0"/>
                    <a:pt x="774" y="3"/>
                  </a:cubicBezTo>
                  <a:cubicBezTo>
                    <a:pt x="744" y="6"/>
                    <a:pt x="646" y="37"/>
                    <a:pt x="598" y="52"/>
                  </a:cubicBezTo>
                  <a:cubicBezTo>
                    <a:pt x="551" y="67"/>
                    <a:pt x="403" y="87"/>
                    <a:pt x="379" y="117"/>
                  </a:cubicBezTo>
                  <a:cubicBezTo>
                    <a:pt x="354" y="146"/>
                    <a:pt x="336" y="158"/>
                    <a:pt x="324" y="235"/>
                  </a:cubicBezTo>
                  <a:cubicBezTo>
                    <a:pt x="312" y="313"/>
                    <a:pt x="272" y="565"/>
                    <a:pt x="232" y="668"/>
                  </a:cubicBezTo>
                  <a:cubicBezTo>
                    <a:pt x="192" y="772"/>
                    <a:pt x="107" y="888"/>
                    <a:pt x="0" y="1042"/>
                  </a:cubicBezTo>
                  <a:cubicBezTo>
                    <a:pt x="32" y="1143"/>
                    <a:pt x="32" y="1143"/>
                    <a:pt x="32" y="1143"/>
                  </a:cubicBezTo>
                  <a:lnTo>
                    <a:pt x="285" y="1143"/>
                  </a:lnTo>
                  <a:close/>
                </a:path>
              </a:pathLst>
            </a:custGeom>
            <a:solidFill>
              <a:srgbClr val="BD90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 name="Freeform 12"/>
            <p:cNvSpPr/>
            <p:nvPr/>
          </p:nvSpPr>
          <p:spPr bwMode="auto">
            <a:xfrm>
              <a:off x="6744875" y="5440529"/>
              <a:ext cx="347036" cy="410578"/>
            </a:xfrm>
            <a:custGeom>
              <a:avLst/>
              <a:gdLst>
                <a:gd name="T0" fmla="*/ 0 w 180"/>
                <a:gd name="T1" fmla="*/ 172 h 213"/>
                <a:gd name="T2" fmla="*/ 48 w 180"/>
                <a:gd name="T3" fmla="*/ 195 h 213"/>
                <a:gd name="T4" fmla="*/ 95 w 180"/>
                <a:gd name="T5" fmla="*/ 119 h 213"/>
                <a:gd name="T6" fmla="*/ 157 w 180"/>
                <a:gd name="T7" fmla="*/ 115 h 213"/>
                <a:gd name="T8" fmla="*/ 180 w 180"/>
                <a:gd name="T9" fmla="*/ 0 h 213"/>
                <a:gd name="T10" fmla="*/ 0 w 180"/>
                <a:gd name="T11" fmla="*/ 172 h 213"/>
              </a:gdLst>
              <a:ahLst/>
              <a:cxnLst>
                <a:cxn ang="0">
                  <a:pos x="T0" y="T1"/>
                </a:cxn>
                <a:cxn ang="0">
                  <a:pos x="T2" y="T3"/>
                </a:cxn>
                <a:cxn ang="0">
                  <a:pos x="T4" y="T5"/>
                </a:cxn>
                <a:cxn ang="0">
                  <a:pos x="T6" y="T7"/>
                </a:cxn>
                <a:cxn ang="0">
                  <a:pos x="T8" y="T9"/>
                </a:cxn>
                <a:cxn ang="0">
                  <a:pos x="T10" y="T11"/>
                </a:cxn>
              </a:cxnLst>
              <a:rect l="0" t="0" r="r" b="b"/>
              <a:pathLst>
                <a:path w="180" h="213">
                  <a:moveTo>
                    <a:pt x="0" y="172"/>
                  </a:moveTo>
                  <a:cubicBezTo>
                    <a:pt x="0" y="172"/>
                    <a:pt x="13" y="213"/>
                    <a:pt x="48" y="195"/>
                  </a:cubicBezTo>
                  <a:cubicBezTo>
                    <a:pt x="82" y="176"/>
                    <a:pt x="95" y="119"/>
                    <a:pt x="95" y="119"/>
                  </a:cubicBezTo>
                  <a:cubicBezTo>
                    <a:pt x="95" y="119"/>
                    <a:pt x="137" y="146"/>
                    <a:pt x="157" y="115"/>
                  </a:cubicBezTo>
                  <a:cubicBezTo>
                    <a:pt x="177" y="84"/>
                    <a:pt x="180" y="0"/>
                    <a:pt x="180" y="0"/>
                  </a:cubicBezTo>
                  <a:cubicBezTo>
                    <a:pt x="144" y="29"/>
                    <a:pt x="34" y="115"/>
                    <a:pt x="0" y="172"/>
                  </a:cubicBezTo>
                  <a:close/>
                </a:path>
              </a:pathLst>
            </a:custGeom>
            <a:solidFill>
              <a:srgbClr val="AB82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9" name="Freeform 13"/>
            <p:cNvSpPr/>
            <p:nvPr/>
          </p:nvSpPr>
          <p:spPr bwMode="auto">
            <a:xfrm>
              <a:off x="6151818" y="4802667"/>
              <a:ext cx="1174709" cy="684297"/>
            </a:xfrm>
            <a:custGeom>
              <a:avLst/>
              <a:gdLst>
                <a:gd name="T0" fmla="*/ 168 w 610"/>
                <a:gd name="T1" fmla="*/ 355 h 355"/>
                <a:gd name="T2" fmla="*/ 126 w 610"/>
                <a:gd name="T3" fmla="*/ 320 h 355"/>
                <a:gd name="T4" fmla="*/ 122 w 610"/>
                <a:gd name="T5" fmla="*/ 301 h 355"/>
                <a:gd name="T6" fmla="*/ 183 w 610"/>
                <a:gd name="T7" fmla="*/ 296 h 355"/>
                <a:gd name="T8" fmla="*/ 44 w 610"/>
                <a:gd name="T9" fmla="*/ 170 h 355"/>
                <a:gd name="T10" fmla="*/ 162 w 610"/>
                <a:gd name="T11" fmla="*/ 203 h 355"/>
                <a:gd name="T12" fmla="*/ 146 w 610"/>
                <a:gd name="T13" fmla="*/ 105 h 355"/>
                <a:gd name="T14" fmla="*/ 174 w 610"/>
                <a:gd name="T15" fmla="*/ 101 h 355"/>
                <a:gd name="T16" fmla="*/ 302 w 610"/>
                <a:gd name="T17" fmla="*/ 87 h 355"/>
                <a:gd name="T18" fmla="*/ 337 w 610"/>
                <a:gd name="T19" fmla="*/ 20 h 355"/>
                <a:gd name="T20" fmla="*/ 369 w 610"/>
                <a:gd name="T21" fmla="*/ 70 h 355"/>
                <a:gd name="T22" fmla="*/ 459 w 610"/>
                <a:gd name="T23" fmla="*/ 92 h 355"/>
                <a:gd name="T24" fmla="*/ 496 w 610"/>
                <a:gd name="T25" fmla="*/ 67 h 355"/>
                <a:gd name="T26" fmla="*/ 510 w 610"/>
                <a:gd name="T27" fmla="*/ 87 h 355"/>
                <a:gd name="T28" fmla="*/ 610 w 610"/>
                <a:gd name="T29" fmla="*/ 64 h 355"/>
                <a:gd name="T30" fmla="*/ 409 w 610"/>
                <a:gd name="T31" fmla="*/ 176 h 355"/>
                <a:gd name="T32" fmla="*/ 292 w 610"/>
                <a:gd name="T33" fmla="*/ 272 h 355"/>
                <a:gd name="T34" fmla="*/ 168 w 610"/>
                <a:gd name="T35" fmla="*/ 35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0" h="355">
                  <a:moveTo>
                    <a:pt x="168" y="355"/>
                  </a:moveTo>
                  <a:cubicBezTo>
                    <a:pt x="181" y="329"/>
                    <a:pt x="165" y="317"/>
                    <a:pt x="126" y="320"/>
                  </a:cubicBezTo>
                  <a:cubicBezTo>
                    <a:pt x="86" y="323"/>
                    <a:pt x="87" y="310"/>
                    <a:pt x="122" y="301"/>
                  </a:cubicBezTo>
                  <a:cubicBezTo>
                    <a:pt x="158" y="292"/>
                    <a:pt x="221" y="328"/>
                    <a:pt x="183" y="296"/>
                  </a:cubicBezTo>
                  <a:cubicBezTo>
                    <a:pt x="146" y="264"/>
                    <a:pt x="0" y="149"/>
                    <a:pt x="44" y="170"/>
                  </a:cubicBezTo>
                  <a:cubicBezTo>
                    <a:pt x="88" y="191"/>
                    <a:pt x="124" y="238"/>
                    <a:pt x="162" y="203"/>
                  </a:cubicBezTo>
                  <a:cubicBezTo>
                    <a:pt x="200" y="167"/>
                    <a:pt x="176" y="128"/>
                    <a:pt x="146" y="105"/>
                  </a:cubicBezTo>
                  <a:cubicBezTo>
                    <a:pt x="116" y="82"/>
                    <a:pt x="137" y="87"/>
                    <a:pt x="174" y="101"/>
                  </a:cubicBezTo>
                  <a:cubicBezTo>
                    <a:pt x="211" y="115"/>
                    <a:pt x="274" y="100"/>
                    <a:pt x="302" y="87"/>
                  </a:cubicBezTo>
                  <a:cubicBezTo>
                    <a:pt x="330" y="75"/>
                    <a:pt x="327" y="0"/>
                    <a:pt x="337" y="20"/>
                  </a:cubicBezTo>
                  <a:cubicBezTo>
                    <a:pt x="348" y="39"/>
                    <a:pt x="344" y="58"/>
                    <a:pt x="369" y="70"/>
                  </a:cubicBezTo>
                  <a:cubicBezTo>
                    <a:pt x="394" y="81"/>
                    <a:pt x="437" y="92"/>
                    <a:pt x="459" y="92"/>
                  </a:cubicBezTo>
                  <a:cubicBezTo>
                    <a:pt x="480" y="91"/>
                    <a:pt x="480" y="90"/>
                    <a:pt x="496" y="67"/>
                  </a:cubicBezTo>
                  <a:cubicBezTo>
                    <a:pt x="512" y="45"/>
                    <a:pt x="483" y="100"/>
                    <a:pt x="510" y="87"/>
                  </a:cubicBezTo>
                  <a:cubicBezTo>
                    <a:pt x="538" y="74"/>
                    <a:pt x="585" y="66"/>
                    <a:pt x="610" y="64"/>
                  </a:cubicBezTo>
                  <a:cubicBezTo>
                    <a:pt x="571" y="80"/>
                    <a:pt x="535" y="82"/>
                    <a:pt x="409" y="176"/>
                  </a:cubicBezTo>
                  <a:cubicBezTo>
                    <a:pt x="359" y="214"/>
                    <a:pt x="323" y="251"/>
                    <a:pt x="292" y="272"/>
                  </a:cubicBezTo>
                  <a:cubicBezTo>
                    <a:pt x="241" y="307"/>
                    <a:pt x="207" y="320"/>
                    <a:pt x="168" y="355"/>
                  </a:cubicBezTo>
                  <a:close/>
                </a:path>
              </a:pathLst>
            </a:custGeom>
            <a:solidFill>
              <a:srgbClr val="8C6A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0" name="Freeform 14"/>
            <p:cNvSpPr/>
            <p:nvPr/>
          </p:nvSpPr>
          <p:spPr bwMode="auto">
            <a:xfrm>
              <a:off x="7374590" y="5016917"/>
              <a:ext cx="105903" cy="152337"/>
            </a:xfrm>
            <a:custGeom>
              <a:avLst/>
              <a:gdLst>
                <a:gd name="T0" fmla="*/ 0 w 55"/>
                <a:gd name="T1" fmla="*/ 79 h 79"/>
                <a:gd name="T2" fmla="*/ 54 w 55"/>
                <a:gd name="T3" fmla="*/ 41 h 79"/>
                <a:gd name="T4" fmla="*/ 29 w 55"/>
                <a:gd name="T5" fmla="*/ 0 h 79"/>
                <a:gd name="T6" fmla="*/ 0 w 55"/>
                <a:gd name="T7" fmla="*/ 79 h 79"/>
              </a:gdLst>
              <a:ahLst/>
              <a:cxnLst>
                <a:cxn ang="0">
                  <a:pos x="T0" y="T1"/>
                </a:cxn>
                <a:cxn ang="0">
                  <a:pos x="T2" y="T3"/>
                </a:cxn>
                <a:cxn ang="0">
                  <a:pos x="T4" y="T5"/>
                </a:cxn>
                <a:cxn ang="0">
                  <a:pos x="T6" y="T7"/>
                </a:cxn>
              </a:cxnLst>
              <a:rect l="0" t="0" r="r" b="b"/>
              <a:pathLst>
                <a:path w="55" h="79">
                  <a:moveTo>
                    <a:pt x="0" y="79"/>
                  </a:moveTo>
                  <a:cubicBezTo>
                    <a:pt x="8" y="78"/>
                    <a:pt x="55" y="69"/>
                    <a:pt x="54" y="41"/>
                  </a:cubicBezTo>
                  <a:cubicBezTo>
                    <a:pt x="54" y="28"/>
                    <a:pt x="43" y="14"/>
                    <a:pt x="29" y="0"/>
                  </a:cubicBezTo>
                  <a:cubicBezTo>
                    <a:pt x="36" y="33"/>
                    <a:pt x="15" y="62"/>
                    <a:pt x="0" y="79"/>
                  </a:cubicBezTo>
                  <a:close/>
                </a:path>
              </a:pathLst>
            </a:custGeom>
            <a:solidFill>
              <a:srgbClr val="AB82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1" name="Freeform 15"/>
            <p:cNvSpPr/>
            <p:nvPr/>
          </p:nvSpPr>
          <p:spPr bwMode="auto">
            <a:xfrm>
              <a:off x="7014520" y="5475558"/>
              <a:ext cx="73317" cy="196328"/>
            </a:xfrm>
            <a:custGeom>
              <a:avLst/>
              <a:gdLst>
                <a:gd name="T0" fmla="*/ 12 w 38"/>
                <a:gd name="T1" fmla="*/ 102 h 102"/>
                <a:gd name="T2" fmla="*/ 17 w 38"/>
                <a:gd name="T3" fmla="*/ 97 h 102"/>
                <a:gd name="T4" fmla="*/ 38 w 38"/>
                <a:gd name="T5" fmla="*/ 6 h 102"/>
                <a:gd name="T6" fmla="*/ 4 w 38"/>
                <a:gd name="T7" fmla="*/ 50 h 102"/>
                <a:gd name="T8" fmla="*/ 12 w 38"/>
                <a:gd name="T9" fmla="*/ 102 h 102"/>
              </a:gdLst>
              <a:ahLst/>
              <a:cxnLst>
                <a:cxn ang="0">
                  <a:pos x="T0" y="T1"/>
                </a:cxn>
                <a:cxn ang="0">
                  <a:pos x="T2" y="T3"/>
                </a:cxn>
                <a:cxn ang="0">
                  <a:pos x="T4" y="T5"/>
                </a:cxn>
                <a:cxn ang="0">
                  <a:pos x="T6" y="T7"/>
                </a:cxn>
                <a:cxn ang="0">
                  <a:pos x="T8" y="T9"/>
                </a:cxn>
              </a:cxnLst>
              <a:rect l="0" t="0" r="r" b="b"/>
              <a:pathLst>
                <a:path w="38" h="102">
                  <a:moveTo>
                    <a:pt x="12" y="102"/>
                  </a:moveTo>
                  <a:cubicBezTo>
                    <a:pt x="14" y="101"/>
                    <a:pt x="15" y="99"/>
                    <a:pt x="17" y="97"/>
                  </a:cubicBezTo>
                  <a:cubicBezTo>
                    <a:pt x="30" y="77"/>
                    <a:pt x="36" y="33"/>
                    <a:pt x="38" y="6"/>
                  </a:cubicBezTo>
                  <a:cubicBezTo>
                    <a:pt x="9" y="0"/>
                    <a:pt x="8" y="41"/>
                    <a:pt x="4" y="50"/>
                  </a:cubicBezTo>
                  <a:cubicBezTo>
                    <a:pt x="0" y="58"/>
                    <a:pt x="7" y="85"/>
                    <a:pt x="12" y="102"/>
                  </a:cubicBezTo>
                  <a:close/>
                </a:path>
              </a:pathLst>
            </a:custGeom>
            <a:solidFill>
              <a:srgbClr val="BD90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2" name="Freeform 16"/>
            <p:cNvSpPr/>
            <p:nvPr/>
          </p:nvSpPr>
          <p:spPr bwMode="auto">
            <a:xfrm>
              <a:off x="6820636" y="5636857"/>
              <a:ext cx="105903" cy="183294"/>
            </a:xfrm>
            <a:custGeom>
              <a:avLst/>
              <a:gdLst>
                <a:gd name="T0" fmla="*/ 3 w 55"/>
                <a:gd name="T1" fmla="*/ 95 h 95"/>
                <a:gd name="T2" fmla="*/ 9 w 55"/>
                <a:gd name="T3" fmla="*/ 93 h 95"/>
                <a:gd name="T4" fmla="*/ 55 w 55"/>
                <a:gd name="T5" fmla="*/ 21 h 95"/>
                <a:gd name="T6" fmla="*/ 42 w 55"/>
                <a:gd name="T7" fmla="*/ 8 h 95"/>
                <a:gd name="T8" fmla="*/ 8 w 55"/>
                <a:gd name="T9" fmla="*/ 47 h 95"/>
                <a:gd name="T10" fmla="*/ 3 w 55"/>
                <a:gd name="T11" fmla="*/ 95 h 95"/>
              </a:gdLst>
              <a:ahLst/>
              <a:cxnLst>
                <a:cxn ang="0">
                  <a:pos x="T0" y="T1"/>
                </a:cxn>
                <a:cxn ang="0">
                  <a:pos x="T2" y="T3"/>
                </a:cxn>
                <a:cxn ang="0">
                  <a:pos x="T4" y="T5"/>
                </a:cxn>
                <a:cxn ang="0">
                  <a:pos x="T6" y="T7"/>
                </a:cxn>
                <a:cxn ang="0">
                  <a:pos x="T8" y="T9"/>
                </a:cxn>
                <a:cxn ang="0">
                  <a:pos x="T10" y="T11"/>
                </a:cxn>
              </a:cxnLst>
              <a:rect l="0" t="0" r="r" b="b"/>
              <a:pathLst>
                <a:path w="55" h="95">
                  <a:moveTo>
                    <a:pt x="3" y="95"/>
                  </a:moveTo>
                  <a:cubicBezTo>
                    <a:pt x="5" y="95"/>
                    <a:pt x="7" y="94"/>
                    <a:pt x="9" y="93"/>
                  </a:cubicBezTo>
                  <a:cubicBezTo>
                    <a:pt x="38" y="77"/>
                    <a:pt x="52" y="34"/>
                    <a:pt x="55" y="21"/>
                  </a:cubicBezTo>
                  <a:cubicBezTo>
                    <a:pt x="52" y="17"/>
                    <a:pt x="47" y="13"/>
                    <a:pt x="42" y="8"/>
                  </a:cubicBezTo>
                  <a:cubicBezTo>
                    <a:pt x="33" y="0"/>
                    <a:pt x="15" y="37"/>
                    <a:pt x="8" y="47"/>
                  </a:cubicBezTo>
                  <a:cubicBezTo>
                    <a:pt x="3" y="55"/>
                    <a:pt x="0" y="78"/>
                    <a:pt x="3" y="95"/>
                  </a:cubicBezTo>
                  <a:close/>
                </a:path>
              </a:pathLst>
            </a:custGeom>
            <a:solidFill>
              <a:srgbClr val="BD90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3" name="Freeform 17"/>
            <p:cNvSpPr/>
            <p:nvPr/>
          </p:nvSpPr>
          <p:spPr bwMode="auto">
            <a:xfrm>
              <a:off x="5338808" y="4693505"/>
              <a:ext cx="1878557" cy="2161237"/>
            </a:xfrm>
            <a:custGeom>
              <a:avLst/>
              <a:gdLst>
                <a:gd name="T0" fmla="*/ 222 w 975"/>
                <a:gd name="T1" fmla="*/ 1122 h 1122"/>
                <a:gd name="T2" fmla="*/ 336 w 975"/>
                <a:gd name="T3" fmla="*/ 994 h 1122"/>
                <a:gd name="T4" fmla="*/ 610 w 975"/>
                <a:gd name="T5" fmla="*/ 658 h 1122"/>
                <a:gd name="T6" fmla="*/ 795 w 975"/>
                <a:gd name="T7" fmla="*/ 420 h 1122"/>
                <a:gd name="T8" fmla="*/ 843 w 975"/>
                <a:gd name="T9" fmla="*/ 342 h 1122"/>
                <a:gd name="T10" fmla="*/ 739 w 975"/>
                <a:gd name="T11" fmla="*/ 347 h 1122"/>
                <a:gd name="T12" fmla="*/ 573 w 975"/>
                <a:gd name="T13" fmla="*/ 418 h 1122"/>
                <a:gd name="T14" fmla="*/ 506 w 975"/>
                <a:gd name="T15" fmla="*/ 386 h 1122"/>
                <a:gd name="T16" fmla="*/ 510 w 975"/>
                <a:gd name="T17" fmla="*/ 318 h 1122"/>
                <a:gd name="T18" fmla="*/ 449 w 975"/>
                <a:gd name="T19" fmla="*/ 191 h 1122"/>
                <a:gd name="T20" fmla="*/ 541 w 975"/>
                <a:gd name="T21" fmla="*/ 214 h 1122"/>
                <a:gd name="T22" fmla="*/ 553 w 975"/>
                <a:gd name="T23" fmla="*/ 122 h 1122"/>
                <a:gd name="T24" fmla="*/ 664 w 975"/>
                <a:gd name="T25" fmla="*/ 126 h 1122"/>
                <a:gd name="T26" fmla="*/ 763 w 975"/>
                <a:gd name="T27" fmla="*/ 58 h 1122"/>
                <a:gd name="T28" fmla="*/ 830 w 975"/>
                <a:gd name="T29" fmla="*/ 99 h 1122"/>
                <a:gd name="T30" fmla="*/ 896 w 975"/>
                <a:gd name="T31" fmla="*/ 96 h 1122"/>
                <a:gd name="T32" fmla="*/ 953 w 975"/>
                <a:gd name="T33" fmla="*/ 111 h 1122"/>
                <a:gd name="T34" fmla="*/ 855 w 975"/>
                <a:gd name="T35" fmla="*/ 48 h 1122"/>
                <a:gd name="T36" fmla="*/ 656 w 975"/>
                <a:gd name="T37" fmla="*/ 33 h 1122"/>
                <a:gd name="T38" fmla="*/ 361 w 975"/>
                <a:gd name="T39" fmla="*/ 156 h 1122"/>
                <a:gd name="T40" fmla="*/ 316 w 975"/>
                <a:gd name="T41" fmla="*/ 411 h 1122"/>
                <a:gd name="T42" fmla="*/ 244 w 975"/>
                <a:gd name="T43" fmla="*/ 662 h 1122"/>
                <a:gd name="T44" fmla="*/ 0 w 975"/>
                <a:gd name="T45" fmla="*/ 1075 h 1122"/>
                <a:gd name="T46" fmla="*/ 15 w 975"/>
                <a:gd name="T47" fmla="*/ 1122 h 1122"/>
                <a:gd name="T48" fmla="*/ 222 w 975"/>
                <a:gd name="T49" fmla="*/ 1122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5" h="1122">
                  <a:moveTo>
                    <a:pt x="222" y="1122"/>
                  </a:moveTo>
                  <a:cubicBezTo>
                    <a:pt x="266" y="1077"/>
                    <a:pt x="303" y="1035"/>
                    <a:pt x="336" y="994"/>
                  </a:cubicBezTo>
                  <a:cubicBezTo>
                    <a:pt x="403" y="911"/>
                    <a:pt x="544" y="788"/>
                    <a:pt x="610" y="658"/>
                  </a:cubicBezTo>
                  <a:cubicBezTo>
                    <a:pt x="676" y="528"/>
                    <a:pt x="714" y="471"/>
                    <a:pt x="795" y="420"/>
                  </a:cubicBezTo>
                  <a:cubicBezTo>
                    <a:pt x="876" y="369"/>
                    <a:pt x="863" y="364"/>
                    <a:pt x="843" y="342"/>
                  </a:cubicBezTo>
                  <a:cubicBezTo>
                    <a:pt x="823" y="319"/>
                    <a:pt x="795" y="296"/>
                    <a:pt x="739" y="347"/>
                  </a:cubicBezTo>
                  <a:cubicBezTo>
                    <a:pt x="682" y="398"/>
                    <a:pt x="599" y="445"/>
                    <a:pt x="573" y="418"/>
                  </a:cubicBezTo>
                  <a:cubicBezTo>
                    <a:pt x="546" y="392"/>
                    <a:pt x="550" y="385"/>
                    <a:pt x="506" y="386"/>
                  </a:cubicBezTo>
                  <a:cubicBezTo>
                    <a:pt x="461" y="386"/>
                    <a:pt x="534" y="345"/>
                    <a:pt x="510" y="318"/>
                  </a:cubicBezTo>
                  <a:cubicBezTo>
                    <a:pt x="486" y="290"/>
                    <a:pt x="394" y="175"/>
                    <a:pt x="449" y="191"/>
                  </a:cubicBezTo>
                  <a:cubicBezTo>
                    <a:pt x="503" y="208"/>
                    <a:pt x="517" y="238"/>
                    <a:pt x="541" y="214"/>
                  </a:cubicBezTo>
                  <a:cubicBezTo>
                    <a:pt x="566" y="191"/>
                    <a:pt x="505" y="109"/>
                    <a:pt x="553" y="122"/>
                  </a:cubicBezTo>
                  <a:cubicBezTo>
                    <a:pt x="601" y="134"/>
                    <a:pt x="609" y="143"/>
                    <a:pt x="664" y="126"/>
                  </a:cubicBezTo>
                  <a:cubicBezTo>
                    <a:pt x="718" y="109"/>
                    <a:pt x="741" y="39"/>
                    <a:pt x="763" y="58"/>
                  </a:cubicBezTo>
                  <a:cubicBezTo>
                    <a:pt x="785" y="77"/>
                    <a:pt x="797" y="80"/>
                    <a:pt x="830" y="99"/>
                  </a:cubicBezTo>
                  <a:cubicBezTo>
                    <a:pt x="863" y="118"/>
                    <a:pt x="875" y="101"/>
                    <a:pt x="896" y="96"/>
                  </a:cubicBezTo>
                  <a:cubicBezTo>
                    <a:pt x="917" y="90"/>
                    <a:pt x="931" y="123"/>
                    <a:pt x="953" y="111"/>
                  </a:cubicBezTo>
                  <a:cubicBezTo>
                    <a:pt x="975" y="100"/>
                    <a:pt x="889" y="70"/>
                    <a:pt x="855" y="48"/>
                  </a:cubicBezTo>
                  <a:cubicBezTo>
                    <a:pt x="822" y="26"/>
                    <a:pt x="773" y="0"/>
                    <a:pt x="656" y="33"/>
                  </a:cubicBezTo>
                  <a:cubicBezTo>
                    <a:pt x="539" y="67"/>
                    <a:pt x="356" y="104"/>
                    <a:pt x="361" y="156"/>
                  </a:cubicBezTo>
                  <a:cubicBezTo>
                    <a:pt x="366" y="207"/>
                    <a:pt x="346" y="322"/>
                    <a:pt x="316" y="411"/>
                  </a:cubicBezTo>
                  <a:cubicBezTo>
                    <a:pt x="287" y="499"/>
                    <a:pt x="265" y="619"/>
                    <a:pt x="244" y="662"/>
                  </a:cubicBezTo>
                  <a:cubicBezTo>
                    <a:pt x="222" y="706"/>
                    <a:pt x="115" y="887"/>
                    <a:pt x="0" y="1075"/>
                  </a:cubicBezTo>
                  <a:cubicBezTo>
                    <a:pt x="15" y="1122"/>
                    <a:pt x="15" y="1122"/>
                    <a:pt x="15" y="1122"/>
                  </a:cubicBezTo>
                  <a:lnTo>
                    <a:pt x="222" y="1122"/>
                  </a:lnTo>
                  <a:close/>
                </a:path>
              </a:pathLst>
            </a:custGeom>
            <a:solidFill>
              <a:srgbClr val="C99E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4" name="Freeform 18"/>
            <p:cNvSpPr/>
            <p:nvPr/>
          </p:nvSpPr>
          <p:spPr bwMode="auto">
            <a:xfrm>
              <a:off x="6841817" y="4866209"/>
              <a:ext cx="662301" cy="462715"/>
            </a:xfrm>
            <a:custGeom>
              <a:avLst/>
              <a:gdLst>
                <a:gd name="T0" fmla="*/ 0 w 344"/>
                <a:gd name="T1" fmla="*/ 183 h 240"/>
                <a:gd name="T2" fmla="*/ 291 w 344"/>
                <a:gd name="T3" fmla="*/ 51 h 240"/>
                <a:gd name="T4" fmla="*/ 199 w 344"/>
                <a:gd name="T5" fmla="*/ 240 h 240"/>
                <a:gd name="T6" fmla="*/ 175 w 344"/>
                <a:gd name="T7" fmla="*/ 221 h 240"/>
                <a:gd name="T8" fmla="*/ 0 w 344"/>
                <a:gd name="T9" fmla="*/ 183 h 240"/>
              </a:gdLst>
              <a:ahLst/>
              <a:cxnLst>
                <a:cxn ang="0">
                  <a:pos x="T0" y="T1"/>
                </a:cxn>
                <a:cxn ang="0">
                  <a:pos x="T2" y="T3"/>
                </a:cxn>
                <a:cxn ang="0">
                  <a:pos x="T4" y="T5"/>
                </a:cxn>
                <a:cxn ang="0">
                  <a:pos x="T6" y="T7"/>
                </a:cxn>
                <a:cxn ang="0">
                  <a:pos x="T8" y="T9"/>
                </a:cxn>
              </a:cxnLst>
              <a:rect l="0" t="0" r="r" b="b"/>
              <a:pathLst>
                <a:path w="344" h="240">
                  <a:moveTo>
                    <a:pt x="0" y="183"/>
                  </a:moveTo>
                  <a:cubicBezTo>
                    <a:pt x="87" y="110"/>
                    <a:pt x="238" y="0"/>
                    <a:pt x="291" y="51"/>
                  </a:cubicBezTo>
                  <a:cubicBezTo>
                    <a:pt x="344" y="102"/>
                    <a:pt x="260" y="182"/>
                    <a:pt x="199" y="240"/>
                  </a:cubicBezTo>
                  <a:cubicBezTo>
                    <a:pt x="192" y="233"/>
                    <a:pt x="183" y="225"/>
                    <a:pt x="175" y="221"/>
                  </a:cubicBezTo>
                  <a:cubicBezTo>
                    <a:pt x="126" y="194"/>
                    <a:pt x="67" y="163"/>
                    <a:pt x="0" y="183"/>
                  </a:cubicBezTo>
                  <a:close/>
                </a:path>
              </a:pathLst>
            </a:custGeom>
            <a:solidFill>
              <a:srgbClr val="BD90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5" name="Freeform 19"/>
            <p:cNvSpPr/>
            <p:nvPr/>
          </p:nvSpPr>
          <p:spPr bwMode="auto">
            <a:xfrm>
              <a:off x="7145677" y="4912643"/>
              <a:ext cx="313636" cy="302231"/>
            </a:xfrm>
            <a:custGeom>
              <a:avLst/>
              <a:gdLst>
                <a:gd name="T0" fmla="*/ 39 w 163"/>
                <a:gd name="T1" fmla="*/ 127 h 157"/>
                <a:gd name="T2" fmla="*/ 18 w 163"/>
                <a:gd name="T3" fmla="*/ 59 h 157"/>
                <a:gd name="T4" fmla="*/ 127 w 163"/>
                <a:gd name="T5" fmla="*/ 35 h 157"/>
                <a:gd name="T6" fmla="*/ 97 w 163"/>
                <a:gd name="T7" fmla="*/ 135 h 157"/>
                <a:gd name="T8" fmla="*/ 39 w 163"/>
                <a:gd name="T9" fmla="*/ 127 h 157"/>
              </a:gdLst>
              <a:ahLst/>
              <a:cxnLst>
                <a:cxn ang="0">
                  <a:pos x="T0" y="T1"/>
                </a:cxn>
                <a:cxn ang="0">
                  <a:pos x="T2" y="T3"/>
                </a:cxn>
                <a:cxn ang="0">
                  <a:pos x="T4" y="T5"/>
                </a:cxn>
                <a:cxn ang="0">
                  <a:pos x="T6" y="T7"/>
                </a:cxn>
                <a:cxn ang="0">
                  <a:pos x="T8" y="T9"/>
                </a:cxn>
              </a:cxnLst>
              <a:rect l="0" t="0" r="r" b="b"/>
              <a:pathLst>
                <a:path w="163" h="157">
                  <a:moveTo>
                    <a:pt x="39" y="127"/>
                  </a:moveTo>
                  <a:cubicBezTo>
                    <a:pt x="21" y="102"/>
                    <a:pt x="0" y="76"/>
                    <a:pt x="18" y="59"/>
                  </a:cubicBezTo>
                  <a:cubicBezTo>
                    <a:pt x="35" y="43"/>
                    <a:pt x="91" y="0"/>
                    <a:pt x="127" y="35"/>
                  </a:cubicBezTo>
                  <a:cubicBezTo>
                    <a:pt x="163" y="70"/>
                    <a:pt x="128" y="113"/>
                    <a:pt x="97" y="135"/>
                  </a:cubicBezTo>
                  <a:cubicBezTo>
                    <a:pt x="65" y="157"/>
                    <a:pt x="59" y="151"/>
                    <a:pt x="39" y="127"/>
                  </a:cubicBezTo>
                  <a:close/>
                </a:path>
              </a:pathLst>
            </a:custGeom>
            <a:solidFill>
              <a:srgbClr val="DBBC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6" name="Freeform 20"/>
            <p:cNvSpPr>
              <a:spLocks noEditPoints="1"/>
            </p:cNvSpPr>
            <p:nvPr/>
          </p:nvSpPr>
          <p:spPr bwMode="auto">
            <a:xfrm>
              <a:off x="6945276" y="5163552"/>
              <a:ext cx="196328" cy="230543"/>
            </a:xfrm>
            <a:custGeom>
              <a:avLst/>
              <a:gdLst>
                <a:gd name="T0" fmla="*/ 46 w 102"/>
                <a:gd name="T1" fmla="*/ 109 h 120"/>
                <a:gd name="T2" fmla="*/ 61 w 102"/>
                <a:gd name="T3" fmla="*/ 120 h 120"/>
                <a:gd name="T4" fmla="*/ 46 w 102"/>
                <a:gd name="T5" fmla="*/ 102 h 120"/>
                <a:gd name="T6" fmla="*/ 46 w 102"/>
                <a:gd name="T7" fmla="*/ 109 h 120"/>
                <a:gd name="T8" fmla="*/ 46 w 102"/>
                <a:gd name="T9" fmla="*/ 15 h 120"/>
                <a:gd name="T10" fmla="*/ 46 w 102"/>
                <a:gd name="T11" fmla="*/ 9 h 120"/>
                <a:gd name="T12" fmla="*/ 102 w 102"/>
                <a:gd name="T13" fmla="*/ 88 h 120"/>
                <a:gd name="T14" fmla="*/ 46 w 102"/>
                <a:gd name="T15" fmla="*/ 15 h 120"/>
                <a:gd name="T16" fmla="*/ 0 w 102"/>
                <a:gd name="T17" fmla="*/ 37 h 120"/>
                <a:gd name="T18" fmla="*/ 46 w 102"/>
                <a:gd name="T19" fmla="*/ 109 h 120"/>
                <a:gd name="T20" fmla="*/ 46 w 102"/>
                <a:gd name="T21" fmla="*/ 102 h 120"/>
                <a:gd name="T22" fmla="*/ 0 w 102"/>
                <a:gd name="T23" fmla="*/ 37 h 120"/>
                <a:gd name="T24" fmla="*/ 46 w 102"/>
                <a:gd name="T25" fmla="*/ 9 h 120"/>
                <a:gd name="T26" fmla="*/ 46 w 102"/>
                <a:gd name="T27" fmla="*/ 15 h 120"/>
                <a:gd name="T28" fmla="*/ 32 w 102"/>
                <a:gd name="T29" fmla="*/ 0 h 120"/>
                <a:gd name="T30" fmla="*/ 46 w 102"/>
                <a:gd name="T31" fmla="*/ 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20">
                  <a:moveTo>
                    <a:pt x="46" y="109"/>
                  </a:moveTo>
                  <a:cubicBezTo>
                    <a:pt x="51" y="113"/>
                    <a:pt x="56" y="117"/>
                    <a:pt x="61" y="120"/>
                  </a:cubicBezTo>
                  <a:cubicBezTo>
                    <a:pt x="57" y="115"/>
                    <a:pt x="52" y="109"/>
                    <a:pt x="46" y="102"/>
                  </a:cubicBezTo>
                  <a:cubicBezTo>
                    <a:pt x="46" y="109"/>
                    <a:pt x="46" y="109"/>
                    <a:pt x="46" y="109"/>
                  </a:cubicBezTo>
                  <a:close/>
                  <a:moveTo>
                    <a:pt x="46" y="15"/>
                  </a:moveTo>
                  <a:cubicBezTo>
                    <a:pt x="46" y="9"/>
                    <a:pt x="46" y="9"/>
                    <a:pt x="46" y="9"/>
                  </a:cubicBezTo>
                  <a:cubicBezTo>
                    <a:pt x="70" y="26"/>
                    <a:pt x="93" y="58"/>
                    <a:pt x="102" y="88"/>
                  </a:cubicBezTo>
                  <a:cubicBezTo>
                    <a:pt x="85" y="63"/>
                    <a:pt x="63" y="34"/>
                    <a:pt x="46" y="15"/>
                  </a:cubicBezTo>
                  <a:close/>
                  <a:moveTo>
                    <a:pt x="0" y="37"/>
                  </a:moveTo>
                  <a:cubicBezTo>
                    <a:pt x="6" y="63"/>
                    <a:pt x="27" y="92"/>
                    <a:pt x="46" y="109"/>
                  </a:cubicBezTo>
                  <a:cubicBezTo>
                    <a:pt x="46" y="102"/>
                    <a:pt x="46" y="102"/>
                    <a:pt x="46" y="102"/>
                  </a:cubicBezTo>
                  <a:cubicBezTo>
                    <a:pt x="31" y="83"/>
                    <a:pt x="12" y="58"/>
                    <a:pt x="0" y="37"/>
                  </a:cubicBezTo>
                  <a:close/>
                  <a:moveTo>
                    <a:pt x="46" y="9"/>
                  </a:moveTo>
                  <a:cubicBezTo>
                    <a:pt x="46" y="15"/>
                    <a:pt x="46" y="15"/>
                    <a:pt x="46" y="15"/>
                  </a:cubicBezTo>
                  <a:cubicBezTo>
                    <a:pt x="41" y="9"/>
                    <a:pt x="36" y="4"/>
                    <a:pt x="32" y="0"/>
                  </a:cubicBezTo>
                  <a:cubicBezTo>
                    <a:pt x="37" y="2"/>
                    <a:pt x="42" y="5"/>
                    <a:pt x="46" y="9"/>
                  </a:cubicBezTo>
                  <a:close/>
                </a:path>
              </a:pathLst>
            </a:custGeom>
            <a:solidFill>
              <a:srgbClr val="AB82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7" name="Freeform 21"/>
            <p:cNvSpPr/>
            <p:nvPr/>
          </p:nvSpPr>
          <p:spPr bwMode="auto">
            <a:xfrm>
              <a:off x="5593790" y="6110977"/>
              <a:ext cx="604462" cy="580023"/>
            </a:xfrm>
            <a:custGeom>
              <a:avLst/>
              <a:gdLst>
                <a:gd name="T0" fmla="*/ 314 w 314"/>
                <a:gd name="T1" fmla="*/ 136 h 301"/>
                <a:gd name="T2" fmla="*/ 51 w 314"/>
                <a:gd name="T3" fmla="*/ 27 h 301"/>
                <a:gd name="T4" fmla="*/ 10 w 314"/>
                <a:gd name="T5" fmla="*/ 105 h 301"/>
                <a:gd name="T6" fmla="*/ 314 w 314"/>
                <a:gd name="T7" fmla="*/ 136 h 301"/>
              </a:gdLst>
              <a:ahLst/>
              <a:cxnLst>
                <a:cxn ang="0">
                  <a:pos x="T0" y="T1"/>
                </a:cxn>
                <a:cxn ang="0">
                  <a:pos x="T2" y="T3"/>
                </a:cxn>
                <a:cxn ang="0">
                  <a:pos x="T4" y="T5"/>
                </a:cxn>
                <a:cxn ang="0">
                  <a:pos x="T6" y="T7"/>
                </a:cxn>
              </a:cxnLst>
              <a:rect l="0" t="0" r="r" b="b"/>
              <a:pathLst>
                <a:path w="314" h="301">
                  <a:moveTo>
                    <a:pt x="314" y="136"/>
                  </a:moveTo>
                  <a:cubicBezTo>
                    <a:pt x="271" y="182"/>
                    <a:pt x="36" y="51"/>
                    <a:pt x="51" y="27"/>
                  </a:cubicBezTo>
                  <a:cubicBezTo>
                    <a:pt x="67" y="0"/>
                    <a:pt x="0" y="22"/>
                    <a:pt x="10" y="105"/>
                  </a:cubicBezTo>
                  <a:cubicBezTo>
                    <a:pt x="19" y="188"/>
                    <a:pt x="274" y="301"/>
                    <a:pt x="314" y="136"/>
                  </a:cubicBezTo>
                  <a:close/>
                </a:path>
              </a:pathLst>
            </a:custGeom>
            <a:solidFill>
              <a:srgbClr val="BD90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8" name="Freeform 22"/>
            <p:cNvSpPr/>
            <p:nvPr/>
          </p:nvSpPr>
          <p:spPr bwMode="auto">
            <a:xfrm>
              <a:off x="5329847" y="6120752"/>
              <a:ext cx="902620" cy="641121"/>
            </a:xfrm>
            <a:custGeom>
              <a:avLst/>
              <a:gdLst>
                <a:gd name="T0" fmla="*/ 448 w 469"/>
                <a:gd name="T1" fmla="*/ 263 h 333"/>
                <a:gd name="T2" fmla="*/ 469 w 469"/>
                <a:gd name="T3" fmla="*/ 215 h 333"/>
                <a:gd name="T4" fmla="*/ 27 w 469"/>
                <a:gd name="T5" fmla="*/ 0 h 333"/>
                <a:gd name="T6" fmla="*/ 21 w 469"/>
                <a:gd name="T7" fmla="*/ 88 h 333"/>
                <a:gd name="T8" fmla="*/ 448 w 469"/>
                <a:gd name="T9" fmla="*/ 263 h 333"/>
              </a:gdLst>
              <a:ahLst/>
              <a:cxnLst>
                <a:cxn ang="0">
                  <a:pos x="T0" y="T1"/>
                </a:cxn>
                <a:cxn ang="0">
                  <a:pos x="T2" y="T3"/>
                </a:cxn>
                <a:cxn ang="0">
                  <a:pos x="T4" y="T5"/>
                </a:cxn>
                <a:cxn ang="0">
                  <a:pos x="T6" y="T7"/>
                </a:cxn>
                <a:cxn ang="0">
                  <a:pos x="T8" y="T9"/>
                </a:cxn>
              </a:cxnLst>
              <a:rect l="0" t="0" r="r" b="b"/>
              <a:pathLst>
                <a:path w="469" h="333">
                  <a:moveTo>
                    <a:pt x="448" y="263"/>
                  </a:moveTo>
                  <a:cubicBezTo>
                    <a:pt x="463" y="257"/>
                    <a:pt x="469" y="215"/>
                    <a:pt x="469" y="215"/>
                  </a:cubicBezTo>
                  <a:cubicBezTo>
                    <a:pt x="423" y="171"/>
                    <a:pt x="149" y="36"/>
                    <a:pt x="27" y="0"/>
                  </a:cubicBezTo>
                  <a:cubicBezTo>
                    <a:pt x="27" y="0"/>
                    <a:pt x="0" y="31"/>
                    <a:pt x="21" y="88"/>
                  </a:cubicBezTo>
                  <a:cubicBezTo>
                    <a:pt x="42" y="145"/>
                    <a:pt x="358" y="333"/>
                    <a:pt x="448" y="263"/>
                  </a:cubicBezTo>
                  <a:close/>
                </a:path>
              </a:pathLst>
            </a:custGeom>
            <a:solidFill>
              <a:srgbClr val="DBF4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9" name="Freeform 23"/>
            <p:cNvSpPr/>
            <p:nvPr/>
          </p:nvSpPr>
          <p:spPr bwMode="auto">
            <a:xfrm>
              <a:off x="5231276" y="6149265"/>
              <a:ext cx="1019113" cy="705477"/>
            </a:xfrm>
            <a:custGeom>
              <a:avLst/>
              <a:gdLst>
                <a:gd name="T0" fmla="*/ 466 w 529"/>
                <a:gd name="T1" fmla="*/ 366 h 366"/>
                <a:gd name="T2" fmla="*/ 516 w 529"/>
                <a:gd name="T3" fmla="*/ 252 h 366"/>
                <a:gd name="T4" fmla="*/ 411 w 529"/>
                <a:gd name="T5" fmla="*/ 164 h 366"/>
                <a:gd name="T6" fmla="*/ 64 w 529"/>
                <a:gd name="T7" fmla="*/ 0 h 366"/>
                <a:gd name="T8" fmla="*/ 0 w 529"/>
                <a:gd name="T9" fmla="*/ 114 h 366"/>
                <a:gd name="T10" fmla="*/ 0 w 529"/>
                <a:gd name="T11" fmla="*/ 366 h 366"/>
                <a:gd name="T12" fmla="*/ 466 w 529"/>
                <a:gd name="T13" fmla="*/ 366 h 366"/>
              </a:gdLst>
              <a:ahLst/>
              <a:cxnLst>
                <a:cxn ang="0">
                  <a:pos x="T0" y="T1"/>
                </a:cxn>
                <a:cxn ang="0">
                  <a:pos x="T2" y="T3"/>
                </a:cxn>
                <a:cxn ang="0">
                  <a:pos x="T4" y="T5"/>
                </a:cxn>
                <a:cxn ang="0">
                  <a:pos x="T6" y="T7"/>
                </a:cxn>
                <a:cxn ang="0">
                  <a:pos x="T8" y="T9"/>
                </a:cxn>
                <a:cxn ang="0">
                  <a:pos x="T10" y="T11"/>
                </a:cxn>
                <a:cxn ang="0">
                  <a:pos x="T12" y="T13"/>
                </a:cxn>
              </a:cxnLst>
              <a:rect l="0" t="0" r="r" b="b"/>
              <a:pathLst>
                <a:path w="529" h="366">
                  <a:moveTo>
                    <a:pt x="466" y="366"/>
                  </a:moveTo>
                  <a:cubicBezTo>
                    <a:pt x="491" y="313"/>
                    <a:pt x="508" y="266"/>
                    <a:pt x="516" y="252"/>
                  </a:cubicBezTo>
                  <a:cubicBezTo>
                    <a:pt x="529" y="227"/>
                    <a:pt x="485" y="207"/>
                    <a:pt x="411" y="164"/>
                  </a:cubicBezTo>
                  <a:cubicBezTo>
                    <a:pt x="336" y="122"/>
                    <a:pt x="91" y="7"/>
                    <a:pt x="64" y="0"/>
                  </a:cubicBezTo>
                  <a:cubicBezTo>
                    <a:pt x="54" y="18"/>
                    <a:pt x="30" y="61"/>
                    <a:pt x="0" y="114"/>
                  </a:cubicBezTo>
                  <a:cubicBezTo>
                    <a:pt x="0" y="366"/>
                    <a:pt x="0" y="366"/>
                    <a:pt x="0" y="366"/>
                  </a:cubicBezTo>
                  <a:lnTo>
                    <a:pt x="466" y="366"/>
                  </a:ln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20" name="Freeform 24"/>
            <p:cNvSpPr/>
            <p:nvPr/>
          </p:nvSpPr>
          <p:spPr bwMode="auto">
            <a:xfrm>
              <a:off x="5231276" y="6185923"/>
              <a:ext cx="988157" cy="668818"/>
            </a:xfrm>
            <a:custGeom>
              <a:avLst/>
              <a:gdLst>
                <a:gd name="T0" fmla="*/ 451 w 513"/>
                <a:gd name="T1" fmla="*/ 347 h 347"/>
                <a:gd name="T2" fmla="*/ 500 w 513"/>
                <a:gd name="T3" fmla="*/ 238 h 347"/>
                <a:gd name="T4" fmla="*/ 401 w 513"/>
                <a:gd name="T5" fmla="*/ 155 h 347"/>
                <a:gd name="T6" fmla="*/ 73 w 513"/>
                <a:gd name="T7" fmla="*/ 0 h 347"/>
                <a:gd name="T8" fmla="*/ 0 w 513"/>
                <a:gd name="T9" fmla="*/ 131 h 347"/>
                <a:gd name="T10" fmla="*/ 0 w 513"/>
                <a:gd name="T11" fmla="*/ 347 h 347"/>
                <a:gd name="T12" fmla="*/ 451 w 513"/>
                <a:gd name="T13" fmla="*/ 347 h 347"/>
              </a:gdLst>
              <a:ahLst/>
              <a:cxnLst>
                <a:cxn ang="0">
                  <a:pos x="T0" y="T1"/>
                </a:cxn>
                <a:cxn ang="0">
                  <a:pos x="T2" y="T3"/>
                </a:cxn>
                <a:cxn ang="0">
                  <a:pos x="T4" y="T5"/>
                </a:cxn>
                <a:cxn ang="0">
                  <a:pos x="T6" y="T7"/>
                </a:cxn>
                <a:cxn ang="0">
                  <a:pos x="T8" y="T9"/>
                </a:cxn>
                <a:cxn ang="0">
                  <a:pos x="T10" y="T11"/>
                </a:cxn>
                <a:cxn ang="0">
                  <a:pos x="T12" y="T13"/>
                </a:cxn>
              </a:cxnLst>
              <a:rect l="0" t="0" r="r" b="b"/>
              <a:pathLst>
                <a:path w="513" h="347">
                  <a:moveTo>
                    <a:pt x="451" y="347"/>
                  </a:moveTo>
                  <a:cubicBezTo>
                    <a:pt x="471" y="305"/>
                    <a:pt x="492" y="254"/>
                    <a:pt x="500" y="238"/>
                  </a:cubicBezTo>
                  <a:cubicBezTo>
                    <a:pt x="513" y="215"/>
                    <a:pt x="472" y="195"/>
                    <a:pt x="401" y="155"/>
                  </a:cubicBezTo>
                  <a:cubicBezTo>
                    <a:pt x="330" y="115"/>
                    <a:pt x="98" y="7"/>
                    <a:pt x="73" y="0"/>
                  </a:cubicBezTo>
                  <a:cubicBezTo>
                    <a:pt x="69" y="11"/>
                    <a:pt x="38" y="66"/>
                    <a:pt x="0" y="131"/>
                  </a:cubicBezTo>
                  <a:cubicBezTo>
                    <a:pt x="0" y="347"/>
                    <a:pt x="0" y="347"/>
                    <a:pt x="0" y="347"/>
                  </a:cubicBezTo>
                  <a:lnTo>
                    <a:pt x="451" y="347"/>
                  </a:lnTo>
                  <a:close/>
                </a:path>
              </a:pathLst>
            </a:custGeom>
            <a:solidFill>
              <a:srgbClr val="0F37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21" name="Freeform 25"/>
            <p:cNvSpPr/>
            <p:nvPr/>
          </p:nvSpPr>
          <p:spPr bwMode="auto">
            <a:xfrm>
              <a:off x="5396648" y="6369217"/>
              <a:ext cx="250909" cy="485525"/>
            </a:xfrm>
            <a:custGeom>
              <a:avLst/>
              <a:gdLst>
                <a:gd name="T0" fmla="*/ 130 w 130"/>
                <a:gd name="T1" fmla="*/ 0 h 252"/>
                <a:gd name="T2" fmla="*/ 7 w 130"/>
                <a:gd name="T3" fmla="*/ 252 h 252"/>
                <a:gd name="T4" fmla="*/ 0 w 130"/>
                <a:gd name="T5" fmla="*/ 252 h 252"/>
                <a:gd name="T6" fmla="*/ 130 w 130"/>
                <a:gd name="T7" fmla="*/ 0 h 252"/>
              </a:gdLst>
              <a:ahLst/>
              <a:cxnLst>
                <a:cxn ang="0">
                  <a:pos x="T0" y="T1"/>
                </a:cxn>
                <a:cxn ang="0">
                  <a:pos x="T2" y="T3"/>
                </a:cxn>
                <a:cxn ang="0">
                  <a:pos x="T4" y="T5"/>
                </a:cxn>
                <a:cxn ang="0">
                  <a:pos x="T6" y="T7"/>
                </a:cxn>
              </a:cxnLst>
              <a:rect l="0" t="0" r="r" b="b"/>
              <a:pathLst>
                <a:path w="130" h="252">
                  <a:moveTo>
                    <a:pt x="130" y="0"/>
                  </a:moveTo>
                  <a:cubicBezTo>
                    <a:pt x="95" y="87"/>
                    <a:pt x="46" y="182"/>
                    <a:pt x="7" y="252"/>
                  </a:cubicBezTo>
                  <a:cubicBezTo>
                    <a:pt x="0" y="252"/>
                    <a:pt x="0" y="252"/>
                    <a:pt x="0" y="252"/>
                  </a:cubicBezTo>
                  <a:cubicBezTo>
                    <a:pt x="31" y="180"/>
                    <a:pt x="83" y="84"/>
                    <a:pt x="130" y="0"/>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22" name="Freeform 26"/>
            <p:cNvSpPr>
              <a:spLocks noEditPoints="1"/>
            </p:cNvSpPr>
            <p:nvPr/>
          </p:nvSpPr>
          <p:spPr bwMode="auto">
            <a:xfrm>
              <a:off x="5523731" y="6613609"/>
              <a:ext cx="162113" cy="142562"/>
            </a:xfrm>
            <a:custGeom>
              <a:avLst/>
              <a:gdLst>
                <a:gd name="T0" fmla="*/ 63 w 84"/>
                <a:gd name="T1" fmla="*/ 68 h 74"/>
                <a:gd name="T2" fmla="*/ 73 w 84"/>
                <a:gd name="T3" fmla="*/ 16 h 74"/>
                <a:gd name="T4" fmla="*/ 42 w 84"/>
                <a:gd name="T5" fmla="*/ 0 h 74"/>
                <a:gd name="T6" fmla="*/ 42 w 84"/>
                <a:gd name="T7" fmla="*/ 9 h 74"/>
                <a:gd name="T8" fmla="*/ 66 w 84"/>
                <a:gd name="T9" fmla="*/ 21 h 74"/>
                <a:gd name="T10" fmla="*/ 58 w 84"/>
                <a:gd name="T11" fmla="*/ 61 h 74"/>
                <a:gd name="T12" fmla="*/ 42 w 84"/>
                <a:gd name="T13" fmla="*/ 65 h 74"/>
                <a:gd name="T14" fmla="*/ 42 w 84"/>
                <a:gd name="T15" fmla="*/ 74 h 74"/>
                <a:gd name="T16" fmla="*/ 63 w 84"/>
                <a:gd name="T17" fmla="*/ 68 h 74"/>
                <a:gd name="T18" fmla="*/ 42 w 84"/>
                <a:gd name="T19" fmla="*/ 0 h 74"/>
                <a:gd name="T20" fmla="*/ 22 w 84"/>
                <a:gd name="T21" fmla="*/ 6 h 74"/>
                <a:gd name="T22" fmla="*/ 11 w 84"/>
                <a:gd name="T23" fmla="*/ 58 h 74"/>
                <a:gd name="T24" fmla="*/ 42 w 84"/>
                <a:gd name="T25" fmla="*/ 74 h 74"/>
                <a:gd name="T26" fmla="*/ 42 w 84"/>
                <a:gd name="T27" fmla="*/ 65 h 74"/>
                <a:gd name="T28" fmla="*/ 19 w 84"/>
                <a:gd name="T29" fmla="*/ 53 h 74"/>
                <a:gd name="T30" fmla="*/ 26 w 84"/>
                <a:gd name="T31" fmla="*/ 13 h 74"/>
                <a:gd name="T32" fmla="*/ 42 w 84"/>
                <a:gd name="T33" fmla="*/ 9 h 74"/>
                <a:gd name="T34" fmla="*/ 42 w 84"/>
                <a:gd name="T3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74">
                  <a:moveTo>
                    <a:pt x="63" y="68"/>
                  </a:moveTo>
                  <a:cubicBezTo>
                    <a:pt x="80" y="56"/>
                    <a:pt x="84" y="33"/>
                    <a:pt x="73" y="16"/>
                  </a:cubicBezTo>
                  <a:cubicBezTo>
                    <a:pt x="66" y="6"/>
                    <a:pt x="54" y="0"/>
                    <a:pt x="42" y="0"/>
                  </a:cubicBezTo>
                  <a:cubicBezTo>
                    <a:pt x="42" y="9"/>
                    <a:pt x="42" y="9"/>
                    <a:pt x="42" y="9"/>
                  </a:cubicBezTo>
                  <a:cubicBezTo>
                    <a:pt x="51" y="9"/>
                    <a:pt x="60" y="13"/>
                    <a:pt x="66" y="21"/>
                  </a:cubicBezTo>
                  <a:cubicBezTo>
                    <a:pt x="74" y="34"/>
                    <a:pt x="71" y="52"/>
                    <a:pt x="58" y="61"/>
                  </a:cubicBezTo>
                  <a:cubicBezTo>
                    <a:pt x="53" y="64"/>
                    <a:pt x="48" y="65"/>
                    <a:pt x="42" y="65"/>
                  </a:cubicBezTo>
                  <a:cubicBezTo>
                    <a:pt x="42" y="74"/>
                    <a:pt x="42" y="74"/>
                    <a:pt x="42" y="74"/>
                  </a:cubicBezTo>
                  <a:cubicBezTo>
                    <a:pt x="49" y="74"/>
                    <a:pt x="56" y="72"/>
                    <a:pt x="63" y="68"/>
                  </a:cubicBezTo>
                  <a:close/>
                  <a:moveTo>
                    <a:pt x="42" y="0"/>
                  </a:moveTo>
                  <a:cubicBezTo>
                    <a:pt x="35" y="0"/>
                    <a:pt x="28" y="2"/>
                    <a:pt x="22" y="6"/>
                  </a:cubicBezTo>
                  <a:cubicBezTo>
                    <a:pt x="5" y="18"/>
                    <a:pt x="0" y="41"/>
                    <a:pt x="11" y="58"/>
                  </a:cubicBezTo>
                  <a:cubicBezTo>
                    <a:pt x="19" y="68"/>
                    <a:pt x="30" y="74"/>
                    <a:pt x="42" y="74"/>
                  </a:cubicBezTo>
                  <a:cubicBezTo>
                    <a:pt x="42" y="65"/>
                    <a:pt x="42" y="65"/>
                    <a:pt x="42" y="65"/>
                  </a:cubicBezTo>
                  <a:cubicBezTo>
                    <a:pt x="33" y="65"/>
                    <a:pt x="24" y="61"/>
                    <a:pt x="19" y="53"/>
                  </a:cubicBezTo>
                  <a:cubicBezTo>
                    <a:pt x="10" y="40"/>
                    <a:pt x="13" y="22"/>
                    <a:pt x="26" y="13"/>
                  </a:cubicBezTo>
                  <a:cubicBezTo>
                    <a:pt x="31" y="10"/>
                    <a:pt x="37" y="9"/>
                    <a:pt x="42" y="9"/>
                  </a:cubicBezTo>
                  <a:lnTo>
                    <a:pt x="42" y="0"/>
                  </a:ln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23" name="Freeform 27"/>
            <p:cNvSpPr/>
            <p:nvPr/>
          </p:nvSpPr>
          <p:spPr bwMode="auto">
            <a:xfrm>
              <a:off x="5601122" y="6686926"/>
              <a:ext cx="32586" cy="30956"/>
            </a:xfrm>
            <a:custGeom>
              <a:avLst/>
              <a:gdLst>
                <a:gd name="T0" fmla="*/ 12 w 17"/>
                <a:gd name="T1" fmla="*/ 14 h 16"/>
                <a:gd name="T2" fmla="*/ 14 w 17"/>
                <a:gd name="T3" fmla="*/ 4 h 16"/>
                <a:gd name="T4" fmla="*/ 4 w 17"/>
                <a:gd name="T5" fmla="*/ 2 h 16"/>
                <a:gd name="T6" fmla="*/ 3 w 17"/>
                <a:gd name="T7" fmla="*/ 12 h 16"/>
                <a:gd name="T8" fmla="*/ 12 w 17"/>
                <a:gd name="T9" fmla="*/ 14 h 16"/>
              </a:gdLst>
              <a:ahLst/>
              <a:cxnLst>
                <a:cxn ang="0">
                  <a:pos x="T0" y="T1"/>
                </a:cxn>
                <a:cxn ang="0">
                  <a:pos x="T2" y="T3"/>
                </a:cxn>
                <a:cxn ang="0">
                  <a:pos x="T4" y="T5"/>
                </a:cxn>
                <a:cxn ang="0">
                  <a:pos x="T6" y="T7"/>
                </a:cxn>
                <a:cxn ang="0">
                  <a:pos x="T8" y="T9"/>
                </a:cxn>
              </a:cxnLst>
              <a:rect l="0" t="0" r="r" b="b"/>
              <a:pathLst>
                <a:path w="17" h="16">
                  <a:moveTo>
                    <a:pt x="12" y="14"/>
                  </a:moveTo>
                  <a:cubicBezTo>
                    <a:pt x="16" y="12"/>
                    <a:pt x="17" y="8"/>
                    <a:pt x="14" y="4"/>
                  </a:cubicBezTo>
                  <a:cubicBezTo>
                    <a:pt x="12" y="1"/>
                    <a:pt x="8" y="0"/>
                    <a:pt x="4" y="2"/>
                  </a:cubicBezTo>
                  <a:cubicBezTo>
                    <a:pt x="1" y="5"/>
                    <a:pt x="0" y="9"/>
                    <a:pt x="3" y="12"/>
                  </a:cubicBezTo>
                  <a:cubicBezTo>
                    <a:pt x="5" y="16"/>
                    <a:pt x="9" y="16"/>
                    <a:pt x="12" y="14"/>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24" name="Freeform 28"/>
            <p:cNvSpPr/>
            <p:nvPr/>
          </p:nvSpPr>
          <p:spPr bwMode="auto">
            <a:xfrm>
              <a:off x="5578312" y="6651897"/>
              <a:ext cx="30142" cy="30956"/>
            </a:xfrm>
            <a:custGeom>
              <a:avLst/>
              <a:gdLst>
                <a:gd name="T0" fmla="*/ 12 w 16"/>
                <a:gd name="T1" fmla="*/ 14 h 16"/>
                <a:gd name="T2" fmla="*/ 14 w 16"/>
                <a:gd name="T3" fmla="*/ 4 h 16"/>
                <a:gd name="T4" fmla="*/ 4 w 16"/>
                <a:gd name="T5" fmla="*/ 2 h 16"/>
                <a:gd name="T6" fmla="*/ 2 w 16"/>
                <a:gd name="T7" fmla="*/ 12 h 16"/>
                <a:gd name="T8" fmla="*/ 12 w 16"/>
                <a:gd name="T9" fmla="*/ 14 h 16"/>
              </a:gdLst>
              <a:ahLst/>
              <a:cxnLst>
                <a:cxn ang="0">
                  <a:pos x="T0" y="T1"/>
                </a:cxn>
                <a:cxn ang="0">
                  <a:pos x="T2" y="T3"/>
                </a:cxn>
                <a:cxn ang="0">
                  <a:pos x="T4" y="T5"/>
                </a:cxn>
                <a:cxn ang="0">
                  <a:pos x="T6" y="T7"/>
                </a:cxn>
                <a:cxn ang="0">
                  <a:pos x="T8" y="T9"/>
                </a:cxn>
              </a:cxnLst>
              <a:rect l="0" t="0" r="r" b="b"/>
              <a:pathLst>
                <a:path w="16" h="16">
                  <a:moveTo>
                    <a:pt x="12" y="14"/>
                  </a:moveTo>
                  <a:cubicBezTo>
                    <a:pt x="15" y="11"/>
                    <a:pt x="16" y="7"/>
                    <a:pt x="14" y="4"/>
                  </a:cubicBezTo>
                  <a:cubicBezTo>
                    <a:pt x="12" y="0"/>
                    <a:pt x="7" y="0"/>
                    <a:pt x="4" y="2"/>
                  </a:cubicBezTo>
                  <a:cubicBezTo>
                    <a:pt x="1" y="4"/>
                    <a:pt x="0" y="8"/>
                    <a:pt x="2" y="12"/>
                  </a:cubicBezTo>
                  <a:cubicBezTo>
                    <a:pt x="4" y="15"/>
                    <a:pt x="9" y="16"/>
                    <a:pt x="12" y="14"/>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25" name="Freeform 29"/>
            <p:cNvSpPr/>
            <p:nvPr/>
          </p:nvSpPr>
          <p:spPr bwMode="auto">
            <a:xfrm>
              <a:off x="5456931" y="6756170"/>
              <a:ext cx="149894" cy="98571"/>
            </a:xfrm>
            <a:custGeom>
              <a:avLst/>
              <a:gdLst>
                <a:gd name="T0" fmla="*/ 74 w 78"/>
                <a:gd name="T1" fmla="*/ 51 h 51"/>
                <a:gd name="T2" fmla="*/ 53 w 78"/>
                <a:gd name="T3" fmla="*/ 9 h 51"/>
                <a:gd name="T4" fmla="*/ 4 w 78"/>
                <a:gd name="T5" fmla="*/ 27 h 51"/>
                <a:gd name="T6" fmla="*/ 2 w 78"/>
                <a:gd name="T7" fmla="*/ 51 h 51"/>
                <a:gd name="T8" fmla="*/ 11 w 78"/>
                <a:gd name="T9" fmla="*/ 51 h 51"/>
                <a:gd name="T10" fmla="*/ 12 w 78"/>
                <a:gd name="T11" fmla="*/ 31 h 51"/>
                <a:gd name="T12" fmla="*/ 50 w 78"/>
                <a:gd name="T13" fmla="*/ 17 h 51"/>
                <a:gd name="T14" fmla="*/ 65 w 78"/>
                <a:gd name="T15" fmla="*/ 51 h 51"/>
                <a:gd name="T16" fmla="*/ 74 w 78"/>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51">
                  <a:moveTo>
                    <a:pt x="74" y="51"/>
                  </a:moveTo>
                  <a:cubicBezTo>
                    <a:pt x="78" y="34"/>
                    <a:pt x="70" y="17"/>
                    <a:pt x="53" y="9"/>
                  </a:cubicBezTo>
                  <a:cubicBezTo>
                    <a:pt x="35" y="0"/>
                    <a:pt x="13" y="9"/>
                    <a:pt x="4" y="27"/>
                  </a:cubicBezTo>
                  <a:cubicBezTo>
                    <a:pt x="1" y="35"/>
                    <a:pt x="0" y="44"/>
                    <a:pt x="2" y="51"/>
                  </a:cubicBezTo>
                  <a:cubicBezTo>
                    <a:pt x="11" y="51"/>
                    <a:pt x="11" y="51"/>
                    <a:pt x="11" y="51"/>
                  </a:cubicBezTo>
                  <a:cubicBezTo>
                    <a:pt x="9" y="45"/>
                    <a:pt x="9" y="38"/>
                    <a:pt x="12" y="31"/>
                  </a:cubicBezTo>
                  <a:cubicBezTo>
                    <a:pt x="19" y="17"/>
                    <a:pt x="36" y="10"/>
                    <a:pt x="50" y="17"/>
                  </a:cubicBezTo>
                  <a:cubicBezTo>
                    <a:pt x="63" y="23"/>
                    <a:pt x="69" y="38"/>
                    <a:pt x="65" y="51"/>
                  </a:cubicBezTo>
                  <a:lnTo>
                    <a:pt x="74" y="51"/>
                  </a:ln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26" name="Freeform 30"/>
            <p:cNvSpPr/>
            <p:nvPr/>
          </p:nvSpPr>
          <p:spPr bwMode="auto">
            <a:xfrm>
              <a:off x="5506624" y="6842522"/>
              <a:ext cx="26883" cy="12220"/>
            </a:xfrm>
            <a:custGeom>
              <a:avLst/>
              <a:gdLst>
                <a:gd name="T0" fmla="*/ 14 w 14"/>
                <a:gd name="T1" fmla="*/ 6 h 6"/>
                <a:gd name="T2" fmla="*/ 10 w 14"/>
                <a:gd name="T3" fmla="*/ 1 h 6"/>
                <a:gd name="T4" fmla="*/ 1 w 14"/>
                <a:gd name="T5" fmla="*/ 5 h 6"/>
                <a:gd name="T6" fmla="*/ 0 w 14"/>
                <a:gd name="T7" fmla="*/ 6 h 6"/>
                <a:gd name="T8" fmla="*/ 14 w 14"/>
                <a:gd name="T9" fmla="*/ 6 h 6"/>
              </a:gdLst>
              <a:ahLst/>
              <a:cxnLst>
                <a:cxn ang="0">
                  <a:pos x="T0" y="T1"/>
                </a:cxn>
                <a:cxn ang="0">
                  <a:pos x="T2" y="T3"/>
                </a:cxn>
                <a:cxn ang="0">
                  <a:pos x="T4" y="T5"/>
                </a:cxn>
                <a:cxn ang="0">
                  <a:pos x="T6" y="T7"/>
                </a:cxn>
                <a:cxn ang="0">
                  <a:pos x="T8" y="T9"/>
                </a:cxn>
              </a:cxnLst>
              <a:rect l="0" t="0" r="r" b="b"/>
              <a:pathLst>
                <a:path w="14" h="6">
                  <a:moveTo>
                    <a:pt x="14" y="6"/>
                  </a:moveTo>
                  <a:cubicBezTo>
                    <a:pt x="14" y="4"/>
                    <a:pt x="12" y="2"/>
                    <a:pt x="10" y="1"/>
                  </a:cubicBezTo>
                  <a:cubicBezTo>
                    <a:pt x="7" y="0"/>
                    <a:pt x="2" y="1"/>
                    <a:pt x="1" y="5"/>
                  </a:cubicBezTo>
                  <a:cubicBezTo>
                    <a:pt x="1" y="5"/>
                    <a:pt x="0" y="6"/>
                    <a:pt x="0" y="6"/>
                  </a:cubicBezTo>
                  <a:lnTo>
                    <a:pt x="14" y="6"/>
                  </a:ln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27" name="Freeform 31"/>
            <p:cNvSpPr/>
            <p:nvPr/>
          </p:nvSpPr>
          <p:spPr bwMode="auto">
            <a:xfrm>
              <a:off x="5523731" y="6802605"/>
              <a:ext cx="30956" cy="30956"/>
            </a:xfrm>
            <a:custGeom>
              <a:avLst/>
              <a:gdLst>
                <a:gd name="T0" fmla="*/ 5 w 16"/>
                <a:gd name="T1" fmla="*/ 15 h 16"/>
                <a:gd name="T2" fmla="*/ 14 w 16"/>
                <a:gd name="T3" fmla="*/ 11 h 16"/>
                <a:gd name="T4" fmla="*/ 11 w 16"/>
                <a:gd name="T5" fmla="*/ 2 h 16"/>
                <a:gd name="T6" fmla="*/ 1 w 16"/>
                <a:gd name="T7" fmla="*/ 5 h 16"/>
                <a:gd name="T8" fmla="*/ 5 w 16"/>
                <a:gd name="T9" fmla="*/ 15 h 16"/>
              </a:gdLst>
              <a:ahLst/>
              <a:cxnLst>
                <a:cxn ang="0">
                  <a:pos x="T0" y="T1"/>
                </a:cxn>
                <a:cxn ang="0">
                  <a:pos x="T2" y="T3"/>
                </a:cxn>
                <a:cxn ang="0">
                  <a:pos x="T4" y="T5"/>
                </a:cxn>
                <a:cxn ang="0">
                  <a:pos x="T6" y="T7"/>
                </a:cxn>
                <a:cxn ang="0">
                  <a:pos x="T8" y="T9"/>
                </a:cxn>
              </a:cxnLst>
              <a:rect l="0" t="0" r="r" b="b"/>
              <a:pathLst>
                <a:path w="16" h="16">
                  <a:moveTo>
                    <a:pt x="5" y="15"/>
                  </a:moveTo>
                  <a:cubicBezTo>
                    <a:pt x="8" y="16"/>
                    <a:pt x="12" y="15"/>
                    <a:pt x="14" y="11"/>
                  </a:cubicBezTo>
                  <a:cubicBezTo>
                    <a:pt x="16" y="8"/>
                    <a:pt x="14" y="4"/>
                    <a:pt x="11" y="2"/>
                  </a:cubicBezTo>
                  <a:cubicBezTo>
                    <a:pt x="7" y="0"/>
                    <a:pt x="3" y="2"/>
                    <a:pt x="1" y="5"/>
                  </a:cubicBezTo>
                  <a:cubicBezTo>
                    <a:pt x="0" y="9"/>
                    <a:pt x="1" y="13"/>
                    <a:pt x="5" y="15"/>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28" name="Freeform 32"/>
            <p:cNvSpPr>
              <a:spLocks noEditPoints="1"/>
            </p:cNvSpPr>
            <p:nvPr/>
          </p:nvSpPr>
          <p:spPr bwMode="auto">
            <a:xfrm>
              <a:off x="5616600" y="6451496"/>
              <a:ext cx="161298" cy="142562"/>
            </a:xfrm>
            <a:custGeom>
              <a:avLst/>
              <a:gdLst>
                <a:gd name="T0" fmla="*/ 42 w 84"/>
                <a:gd name="T1" fmla="*/ 74 h 74"/>
                <a:gd name="T2" fmla="*/ 72 w 84"/>
                <a:gd name="T3" fmla="*/ 58 h 74"/>
                <a:gd name="T4" fmla="*/ 64 w 84"/>
                <a:gd name="T5" fmla="*/ 6 h 74"/>
                <a:gd name="T6" fmla="*/ 42 w 84"/>
                <a:gd name="T7" fmla="*/ 0 h 74"/>
                <a:gd name="T8" fmla="*/ 42 w 84"/>
                <a:gd name="T9" fmla="*/ 8 h 74"/>
                <a:gd name="T10" fmla="*/ 59 w 84"/>
                <a:gd name="T11" fmla="*/ 13 h 74"/>
                <a:gd name="T12" fmla="*/ 65 w 84"/>
                <a:gd name="T13" fmla="*/ 53 h 74"/>
                <a:gd name="T14" fmla="*/ 42 w 84"/>
                <a:gd name="T15" fmla="*/ 65 h 74"/>
                <a:gd name="T16" fmla="*/ 42 w 84"/>
                <a:gd name="T17" fmla="*/ 74 h 74"/>
                <a:gd name="T18" fmla="*/ 21 w 84"/>
                <a:gd name="T19" fmla="*/ 67 h 74"/>
                <a:gd name="T20" fmla="*/ 42 w 84"/>
                <a:gd name="T21" fmla="*/ 74 h 74"/>
                <a:gd name="T22" fmla="*/ 42 w 84"/>
                <a:gd name="T23" fmla="*/ 65 h 74"/>
                <a:gd name="T24" fmla="*/ 26 w 84"/>
                <a:gd name="T25" fmla="*/ 60 h 74"/>
                <a:gd name="T26" fmla="*/ 19 w 84"/>
                <a:gd name="T27" fmla="*/ 20 h 74"/>
                <a:gd name="T28" fmla="*/ 42 w 84"/>
                <a:gd name="T29" fmla="*/ 8 h 74"/>
                <a:gd name="T30" fmla="*/ 42 w 84"/>
                <a:gd name="T31" fmla="*/ 0 h 74"/>
                <a:gd name="T32" fmla="*/ 12 w 84"/>
                <a:gd name="T33" fmla="*/ 15 h 74"/>
                <a:gd name="T34" fmla="*/ 21 w 84"/>
                <a:gd name="T35" fmla="*/ 6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74">
                  <a:moveTo>
                    <a:pt x="42" y="74"/>
                  </a:moveTo>
                  <a:cubicBezTo>
                    <a:pt x="54" y="74"/>
                    <a:pt x="65" y="68"/>
                    <a:pt x="72" y="58"/>
                  </a:cubicBezTo>
                  <a:cubicBezTo>
                    <a:pt x="84" y="41"/>
                    <a:pt x="80" y="18"/>
                    <a:pt x="64" y="6"/>
                  </a:cubicBezTo>
                  <a:cubicBezTo>
                    <a:pt x="57" y="2"/>
                    <a:pt x="50" y="0"/>
                    <a:pt x="42" y="0"/>
                  </a:cubicBezTo>
                  <a:cubicBezTo>
                    <a:pt x="42" y="8"/>
                    <a:pt x="42" y="8"/>
                    <a:pt x="42" y="8"/>
                  </a:cubicBezTo>
                  <a:cubicBezTo>
                    <a:pt x="48" y="8"/>
                    <a:pt x="54" y="10"/>
                    <a:pt x="59" y="13"/>
                  </a:cubicBezTo>
                  <a:cubicBezTo>
                    <a:pt x="71" y="23"/>
                    <a:pt x="74" y="40"/>
                    <a:pt x="65" y="53"/>
                  </a:cubicBezTo>
                  <a:cubicBezTo>
                    <a:pt x="60" y="61"/>
                    <a:pt x="51" y="65"/>
                    <a:pt x="42" y="65"/>
                  </a:cubicBezTo>
                  <a:lnTo>
                    <a:pt x="42" y="74"/>
                  </a:lnTo>
                  <a:close/>
                  <a:moveTo>
                    <a:pt x="21" y="67"/>
                  </a:moveTo>
                  <a:cubicBezTo>
                    <a:pt x="27" y="71"/>
                    <a:pt x="35" y="74"/>
                    <a:pt x="42" y="74"/>
                  </a:cubicBezTo>
                  <a:cubicBezTo>
                    <a:pt x="42" y="65"/>
                    <a:pt x="42" y="65"/>
                    <a:pt x="42" y="65"/>
                  </a:cubicBezTo>
                  <a:cubicBezTo>
                    <a:pt x="36" y="65"/>
                    <a:pt x="31" y="63"/>
                    <a:pt x="26" y="60"/>
                  </a:cubicBezTo>
                  <a:cubicBezTo>
                    <a:pt x="13" y="51"/>
                    <a:pt x="10" y="33"/>
                    <a:pt x="19" y="20"/>
                  </a:cubicBezTo>
                  <a:cubicBezTo>
                    <a:pt x="25" y="12"/>
                    <a:pt x="33" y="8"/>
                    <a:pt x="42" y="8"/>
                  </a:cubicBezTo>
                  <a:cubicBezTo>
                    <a:pt x="42" y="0"/>
                    <a:pt x="42" y="0"/>
                    <a:pt x="42" y="0"/>
                  </a:cubicBezTo>
                  <a:cubicBezTo>
                    <a:pt x="31" y="0"/>
                    <a:pt x="19" y="5"/>
                    <a:pt x="12" y="15"/>
                  </a:cubicBezTo>
                  <a:cubicBezTo>
                    <a:pt x="0" y="32"/>
                    <a:pt x="4" y="55"/>
                    <a:pt x="21" y="67"/>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29" name="Freeform 33"/>
            <p:cNvSpPr/>
            <p:nvPr/>
          </p:nvSpPr>
          <p:spPr bwMode="auto">
            <a:xfrm>
              <a:off x="5670366" y="6524813"/>
              <a:ext cx="30956" cy="30956"/>
            </a:xfrm>
            <a:custGeom>
              <a:avLst/>
              <a:gdLst>
                <a:gd name="T0" fmla="*/ 4 w 16"/>
                <a:gd name="T1" fmla="*/ 14 h 16"/>
                <a:gd name="T2" fmla="*/ 13 w 16"/>
                <a:gd name="T3" fmla="*/ 12 h 16"/>
                <a:gd name="T4" fmla="*/ 12 w 16"/>
                <a:gd name="T5" fmla="*/ 2 h 16"/>
                <a:gd name="T6" fmla="*/ 2 w 16"/>
                <a:gd name="T7" fmla="*/ 4 h 16"/>
                <a:gd name="T8" fmla="*/ 4 w 16"/>
                <a:gd name="T9" fmla="*/ 14 h 16"/>
              </a:gdLst>
              <a:ahLst/>
              <a:cxnLst>
                <a:cxn ang="0">
                  <a:pos x="T0" y="T1"/>
                </a:cxn>
                <a:cxn ang="0">
                  <a:pos x="T2" y="T3"/>
                </a:cxn>
                <a:cxn ang="0">
                  <a:pos x="T4" y="T5"/>
                </a:cxn>
                <a:cxn ang="0">
                  <a:pos x="T6" y="T7"/>
                </a:cxn>
                <a:cxn ang="0">
                  <a:pos x="T8" y="T9"/>
                </a:cxn>
              </a:cxnLst>
              <a:rect l="0" t="0" r="r" b="b"/>
              <a:pathLst>
                <a:path w="16" h="16">
                  <a:moveTo>
                    <a:pt x="4" y="14"/>
                  </a:moveTo>
                  <a:cubicBezTo>
                    <a:pt x="7" y="16"/>
                    <a:pt x="11" y="15"/>
                    <a:pt x="13" y="12"/>
                  </a:cubicBezTo>
                  <a:cubicBezTo>
                    <a:pt x="16" y="9"/>
                    <a:pt x="15" y="4"/>
                    <a:pt x="12" y="2"/>
                  </a:cubicBezTo>
                  <a:cubicBezTo>
                    <a:pt x="9" y="0"/>
                    <a:pt x="4" y="0"/>
                    <a:pt x="2" y="4"/>
                  </a:cubicBezTo>
                  <a:cubicBezTo>
                    <a:pt x="0" y="7"/>
                    <a:pt x="0" y="11"/>
                    <a:pt x="4" y="14"/>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30" name="Freeform 34"/>
            <p:cNvSpPr/>
            <p:nvPr/>
          </p:nvSpPr>
          <p:spPr bwMode="auto">
            <a:xfrm>
              <a:off x="5695620" y="6488154"/>
              <a:ext cx="30956" cy="30956"/>
            </a:xfrm>
            <a:custGeom>
              <a:avLst/>
              <a:gdLst>
                <a:gd name="T0" fmla="*/ 4 w 16"/>
                <a:gd name="T1" fmla="*/ 14 h 16"/>
                <a:gd name="T2" fmla="*/ 13 w 16"/>
                <a:gd name="T3" fmla="*/ 12 h 16"/>
                <a:gd name="T4" fmla="*/ 12 w 16"/>
                <a:gd name="T5" fmla="*/ 3 h 16"/>
                <a:gd name="T6" fmla="*/ 2 w 16"/>
                <a:gd name="T7" fmla="*/ 4 h 16"/>
                <a:gd name="T8" fmla="*/ 4 w 16"/>
                <a:gd name="T9" fmla="*/ 14 h 16"/>
              </a:gdLst>
              <a:ahLst/>
              <a:cxnLst>
                <a:cxn ang="0">
                  <a:pos x="T0" y="T1"/>
                </a:cxn>
                <a:cxn ang="0">
                  <a:pos x="T2" y="T3"/>
                </a:cxn>
                <a:cxn ang="0">
                  <a:pos x="T4" y="T5"/>
                </a:cxn>
                <a:cxn ang="0">
                  <a:pos x="T6" y="T7"/>
                </a:cxn>
                <a:cxn ang="0">
                  <a:pos x="T8" y="T9"/>
                </a:cxn>
              </a:cxnLst>
              <a:rect l="0" t="0" r="r" b="b"/>
              <a:pathLst>
                <a:path w="16" h="16">
                  <a:moveTo>
                    <a:pt x="4" y="14"/>
                  </a:moveTo>
                  <a:cubicBezTo>
                    <a:pt x="7" y="16"/>
                    <a:pt x="11" y="16"/>
                    <a:pt x="13" y="12"/>
                  </a:cubicBezTo>
                  <a:cubicBezTo>
                    <a:pt x="16" y="9"/>
                    <a:pt x="15" y="5"/>
                    <a:pt x="12" y="3"/>
                  </a:cubicBezTo>
                  <a:cubicBezTo>
                    <a:pt x="9" y="0"/>
                    <a:pt x="4" y="1"/>
                    <a:pt x="2" y="4"/>
                  </a:cubicBezTo>
                  <a:cubicBezTo>
                    <a:pt x="0" y="7"/>
                    <a:pt x="0" y="12"/>
                    <a:pt x="4" y="14"/>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31" name="Freeform 35"/>
            <p:cNvSpPr>
              <a:spLocks noEditPoints="1"/>
            </p:cNvSpPr>
            <p:nvPr/>
          </p:nvSpPr>
          <p:spPr bwMode="auto">
            <a:xfrm>
              <a:off x="5774640" y="1349413"/>
              <a:ext cx="5017359" cy="3567303"/>
            </a:xfrm>
            <a:custGeom>
              <a:avLst/>
              <a:gdLst>
                <a:gd name="T0" fmla="*/ 0 w 2605"/>
                <a:gd name="T1" fmla="*/ 591 h 1852"/>
                <a:gd name="T2" fmla="*/ 16 w 2605"/>
                <a:gd name="T3" fmla="*/ 852 h 1852"/>
                <a:gd name="T4" fmla="*/ 67 w 2605"/>
                <a:gd name="T5" fmla="*/ 1063 h 1852"/>
                <a:gd name="T6" fmla="*/ 328 w 2605"/>
                <a:gd name="T7" fmla="*/ 1079 h 1852"/>
                <a:gd name="T8" fmla="*/ 573 w 2605"/>
                <a:gd name="T9" fmla="*/ 1079 h 1852"/>
                <a:gd name="T10" fmla="*/ 616 w 2605"/>
                <a:gd name="T11" fmla="*/ 1314 h 1852"/>
                <a:gd name="T12" fmla="*/ 632 w 2605"/>
                <a:gd name="T13" fmla="*/ 1575 h 1852"/>
                <a:gd name="T14" fmla="*/ 632 w 2605"/>
                <a:gd name="T15" fmla="*/ 1852 h 1852"/>
                <a:gd name="T16" fmla="*/ 208 w 2605"/>
                <a:gd name="T17" fmla="*/ 245 h 1852"/>
                <a:gd name="T18" fmla="*/ 208 w 2605"/>
                <a:gd name="T19" fmla="*/ 490 h 1852"/>
                <a:gd name="T20" fmla="*/ 208 w 2605"/>
                <a:gd name="T21" fmla="*/ 783 h 1852"/>
                <a:gd name="T22" fmla="*/ 261 w 2605"/>
                <a:gd name="T23" fmla="*/ 992 h 1852"/>
                <a:gd name="T24" fmla="*/ 538 w 2605"/>
                <a:gd name="T25" fmla="*/ 992 h 1852"/>
                <a:gd name="T26" fmla="*/ 799 w 2605"/>
                <a:gd name="T27" fmla="*/ 1008 h 1852"/>
                <a:gd name="T28" fmla="*/ 816 w 2605"/>
                <a:gd name="T29" fmla="*/ 1219 h 1852"/>
                <a:gd name="T30" fmla="*/ 833 w 2605"/>
                <a:gd name="T31" fmla="*/ 1481 h 1852"/>
                <a:gd name="T32" fmla="*/ 396 w 2605"/>
                <a:gd name="T33" fmla="*/ 628 h 1852"/>
                <a:gd name="T34" fmla="*/ 380 w 2605"/>
                <a:gd name="T35" fmla="*/ 890 h 1852"/>
                <a:gd name="T36" fmla="*/ 607 w 2605"/>
                <a:gd name="T37" fmla="*/ 924 h 1852"/>
                <a:gd name="T38" fmla="*/ 868 w 2605"/>
                <a:gd name="T39" fmla="*/ 907 h 1852"/>
                <a:gd name="T40" fmla="*/ 938 w 2605"/>
                <a:gd name="T41" fmla="*/ 1131 h 1852"/>
                <a:gd name="T42" fmla="*/ 922 w 2605"/>
                <a:gd name="T43" fmla="*/ 1392 h 1852"/>
                <a:gd name="T44" fmla="*/ 922 w 2605"/>
                <a:gd name="T45" fmla="*/ 1636 h 1852"/>
                <a:gd name="T46" fmla="*/ 2589 w 2605"/>
                <a:gd name="T47" fmla="*/ 987 h 1852"/>
                <a:gd name="T48" fmla="*/ 2426 w 2605"/>
                <a:gd name="T49" fmla="*/ 1069 h 1852"/>
                <a:gd name="T50" fmla="*/ 2165 w 2605"/>
                <a:gd name="T51" fmla="*/ 1052 h 1852"/>
                <a:gd name="T52" fmla="*/ 2049 w 2605"/>
                <a:gd name="T53" fmla="*/ 1198 h 1852"/>
                <a:gd name="T54" fmla="*/ 2033 w 2605"/>
                <a:gd name="T55" fmla="*/ 1459 h 1852"/>
                <a:gd name="T56" fmla="*/ 2403 w 2605"/>
                <a:gd name="T57" fmla="*/ 202 h 1852"/>
                <a:gd name="T58" fmla="*/ 2403 w 2605"/>
                <a:gd name="T59" fmla="*/ 496 h 1852"/>
                <a:gd name="T60" fmla="*/ 2419 w 2605"/>
                <a:gd name="T61" fmla="*/ 757 h 1852"/>
                <a:gd name="T62" fmla="*/ 2359 w 2605"/>
                <a:gd name="T63" fmla="*/ 990 h 1852"/>
                <a:gd name="T64" fmla="*/ 2097 w 2605"/>
                <a:gd name="T65" fmla="*/ 974 h 1852"/>
                <a:gd name="T66" fmla="*/ 1933 w 2605"/>
                <a:gd name="T67" fmla="*/ 1071 h 1852"/>
                <a:gd name="T68" fmla="*/ 1949 w 2605"/>
                <a:gd name="T69" fmla="*/ 1332 h 1852"/>
                <a:gd name="T70" fmla="*/ 2281 w 2605"/>
                <a:gd name="T71" fmla="*/ 516 h 1852"/>
                <a:gd name="T72" fmla="*/ 2265 w 2605"/>
                <a:gd name="T73" fmla="*/ 777 h 1852"/>
                <a:gd name="T74" fmla="*/ 2161 w 2605"/>
                <a:gd name="T75" fmla="*/ 902 h 1852"/>
                <a:gd name="T76" fmla="*/ 1868 w 2605"/>
                <a:gd name="T77" fmla="*/ 902 h 1852"/>
                <a:gd name="T78" fmla="*/ 1840 w 2605"/>
                <a:gd name="T79" fmla="*/ 1119 h 1852"/>
                <a:gd name="T80" fmla="*/ 1824 w 2605"/>
                <a:gd name="T81" fmla="*/ 1380 h 1852"/>
                <a:gd name="T82" fmla="*/ 1707 w 2605"/>
                <a:gd name="T83" fmla="*/ 291 h 1852"/>
                <a:gd name="T84" fmla="*/ 1707 w 2605"/>
                <a:gd name="T85" fmla="*/ 584 h 1852"/>
                <a:gd name="T86" fmla="*/ 1595 w 2605"/>
                <a:gd name="T87" fmla="*/ 701 h 1852"/>
                <a:gd name="T88" fmla="*/ 1595 w 2605"/>
                <a:gd name="T89" fmla="*/ 995 h 1852"/>
                <a:gd name="T90" fmla="*/ 1611 w 2605"/>
                <a:gd name="T91" fmla="*/ 1256 h 1852"/>
                <a:gd name="T92" fmla="*/ 913 w 2605"/>
                <a:gd name="T93" fmla="*/ 362 h 1852"/>
                <a:gd name="T94" fmla="*/ 925 w 2605"/>
                <a:gd name="T95" fmla="*/ 612 h 1852"/>
                <a:gd name="T96" fmla="*/ 1097 w 2605"/>
                <a:gd name="T97" fmla="*/ 668 h 1852"/>
                <a:gd name="T98" fmla="*/ 1113 w 2605"/>
                <a:gd name="T99" fmla="*/ 929 h 1852"/>
                <a:gd name="T100" fmla="*/ 1113 w 2605"/>
                <a:gd name="T101" fmla="*/ 1207 h 1852"/>
                <a:gd name="T102" fmla="*/ 597 w 2605"/>
                <a:gd name="T103" fmla="*/ 528 h 1852"/>
                <a:gd name="T104" fmla="*/ 677 w 2605"/>
                <a:gd name="T105" fmla="*/ 709 h 1852"/>
                <a:gd name="T106" fmla="*/ 971 w 2605"/>
                <a:gd name="T107" fmla="*/ 709 h 1852"/>
                <a:gd name="T108" fmla="*/ 1031 w 2605"/>
                <a:gd name="T109" fmla="*/ 910 h 1852"/>
                <a:gd name="T110" fmla="*/ 1031 w 2605"/>
                <a:gd name="T111" fmla="*/ 1187 h 1852"/>
                <a:gd name="T112" fmla="*/ 1015 w 2605"/>
                <a:gd name="T113" fmla="*/ 1448 h 1852"/>
                <a:gd name="T114" fmla="*/ 1863 w 2605"/>
                <a:gd name="T115" fmla="*/ 822 h 1852"/>
                <a:gd name="T116" fmla="*/ 1706 w 2605"/>
                <a:gd name="T117" fmla="*/ 975 h 1852"/>
                <a:gd name="T118" fmla="*/ 1723 w 2605"/>
                <a:gd name="T119" fmla="*/ 1236 h 1852"/>
                <a:gd name="T120" fmla="*/ 1347 w 2605"/>
                <a:gd name="T121" fmla="*/ 757 h 1852"/>
                <a:gd name="T122" fmla="*/ 1331 w 2605"/>
                <a:gd name="T123" fmla="*/ 1018 h 1852"/>
                <a:gd name="T124" fmla="*/ 1331 w 2605"/>
                <a:gd name="T125" fmla="*/ 1263 h 1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05" h="1852">
                  <a:moveTo>
                    <a:pt x="1331" y="1394"/>
                  </a:moveTo>
                  <a:cubicBezTo>
                    <a:pt x="1347" y="1394"/>
                    <a:pt x="1347" y="1394"/>
                    <a:pt x="1347" y="1394"/>
                  </a:cubicBezTo>
                  <a:cubicBezTo>
                    <a:pt x="1347" y="1410"/>
                    <a:pt x="1347" y="1410"/>
                    <a:pt x="1347" y="1410"/>
                  </a:cubicBezTo>
                  <a:cubicBezTo>
                    <a:pt x="1331" y="1410"/>
                    <a:pt x="1331" y="1410"/>
                    <a:pt x="1331" y="1410"/>
                  </a:cubicBezTo>
                  <a:cubicBezTo>
                    <a:pt x="1331" y="1394"/>
                    <a:pt x="1331" y="1394"/>
                    <a:pt x="1331" y="1394"/>
                  </a:cubicBezTo>
                  <a:close/>
                  <a:moveTo>
                    <a:pt x="0" y="363"/>
                  </a:moveTo>
                  <a:cubicBezTo>
                    <a:pt x="16" y="363"/>
                    <a:pt x="16" y="363"/>
                    <a:pt x="16" y="363"/>
                  </a:cubicBezTo>
                  <a:cubicBezTo>
                    <a:pt x="16" y="379"/>
                    <a:pt x="16" y="379"/>
                    <a:pt x="16" y="379"/>
                  </a:cubicBezTo>
                  <a:cubicBezTo>
                    <a:pt x="0" y="379"/>
                    <a:pt x="0" y="379"/>
                    <a:pt x="0" y="379"/>
                  </a:cubicBezTo>
                  <a:cubicBezTo>
                    <a:pt x="0" y="363"/>
                    <a:pt x="0" y="363"/>
                    <a:pt x="0" y="363"/>
                  </a:cubicBezTo>
                  <a:close/>
                  <a:moveTo>
                    <a:pt x="0" y="396"/>
                  </a:moveTo>
                  <a:cubicBezTo>
                    <a:pt x="16" y="396"/>
                    <a:pt x="16" y="396"/>
                    <a:pt x="16" y="396"/>
                  </a:cubicBezTo>
                  <a:cubicBezTo>
                    <a:pt x="16" y="412"/>
                    <a:pt x="16" y="412"/>
                    <a:pt x="16" y="412"/>
                  </a:cubicBezTo>
                  <a:cubicBezTo>
                    <a:pt x="0" y="412"/>
                    <a:pt x="0" y="412"/>
                    <a:pt x="0" y="412"/>
                  </a:cubicBezTo>
                  <a:cubicBezTo>
                    <a:pt x="0" y="396"/>
                    <a:pt x="0" y="396"/>
                    <a:pt x="0" y="396"/>
                  </a:cubicBezTo>
                  <a:close/>
                  <a:moveTo>
                    <a:pt x="0" y="428"/>
                  </a:moveTo>
                  <a:cubicBezTo>
                    <a:pt x="16" y="428"/>
                    <a:pt x="16" y="428"/>
                    <a:pt x="16" y="428"/>
                  </a:cubicBezTo>
                  <a:cubicBezTo>
                    <a:pt x="16" y="444"/>
                    <a:pt x="16" y="444"/>
                    <a:pt x="16" y="444"/>
                  </a:cubicBezTo>
                  <a:cubicBezTo>
                    <a:pt x="0" y="444"/>
                    <a:pt x="0" y="444"/>
                    <a:pt x="0" y="444"/>
                  </a:cubicBezTo>
                  <a:cubicBezTo>
                    <a:pt x="0" y="428"/>
                    <a:pt x="0" y="428"/>
                    <a:pt x="0" y="428"/>
                  </a:cubicBezTo>
                  <a:close/>
                  <a:moveTo>
                    <a:pt x="0" y="461"/>
                  </a:moveTo>
                  <a:cubicBezTo>
                    <a:pt x="16" y="461"/>
                    <a:pt x="16" y="461"/>
                    <a:pt x="16" y="461"/>
                  </a:cubicBezTo>
                  <a:cubicBezTo>
                    <a:pt x="16" y="477"/>
                    <a:pt x="16" y="477"/>
                    <a:pt x="16" y="477"/>
                  </a:cubicBezTo>
                  <a:cubicBezTo>
                    <a:pt x="0" y="477"/>
                    <a:pt x="0" y="477"/>
                    <a:pt x="0" y="477"/>
                  </a:cubicBezTo>
                  <a:cubicBezTo>
                    <a:pt x="0" y="461"/>
                    <a:pt x="0" y="461"/>
                    <a:pt x="0" y="461"/>
                  </a:cubicBezTo>
                  <a:close/>
                  <a:moveTo>
                    <a:pt x="0" y="493"/>
                  </a:moveTo>
                  <a:cubicBezTo>
                    <a:pt x="16" y="493"/>
                    <a:pt x="16" y="493"/>
                    <a:pt x="16" y="493"/>
                  </a:cubicBezTo>
                  <a:cubicBezTo>
                    <a:pt x="16" y="510"/>
                    <a:pt x="16" y="510"/>
                    <a:pt x="16" y="510"/>
                  </a:cubicBezTo>
                  <a:cubicBezTo>
                    <a:pt x="0" y="510"/>
                    <a:pt x="0" y="510"/>
                    <a:pt x="0" y="510"/>
                  </a:cubicBezTo>
                  <a:cubicBezTo>
                    <a:pt x="0" y="493"/>
                    <a:pt x="0" y="493"/>
                    <a:pt x="0" y="493"/>
                  </a:cubicBezTo>
                  <a:close/>
                  <a:moveTo>
                    <a:pt x="0" y="526"/>
                  </a:moveTo>
                  <a:cubicBezTo>
                    <a:pt x="16" y="526"/>
                    <a:pt x="16" y="526"/>
                    <a:pt x="16" y="526"/>
                  </a:cubicBezTo>
                  <a:cubicBezTo>
                    <a:pt x="16" y="542"/>
                    <a:pt x="16" y="542"/>
                    <a:pt x="16" y="542"/>
                  </a:cubicBezTo>
                  <a:cubicBezTo>
                    <a:pt x="0" y="542"/>
                    <a:pt x="0" y="542"/>
                    <a:pt x="0" y="542"/>
                  </a:cubicBezTo>
                  <a:cubicBezTo>
                    <a:pt x="0" y="526"/>
                    <a:pt x="0" y="526"/>
                    <a:pt x="0" y="526"/>
                  </a:cubicBezTo>
                  <a:close/>
                  <a:moveTo>
                    <a:pt x="0" y="559"/>
                  </a:moveTo>
                  <a:cubicBezTo>
                    <a:pt x="16" y="559"/>
                    <a:pt x="16" y="559"/>
                    <a:pt x="16" y="559"/>
                  </a:cubicBezTo>
                  <a:cubicBezTo>
                    <a:pt x="16" y="575"/>
                    <a:pt x="16" y="575"/>
                    <a:pt x="16" y="575"/>
                  </a:cubicBezTo>
                  <a:cubicBezTo>
                    <a:pt x="0" y="575"/>
                    <a:pt x="0" y="575"/>
                    <a:pt x="0" y="575"/>
                  </a:cubicBezTo>
                  <a:cubicBezTo>
                    <a:pt x="0" y="559"/>
                    <a:pt x="0" y="559"/>
                    <a:pt x="0" y="559"/>
                  </a:cubicBezTo>
                  <a:close/>
                  <a:moveTo>
                    <a:pt x="0" y="591"/>
                  </a:moveTo>
                  <a:cubicBezTo>
                    <a:pt x="16" y="591"/>
                    <a:pt x="16" y="591"/>
                    <a:pt x="16" y="591"/>
                  </a:cubicBezTo>
                  <a:cubicBezTo>
                    <a:pt x="16" y="608"/>
                    <a:pt x="16" y="608"/>
                    <a:pt x="16" y="608"/>
                  </a:cubicBezTo>
                  <a:cubicBezTo>
                    <a:pt x="0" y="608"/>
                    <a:pt x="0" y="608"/>
                    <a:pt x="0" y="608"/>
                  </a:cubicBezTo>
                  <a:cubicBezTo>
                    <a:pt x="0" y="591"/>
                    <a:pt x="0" y="591"/>
                    <a:pt x="0" y="591"/>
                  </a:cubicBezTo>
                  <a:close/>
                  <a:moveTo>
                    <a:pt x="0" y="624"/>
                  </a:moveTo>
                  <a:cubicBezTo>
                    <a:pt x="16" y="624"/>
                    <a:pt x="16" y="624"/>
                    <a:pt x="16" y="624"/>
                  </a:cubicBezTo>
                  <a:cubicBezTo>
                    <a:pt x="16" y="640"/>
                    <a:pt x="16" y="640"/>
                    <a:pt x="16" y="640"/>
                  </a:cubicBezTo>
                  <a:cubicBezTo>
                    <a:pt x="0" y="640"/>
                    <a:pt x="0" y="640"/>
                    <a:pt x="0" y="640"/>
                  </a:cubicBezTo>
                  <a:cubicBezTo>
                    <a:pt x="0" y="624"/>
                    <a:pt x="0" y="624"/>
                    <a:pt x="0" y="624"/>
                  </a:cubicBezTo>
                  <a:close/>
                  <a:moveTo>
                    <a:pt x="0" y="657"/>
                  </a:moveTo>
                  <a:cubicBezTo>
                    <a:pt x="16" y="657"/>
                    <a:pt x="16" y="657"/>
                    <a:pt x="16" y="657"/>
                  </a:cubicBezTo>
                  <a:cubicBezTo>
                    <a:pt x="16" y="673"/>
                    <a:pt x="16" y="673"/>
                    <a:pt x="16" y="673"/>
                  </a:cubicBezTo>
                  <a:cubicBezTo>
                    <a:pt x="0" y="673"/>
                    <a:pt x="0" y="673"/>
                    <a:pt x="0" y="673"/>
                  </a:cubicBezTo>
                  <a:cubicBezTo>
                    <a:pt x="0" y="657"/>
                    <a:pt x="0" y="657"/>
                    <a:pt x="0" y="657"/>
                  </a:cubicBezTo>
                  <a:close/>
                  <a:moveTo>
                    <a:pt x="0" y="689"/>
                  </a:moveTo>
                  <a:cubicBezTo>
                    <a:pt x="16" y="689"/>
                    <a:pt x="16" y="689"/>
                    <a:pt x="16" y="689"/>
                  </a:cubicBezTo>
                  <a:cubicBezTo>
                    <a:pt x="16" y="706"/>
                    <a:pt x="16" y="706"/>
                    <a:pt x="16" y="706"/>
                  </a:cubicBezTo>
                  <a:cubicBezTo>
                    <a:pt x="0" y="706"/>
                    <a:pt x="0" y="706"/>
                    <a:pt x="0" y="706"/>
                  </a:cubicBezTo>
                  <a:cubicBezTo>
                    <a:pt x="0" y="689"/>
                    <a:pt x="0" y="689"/>
                    <a:pt x="0" y="689"/>
                  </a:cubicBezTo>
                  <a:close/>
                  <a:moveTo>
                    <a:pt x="0" y="722"/>
                  </a:moveTo>
                  <a:cubicBezTo>
                    <a:pt x="16" y="722"/>
                    <a:pt x="16" y="722"/>
                    <a:pt x="16" y="722"/>
                  </a:cubicBezTo>
                  <a:cubicBezTo>
                    <a:pt x="16" y="738"/>
                    <a:pt x="16" y="738"/>
                    <a:pt x="16" y="738"/>
                  </a:cubicBezTo>
                  <a:cubicBezTo>
                    <a:pt x="0" y="738"/>
                    <a:pt x="0" y="738"/>
                    <a:pt x="0" y="738"/>
                  </a:cubicBezTo>
                  <a:cubicBezTo>
                    <a:pt x="0" y="722"/>
                    <a:pt x="0" y="722"/>
                    <a:pt x="0" y="722"/>
                  </a:cubicBezTo>
                  <a:close/>
                  <a:moveTo>
                    <a:pt x="0" y="755"/>
                  </a:moveTo>
                  <a:cubicBezTo>
                    <a:pt x="16" y="755"/>
                    <a:pt x="16" y="755"/>
                    <a:pt x="16" y="755"/>
                  </a:cubicBezTo>
                  <a:cubicBezTo>
                    <a:pt x="16" y="771"/>
                    <a:pt x="16" y="771"/>
                    <a:pt x="16" y="771"/>
                  </a:cubicBezTo>
                  <a:cubicBezTo>
                    <a:pt x="0" y="771"/>
                    <a:pt x="0" y="771"/>
                    <a:pt x="0" y="771"/>
                  </a:cubicBezTo>
                  <a:cubicBezTo>
                    <a:pt x="0" y="755"/>
                    <a:pt x="0" y="755"/>
                    <a:pt x="0" y="755"/>
                  </a:cubicBezTo>
                  <a:close/>
                  <a:moveTo>
                    <a:pt x="0" y="787"/>
                  </a:moveTo>
                  <a:cubicBezTo>
                    <a:pt x="16" y="787"/>
                    <a:pt x="16" y="787"/>
                    <a:pt x="16" y="787"/>
                  </a:cubicBezTo>
                  <a:cubicBezTo>
                    <a:pt x="16" y="804"/>
                    <a:pt x="16" y="804"/>
                    <a:pt x="16" y="804"/>
                  </a:cubicBezTo>
                  <a:cubicBezTo>
                    <a:pt x="0" y="804"/>
                    <a:pt x="0" y="804"/>
                    <a:pt x="0" y="804"/>
                  </a:cubicBezTo>
                  <a:cubicBezTo>
                    <a:pt x="0" y="787"/>
                    <a:pt x="0" y="787"/>
                    <a:pt x="0" y="787"/>
                  </a:cubicBezTo>
                  <a:close/>
                  <a:moveTo>
                    <a:pt x="0" y="820"/>
                  </a:moveTo>
                  <a:cubicBezTo>
                    <a:pt x="16" y="820"/>
                    <a:pt x="16" y="820"/>
                    <a:pt x="16" y="820"/>
                  </a:cubicBezTo>
                  <a:cubicBezTo>
                    <a:pt x="16" y="836"/>
                    <a:pt x="16" y="836"/>
                    <a:pt x="16" y="836"/>
                  </a:cubicBezTo>
                  <a:cubicBezTo>
                    <a:pt x="0" y="836"/>
                    <a:pt x="0" y="836"/>
                    <a:pt x="0" y="836"/>
                  </a:cubicBezTo>
                  <a:cubicBezTo>
                    <a:pt x="0" y="820"/>
                    <a:pt x="0" y="820"/>
                    <a:pt x="0" y="820"/>
                  </a:cubicBezTo>
                  <a:close/>
                  <a:moveTo>
                    <a:pt x="0" y="852"/>
                  </a:moveTo>
                  <a:cubicBezTo>
                    <a:pt x="16" y="852"/>
                    <a:pt x="16" y="852"/>
                    <a:pt x="16" y="852"/>
                  </a:cubicBezTo>
                  <a:cubicBezTo>
                    <a:pt x="16" y="869"/>
                    <a:pt x="16" y="869"/>
                    <a:pt x="16" y="869"/>
                  </a:cubicBezTo>
                  <a:cubicBezTo>
                    <a:pt x="0" y="869"/>
                    <a:pt x="0" y="869"/>
                    <a:pt x="0" y="869"/>
                  </a:cubicBezTo>
                  <a:cubicBezTo>
                    <a:pt x="0" y="852"/>
                    <a:pt x="0" y="852"/>
                    <a:pt x="0" y="852"/>
                  </a:cubicBezTo>
                  <a:close/>
                  <a:moveTo>
                    <a:pt x="0" y="885"/>
                  </a:moveTo>
                  <a:cubicBezTo>
                    <a:pt x="16" y="885"/>
                    <a:pt x="16" y="885"/>
                    <a:pt x="16" y="885"/>
                  </a:cubicBezTo>
                  <a:cubicBezTo>
                    <a:pt x="16" y="901"/>
                    <a:pt x="16" y="901"/>
                    <a:pt x="16" y="901"/>
                  </a:cubicBezTo>
                  <a:cubicBezTo>
                    <a:pt x="0" y="901"/>
                    <a:pt x="0" y="901"/>
                    <a:pt x="0" y="901"/>
                  </a:cubicBezTo>
                  <a:cubicBezTo>
                    <a:pt x="0" y="885"/>
                    <a:pt x="0" y="885"/>
                    <a:pt x="0" y="885"/>
                  </a:cubicBezTo>
                  <a:close/>
                  <a:moveTo>
                    <a:pt x="0" y="918"/>
                  </a:moveTo>
                  <a:cubicBezTo>
                    <a:pt x="16" y="918"/>
                    <a:pt x="16" y="918"/>
                    <a:pt x="16" y="918"/>
                  </a:cubicBezTo>
                  <a:cubicBezTo>
                    <a:pt x="16" y="934"/>
                    <a:pt x="16" y="934"/>
                    <a:pt x="16" y="934"/>
                  </a:cubicBezTo>
                  <a:cubicBezTo>
                    <a:pt x="0" y="934"/>
                    <a:pt x="0" y="934"/>
                    <a:pt x="0" y="934"/>
                  </a:cubicBezTo>
                  <a:cubicBezTo>
                    <a:pt x="0" y="918"/>
                    <a:pt x="0" y="918"/>
                    <a:pt x="0" y="918"/>
                  </a:cubicBezTo>
                  <a:close/>
                  <a:moveTo>
                    <a:pt x="0" y="950"/>
                  </a:moveTo>
                  <a:cubicBezTo>
                    <a:pt x="16" y="950"/>
                    <a:pt x="16" y="950"/>
                    <a:pt x="16" y="950"/>
                  </a:cubicBezTo>
                  <a:cubicBezTo>
                    <a:pt x="16" y="967"/>
                    <a:pt x="16" y="967"/>
                    <a:pt x="16" y="967"/>
                  </a:cubicBezTo>
                  <a:cubicBezTo>
                    <a:pt x="0" y="967"/>
                    <a:pt x="0" y="967"/>
                    <a:pt x="0" y="967"/>
                  </a:cubicBezTo>
                  <a:cubicBezTo>
                    <a:pt x="0" y="950"/>
                    <a:pt x="0" y="950"/>
                    <a:pt x="0" y="950"/>
                  </a:cubicBezTo>
                  <a:close/>
                  <a:moveTo>
                    <a:pt x="0" y="983"/>
                  </a:moveTo>
                  <a:cubicBezTo>
                    <a:pt x="16" y="983"/>
                    <a:pt x="16" y="983"/>
                    <a:pt x="16" y="983"/>
                  </a:cubicBezTo>
                  <a:cubicBezTo>
                    <a:pt x="16" y="999"/>
                    <a:pt x="16" y="999"/>
                    <a:pt x="16" y="999"/>
                  </a:cubicBezTo>
                  <a:cubicBezTo>
                    <a:pt x="0" y="999"/>
                    <a:pt x="0" y="999"/>
                    <a:pt x="0" y="999"/>
                  </a:cubicBezTo>
                  <a:cubicBezTo>
                    <a:pt x="0" y="983"/>
                    <a:pt x="0" y="983"/>
                    <a:pt x="0" y="983"/>
                  </a:cubicBezTo>
                  <a:close/>
                  <a:moveTo>
                    <a:pt x="0" y="1016"/>
                  </a:moveTo>
                  <a:cubicBezTo>
                    <a:pt x="16" y="1016"/>
                    <a:pt x="16" y="1016"/>
                    <a:pt x="16" y="1016"/>
                  </a:cubicBezTo>
                  <a:cubicBezTo>
                    <a:pt x="16" y="1032"/>
                    <a:pt x="16" y="1032"/>
                    <a:pt x="16" y="1032"/>
                  </a:cubicBezTo>
                  <a:cubicBezTo>
                    <a:pt x="0" y="1032"/>
                    <a:pt x="0" y="1032"/>
                    <a:pt x="0" y="1032"/>
                  </a:cubicBezTo>
                  <a:cubicBezTo>
                    <a:pt x="0" y="1016"/>
                    <a:pt x="0" y="1016"/>
                    <a:pt x="0" y="1016"/>
                  </a:cubicBezTo>
                  <a:close/>
                  <a:moveTo>
                    <a:pt x="0" y="1048"/>
                  </a:moveTo>
                  <a:cubicBezTo>
                    <a:pt x="16" y="1048"/>
                    <a:pt x="16" y="1048"/>
                    <a:pt x="16" y="1048"/>
                  </a:cubicBezTo>
                  <a:cubicBezTo>
                    <a:pt x="16" y="1065"/>
                    <a:pt x="16" y="1065"/>
                    <a:pt x="16" y="1065"/>
                  </a:cubicBezTo>
                  <a:cubicBezTo>
                    <a:pt x="0" y="1065"/>
                    <a:pt x="0" y="1065"/>
                    <a:pt x="0" y="1065"/>
                  </a:cubicBezTo>
                  <a:cubicBezTo>
                    <a:pt x="0" y="1048"/>
                    <a:pt x="0" y="1048"/>
                    <a:pt x="0" y="1048"/>
                  </a:cubicBezTo>
                  <a:close/>
                  <a:moveTo>
                    <a:pt x="18" y="1079"/>
                  </a:moveTo>
                  <a:cubicBezTo>
                    <a:pt x="18" y="1063"/>
                    <a:pt x="18" y="1063"/>
                    <a:pt x="18" y="1063"/>
                  </a:cubicBezTo>
                  <a:cubicBezTo>
                    <a:pt x="35" y="1063"/>
                    <a:pt x="35" y="1063"/>
                    <a:pt x="35" y="1063"/>
                  </a:cubicBezTo>
                  <a:cubicBezTo>
                    <a:pt x="35" y="1079"/>
                    <a:pt x="35" y="1079"/>
                    <a:pt x="35" y="1079"/>
                  </a:cubicBezTo>
                  <a:cubicBezTo>
                    <a:pt x="18" y="1079"/>
                    <a:pt x="18" y="1079"/>
                    <a:pt x="18" y="1079"/>
                  </a:cubicBezTo>
                  <a:close/>
                  <a:moveTo>
                    <a:pt x="51" y="1079"/>
                  </a:moveTo>
                  <a:cubicBezTo>
                    <a:pt x="51" y="1063"/>
                    <a:pt x="51" y="1063"/>
                    <a:pt x="51" y="1063"/>
                  </a:cubicBezTo>
                  <a:cubicBezTo>
                    <a:pt x="67" y="1063"/>
                    <a:pt x="67" y="1063"/>
                    <a:pt x="67" y="1063"/>
                  </a:cubicBezTo>
                  <a:cubicBezTo>
                    <a:pt x="67" y="1079"/>
                    <a:pt x="67" y="1079"/>
                    <a:pt x="67" y="1079"/>
                  </a:cubicBezTo>
                  <a:cubicBezTo>
                    <a:pt x="51" y="1079"/>
                    <a:pt x="51" y="1079"/>
                    <a:pt x="51" y="1079"/>
                  </a:cubicBezTo>
                  <a:close/>
                  <a:moveTo>
                    <a:pt x="84" y="1079"/>
                  </a:moveTo>
                  <a:cubicBezTo>
                    <a:pt x="84" y="1063"/>
                    <a:pt x="84" y="1063"/>
                    <a:pt x="84" y="1063"/>
                  </a:cubicBezTo>
                  <a:cubicBezTo>
                    <a:pt x="100" y="1063"/>
                    <a:pt x="100" y="1063"/>
                    <a:pt x="100" y="1063"/>
                  </a:cubicBezTo>
                  <a:cubicBezTo>
                    <a:pt x="100" y="1079"/>
                    <a:pt x="100" y="1079"/>
                    <a:pt x="100" y="1079"/>
                  </a:cubicBezTo>
                  <a:cubicBezTo>
                    <a:pt x="84" y="1079"/>
                    <a:pt x="84" y="1079"/>
                    <a:pt x="84" y="1079"/>
                  </a:cubicBezTo>
                  <a:close/>
                  <a:moveTo>
                    <a:pt x="116" y="1079"/>
                  </a:moveTo>
                  <a:cubicBezTo>
                    <a:pt x="116" y="1063"/>
                    <a:pt x="116" y="1063"/>
                    <a:pt x="116" y="1063"/>
                  </a:cubicBezTo>
                  <a:cubicBezTo>
                    <a:pt x="133" y="1063"/>
                    <a:pt x="133" y="1063"/>
                    <a:pt x="133" y="1063"/>
                  </a:cubicBezTo>
                  <a:cubicBezTo>
                    <a:pt x="133" y="1079"/>
                    <a:pt x="133" y="1079"/>
                    <a:pt x="133" y="1079"/>
                  </a:cubicBezTo>
                  <a:cubicBezTo>
                    <a:pt x="116" y="1079"/>
                    <a:pt x="116" y="1079"/>
                    <a:pt x="116" y="1079"/>
                  </a:cubicBezTo>
                  <a:close/>
                  <a:moveTo>
                    <a:pt x="149" y="1079"/>
                  </a:moveTo>
                  <a:cubicBezTo>
                    <a:pt x="149" y="1063"/>
                    <a:pt x="149" y="1063"/>
                    <a:pt x="149" y="1063"/>
                  </a:cubicBezTo>
                  <a:cubicBezTo>
                    <a:pt x="165" y="1063"/>
                    <a:pt x="165" y="1063"/>
                    <a:pt x="165" y="1063"/>
                  </a:cubicBezTo>
                  <a:cubicBezTo>
                    <a:pt x="165" y="1079"/>
                    <a:pt x="165" y="1079"/>
                    <a:pt x="165" y="1079"/>
                  </a:cubicBezTo>
                  <a:cubicBezTo>
                    <a:pt x="149" y="1079"/>
                    <a:pt x="149" y="1079"/>
                    <a:pt x="149" y="1079"/>
                  </a:cubicBezTo>
                  <a:close/>
                  <a:moveTo>
                    <a:pt x="181" y="1079"/>
                  </a:moveTo>
                  <a:cubicBezTo>
                    <a:pt x="181" y="1063"/>
                    <a:pt x="181" y="1063"/>
                    <a:pt x="181" y="1063"/>
                  </a:cubicBezTo>
                  <a:cubicBezTo>
                    <a:pt x="198" y="1063"/>
                    <a:pt x="198" y="1063"/>
                    <a:pt x="198" y="1063"/>
                  </a:cubicBezTo>
                  <a:cubicBezTo>
                    <a:pt x="198" y="1079"/>
                    <a:pt x="198" y="1079"/>
                    <a:pt x="198" y="1079"/>
                  </a:cubicBezTo>
                  <a:cubicBezTo>
                    <a:pt x="181" y="1079"/>
                    <a:pt x="181" y="1079"/>
                    <a:pt x="181" y="1079"/>
                  </a:cubicBezTo>
                  <a:close/>
                  <a:moveTo>
                    <a:pt x="214" y="1079"/>
                  </a:moveTo>
                  <a:cubicBezTo>
                    <a:pt x="214" y="1063"/>
                    <a:pt x="214" y="1063"/>
                    <a:pt x="214" y="1063"/>
                  </a:cubicBezTo>
                  <a:cubicBezTo>
                    <a:pt x="230" y="1063"/>
                    <a:pt x="230" y="1063"/>
                    <a:pt x="230" y="1063"/>
                  </a:cubicBezTo>
                  <a:cubicBezTo>
                    <a:pt x="230" y="1079"/>
                    <a:pt x="230" y="1079"/>
                    <a:pt x="230" y="1079"/>
                  </a:cubicBezTo>
                  <a:cubicBezTo>
                    <a:pt x="214" y="1079"/>
                    <a:pt x="214" y="1079"/>
                    <a:pt x="214" y="1079"/>
                  </a:cubicBezTo>
                  <a:close/>
                  <a:moveTo>
                    <a:pt x="247" y="1079"/>
                  </a:moveTo>
                  <a:cubicBezTo>
                    <a:pt x="247" y="1063"/>
                    <a:pt x="247" y="1063"/>
                    <a:pt x="247" y="1063"/>
                  </a:cubicBezTo>
                  <a:cubicBezTo>
                    <a:pt x="263" y="1063"/>
                    <a:pt x="263" y="1063"/>
                    <a:pt x="263" y="1063"/>
                  </a:cubicBezTo>
                  <a:cubicBezTo>
                    <a:pt x="263" y="1079"/>
                    <a:pt x="263" y="1079"/>
                    <a:pt x="263" y="1079"/>
                  </a:cubicBezTo>
                  <a:cubicBezTo>
                    <a:pt x="247" y="1079"/>
                    <a:pt x="247" y="1079"/>
                    <a:pt x="247" y="1079"/>
                  </a:cubicBezTo>
                  <a:close/>
                  <a:moveTo>
                    <a:pt x="279" y="1079"/>
                  </a:moveTo>
                  <a:cubicBezTo>
                    <a:pt x="279" y="1063"/>
                    <a:pt x="279" y="1063"/>
                    <a:pt x="279" y="1063"/>
                  </a:cubicBezTo>
                  <a:cubicBezTo>
                    <a:pt x="296" y="1063"/>
                    <a:pt x="296" y="1063"/>
                    <a:pt x="296" y="1063"/>
                  </a:cubicBezTo>
                  <a:cubicBezTo>
                    <a:pt x="296" y="1079"/>
                    <a:pt x="296" y="1079"/>
                    <a:pt x="296" y="1079"/>
                  </a:cubicBezTo>
                  <a:cubicBezTo>
                    <a:pt x="279" y="1079"/>
                    <a:pt x="279" y="1079"/>
                    <a:pt x="279" y="1079"/>
                  </a:cubicBezTo>
                  <a:close/>
                  <a:moveTo>
                    <a:pt x="312" y="1079"/>
                  </a:moveTo>
                  <a:cubicBezTo>
                    <a:pt x="312" y="1063"/>
                    <a:pt x="312" y="1063"/>
                    <a:pt x="312" y="1063"/>
                  </a:cubicBezTo>
                  <a:cubicBezTo>
                    <a:pt x="328" y="1063"/>
                    <a:pt x="328" y="1063"/>
                    <a:pt x="328" y="1063"/>
                  </a:cubicBezTo>
                  <a:cubicBezTo>
                    <a:pt x="328" y="1079"/>
                    <a:pt x="328" y="1079"/>
                    <a:pt x="328" y="1079"/>
                  </a:cubicBezTo>
                  <a:cubicBezTo>
                    <a:pt x="312" y="1079"/>
                    <a:pt x="312" y="1079"/>
                    <a:pt x="312" y="1079"/>
                  </a:cubicBezTo>
                  <a:close/>
                  <a:moveTo>
                    <a:pt x="345" y="1079"/>
                  </a:moveTo>
                  <a:cubicBezTo>
                    <a:pt x="345" y="1063"/>
                    <a:pt x="345" y="1063"/>
                    <a:pt x="345" y="1063"/>
                  </a:cubicBezTo>
                  <a:cubicBezTo>
                    <a:pt x="361" y="1063"/>
                    <a:pt x="361" y="1063"/>
                    <a:pt x="361" y="1063"/>
                  </a:cubicBezTo>
                  <a:cubicBezTo>
                    <a:pt x="361" y="1079"/>
                    <a:pt x="361" y="1079"/>
                    <a:pt x="361" y="1079"/>
                  </a:cubicBezTo>
                  <a:cubicBezTo>
                    <a:pt x="345" y="1079"/>
                    <a:pt x="345" y="1079"/>
                    <a:pt x="345" y="1079"/>
                  </a:cubicBezTo>
                  <a:close/>
                  <a:moveTo>
                    <a:pt x="377" y="1079"/>
                  </a:moveTo>
                  <a:cubicBezTo>
                    <a:pt x="377" y="1063"/>
                    <a:pt x="377" y="1063"/>
                    <a:pt x="377" y="1063"/>
                  </a:cubicBezTo>
                  <a:cubicBezTo>
                    <a:pt x="394" y="1063"/>
                    <a:pt x="394" y="1063"/>
                    <a:pt x="394" y="1063"/>
                  </a:cubicBezTo>
                  <a:cubicBezTo>
                    <a:pt x="394" y="1079"/>
                    <a:pt x="394" y="1079"/>
                    <a:pt x="394" y="1079"/>
                  </a:cubicBezTo>
                  <a:cubicBezTo>
                    <a:pt x="377" y="1079"/>
                    <a:pt x="377" y="1079"/>
                    <a:pt x="377" y="1079"/>
                  </a:cubicBezTo>
                  <a:close/>
                  <a:moveTo>
                    <a:pt x="410" y="1079"/>
                  </a:moveTo>
                  <a:cubicBezTo>
                    <a:pt x="410" y="1063"/>
                    <a:pt x="410" y="1063"/>
                    <a:pt x="410" y="1063"/>
                  </a:cubicBezTo>
                  <a:cubicBezTo>
                    <a:pt x="426" y="1063"/>
                    <a:pt x="426" y="1063"/>
                    <a:pt x="426" y="1063"/>
                  </a:cubicBezTo>
                  <a:cubicBezTo>
                    <a:pt x="426" y="1079"/>
                    <a:pt x="426" y="1079"/>
                    <a:pt x="426" y="1079"/>
                  </a:cubicBezTo>
                  <a:cubicBezTo>
                    <a:pt x="410" y="1079"/>
                    <a:pt x="410" y="1079"/>
                    <a:pt x="410" y="1079"/>
                  </a:cubicBezTo>
                  <a:close/>
                  <a:moveTo>
                    <a:pt x="443" y="1079"/>
                  </a:moveTo>
                  <a:cubicBezTo>
                    <a:pt x="443" y="1063"/>
                    <a:pt x="443" y="1063"/>
                    <a:pt x="443" y="1063"/>
                  </a:cubicBezTo>
                  <a:cubicBezTo>
                    <a:pt x="459" y="1063"/>
                    <a:pt x="459" y="1063"/>
                    <a:pt x="459" y="1063"/>
                  </a:cubicBezTo>
                  <a:cubicBezTo>
                    <a:pt x="459" y="1079"/>
                    <a:pt x="459" y="1079"/>
                    <a:pt x="459" y="1079"/>
                  </a:cubicBezTo>
                  <a:cubicBezTo>
                    <a:pt x="443" y="1079"/>
                    <a:pt x="443" y="1079"/>
                    <a:pt x="443" y="1079"/>
                  </a:cubicBezTo>
                  <a:close/>
                  <a:moveTo>
                    <a:pt x="475" y="1079"/>
                  </a:moveTo>
                  <a:cubicBezTo>
                    <a:pt x="475" y="1063"/>
                    <a:pt x="475" y="1063"/>
                    <a:pt x="475" y="1063"/>
                  </a:cubicBezTo>
                  <a:cubicBezTo>
                    <a:pt x="492" y="1063"/>
                    <a:pt x="492" y="1063"/>
                    <a:pt x="492" y="1063"/>
                  </a:cubicBezTo>
                  <a:cubicBezTo>
                    <a:pt x="492" y="1079"/>
                    <a:pt x="492" y="1079"/>
                    <a:pt x="492" y="1079"/>
                  </a:cubicBezTo>
                  <a:cubicBezTo>
                    <a:pt x="475" y="1079"/>
                    <a:pt x="475" y="1079"/>
                    <a:pt x="475" y="1079"/>
                  </a:cubicBezTo>
                  <a:close/>
                  <a:moveTo>
                    <a:pt x="508" y="1079"/>
                  </a:moveTo>
                  <a:cubicBezTo>
                    <a:pt x="508" y="1063"/>
                    <a:pt x="508" y="1063"/>
                    <a:pt x="508" y="1063"/>
                  </a:cubicBezTo>
                  <a:cubicBezTo>
                    <a:pt x="524" y="1063"/>
                    <a:pt x="524" y="1063"/>
                    <a:pt x="524" y="1063"/>
                  </a:cubicBezTo>
                  <a:cubicBezTo>
                    <a:pt x="524" y="1079"/>
                    <a:pt x="524" y="1079"/>
                    <a:pt x="524" y="1079"/>
                  </a:cubicBezTo>
                  <a:cubicBezTo>
                    <a:pt x="508" y="1079"/>
                    <a:pt x="508" y="1079"/>
                    <a:pt x="508" y="1079"/>
                  </a:cubicBezTo>
                  <a:close/>
                  <a:moveTo>
                    <a:pt x="541" y="1079"/>
                  </a:moveTo>
                  <a:cubicBezTo>
                    <a:pt x="541" y="1063"/>
                    <a:pt x="541" y="1063"/>
                    <a:pt x="541" y="1063"/>
                  </a:cubicBezTo>
                  <a:cubicBezTo>
                    <a:pt x="557" y="1063"/>
                    <a:pt x="557" y="1063"/>
                    <a:pt x="557" y="1063"/>
                  </a:cubicBezTo>
                  <a:cubicBezTo>
                    <a:pt x="557" y="1079"/>
                    <a:pt x="557" y="1079"/>
                    <a:pt x="557" y="1079"/>
                  </a:cubicBezTo>
                  <a:cubicBezTo>
                    <a:pt x="541" y="1079"/>
                    <a:pt x="541" y="1079"/>
                    <a:pt x="541" y="1079"/>
                  </a:cubicBezTo>
                  <a:close/>
                  <a:moveTo>
                    <a:pt x="573" y="1079"/>
                  </a:moveTo>
                  <a:cubicBezTo>
                    <a:pt x="573" y="1063"/>
                    <a:pt x="573" y="1063"/>
                    <a:pt x="573" y="1063"/>
                  </a:cubicBezTo>
                  <a:cubicBezTo>
                    <a:pt x="589" y="1063"/>
                    <a:pt x="589" y="1063"/>
                    <a:pt x="589" y="1063"/>
                  </a:cubicBezTo>
                  <a:cubicBezTo>
                    <a:pt x="589" y="1079"/>
                    <a:pt x="589" y="1079"/>
                    <a:pt x="589" y="1079"/>
                  </a:cubicBezTo>
                  <a:cubicBezTo>
                    <a:pt x="573" y="1079"/>
                    <a:pt x="573" y="1079"/>
                    <a:pt x="573" y="1079"/>
                  </a:cubicBezTo>
                  <a:close/>
                  <a:moveTo>
                    <a:pt x="606" y="1079"/>
                  </a:moveTo>
                  <a:cubicBezTo>
                    <a:pt x="606" y="1063"/>
                    <a:pt x="606" y="1063"/>
                    <a:pt x="606" y="1063"/>
                  </a:cubicBezTo>
                  <a:cubicBezTo>
                    <a:pt x="622" y="1063"/>
                    <a:pt x="622" y="1063"/>
                    <a:pt x="622" y="1063"/>
                  </a:cubicBezTo>
                  <a:cubicBezTo>
                    <a:pt x="622" y="1079"/>
                    <a:pt x="622" y="1079"/>
                    <a:pt x="622" y="1079"/>
                  </a:cubicBezTo>
                  <a:cubicBezTo>
                    <a:pt x="606" y="1079"/>
                    <a:pt x="606" y="1079"/>
                    <a:pt x="606" y="1079"/>
                  </a:cubicBezTo>
                  <a:close/>
                  <a:moveTo>
                    <a:pt x="616" y="1085"/>
                  </a:moveTo>
                  <a:cubicBezTo>
                    <a:pt x="632" y="1085"/>
                    <a:pt x="632" y="1085"/>
                    <a:pt x="632" y="1085"/>
                  </a:cubicBezTo>
                  <a:cubicBezTo>
                    <a:pt x="632" y="1101"/>
                    <a:pt x="632" y="1101"/>
                    <a:pt x="632" y="1101"/>
                  </a:cubicBezTo>
                  <a:cubicBezTo>
                    <a:pt x="616" y="1101"/>
                    <a:pt x="616" y="1101"/>
                    <a:pt x="616" y="1101"/>
                  </a:cubicBezTo>
                  <a:cubicBezTo>
                    <a:pt x="616" y="1085"/>
                    <a:pt x="616" y="1085"/>
                    <a:pt x="616" y="1085"/>
                  </a:cubicBezTo>
                  <a:close/>
                  <a:moveTo>
                    <a:pt x="616" y="1118"/>
                  </a:moveTo>
                  <a:cubicBezTo>
                    <a:pt x="632" y="1118"/>
                    <a:pt x="632" y="1118"/>
                    <a:pt x="632" y="1118"/>
                  </a:cubicBezTo>
                  <a:cubicBezTo>
                    <a:pt x="632" y="1134"/>
                    <a:pt x="632" y="1134"/>
                    <a:pt x="632" y="1134"/>
                  </a:cubicBezTo>
                  <a:cubicBezTo>
                    <a:pt x="616" y="1134"/>
                    <a:pt x="616" y="1134"/>
                    <a:pt x="616" y="1134"/>
                  </a:cubicBezTo>
                  <a:cubicBezTo>
                    <a:pt x="616" y="1118"/>
                    <a:pt x="616" y="1118"/>
                    <a:pt x="616" y="1118"/>
                  </a:cubicBezTo>
                  <a:close/>
                  <a:moveTo>
                    <a:pt x="616" y="1150"/>
                  </a:moveTo>
                  <a:cubicBezTo>
                    <a:pt x="632" y="1150"/>
                    <a:pt x="632" y="1150"/>
                    <a:pt x="632" y="1150"/>
                  </a:cubicBezTo>
                  <a:cubicBezTo>
                    <a:pt x="632" y="1167"/>
                    <a:pt x="632" y="1167"/>
                    <a:pt x="632" y="1167"/>
                  </a:cubicBezTo>
                  <a:cubicBezTo>
                    <a:pt x="616" y="1167"/>
                    <a:pt x="616" y="1167"/>
                    <a:pt x="616" y="1167"/>
                  </a:cubicBezTo>
                  <a:cubicBezTo>
                    <a:pt x="616" y="1150"/>
                    <a:pt x="616" y="1150"/>
                    <a:pt x="616" y="1150"/>
                  </a:cubicBezTo>
                  <a:close/>
                  <a:moveTo>
                    <a:pt x="616" y="1183"/>
                  </a:moveTo>
                  <a:cubicBezTo>
                    <a:pt x="632" y="1183"/>
                    <a:pt x="632" y="1183"/>
                    <a:pt x="632" y="1183"/>
                  </a:cubicBezTo>
                  <a:cubicBezTo>
                    <a:pt x="632" y="1199"/>
                    <a:pt x="632" y="1199"/>
                    <a:pt x="632" y="1199"/>
                  </a:cubicBezTo>
                  <a:cubicBezTo>
                    <a:pt x="616" y="1199"/>
                    <a:pt x="616" y="1199"/>
                    <a:pt x="616" y="1199"/>
                  </a:cubicBezTo>
                  <a:cubicBezTo>
                    <a:pt x="616" y="1183"/>
                    <a:pt x="616" y="1183"/>
                    <a:pt x="616" y="1183"/>
                  </a:cubicBezTo>
                  <a:close/>
                  <a:moveTo>
                    <a:pt x="616" y="1216"/>
                  </a:moveTo>
                  <a:cubicBezTo>
                    <a:pt x="632" y="1216"/>
                    <a:pt x="632" y="1216"/>
                    <a:pt x="632" y="1216"/>
                  </a:cubicBezTo>
                  <a:cubicBezTo>
                    <a:pt x="632" y="1232"/>
                    <a:pt x="632" y="1232"/>
                    <a:pt x="632" y="1232"/>
                  </a:cubicBezTo>
                  <a:cubicBezTo>
                    <a:pt x="616" y="1232"/>
                    <a:pt x="616" y="1232"/>
                    <a:pt x="616" y="1232"/>
                  </a:cubicBezTo>
                  <a:cubicBezTo>
                    <a:pt x="616" y="1216"/>
                    <a:pt x="616" y="1216"/>
                    <a:pt x="616" y="1216"/>
                  </a:cubicBezTo>
                  <a:close/>
                  <a:moveTo>
                    <a:pt x="616" y="1248"/>
                  </a:moveTo>
                  <a:cubicBezTo>
                    <a:pt x="632" y="1248"/>
                    <a:pt x="632" y="1248"/>
                    <a:pt x="632" y="1248"/>
                  </a:cubicBezTo>
                  <a:cubicBezTo>
                    <a:pt x="632" y="1265"/>
                    <a:pt x="632" y="1265"/>
                    <a:pt x="632" y="1265"/>
                  </a:cubicBezTo>
                  <a:cubicBezTo>
                    <a:pt x="616" y="1265"/>
                    <a:pt x="616" y="1265"/>
                    <a:pt x="616" y="1265"/>
                  </a:cubicBezTo>
                  <a:cubicBezTo>
                    <a:pt x="616" y="1248"/>
                    <a:pt x="616" y="1248"/>
                    <a:pt x="616" y="1248"/>
                  </a:cubicBezTo>
                  <a:close/>
                  <a:moveTo>
                    <a:pt x="616" y="1281"/>
                  </a:moveTo>
                  <a:cubicBezTo>
                    <a:pt x="632" y="1281"/>
                    <a:pt x="632" y="1281"/>
                    <a:pt x="632" y="1281"/>
                  </a:cubicBezTo>
                  <a:cubicBezTo>
                    <a:pt x="632" y="1297"/>
                    <a:pt x="632" y="1297"/>
                    <a:pt x="632" y="1297"/>
                  </a:cubicBezTo>
                  <a:cubicBezTo>
                    <a:pt x="616" y="1297"/>
                    <a:pt x="616" y="1297"/>
                    <a:pt x="616" y="1297"/>
                  </a:cubicBezTo>
                  <a:cubicBezTo>
                    <a:pt x="616" y="1281"/>
                    <a:pt x="616" y="1281"/>
                    <a:pt x="616" y="1281"/>
                  </a:cubicBezTo>
                  <a:close/>
                  <a:moveTo>
                    <a:pt x="616" y="1314"/>
                  </a:moveTo>
                  <a:cubicBezTo>
                    <a:pt x="632" y="1314"/>
                    <a:pt x="632" y="1314"/>
                    <a:pt x="632" y="1314"/>
                  </a:cubicBezTo>
                  <a:cubicBezTo>
                    <a:pt x="632" y="1330"/>
                    <a:pt x="632" y="1330"/>
                    <a:pt x="632" y="1330"/>
                  </a:cubicBezTo>
                  <a:cubicBezTo>
                    <a:pt x="616" y="1330"/>
                    <a:pt x="616" y="1330"/>
                    <a:pt x="616" y="1330"/>
                  </a:cubicBezTo>
                  <a:cubicBezTo>
                    <a:pt x="616" y="1314"/>
                    <a:pt x="616" y="1314"/>
                    <a:pt x="616" y="1314"/>
                  </a:cubicBezTo>
                  <a:close/>
                  <a:moveTo>
                    <a:pt x="616" y="1346"/>
                  </a:moveTo>
                  <a:cubicBezTo>
                    <a:pt x="632" y="1346"/>
                    <a:pt x="632" y="1346"/>
                    <a:pt x="632" y="1346"/>
                  </a:cubicBezTo>
                  <a:cubicBezTo>
                    <a:pt x="632" y="1363"/>
                    <a:pt x="632" y="1363"/>
                    <a:pt x="632" y="1363"/>
                  </a:cubicBezTo>
                  <a:cubicBezTo>
                    <a:pt x="616" y="1363"/>
                    <a:pt x="616" y="1363"/>
                    <a:pt x="616" y="1363"/>
                  </a:cubicBezTo>
                  <a:cubicBezTo>
                    <a:pt x="616" y="1346"/>
                    <a:pt x="616" y="1346"/>
                    <a:pt x="616" y="1346"/>
                  </a:cubicBezTo>
                  <a:close/>
                  <a:moveTo>
                    <a:pt x="616" y="1379"/>
                  </a:moveTo>
                  <a:cubicBezTo>
                    <a:pt x="632" y="1379"/>
                    <a:pt x="632" y="1379"/>
                    <a:pt x="632" y="1379"/>
                  </a:cubicBezTo>
                  <a:cubicBezTo>
                    <a:pt x="632" y="1395"/>
                    <a:pt x="632" y="1395"/>
                    <a:pt x="632" y="1395"/>
                  </a:cubicBezTo>
                  <a:cubicBezTo>
                    <a:pt x="616" y="1395"/>
                    <a:pt x="616" y="1395"/>
                    <a:pt x="616" y="1395"/>
                  </a:cubicBezTo>
                  <a:cubicBezTo>
                    <a:pt x="616" y="1379"/>
                    <a:pt x="616" y="1379"/>
                    <a:pt x="616" y="1379"/>
                  </a:cubicBezTo>
                  <a:close/>
                  <a:moveTo>
                    <a:pt x="616" y="1412"/>
                  </a:moveTo>
                  <a:cubicBezTo>
                    <a:pt x="632" y="1412"/>
                    <a:pt x="632" y="1412"/>
                    <a:pt x="632" y="1412"/>
                  </a:cubicBezTo>
                  <a:cubicBezTo>
                    <a:pt x="632" y="1428"/>
                    <a:pt x="632" y="1428"/>
                    <a:pt x="632" y="1428"/>
                  </a:cubicBezTo>
                  <a:cubicBezTo>
                    <a:pt x="616" y="1428"/>
                    <a:pt x="616" y="1428"/>
                    <a:pt x="616" y="1428"/>
                  </a:cubicBezTo>
                  <a:cubicBezTo>
                    <a:pt x="616" y="1412"/>
                    <a:pt x="616" y="1412"/>
                    <a:pt x="616" y="1412"/>
                  </a:cubicBezTo>
                  <a:close/>
                  <a:moveTo>
                    <a:pt x="616" y="1444"/>
                  </a:moveTo>
                  <a:cubicBezTo>
                    <a:pt x="632" y="1444"/>
                    <a:pt x="632" y="1444"/>
                    <a:pt x="632" y="1444"/>
                  </a:cubicBezTo>
                  <a:cubicBezTo>
                    <a:pt x="632" y="1460"/>
                    <a:pt x="632" y="1460"/>
                    <a:pt x="632" y="1460"/>
                  </a:cubicBezTo>
                  <a:cubicBezTo>
                    <a:pt x="616" y="1460"/>
                    <a:pt x="616" y="1460"/>
                    <a:pt x="616" y="1460"/>
                  </a:cubicBezTo>
                  <a:cubicBezTo>
                    <a:pt x="616" y="1444"/>
                    <a:pt x="616" y="1444"/>
                    <a:pt x="616" y="1444"/>
                  </a:cubicBezTo>
                  <a:close/>
                  <a:moveTo>
                    <a:pt x="616" y="1477"/>
                  </a:moveTo>
                  <a:cubicBezTo>
                    <a:pt x="632" y="1477"/>
                    <a:pt x="632" y="1477"/>
                    <a:pt x="632" y="1477"/>
                  </a:cubicBezTo>
                  <a:cubicBezTo>
                    <a:pt x="632" y="1493"/>
                    <a:pt x="632" y="1493"/>
                    <a:pt x="632" y="1493"/>
                  </a:cubicBezTo>
                  <a:cubicBezTo>
                    <a:pt x="616" y="1493"/>
                    <a:pt x="616" y="1493"/>
                    <a:pt x="616" y="1493"/>
                  </a:cubicBezTo>
                  <a:cubicBezTo>
                    <a:pt x="616" y="1477"/>
                    <a:pt x="616" y="1477"/>
                    <a:pt x="616" y="1477"/>
                  </a:cubicBezTo>
                  <a:close/>
                  <a:moveTo>
                    <a:pt x="616" y="1509"/>
                  </a:moveTo>
                  <a:cubicBezTo>
                    <a:pt x="632" y="1509"/>
                    <a:pt x="632" y="1509"/>
                    <a:pt x="632" y="1509"/>
                  </a:cubicBezTo>
                  <a:cubicBezTo>
                    <a:pt x="632" y="1526"/>
                    <a:pt x="632" y="1526"/>
                    <a:pt x="632" y="1526"/>
                  </a:cubicBezTo>
                  <a:cubicBezTo>
                    <a:pt x="616" y="1526"/>
                    <a:pt x="616" y="1526"/>
                    <a:pt x="616" y="1526"/>
                  </a:cubicBezTo>
                  <a:cubicBezTo>
                    <a:pt x="616" y="1509"/>
                    <a:pt x="616" y="1509"/>
                    <a:pt x="616" y="1509"/>
                  </a:cubicBezTo>
                  <a:close/>
                  <a:moveTo>
                    <a:pt x="616" y="1542"/>
                  </a:moveTo>
                  <a:cubicBezTo>
                    <a:pt x="632" y="1542"/>
                    <a:pt x="632" y="1542"/>
                    <a:pt x="632" y="1542"/>
                  </a:cubicBezTo>
                  <a:cubicBezTo>
                    <a:pt x="632" y="1558"/>
                    <a:pt x="632" y="1558"/>
                    <a:pt x="632" y="1558"/>
                  </a:cubicBezTo>
                  <a:cubicBezTo>
                    <a:pt x="616" y="1558"/>
                    <a:pt x="616" y="1558"/>
                    <a:pt x="616" y="1558"/>
                  </a:cubicBezTo>
                  <a:cubicBezTo>
                    <a:pt x="616" y="1542"/>
                    <a:pt x="616" y="1542"/>
                    <a:pt x="616" y="1542"/>
                  </a:cubicBezTo>
                  <a:close/>
                  <a:moveTo>
                    <a:pt x="616" y="1575"/>
                  </a:moveTo>
                  <a:cubicBezTo>
                    <a:pt x="632" y="1575"/>
                    <a:pt x="632" y="1575"/>
                    <a:pt x="632" y="1575"/>
                  </a:cubicBezTo>
                  <a:cubicBezTo>
                    <a:pt x="632" y="1591"/>
                    <a:pt x="632" y="1591"/>
                    <a:pt x="632" y="1591"/>
                  </a:cubicBezTo>
                  <a:cubicBezTo>
                    <a:pt x="616" y="1591"/>
                    <a:pt x="616" y="1591"/>
                    <a:pt x="616" y="1591"/>
                  </a:cubicBezTo>
                  <a:cubicBezTo>
                    <a:pt x="616" y="1575"/>
                    <a:pt x="616" y="1575"/>
                    <a:pt x="616" y="1575"/>
                  </a:cubicBezTo>
                  <a:close/>
                  <a:moveTo>
                    <a:pt x="616" y="1607"/>
                  </a:moveTo>
                  <a:cubicBezTo>
                    <a:pt x="632" y="1607"/>
                    <a:pt x="632" y="1607"/>
                    <a:pt x="632" y="1607"/>
                  </a:cubicBezTo>
                  <a:cubicBezTo>
                    <a:pt x="632" y="1624"/>
                    <a:pt x="632" y="1624"/>
                    <a:pt x="632" y="1624"/>
                  </a:cubicBezTo>
                  <a:cubicBezTo>
                    <a:pt x="616" y="1624"/>
                    <a:pt x="616" y="1624"/>
                    <a:pt x="616" y="1624"/>
                  </a:cubicBezTo>
                  <a:cubicBezTo>
                    <a:pt x="616" y="1607"/>
                    <a:pt x="616" y="1607"/>
                    <a:pt x="616" y="1607"/>
                  </a:cubicBezTo>
                  <a:close/>
                  <a:moveTo>
                    <a:pt x="616" y="1640"/>
                  </a:moveTo>
                  <a:cubicBezTo>
                    <a:pt x="632" y="1640"/>
                    <a:pt x="632" y="1640"/>
                    <a:pt x="632" y="1640"/>
                  </a:cubicBezTo>
                  <a:cubicBezTo>
                    <a:pt x="632" y="1656"/>
                    <a:pt x="632" y="1656"/>
                    <a:pt x="632" y="1656"/>
                  </a:cubicBezTo>
                  <a:cubicBezTo>
                    <a:pt x="616" y="1656"/>
                    <a:pt x="616" y="1656"/>
                    <a:pt x="616" y="1656"/>
                  </a:cubicBezTo>
                  <a:cubicBezTo>
                    <a:pt x="616" y="1640"/>
                    <a:pt x="616" y="1640"/>
                    <a:pt x="616" y="1640"/>
                  </a:cubicBezTo>
                  <a:close/>
                  <a:moveTo>
                    <a:pt x="616" y="1673"/>
                  </a:moveTo>
                  <a:cubicBezTo>
                    <a:pt x="632" y="1673"/>
                    <a:pt x="632" y="1673"/>
                    <a:pt x="632" y="1673"/>
                  </a:cubicBezTo>
                  <a:cubicBezTo>
                    <a:pt x="632" y="1689"/>
                    <a:pt x="632" y="1689"/>
                    <a:pt x="632" y="1689"/>
                  </a:cubicBezTo>
                  <a:cubicBezTo>
                    <a:pt x="616" y="1689"/>
                    <a:pt x="616" y="1689"/>
                    <a:pt x="616" y="1689"/>
                  </a:cubicBezTo>
                  <a:cubicBezTo>
                    <a:pt x="616" y="1673"/>
                    <a:pt x="616" y="1673"/>
                    <a:pt x="616" y="1673"/>
                  </a:cubicBezTo>
                  <a:close/>
                  <a:moveTo>
                    <a:pt x="616" y="1705"/>
                  </a:moveTo>
                  <a:cubicBezTo>
                    <a:pt x="632" y="1705"/>
                    <a:pt x="632" y="1705"/>
                    <a:pt x="632" y="1705"/>
                  </a:cubicBezTo>
                  <a:cubicBezTo>
                    <a:pt x="632" y="1722"/>
                    <a:pt x="632" y="1722"/>
                    <a:pt x="632" y="1722"/>
                  </a:cubicBezTo>
                  <a:cubicBezTo>
                    <a:pt x="616" y="1722"/>
                    <a:pt x="616" y="1722"/>
                    <a:pt x="616" y="1722"/>
                  </a:cubicBezTo>
                  <a:cubicBezTo>
                    <a:pt x="616" y="1705"/>
                    <a:pt x="616" y="1705"/>
                    <a:pt x="616" y="1705"/>
                  </a:cubicBezTo>
                  <a:close/>
                  <a:moveTo>
                    <a:pt x="616" y="1738"/>
                  </a:moveTo>
                  <a:cubicBezTo>
                    <a:pt x="632" y="1738"/>
                    <a:pt x="632" y="1738"/>
                    <a:pt x="632" y="1738"/>
                  </a:cubicBezTo>
                  <a:cubicBezTo>
                    <a:pt x="632" y="1754"/>
                    <a:pt x="632" y="1754"/>
                    <a:pt x="632" y="1754"/>
                  </a:cubicBezTo>
                  <a:cubicBezTo>
                    <a:pt x="616" y="1754"/>
                    <a:pt x="616" y="1754"/>
                    <a:pt x="616" y="1754"/>
                  </a:cubicBezTo>
                  <a:cubicBezTo>
                    <a:pt x="616" y="1738"/>
                    <a:pt x="616" y="1738"/>
                    <a:pt x="616" y="1738"/>
                  </a:cubicBezTo>
                  <a:close/>
                  <a:moveTo>
                    <a:pt x="616" y="1771"/>
                  </a:moveTo>
                  <a:cubicBezTo>
                    <a:pt x="632" y="1771"/>
                    <a:pt x="632" y="1771"/>
                    <a:pt x="632" y="1771"/>
                  </a:cubicBezTo>
                  <a:cubicBezTo>
                    <a:pt x="632" y="1787"/>
                    <a:pt x="632" y="1787"/>
                    <a:pt x="632" y="1787"/>
                  </a:cubicBezTo>
                  <a:cubicBezTo>
                    <a:pt x="616" y="1787"/>
                    <a:pt x="616" y="1787"/>
                    <a:pt x="616" y="1787"/>
                  </a:cubicBezTo>
                  <a:cubicBezTo>
                    <a:pt x="616" y="1771"/>
                    <a:pt x="616" y="1771"/>
                    <a:pt x="616" y="1771"/>
                  </a:cubicBezTo>
                  <a:close/>
                  <a:moveTo>
                    <a:pt x="616" y="1803"/>
                  </a:moveTo>
                  <a:cubicBezTo>
                    <a:pt x="632" y="1803"/>
                    <a:pt x="632" y="1803"/>
                    <a:pt x="632" y="1803"/>
                  </a:cubicBezTo>
                  <a:cubicBezTo>
                    <a:pt x="632" y="1820"/>
                    <a:pt x="632" y="1820"/>
                    <a:pt x="632" y="1820"/>
                  </a:cubicBezTo>
                  <a:cubicBezTo>
                    <a:pt x="616" y="1820"/>
                    <a:pt x="616" y="1820"/>
                    <a:pt x="616" y="1820"/>
                  </a:cubicBezTo>
                  <a:cubicBezTo>
                    <a:pt x="616" y="1803"/>
                    <a:pt x="616" y="1803"/>
                    <a:pt x="616" y="1803"/>
                  </a:cubicBezTo>
                  <a:close/>
                  <a:moveTo>
                    <a:pt x="616" y="1836"/>
                  </a:moveTo>
                  <a:cubicBezTo>
                    <a:pt x="632" y="1836"/>
                    <a:pt x="632" y="1836"/>
                    <a:pt x="632" y="1836"/>
                  </a:cubicBezTo>
                  <a:cubicBezTo>
                    <a:pt x="632" y="1852"/>
                    <a:pt x="632" y="1852"/>
                    <a:pt x="632" y="1852"/>
                  </a:cubicBezTo>
                  <a:cubicBezTo>
                    <a:pt x="616" y="1852"/>
                    <a:pt x="616" y="1852"/>
                    <a:pt x="616" y="1852"/>
                  </a:cubicBezTo>
                  <a:cubicBezTo>
                    <a:pt x="616" y="1836"/>
                    <a:pt x="616" y="1836"/>
                    <a:pt x="616" y="1836"/>
                  </a:cubicBezTo>
                  <a:close/>
                  <a:moveTo>
                    <a:pt x="208" y="0"/>
                  </a:moveTo>
                  <a:cubicBezTo>
                    <a:pt x="224" y="0"/>
                    <a:pt x="224" y="0"/>
                    <a:pt x="224" y="0"/>
                  </a:cubicBezTo>
                  <a:cubicBezTo>
                    <a:pt x="224" y="16"/>
                    <a:pt x="224" y="16"/>
                    <a:pt x="224" y="16"/>
                  </a:cubicBezTo>
                  <a:cubicBezTo>
                    <a:pt x="208" y="16"/>
                    <a:pt x="208" y="16"/>
                    <a:pt x="208" y="16"/>
                  </a:cubicBezTo>
                  <a:cubicBezTo>
                    <a:pt x="208" y="0"/>
                    <a:pt x="208" y="0"/>
                    <a:pt x="208" y="0"/>
                  </a:cubicBezTo>
                  <a:close/>
                  <a:moveTo>
                    <a:pt x="208" y="33"/>
                  </a:moveTo>
                  <a:cubicBezTo>
                    <a:pt x="224" y="33"/>
                    <a:pt x="224" y="33"/>
                    <a:pt x="224" y="33"/>
                  </a:cubicBezTo>
                  <a:cubicBezTo>
                    <a:pt x="224" y="49"/>
                    <a:pt x="224" y="49"/>
                    <a:pt x="224" y="49"/>
                  </a:cubicBezTo>
                  <a:cubicBezTo>
                    <a:pt x="208" y="49"/>
                    <a:pt x="208" y="49"/>
                    <a:pt x="208" y="49"/>
                  </a:cubicBezTo>
                  <a:cubicBezTo>
                    <a:pt x="208" y="33"/>
                    <a:pt x="208" y="33"/>
                    <a:pt x="208" y="33"/>
                  </a:cubicBezTo>
                  <a:close/>
                  <a:moveTo>
                    <a:pt x="208" y="65"/>
                  </a:moveTo>
                  <a:cubicBezTo>
                    <a:pt x="224" y="65"/>
                    <a:pt x="224" y="65"/>
                    <a:pt x="224" y="65"/>
                  </a:cubicBezTo>
                  <a:cubicBezTo>
                    <a:pt x="224" y="82"/>
                    <a:pt x="224" y="82"/>
                    <a:pt x="224" y="82"/>
                  </a:cubicBezTo>
                  <a:cubicBezTo>
                    <a:pt x="208" y="82"/>
                    <a:pt x="208" y="82"/>
                    <a:pt x="208" y="82"/>
                  </a:cubicBezTo>
                  <a:cubicBezTo>
                    <a:pt x="208" y="65"/>
                    <a:pt x="208" y="65"/>
                    <a:pt x="208" y="65"/>
                  </a:cubicBezTo>
                  <a:close/>
                  <a:moveTo>
                    <a:pt x="208" y="98"/>
                  </a:moveTo>
                  <a:cubicBezTo>
                    <a:pt x="224" y="98"/>
                    <a:pt x="224" y="98"/>
                    <a:pt x="224" y="98"/>
                  </a:cubicBezTo>
                  <a:cubicBezTo>
                    <a:pt x="224" y="114"/>
                    <a:pt x="224" y="114"/>
                    <a:pt x="224" y="114"/>
                  </a:cubicBezTo>
                  <a:cubicBezTo>
                    <a:pt x="208" y="114"/>
                    <a:pt x="208" y="114"/>
                    <a:pt x="208" y="114"/>
                  </a:cubicBezTo>
                  <a:cubicBezTo>
                    <a:pt x="208" y="98"/>
                    <a:pt x="208" y="98"/>
                    <a:pt x="208" y="98"/>
                  </a:cubicBezTo>
                  <a:close/>
                  <a:moveTo>
                    <a:pt x="208" y="131"/>
                  </a:moveTo>
                  <a:cubicBezTo>
                    <a:pt x="224" y="131"/>
                    <a:pt x="224" y="131"/>
                    <a:pt x="224" y="131"/>
                  </a:cubicBezTo>
                  <a:cubicBezTo>
                    <a:pt x="224" y="147"/>
                    <a:pt x="224" y="147"/>
                    <a:pt x="224" y="147"/>
                  </a:cubicBezTo>
                  <a:cubicBezTo>
                    <a:pt x="208" y="147"/>
                    <a:pt x="208" y="147"/>
                    <a:pt x="208" y="147"/>
                  </a:cubicBezTo>
                  <a:cubicBezTo>
                    <a:pt x="208" y="131"/>
                    <a:pt x="208" y="131"/>
                    <a:pt x="208" y="131"/>
                  </a:cubicBezTo>
                  <a:close/>
                  <a:moveTo>
                    <a:pt x="208" y="163"/>
                  </a:moveTo>
                  <a:cubicBezTo>
                    <a:pt x="224" y="163"/>
                    <a:pt x="224" y="163"/>
                    <a:pt x="224" y="163"/>
                  </a:cubicBezTo>
                  <a:cubicBezTo>
                    <a:pt x="224" y="179"/>
                    <a:pt x="224" y="179"/>
                    <a:pt x="224" y="179"/>
                  </a:cubicBezTo>
                  <a:cubicBezTo>
                    <a:pt x="208" y="179"/>
                    <a:pt x="208" y="179"/>
                    <a:pt x="208" y="179"/>
                  </a:cubicBezTo>
                  <a:cubicBezTo>
                    <a:pt x="208" y="163"/>
                    <a:pt x="208" y="163"/>
                    <a:pt x="208" y="163"/>
                  </a:cubicBezTo>
                  <a:close/>
                  <a:moveTo>
                    <a:pt x="208" y="196"/>
                  </a:moveTo>
                  <a:cubicBezTo>
                    <a:pt x="224" y="196"/>
                    <a:pt x="224" y="196"/>
                    <a:pt x="224" y="196"/>
                  </a:cubicBezTo>
                  <a:cubicBezTo>
                    <a:pt x="224" y="212"/>
                    <a:pt x="224" y="212"/>
                    <a:pt x="224" y="212"/>
                  </a:cubicBezTo>
                  <a:cubicBezTo>
                    <a:pt x="208" y="212"/>
                    <a:pt x="208" y="212"/>
                    <a:pt x="208" y="212"/>
                  </a:cubicBezTo>
                  <a:cubicBezTo>
                    <a:pt x="208" y="196"/>
                    <a:pt x="208" y="196"/>
                    <a:pt x="208" y="196"/>
                  </a:cubicBezTo>
                  <a:close/>
                  <a:moveTo>
                    <a:pt x="208" y="228"/>
                  </a:moveTo>
                  <a:cubicBezTo>
                    <a:pt x="224" y="228"/>
                    <a:pt x="224" y="228"/>
                    <a:pt x="224" y="228"/>
                  </a:cubicBezTo>
                  <a:cubicBezTo>
                    <a:pt x="224" y="245"/>
                    <a:pt x="224" y="245"/>
                    <a:pt x="224" y="245"/>
                  </a:cubicBezTo>
                  <a:cubicBezTo>
                    <a:pt x="208" y="245"/>
                    <a:pt x="208" y="245"/>
                    <a:pt x="208" y="245"/>
                  </a:cubicBezTo>
                  <a:cubicBezTo>
                    <a:pt x="208" y="228"/>
                    <a:pt x="208" y="228"/>
                    <a:pt x="208" y="228"/>
                  </a:cubicBezTo>
                  <a:close/>
                  <a:moveTo>
                    <a:pt x="208" y="261"/>
                  </a:moveTo>
                  <a:cubicBezTo>
                    <a:pt x="224" y="261"/>
                    <a:pt x="224" y="261"/>
                    <a:pt x="224" y="261"/>
                  </a:cubicBezTo>
                  <a:cubicBezTo>
                    <a:pt x="224" y="277"/>
                    <a:pt x="224" y="277"/>
                    <a:pt x="224" y="277"/>
                  </a:cubicBezTo>
                  <a:cubicBezTo>
                    <a:pt x="208" y="277"/>
                    <a:pt x="208" y="277"/>
                    <a:pt x="208" y="277"/>
                  </a:cubicBezTo>
                  <a:cubicBezTo>
                    <a:pt x="208" y="261"/>
                    <a:pt x="208" y="261"/>
                    <a:pt x="208" y="261"/>
                  </a:cubicBezTo>
                  <a:close/>
                  <a:moveTo>
                    <a:pt x="208" y="294"/>
                  </a:moveTo>
                  <a:cubicBezTo>
                    <a:pt x="224" y="294"/>
                    <a:pt x="224" y="294"/>
                    <a:pt x="224" y="294"/>
                  </a:cubicBezTo>
                  <a:cubicBezTo>
                    <a:pt x="224" y="310"/>
                    <a:pt x="224" y="310"/>
                    <a:pt x="224" y="310"/>
                  </a:cubicBezTo>
                  <a:cubicBezTo>
                    <a:pt x="208" y="310"/>
                    <a:pt x="208" y="310"/>
                    <a:pt x="208" y="310"/>
                  </a:cubicBezTo>
                  <a:cubicBezTo>
                    <a:pt x="208" y="294"/>
                    <a:pt x="208" y="294"/>
                    <a:pt x="208" y="294"/>
                  </a:cubicBezTo>
                  <a:close/>
                  <a:moveTo>
                    <a:pt x="208" y="326"/>
                  </a:moveTo>
                  <a:cubicBezTo>
                    <a:pt x="224" y="326"/>
                    <a:pt x="224" y="326"/>
                    <a:pt x="224" y="326"/>
                  </a:cubicBezTo>
                  <a:cubicBezTo>
                    <a:pt x="224" y="343"/>
                    <a:pt x="224" y="343"/>
                    <a:pt x="224" y="343"/>
                  </a:cubicBezTo>
                  <a:cubicBezTo>
                    <a:pt x="208" y="343"/>
                    <a:pt x="208" y="343"/>
                    <a:pt x="208" y="343"/>
                  </a:cubicBezTo>
                  <a:cubicBezTo>
                    <a:pt x="208" y="326"/>
                    <a:pt x="208" y="326"/>
                    <a:pt x="208" y="326"/>
                  </a:cubicBezTo>
                  <a:close/>
                  <a:moveTo>
                    <a:pt x="208" y="359"/>
                  </a:moveTo>
                  <a:cubicBezTo>
                    <a:pt x="224" y="359"/>
                    <a:pt x="224" y="359"/>
                    <a:pt x="224" y="359"/>
                  </a:cubicBezTo>
                  <a:cubicBezTo>
                    <a:pt x="224" y="375"/>
                    <a:pt x="224" y="375"/>
                    <a:pt x="224" y="375"/>
                  </a:cubicBezTo>
                  <a:cubicBezTo>
                    <a:pt x="208" y="375"/>
                    <a:pt x="208" y="375"/>
                    <a:pt x="208" y="375"/>
                  </a:cubicBezTo>
                  <a:cubicBezTo>
                    <a:pt x="208" y="359"/>
                    <a:pt x="208" y="359"/>
                    <a:pt x="208" y="359"/>
                  </a:cubicBezTo>
                  <a:close/>
                  <a:moveTo>
                    <a:pt x="208" y="392"/>
                  </a:moveTo>
                  <a:cubicBezTo>
                    <a:pt x="224" y="392"/>
                    <a:pt x="224" y="392"/>
                    <a:pt x="224" y="392"/>
                  </a:cubicBezTo>
                  <a:cubicBezTo>
                    <a:pt x="224" y="408"/>
                    <a:pt x="224" y="408"/>
                    <a:pt x="224" y="408"/>
                  </a:cubicBezTo>
                  <a:cubicBezTo>
                    <a:pt x="208" y="408"/>
                    <a:pt x="208" y="408"/>
                    <a:pt x="208" y="408"/>
                  </a:cubicBezTo>
                  <a:cubicBezTo>
                    <a:pt x="208" y="392"/>
                    <a:pt x="208" y="392"/>
                    <a:pt x="208" y="392"/>
                  </a:cubicBezTo>
                  <a:close/>
                  <a:moveTo>
                    <a:pt x="208" y="424"/>
                  </a:moveTo>
                  <a:cubicBezTo>
                    <a:pt x="224" y="424"/>
                    <a:pt x="224" y="424"/>
                    <a:pt x="224" y="424"/>
                  </a:cubicBezTo>
                  <a:cubicBezTo>
                    <a:pt x="224" y="441"/>
                    <a:pt x="224" y="441"/>
                    <a:pt x="224" y="441"/>
                  </a:cubicBezTo>
                  <a:cubicBezTo>
                    <a:pt x="208" y="441"/>
                    <a:pt x="208" y="441"/>
                    <a:pt x="208" y="441"/>
                  </a:cubicBezTo>
                  <a:cubicBezTo>
                    <a:pt x="208" y="424"/>
                    <a:pt x="208" y="424"/>
                    <a:pt x="208" y="424"/>
                  </a:cubicBezTo>
                  <a:close/>
                  <a:moveTo>
                    <a:pt x="208" y="457"/>
                  </a:moveTo>
                  <a:cubicBezTo>
                    <a:pt x="224" y="457"/>
                    <a:pt x="224" y="457"/>
                    <a:pt x="224" y="457"/>
                  </a:cubicBezTo>
                  <a:cubicBezTo>
                    <a:pt x="224" y="473"/>
                    <a:pt x="224" y="473"/>
                    <a:pt x="224" y="473"/>
                  </a:cubicBezTo>
                  <a:cubicBezTo>
                    <a:pt x="208" y="473"/>
                    <a:pt x="208" y="473"/>
                    <a:pt x="208" y="473"/>
                  </a:cubicBezTo>
                  <a:cubicBezTo>
                    <a:pt x="208" y="457"/>
                    <a:pt x="208" y="457"/>
                    <a:pt x="208" y="457"/>
                  </a:cubicBezTo>
                  <a:close/>
                  <a:moveTo>
                    <a:pt x="208" y="490"/>
                  </a:moveTo>
                  <a:cubicBezTo>
                    <a:pt x="224" y="490"/>
                    <a:pt x="224" y="490"/>
                    <a:pt x="224" y="490"/>
                  </a:cubicBezTo>
                  <a:cubicBezTo>
                    <a:pt x="224" y="506"/>
                    <a:pt x="224" y="506"/>
                    <a:pt x="224" y="506"/>
                  </a:cubicBezTo>
                  <a:cubicBezTo>
                    <a:pt x="208" y="506"/>
                    <a:pt x="208" y="506"/>
                    <a:pt x="208" y="506"/>
                  </a:cubicBezTo>
                  <a:cubicBezTo>
                    <a:pt x="208" y="490"/>
                    <a:pt x="208" y="490"/>
                    <a:pt x="208" y="490"/>
                  </a:cubicBezTo>
                  <a:close/>
                  <a:moveTo>
                    <a:pt x="208" y="522"/>
                  </a:moveTo>
                  <a:cubicBezTo>
                    <a:pt x="224" y="522"/>
                    <a:pt x="224" y="522"/>
                    <a:pt x="224" y="522"/>
                  </a:cubicBezTo>
                  <a:cubicBezTo>
                    <a:pt x="224" y="539"/>
                    <a:pt x="224" y="539"/>
                    <a:pt x="224" y="539"/>
                  </a:cubicBezTo>
                  <a:cubicBezTo>
                    <a:pt x="208" y="539"/>
                    <a:pt x="208" y="539"/>
                    <a:pt x="208" y="539"/>
                  </a:cubicBezTo>
                  <a:cubicBezTo>
                    <a:pt x="208" y="522"/>
                    <a:pt x="208" y="522"/>
                    <a:pt x="208" y="522"/>
                  </a:cubicBezTo>
                  <a:close/>
                  <a:moveTo>
                    <a:pt x="208" y="555"/>
                  </a:moveTo>
                  <a:cubicBezTo>
                    <a:pt x="224" y="555"/>
                    <a:pt x="224" y="555"/>
                    <a:pt x="224" y="555"/>
                  </a:cubicBezTo>
                  <a:cubicBezTo>
                    <a:pt x="224" y="571"/>
                    <a:pt x="224" y="571"/>
                    <a:pt x="224" y="571"/>
                  </a:cubicBezTo>
                  <a:cubicBezTo>
                    <a:pt x="208" y="571"/>
                    <a:pt x="208" y="571"/>
                    <a:pt x="208" y="571"/>
                  </a:cubicBezTo>
                  <a:cubicBezTo>
                    <a:pt x="208" y="555"/>
                    <a:pt x="208" y="555"/>
                    <a:pt x="208" y="555"/>
                  </a:cubicBezTo>
                  <a:close/>
                  <a:moveTo>
                    <a:pt x="208" y="587"/>
                  </a:moveTo>
                  <a:cubicBezTo>
                    <a:pt x="224" y="587"/>
                    <a:pt x="224" y="587"/>
                    <a:pt x="224" y="587"/>
                  </a:cubicBezTo>
                  <a:cubicBezTo>
                    <a:pt x="224" y="604"/>
                    <a:pt x="224" y="604"/>
                    <a:pt x="224" y="604"/>
                  </a:cubicBezTo>
                  <a:cubicBezTo>
                    <a:pt x="208" y="604"/>
                    <a:pt x="208" y="604"/>
                    <a:pt x="208" y="604"/>
                  </a:cubicBezTo>
                  <a:cubicBezTo>
                    <a:pt x="208" y="587"/>
                    <a:pt x="208" y="587"/>
                    <a:pt x="208" y="587"/>
                  </a:cubicBezTo>
                  <a:close/>
                  <a:moveTo>
                    <a:pt x="208" y="620"/>
                  </a:moveTo>
                  <a:cubicBezTo>
                    <a:pt x="224" y="620"/>
                    <a:pt x="224" y="620"/>
                    <a:pt x="224" y="620"/>
                  </a:cubicBezTo>
                  <a:cubicBezTo>
                    <a:pt x="224" y="636"/>
                    <a:pt x="224" y="636"/>
                    <a:pt x="224" y="636"/>
                  </a:cubicBezTo>
                  <a:cubicBezTo>
                    <a:pt x="208" y="636"/>
                    <a:pt x="208" y="636"/>
                    <a:pt x="208" y="636"/>
                  </a:cubicBezTo>
                  <a:cubicBezTo>
                    <a:pt x="208" y="620"/>
                    <a:pt x="208" y="620"/>
                    <a:pt x="208" y="620"/>
                  </a:cubicBezTo>
                  <a:close/>
                  <a:moveTo>
                    <a:pt x="208" y="653"/>
                  </a:moveTo>
                  <a:cubicBezTo>
                    <a:pt x="224" y="653"/>
                    <a:pt x="224" y="653"/>
                    <a:pt x="224" y="653"/>
                  </a:cubicBezTo>
                  <a:cubicBezTo>
                    <a:pt x="224" y="669"/>
                    <a:pt x="224" y="669"/>
                    <a:pt x="224" y="669"/>
                  </a:cubicBezTo>
                  <a:cubicBezTo>
                    <a:pt x="208" y="669"/>
                    <a:pt x="208" y="669"/>
                    <a:pt x="208" y="669"/>
                  </a:cubicBezTo>
                  <a:cubicBezTo>
                    <a:pt x="208" y="653"/>
                    <a:pt x="208" y="653"/>
                    <a:pt x="208" y="653"/>
                  </a:cubicBezTo>
                  <a:close/>
                  <a:moveTo>
                    <a:pt x="208" y="685"/>
                  </a:moveTo>
                  <a:cubicBezTo>
                    <a:pt x="224" y="685"/>
                    <a:pt x="224" y="685"/>
                    <a:pt x="224" y="685"/>
                  </a:cubicBezTo>
                  <a:cubicBezTo>
                    <a:pt x="224" y="702"/>
                    <a:pt x="224" y="702"/>
                    <a:pt x="224" y="702"/>
                  </a:cubicBezTo>
                  <a:cubicBezTo>
                    <a:pt x="208" y="702"/>
                    <a:pt x="208" y="702"/>
                    <a:pt x="208" y="702"/>
                  </a:cubicBezTo>
                  <a:cubicBezTo>
                    <a:pt x="208" y="685"/>
                    <a:pt x="208" y="685"/>
                    <a:pt x="208" y="685"/>
                  </a:cubicBezTo>
                  <a:close/>
                  <a:moveTo>
                    <a:pt x="208" y="718"/>
                  </a:moveTo>
                  <a:cubicBezTo>
                    <a:pt x="224" y="718"/>
                    <a:pt x="224" y="718"/>
                    <a:pt x="224" y="718"/>
                  </a:cubicBezTo>
                  <a:cubicBezTo>
                    <a:pt x="224" y="734"/>
                    <a:pt x="224" y="734"/>
                    <a:pt x="224" y="734"/>
                  </a:cubicBezTo>
                  <a:cubicBezTo>
                    <a:pt x="208" y="734"/>
                    <a:pt x="208" y="734"/>
                    <a:pt x="208" y="734"/>
                  </a:cubicBezTo>
                  <a:cubicBezTo>
                    <a:pt x="208" y="718"/>
                    <a:pt x="208" y="718"/>
                    <a:pt x="208" y="718"/>
                  </a:cubicBezTo>
                  <a:close/>
                  <a:moveTo>
                    <a:pt x="208" y="751"/>
                  </a:moveTo>
                  <a:cubicBezTo>
                    <a:pt x="224" y="751"/>
                    <a:pt x="224" y="751"/>
                    <a:pt x="224" y="751"/>
                  </a:cubicBezTo>
                  <a:cubicBezTo>
                    <a:pt x="224" y="767"/>
                    <a:pt x="224" y="767"/>
                    <a:pt x="224" y="767"/>
                  </a:cubicBezTo>
                  <a:cubicBezTo>
                    <a:pt x="208" y="767"/>
                    <a:pt x="208" y="767"/>
                    <a:pt x="208" y="767"/>
                  </a:cubicBezTo>
                  <a:cubicBezTo>
                    <a:pt x="208" y="751"/>
                    <a:pt x="208" y="751"/>
                    <a:pt x="208" y="751"/>
                  </a:cubicBezTo>
                  <a:close/>
                  <a:moveTo>
                    <a:pt x="208" y="783"/>
                  </a:moveTo>
                  <a:cubicBezTo>
                    <a:pt x="224" y="783"/>
                    <a:pt x="224" y="783"/>
                    <a:pt x="224" y="783"/>
                  </a:cubicBezTo>
                  <a:cubicBezTo>
                    <a:pt x="224" y="800"/>
                    <a:pt x="224" y="800"/>
                    <a:pt x="224" y="800"/>
                  </a:cubicBezTo>
                  <a:cubicBezTo>
                    <a:pt x="208" y="800"/>
                    <a:pt x="208" y="800"/>
                    <a:pt x="208" y="800"/>
                  </a:cubicBezTo>
                  <a:cubicBezTo>
                    <a:pt x="208" y="783"/>
                    <a:pt x="208" y="783"/>
                    <a:pt x="208" y="783"/>
                  </a:cubicBezTo>
                  <a:close/>
                  <a:moveTo>
                    <a:pt x="208" y="816"/>
                  </a:moveTo>
                  <a:cubicBezTo>
                    <a:pt x="224" y="816"/>
                    <a:pt x="224" y="816"/>
                    <a:pt x="224" y="816"/>
                  </a:cubicBezTo>
                  <a:cubicBezTo>
                    <a:pt x="224" y="832"/>
                    <a:pt x="224" y="832"/>
                    <a:pt x="224" y="832"/>
                  </a:cubicBezTo>
                  <a:cubicBezTo>
                    <a:pt x="208" y="832"/>
                    <a:pt x="208" y="832"/>
                    <a:pt x="208" y="832"/>
                  </a:cubicBezTo>
                  <a:cubicBezTo>
                    <a:pt x="208" y="816"/>
                    <a:pt x="208" y="816"/>
                    <a:pt x="208" y="816"/>
                  </a:cubicBezTo>
                  <a:close/>
                  <a:moveTo>
                    <a:pt x="208" y="849"/>
                  </a:moveTo>
                  <a:cubicBezTo>
                    <a:pt x="224" y="849"/>
                    <a:pt x="224" y="849"/>
                    <a:pt x="224" y="849"/>
                  </a:cubicBezTo>
                  <a:cubicBezTo>
                    <a:pt x="224" y="865"/>
                    <a:pt x="224" y="865"/>
                    <a:pt x="224" y="865"/>
                  </a:cubicBezTo>
                  <a:cubicBezTo>
                    <a:pt x="208" y="865"/>
                    <a:pt x="208" y="865"/>
                    <a:pt x="208" y="865"/>
                  </a:cubicBezTo>
                  <a:cubicBezTo>
                    <a:pt x="208" y="849"/>
                    <a:pt x="208" y="849"/>
                    <a:pt x="208" y="849"/>
                  </a:cubicBezTo>
                  <a:close/>
                  <a:moveTo>
                    <a:pt x="208" y="881"/>
                  </a:moveTo>
                  <a:cubicBezTo>
                    <a:pt x="224" y="881"/>
                    <a:pt x="224" y="881"/>
                    <a:pt x="224" y="881"/>
                  </a:cubicBezTo>
                  <a:cubicBezTo>
                    <a:pt x="224" y="898"/>
                    <a:pt x="224" y="898"/>
                    <a:pt x="224" y="898"/>
                  </a:cubicBezTo>
                  <a:cubicBezTo>
                    <a:pt x="208" y="898"/>
                    <a:pt x="208" y="898"/>
                    <a:pt x="208" y="898"/>
                  </a:cubicBezTo>
                  <a:cubicBezTo>
                    <a:pt x="208" y="881"/>
                    <a:pt x="208" y="881"/>
                    <a:pt x="208" y="881"/>
                  </a:cubicBezTo>
                  <a:close/>
                  <a:moveTo>
                    <a:pt x="208" y="914"/>
                  </a:moveTo>
                  <a:cubicBezTo>
                    <a:pt x="224" y="914"/>
                    <a:pt x="224" y="914"/>
                    <a:pt x="224" y="914"/>
                  </a:cubicBezTo>
                  <a:cubicBezTo>
                    <a:pt x="224" y="930"/>
                    <a:pt x="224" y="930"/>
                    <a:pt x="224" y="930"/>
                  </a:cubicBezTo>
                  <a:cubicBezTo>
                    <a:pt x="208" y="930"/>
                    <a:pt x="208" y="930"/>
                    <a:pt x="208" y="930"/>
                  </a:cubicBezTo>
                  <a:cubicBezTo>
                    <a:pt x="208" y="914"/>
                    <a:pt x="208" y="914"/>
                    <a:pt x="208" y="914"/>
                  </a:cubicBezTo>
                  <a:close/>
                  <a:moveTo>
                    <a:pt x="208" y="947"/>
                  </a:moveTo>
                  <a:cubicBezTo>
                    <a:pt x="224" y="947"/>
                    <a:pt x="224" y="947"/>
                    <a:pt x="224" y="947"/>
                  </a:cubicBezTo>
                  <a:cubicBezTo>
                    <a:pt x="224" y="963"/>
                    <a:pt x="224" y="963"/>
                    <a:pt x="224" y="963"/>
                  </a:cubicBezTo>
                  <a:cubicBezTo>
                    <a:pt x="208" y="963"/>
                    <a:pt x="208" y="963"/>
                    <a:pt x="208" y="963"/>
                  </a:cubicBezTo>
                  <a:cubicBezTo>
                    <a:pt x="208" y="947"/>
                    <a:pt x="208" y="947"/>
                    <a:pt x="208" y="947"/>
                  </a:cubicBezTo>
                  <a:close/>
                  <a:moveTo>
                    <a:pt x="208" y="979"/>
                  </a:moveTo>
                  <a:cubicBezTo>
                    <a:pt x="224" y="979"/>
                    <a:pt x="224" y="979"/>
                    <a:pt x="224" y="979"/>
                  </a:cubicBezTo>
                  <a:cubicBezTo>
                    <a:pt x="224" y="995"/>
                    <a:pt x="224" y="995"/>
                    <a:pt x="224" y="995"/>
                  </a:cubicBezTo>
                  <a:cubicBezTo>
                    <a:pt x="208" y="995"/>
                    <a:pt x="208" y="995"/>
                    <a:pt x="208" y="995"/>
                  </a:cubicBezTo>
                  <a:cubicBezTo>
                    <a:pt x="208" y="979"/>
                    <a:pt x="208" y="979"/>
                    <a:pt x="208" y="979"/>
                  </a:cubicBezTo>
                  <a:close/>
                  <a:moveTo>
                    <a:pt x="228" y="1008"/>
                  </a:moveTo>
                  <a:cubicBezTo>
                    <a:pt x="228" y="992"/>
                    <a:pt x="228" y="992"/>
                    <a:pt x="228" y="992"/>
                  </a:cubicBezTo>
                  <a:cubicBezTo>
                    <a:pt x="245" y="992"/>
                    <a:pt x="245" y="992"/>
                    <a:pt x="245" y="992"/>
                  </a:cubicBezTo>
                  <a:cubicBezTo>
                    <a:pt x="245" y="1008"/>
                    <a:pt x="245" y="1008"/>
                    <a:pt x="245" y="1008"/>
                  </a:cubicBezTo>
                  <a:cubicBezTo>
                    <a:pt x="228" y="1008"/>
                    <a:pt x="228" y="1008"/>
                    <a:pt x="228" y="1008"/>
                  </a:cubicBezTo>
                  <a:close/>
                  <a:moveTo>
                    <a:pt x="261" y="1008"/>
                  </a:moveTo>
                  <a:cubicBezTo>
                    <a:pt x="261" y="992"/>
                    <a:pt x="261" y="992"/>
                    <a:pt x="261" y="992"/>
                  </a:cubicBezTo>
                  <a:cubicBezTo>
                    <a:pt x="277" y="992"/>
                    <a:pt x="277" y="992"/>
                    <a:pt x="277" y="992"/>
                  </a:cubicBezTo>
                  <a:cubicBezTo>
                    <a:pt x="277" y="1008"/>
                    <a:pt x="277" y="1008"/>
                    <a:pt x="277" y="1008"/>
                  </a:cubicBezTo>
                  <a:cubicBezTo>
                    <a:pt x="261" y="1008"/>
                    <a:pt x="261" y="1008"/>
                    <a:pt x="261" y="1008"/>
                  </a:cubicBezTo>
                  <a:close/>
                  <a:moveTo>
                    <a:pt x="294" y="1008"/>
                  </a:moveTo>
                  <a:cubicBezTo>
                    <a:pt x="294" y="992"/>
                    <a:pt x="294" y="992"/>
                    <a:pt x="294" y="992"/>
                  </a:cubicBezTo>
                  <a:cubicBezTo>
                    <a:pt x="310" y="992"/>
                    <a:pt x="310" y="992"/>
                    <a:pt x="310" y="992"/>
                  </a:cubicBezTo>
                  <a:cubicBezTo>
                    <a:pt x="310" y="1008"/>
                    <a:pt x="310" y="1008"/>
                    <a:pt x="310" y="1008"/>
                  </a:cubicBezTo>
                  <a:cubicBezTo>
                    <a:pt x="294" y="1008"/>
                    <a:pt x="294" y="1008"/>
                    <a:pt x="294" y="1008"/>
                  </a:cubicBezTo>
                  <a:close/>
                  <a:moveTo>
                    <a:pt x="326" y="1008"/>
                  </a:moveTo>
                  <a:cubicBezTo>
                    <a:pt x="326" y="992"/>
                    <a:pt x="326" y="992"/>
                    <a:pt x="326" y="992"/>
                  </a:cubicBezTo>
                  <a:cubicBezTo>
                    <a:pt x="343" y="992"/>
                    <a:pt x="343" y="992"/>
                    <a:pt x="343" y="992"/>
                  </a:cubicBezTo>
                  <a:cubicBezTo>
                    <a:pt x="343" y="1008"/>
                    <a:pt x="343" y="1008"/>
                    <a:pt x="343" y="1008"/>
                  </a:cubicBezTo>
                  <a:cubicBezTo>
                    <a:pt x="326" y="1008"/>
                    <a:pt x="326" y="1008"/>
                    <a:pt x="326" y="1008"/>
                  </a:cubicBezTo>
                  <a:close/>
                  <a:moveTo>
                    <a:pt x="359" y="1008"/>
                  </a:moveTo>
                  <a:cubicBezTo>
                    <a:pt x="359" y="992"/>
                    <a:pt x="359" y="992"/>
                    <a:pt x="359" y="992"/>
                  </a:cubicBezTo>
                  <a:cubicBezTo>
                    <a:pt x="375" y="992"/>
                    <a:pt x="375" y="992"/>
                    <a:pt x="375" y="992"/>
                  </a:cubicBezTo>
                  <a:cubicBezTo>
                    <a:pt x="375" y="1008"/>
                    <a:pt x="375" y="1008"/>
                    <a:pt x="375" y="1008"/>
                  </a:cubicBezTo>
                  <a:cubicBezTo>
                    <a:pt x="359" y="1008"/>
                    <a:pt x="359" y="1008"/>
                    <a:pt x="359" y="1008"/>
                  </a:cubicBezTo>
                  <a:close/>
                  <a:moveTo>
                    <a:pt x="391" y="1008"/>
                  </a:moveTo>
                  <a:cubicBezTo>
                    <a:pt x="391" y="992"/>
                    <a:pt x="391" y="992"/>
                    <a:pt x="391" y="992"/>
                  </a:cubicBezTo>
                  <a:cubicBezTo>
                    <a:pt x="408" y="992"/>
                    <a:pt x="408" y="992"/>
                    <a:pt x="408" y="992"/>
                  </a:cubicBezTo>
                  <a:cubicBezTo>
                    <a:pt x="408" y="1008"/>
                    <a:pt x="408" y="1008"/>
                    <a:pt x="408" y="1008"/>
                  </a:cubicBezTo>
                  <a:cubicBezTo>
                    <a:pt x="391" y="1008"/>
                    <a:pt x="391" y="1008"/>
                    <a:pt x="391" y="1008"/>
                  </a:cubicBezTo>
                  <a:close/>
                  <a:moveTo>
                    <a:pt x="424" y="1008"/>
                  </a:moveTo>
                  <a:cubicBezTo>
                    <a:pt x="424" y="992"/>
                    <a:pt x="424" y="992"/>
                    <a:pt x="424" y="992"/>
                  </a:cubicBezTo>
                  <a:cubicBezTo>
                    <a:pt x="440" y="992"/>
                    <a:pt x="440" y="992"/>
                    <a:pt x="440" y="992"/>
                  </a:cubicBezTo>
                  <a:cubicBezTo>
                    <a:pt x="440" y="1008"/>
                    <a:pt x="440" y="1008"/>
                    <a:pt x="440" y="1008"/>
                  </a:cubicBezTo>
                  <a:cubicBezTo>
                    <a:pt x="424" y="1008"/>
                    <a:pt x="424" y="1008"/>
                    <a:pt x="424" y="1008"/>
                  </a:cubicBezTo>
                  <a:close/>
                  <a:moveTo>
                    <a:pt x="457" y="1008"/>
                  </a:moveTo>
                  <a:cubicBezTo>
                    <a:pt x="457" y="992"/>
                    <a:pt x="457" y="992"/>
                    <a:pt x="457" y="992"/>
                  </a:cubicBezTo>
                  <a:cubicBezTo>
                    <a:pt x="473" y="992"/>
                    <a:pt x="473" y="992"/>
                    <a:pt x="473" y="992"/>
                  </a:cubicBezTo>
                  <a:cubicBezTo>
                    <a:pt x="473" y="1008"/>
                    <a:pt x="473" y="1008"/>
                    <a:pt x="473" y="1008"/>
                  </a:cubicBezTo>
                  <a:cubicBezTo>
                    <a:pt x="457" y="1008"/>
                    <a:pt x="457" y="1008"/>
                    <a:pt x="457" y="1008"/>
                  </a:cubicBezTo>
                  <a:close/>
                  <a:moveTo>
                    <a:pt x="489" y="1008"/>
                  </a:moveTo>
                  <a:cubicBezTo>
                    <a:pt x="489" y="992"/>
                    <a:pt x="489" y="992"/>
                    <a:pt x="489" y="992"/>
                  </a:cubicBezTo>
                  <a:cubicBezTo>
                    <a:pt x="506" y="992"/>
                    <a:pt x="506" y="992"/>
                    <a:pt x="506" y="992"/>
                  </a:cubicBezTo>
                  <a:cubicBezTo>
                    <a:pt x="506" y="1008"/>
                    <a:pt x="506" y="1008"/>
                    <a:pt x="506" y="1008"/>
                  </a:cubicBezTo>
                  <a:cubicBezTo>
                    <a:pt x="489" y="1008"/>
                    <a:pt x="489" y="1008"/>
                    <a:pt x="489" y="1008"/>
                  </a:cubicBezTo>
                  <a:close/>
                  <a:moveTo>
                    <a:pt x="522" y="1008"/>
                  </a:moveTo>
                  <a:cubicBezTo>
                    <a:pt x="522" y="992"/>
                    <a:pt x="522" y="992"/>
                    <a:pt x="522" y="992"/>
                  </a:cubicBezTo>
                  <a:cubicBezTo>
                    <a:pt x="538" y="992"/>
                    <a:pt x="538" y="992"/>
                    <a:pt x="538" y="992"/>
                  </a:cubicBezTo>
                  <a:cubicBezTo>
                    <a:pt x="538" y="1008"/>
                    <a:pt x="538" y="1008"/>
                    <a:pt x="538" y="1008"/>
                  </a:cubicBezTo>
                  <a:cubicBezTo>
                    <a:pt x="522" y="1008"/>
                    <a:pt x="522" y="1008"/>
                    <a:pt x="522" y="1008"/>
                  </a:cubicBezTo>
                  <a:close/>
                  <a:moveTo>
                    <a:pt x="555" y="1008"/>
                  </a:moveTo>
                  <a:cubicBezTo>
                    <a:pt x="555" y="992"/>
                    <a:pt x="555" y="992"/>
                    <a:pt x="555" y="992"/>
                  </a:cubicBezTo>
                  <a:cubicBezTo>
                    <a:pt x="571" y="992"/>
                    <a:pt x="571" y="992"/>
                    <a:pt x="571" y="992"/>
                  </a:cubicBezTo>
                  <a:cubicBezTo>
                    <a:pt x="571" y="1008"/>
                    <a:pt x="571" y="1008"/>
                    <a:pt x="571" y="1008"/>
                  </a:cubicBezTo>
                  <a:cubicBezTo>
                    <a:pt x="555" y="1008"/>
                    <a:pt x="555" y="1008"/>
                    <a:pt x="555" y="1008"/>
                  </a:cubicBezTo>
                  <a:close/>
                  <a:moveTo>
                    <a:pt x="587" y="1008"/>
                  </a:moveTo>
                  <a:cubicBezTo>
                    <a:pt x="587" y="992"/>
                    <a:pt x="587" y="992"/>
                    <a:pt x="587" y="992"/>
                  </a:cubicBezTo>
                  <a:cubicBezTo>
                    <a:pt x="604" y="992"/>
                    <a:pt x="604" y="992"/>
                    <a:pt x="604" y="992"/>
                  </a:cubicBezTo>
                  <a:cubicBezTo>
                    <a:pt x="604" y="1008"/>
                    <a:pt x="604" y="1008"/>
                    <a:pt x="604" y="1008"/>
                  </a:cubicBezTo>
                  <a:cubicBezTo>
                    <a:pt x="587" y="1008"/>
                    <a:pt x="587" y="1008"/>
                    <a:pt x="587" y="1008"/>
                  </a:cubicBezTo>
                  <a:close/>
                  <a:moveTo>
                    <a:pt x="620" y="1008"/>
                  </a:moveTo>
                  <a:cubicBezTo>
                    <a:pt x="620" y="992"/>
                    <a:pt x="620" y="992"/>
                    <a:pt x="620" y="992"/>
                  </a:cubicBezTo>
                  <a:cubicBezTo>
                    <a:pt x="636" y="992"/>
                    <a:pt x="636" y="992"/>
                    <a:pt x="636" y="992"/>
                  </a:cubicBezTo>
                  <a:cubicBezTo>
                    <a:pt x="636" y="1008"/>
                    <a:pt x="636" y="1008"/>
                    <a:pt x="636" y="1008"/>
                  </a:cubicBezTo>
                  <a:cubicBezTo>
                    <a:pt x="620" y="1008"/>
                    <a:pt x="620" y="1008"/>
                    <a:pt x="620" y="1008"/>
                  </a:cubicBezTo>
                  <a:close/>
                  <a:moveTo>
                    <a:pt x="653" y="1008"/>
                  </a:moveTo>
                  <a:cubicBezTo>
                    <a:pt x="653" y="992"/>
                    <a:pt x="653" y="992"/>
                    <a:pt x="653" y="992"/>
                  </a:cubicBezTo>
                  <a:cubicBezTo>
                    <a:pt x="669" y="992"/>
                    <a:pt x="669" y="992"/>
                    <a:pt x="669" y="992"/>
                  </a:cubicBezTo>
                  <a:cubicBezTo>
                    <a:pt x="669" y="1008"/>
                    <a:pt x="669" y="1008"/>
                    <a:pt x="669" y="1008"/>
                  </a:cubicBezTo>
                  <a:cubicBezTo>
                    <a:pt x="653" y="1008"/>
                    <a:pt x="653" y="1008"/>
                    <a:pt x="653" y="1008"/>
                  </a:cubicBezTo>
                  <a:close/>
                  <a:moveTo>
                    <a:pt x="685" y="1008"/>
                  </a:moveTo>
                  <a:cubicBezTo>
                    <a:pt x="685" y="992"/>
                    <a:pt x="685" y="992"/>
                    <a:pt x="685" y="992"/>
                  </a:cubicBezTo>
                  <a:cubicBezTo>
                    <a:pt x="702" y="992"/>
                    <a:pt x="702" y="992"/>
                    <a:pt x="702" y="992"/>
                  </a:cubicBezTo>
                  <a:cubicBezTo>
                    <a:pt x="702" y="1008"/>
                    <a:pt x="702" y="1008"/>
                    <a:pt x="702" y="1008"/>
                  </a:cubicBezTo>
                  <a:cubicBezTo>
                    <a:pt x="685" y="1008"/>
                    <a:pt x="685" y="1008"/>
                    <a:pt x="685" y="1008"/>
                  </a:cubicBezTo>
                  <a:close/>
                  <a:moveTo>
                    <a:pt x="718" y="1008"/>
                  </a:moveTo>
                  <a:cubicBezTo>
                    <a:pt x="718" y="992"/>
                    <a:pt x="718" y="992"/>
                    <a:pt x="718" y="992"/>
                  </a:cubicBezTo>
                  <a:cubicBezTo>
                    <a:pt x="734" y="992"/>
                    <a:pt x="734" y="992"/>
                    <a:pt x="734" y="992"/>
                  </a:cubicBezTo>
                  <a:cubicBezTo>
                    <a:pt x="734" y="1008"/>
                    <a:pt x="734" y="1008"/>
                    <a:pt x="734" y="1008"/>
                  </a:cubicBezTo>
                  <a:cubicBezTo>
                    <a:pt x="718" y="1008"/>
                    <a:pt x="718" y="1008"/>
                    <a:pt x="718" y="1008"/>
                  </a:cubicBezTo>
                  <a:close/>
                  <a:moveTo>
                    <a:pt x="750" y="1008"/>
                  </a:moveTo>
                  <a:cubicBezTo>
                    <a:pt x="750" y="992"/>
                    <a:pt x="750" y="992"/>
                    <a:pt x="750" y="992"/>
                  </a:cubicBezTo>
                  <a:cubicBezTo>
                    <a:pt x="767" y="992"/>
                    <a:pt x="767" y="992"/>
                    <a:pt x="767" y="992"/>
                  </a:cubicBezTo>
                  <a:cubicBezTo>
                    <a:pt x="767" y="1008"/>
                    <a:pt x="767" y="1008"/>
                    <a:pt x="767" y="1008"/>
                  </a:cubicBezTo>
                  <a:cubicBezTo>
                    <a:pt x="750" y="1008"/>
                    <a:pt x="750" y="1008"/>
                    <a:pt x="750" y="1008"/>
                  </a:cubicBezTo>
                  <a:close/>
                  <a:moveTo>
                    <a:pt x="783" y="1008"/>
                  </a:moveTo>
                  <a:cubicBezTo>
                    <a:pt x="783" y="992"/>
                    <a:pt x="783" y="992"/>
                    <a:pt x="783" y="992"/>
                  </a:cubicBezTo>
                  <a:cubicBezTo>
                    <a:pt x="799" y="992"/>
                    <a:pt x="799" y="992"/>
                    <a:pt x="799" y="992"/>
                  </a:cubicBezTo>
                  <a:cubicBezTo>
                    <a:pt x="799" y="1008"/>
                    <a:pt x="799" y="1008"/>
                    <a:pt x="799" y="1008"/>
                  </a:cubicBezTo>
                  <a:cubicBezTo>
                    <a:pt x="783" y="1008"/>
                    <a:pt x="783" y="1008"/>
                    <a:pt x="783" y="1008"/>
                  </a:cubicBezTo>
                  <a:close/>
                  <a:moveTo>
                    <a:pt x="816" y="1008"/>
                  </a:moveTo>
                  <a:cubicBezTo>
                    <a:pt x="816" y="992"/>
                    <a:pt x="816" y="992"/>
                    <a:pt x="816" y="992"/>
                  </a:cubicBezTo>
                  <a:cubicBezTo>
                    <a:pt x="825" y="992"/>
                    <a:pt x="825" y="992"/>
                    <a:pt x="825" y="992"/>
                  </a:cubicBezTo>
                  <a:cubicBezTo>
                    <a:pt x="833" y="992"/>
                    <a:pt x="833" y="992"/>
                    <a:pt x="833" y="992"/>
                  </a:cubicBezTo>
                  <a:cubicBezTo>
                    <a:pt x="833" y="1000"/>
                    <a:pt x="833" y="1000"/>
                    <a:pt x="833" y="1000"/>
                  </a:cubicBezTo>
                  <a:cubicBezTo>
                    <a:pt x="833" y="1007"/>
                    <a:pt x="833" y="1007"/>
                    <a:pt x="833" y="1007"/>
                  </a:cubicBezTo>
                  <a:cubicBezTo>
                    <a:pt x="825" y="1007"/>
                    <a:pt x="825" y="1007"/>
                    <a:pt x="825" y="1007"/>
                  </a:cubicBezTo>
                  <a:cubicBezTo>
                    <a:pt x="825" y="1008"/>
                    <a:pt x="825" y="1008"/>
                    <a:pt x="825" y="1008"/>
                  </a:cubicBezTo>
                  <a:cubicBezTo>
                    <a:pt x="816" y="1008"/>
                    <a:pt x="816" y="1008"/>
                    <a:pt x="816" y="1008"/>
                  </a:cubicBezTo>
                  <a:close/>
                  <a:moveTo>
                    <a:pt x="816" y="1024"/>
                  </a:moveTo>
                  <a:cubicBezTo>
                    <a:pt x="833" y="1024"/>
                    <a:pt x="833" y="1024"/>
                    <a:pt x="833" y="1024"/>
                  </a:cubicBezTo>
                  <a:cubicBezTo>
                    <a:pt x="833" y="1040"/>
                    <a:pt x="833" y="1040"/>
                    <a:pt x="833" y="1040"/>
                  </a:cubicBezTo>
                  <a:cubicBezTo>
                    <a:pt x="816" y="1040"/>
                    <a:pt x="816" y="1040"/>
                    <a:pt x="816" y="1040"/>
                  </a:cubicBezTo>
                  <a:cubicBezTo>
                    <a:pt x="816" y="1024"/>
                    <a:pt x="816" y="1024"/>
                    <a:pt x="816" y="1024"/>
                  </a:cubicBezTo>
                  <a:close/>
                  <a:moveTo>
                    <a:pt x="816" y="1056"/>
                  </a:moveTo>
                  <a:cubicBezTo>
                    <a:pt x="833" y="1056"/>
                    <a:pt x="833" y="1056"/>
                    <a:pt x="833" y="1056"/>
                  </a:cubicBezTo>
                  <a:cubicBezTo>
                    <a:pt x="833" y="1073"/>
                    <a:pt x="833" y="1073"/>
                    <a:pt x="833" y="1073"/>
                  </a:cubicBezTo>
                  <a:cubicBezTo>
                    <a:pt x="816" y="1073"/>
                    <a:pt x="816" y="1073"/>
                    <a:pt x="816" y="1073"/>
                  </a:cubicBezTo>
                  <a:cubicBezTo>
                    <a:pt x="816" y="1056"/>
                    <a:pt x="816" y="1056"/>
                    <a:pt x="816" y="1056"/>
                  </a:cubicBezTo>
                  <a:close/>
                  <a:moveTo>
                    <a:pt x="816" y="1089"/>
                  </a:moveTo>
                  <a:cubicBezTo>
                    <a:pt x="833" y="1089"/>
                    <a:pt x="833" y="1089"/>
                    <a:pt x="833" y="1089"/>
                  </a:cubicBezTo>
                  <a:cubicBezTo>
                    <a:pt x="833" y="1105"/>
                    <a:pt x="833" y="1105"/>
                    <a:pt x="833" y="1105"/>
                  </a:cubicBezTo>
                  <a:cubicBezTo>
                    <a:pt x="816" y="1105"/>
                    <a:pt x="816" y="1105"/>
                    <a:pt x="816" y="1105"/>
                  </a:cubicBezTo>
                  <a:cubicBezTo>
                    <a:pt x="816" y="1089"/>
                    <a:pt x="816" y="1089"/>
                    <a:pt x="816" y="1089"/>
                  </a:cubicBezTo>
                  <a:close/>
                  <a:moveTo>
                    <a:pt x="816" y="1122"/>
                  </a:moveTo>
                  <a:cubicBezTo>
                    <a:pt x="833" y="1122"/>
                    <a:pt x="833" y="1122"/>
                    <a:pt x="833" y="1122"/>
                  </a:cubicBezTo>
                  <a:cubicBezTo>
                    <a:pt x="833" y="1138"/>
                    <a:pt x="833" y="1138"/>
                    <a:pt x="833" y="1138"/>
                  </a:cubicBezTo>
                  <a:cubicBezTo>
                    <a:pt x="816" y="1138"/>
                    <a:pt x="816" y="1138"/>
                    <a:pt x="816" y="1138"/>
                  </a:cubicBezTo>
                  <a:cubicBezTo>
                    <a:pt x="816" y="1122"/>
                    <a:pt x="816" y="1122"/>
                    <a:pt x="816" y="1122"/>
                  </a:cubicBezTo>
                  <a:close/>
                  <a:moveTo>
                    <a:pt x="816" y="1154"/>
                  </a:moveTo>
                  <a:cubicBezTo>
                    <a:pt x="833" y="1154"/>
                    <a:pt x="833" y="1154"/>
                    <a:pt x="833" y="1154"/>
                  </a:cubicBezTo>
                  <a:cubicBezTo>
                    <a:pt x="833" y="1171"/>
                    <a:pt x="833" y="1171"/>
                    <a:pt x="833" y="1171"/>
                  </a:cubicBezTo>
                  <a:cubicBezTo>
                    <a:pt x="816" y="1171"/>
                    <a:pt x="816" y="1171"/>
                    <a:pt x="816" y="1171"/>
                  </a:cubicBezTo>
                  <a:cubicBezTo>
                    <a:pt x="816" y="1154"/>
                    <a:pt x="816" y="1154"/>
                    <a:pt x="816" y="1154"/>
                  </a:cubicBezTo>
                  <a:close/>
                  <a:moveTo>
                    <a:pt x="816" y="1187"/>
                  </a:moveTo>
                  <a:cubicBezTo>
                    <a:pt x="833" y="1187"/>
                    <a:pt x="833" y="1187"/>
                    <a:pt x="833" y="1187"/>
                  </a:cubicBezTo>
                  <a:cubicBezTo>
                    <a:pt x="833" y="1203"/>
                    <a:pt x="833" y="1203"/>
                    <a:pt x="833" y="1203"/>
                  </a:cubicBezTo>
                  <a:cubicBezTo>
                    <a:pt x="816" y="1203"/>
                    <a:pt x="816" y="1203"/>
                    <a:pt x="816" y="1203"/>
                  </a:cubicBezTo>
                  <a:cubicBezTo>
                    <a:pt x="816" y="1187"/>
                    <a:pt x="816" y="1187"/>
                    <a:pt x="816" y="1187"/>
                  </a:cubicBezTo>
                  <a:close/>
                  <a:moveTo>
                    <a:pt x="816" y="1219"/>
                  </a:moveTo>
                  <a:cubicBezTo>
                    <a:pt x="833" y="1219"/>
                    <a:pt x="833" y="1219"/>
                    <a:pt x="833" y="1219"/>
                  </a:cubicBezTo>
                  <a:cubicBezTo>
                    <a:pt x="833" y="1236"/>
                    <a:pt x="833" y="1236"/>
                    <a:pt x="833" y="1236"/>
                  </a:cubicBezTo>
                  <a:cubicBezTo>
                    <a:pt x="816" y="1236"/>
                    <a:pt x="816" y="1236"/>
                    <a:pt x="816" y="1236"/>
                  </a:cubicBezTo>
                  <a:cubicBezTo>
                    <a:pt x="816" y="1219"/>
                    <a:pt x="816" y="1219"/>
                    <a:pt x="816" y="1219"/>
                  </a:cubicBezTo>
                  <a:close/>
                  <a:moveTo>
                    <a:pt x="816" y="1252"/>
                  </a:moveTo>
                  <a:cubicBezTo>
                    <a:pt x="833" y="1252"/>
                    <a:pt x="833" y="1252"/>
                    <a:pt x="833" y="1252"/>
                  </a:cubicBezTo>
                  <a:cubicBezTo>
                    <a:pt x="833" y="1268"/>
                    <a:pt x="833" y="1268"/>
                    <a:pt x="833" y="1268"/>
                  </a:cubicBezTo>
                  <a:cubicBezTo>
                    <a:pt x="816" y="1268"/>
                    <a:pt x="816" y="1268"/>
                    <a:pt x="816" y="1268"/>
                  </a:cubicBezTo>
                  <a:cubicBezTo>
                    <a:pt x="816" y="1252"/>
                    <a:pt x="816" y="1252"/>
                    <a:pt x="816" y="1252"/>
                  </a:cubicBezTo>
                  <a:close/>
                  <a:moveTo>
                    <a:pt x="816" y="1285"/>
                  </a:moveTo>
                  <a:cubicBezTo>
                    <a:pt x="833" y="1285"/>
                    <a:pt x="833" y="1285"/>
                    <a:pt x="833" y="1285"/>
                  </a:cubicBezTo>
                  <a:cubicBezTo>
                    <a:pt x="833" y="1301"/>
                    <a:pt x="833" y="1301"/>
                    <a:pt x="833" y="1301"/>
                  </a:cubicBezTo>
                  <a:cubicBezTo>
                    <a:pt x="816" y="1301"/>
                    <a:pt x="816" y="1301"/>
                    <a:pt x="816" y="1301"/>
                  </a:cubicBezTo>
                  <a:cubicBezTo>
                    <a:pt x="816" y="1285"/>
                    <a:pt x="816" y="1285"/>
                    <a:pt x="816" y="1285"/>
                  </a:cubicBezTo>
                  <a:close/>
                  <a:moveTo>
                    <a:pt x="816" y="1317"/>
                  </a:moveTo>
                  <a:cubicBezTo>
                    <a:pt x="833" y="1317"/>
                    <a:pt x="833" y="1317"/>
                    <a:pt x="833" y="1317"/>
                  </a:cubicBezTo>
                  <a:cubicBezTo>
                    <a:pt x="833" y="1334"/>
                    <a:pt x="833" y="1334"/>
                    <a:pt x="833" y="1334"/>
                  </a:cubicBezTo>
                  <a:cubicBezTo>
                    <a:pt x="816" y="1334"/>
                    <a:pt x="816" y="1334"/>
                    <a:pt x="816" y="1334"/>
                  </a:cubicBezTo>
                  <a:cubicBezTo>
                    <a:pt x="816" y="1317"/>
                    <a:pt x="816" y="1317"/>
                    <a:pt x="816" y="1317"/>
                  </a:cubicBezTo>
                  <a:close/>
                  <a:moveTo>
                    <a:pt x="816" y="1350"/>
                  </a:moveTo>
                  <a:cubicBezTo>
                    <a:pt x="833" y="1350"/>
                    <a:pt x="833" y="1350"/>
                    <a:pt x="833" y="1350"/>
                  </a:cubicBezTo>
                  <a:cubicBezTo>
                    <a:pt x="833" y="1366"/>
                    <a:pt x="833" y="1366"/>
                    <a:pt x="833" y="1366"/>
                  </a:cubicBezTo>
                  <a:cubicBezTo>
                    <a:pt x="816" y="1366"/>
                    <a:pt x="816" y="1366"/>
                    <a:pt x="816" y="1366"/>
                  </a:cubicBezTo>
                  <a:cubicBezTo>
                    <a:pt x="816" y="1350"/>
                    <a:pt x="816" y="1350"/>
                    <a:pt x="816" y="1350"/>
                  </a:cubicBezTo>
                  <a:close/>
                  <a:moveTo>
                    <a:pt x="816" y="1383"/>
                  </a:moveTo>
                  <a:cubicBezTo>
                    <a:pt x="833" y="1383"/>
                    <a:pt x="833" y="1383"/>
                    <a:pt x="833" y="1383"/>
                  </a:cubicBezTo>
                  <a:cubicBezTo>
                    <a:pt x="833" y="1399"/>
                    <a:pt x="833" y="1399"/>
                    <a:pt x="833" y="1399"/>
                  </a:cubicBezTo>
                  <a:cubicBezTo>
                    <a:pt x="816" y="1399"/>
                    <a:pt x="816" y="1399"/>
                    <a:pt x="816" y="1399"/>
                  </a:cubicBezTo>
                  <a:cubicBezTo>
                    <a:pt x="816" y="1383"/>
                    <a:pt x="816" y="1383"/>
                    <a:pt x="816" y="1383"/>
                  </a:cubicBezTo>
                  <a:close/>
                  <a:moveTo>
                    <a:pt x="816" y="1415"/>
                  </a:moveTo>
                  <a:cubicBezTo>
                    <a:pt x="833" y="1415"/>
                    <a:pt x="833" y="1415"/>
                    <a:pt x="833" y="1415"/>
                  </a:cubicBezTo>
                  <a:cubicBezTo>
                    <a:pt x="833" y="1432"/>
                    <a:pt x="833" y="1432"/>
                    <a:pt x="833" y="1432"/>
                  </a:cubicBezTo>
                  <a:cubicBezTo>
                    <a:pt x="816" y="1432"/>
                    <a:pt x="816" y="1432"/>
                    <a:pt x="816" y="1432"/>
                  </a:cubicBezTo>
                  <a:cubicBezTo>
                    <a:pt x="816" y="1415"/>
                    <a:pt x="816" y="1415"/>
                    <a:pt x="816" y="1415"/>
                  </a:cubicBezTo>
                  <a:close/>
                  <a:moveTo>
                    <a:pt x="816" y="1448"/>
                  </a:moveTo>
                  <a:cubicBezTo>
                    <a:pt x="833" y="1448"/>
                    <a:pt x="833" y="1448"/>
                    <a:pt x="833" y="1448"/>
                  </a:cubicBezTo>
                  <a:cubicBezTo>
                    <a:pt x="833" y="1464"/>
                    <a:pt x="833" y="1464"/>
                    <a:pt x="833" y="1464"/>
                  </a:cubicBezTo>
                  <a:cubicBezTo>
                    <a:pt x="816" y="1464"/>
                    <a:pt x="816" y="1464"/>
                    <a:pt x="816" y="1464"/>
                  </a:cubicBezTo>
                  <a:cubicBezTo>
                    <a:pt x="816" y="1448"/>
                    <a:pt x="816" y="1448"/>
                    <a:pt x="816" y="1448"/>
                  </a:cubicBezTo>
                  <a:close/>
                  <a:moveTo>
                    <a:pt x="816" y="1481"/>
                  </a:moveTo>
                  <a:cubicBezTo>
                    <a:pt x="833" y="1481"/>
                    <a:pt x="833" y="1481"/>
                    <a:pt x="833" y="1481"/>
                  </a:cubicBezTo>
                  <a:cubicBezTo>
                    <a:pt x="833" y="1497"/>
                    <a:pt x="833" y="1497"/>
                    <a:pt x="833" y="1497"/>
                  </a:cubicBezTo>
                  <a:cubicBezTo>
                    <a:pt x="816" y="1497"/>
                    <a:pt x="816" y="1497"/>
                    <a:pt x="816" y="1497"/>
                  </a:cubicBezTo>
                  <a:cubicBezTo>
                    <a:pt x="816" y="1481"/>
                    <a:pt x="816" y="1481"/>
                    <a:pt x="816" y="1481"/>
                  </a:cubicBezTo>
                  <a:close/>
                  <a:moveTo>
                    <a:pt x="816" y="1513"/>
                  </a:moveTo>
                  <a:cubicBezTo>
                    <a:pt x="833" y="1513"/>
                    <a:pt x="833" y="1513"/>
                    <a:pt x="833" y="1513"/>
                  </a:cubicBezTo>
                  <a:cubicBezTo>
                    <a:pt x="833" y="1530"/>
                    <a:pt x="833" y="1530"/>
                    <a:pt x="833" y="1530"/>
                  </a:cubicBezTo>
                  <a:cubicBezTo>
                    <a:pt x="816" y="1530"/>
                    <a:pt x="816" y="1530"/>
                    <a:pt x="816" y="1530"/>
                  </a:cubicBezTo>
                  <a:cubicBezTo>
                    <a:pt x="816" y="1513"/>
                    <a:pt x="816" y="1513"/>
                    <a:pt x="816" y="1513"/>
                  </a:cubicBezTo>
                  <a:close/>
                  <a:moveTo>
                    <a:pt x="816" y="1546"/>
                  </a:moveTo>
                  <a:cubicBezTo>
                    <a:pt x="833" y="1546"/>
                    <a:pt x="833" y="1546"/>
                    <a:pt x="833" y="1546"/>
                  </a:cubicBezTo>
                  <a:cubicBezTo>
                    <a:pt x="833" y="1562"/>
                    <a:pt x="833" y="1562"/>
                    <a:pt x="833" y="1562"/>
                  </a:cubicBezTo>
                  <a:cubicBezTo>
                    <a:pt x="816" y="1562"/>
                    <a:pt x="816" y="1562"/>
                    <a:pt x="816" y="1562"/>
                  </a:cubicBezTo>
                  <a:cubicBezTo>
                    <a:pt x="816" y="1546"/>
                    <a:pt x="816" y="1546"/>
                    <a:pt x="816" y="1546"/>
                  </a:cubicBezTo>
                  <a:close/>
                  <a:moveTo>
                    <a:pt x="816" y="1578"/>
                  </a:moveTo>
                  <a:cubicBezTo>
                    <a:pt x="833" y="1578"/>
                    <a:pt x="833" y="1578"/>
                    <a:pt x="833" y="1578"/>
                  </a:cubicBezTo>
                  <a:cubicBezTo>
                    <a:pt x="833" y="1595"/>
                    <a:pt x="833" y="1595"/>
                    <a:pt x="833" y="1595"/>
                  </a:cubicBezTo>
                  <a:cubicBezTo>
                    <a:pt x="816" y="1595"/>
                    <a:pt x="816" y="1595"/>
                    <a:pt x="816" y="1595"/>
                  </a:cubicBezTo>
                  <a:cubicBezTo>
                    <a:pt x="816" y="1578"/>
                    <a:pt x="816" y="1578"/>
                    <a:pt x="816" y="1578"/>
                  </a:cubicBezTo>
                  <a:close/>
                  <a:moveTo>
                    <a:pt x="816" y="1611"/>
                  </a:moveTo>
                  <a:cubicBezTo>
                    <a:pt x="833" y="1611"/>
                    <a:pt x="833" y="1611"/>
                    <a:pt x="833" y="1611"/>
                  </a:cubicBezTo>
                  <a:cubicBezTo>
                    <a:pt x="833" y="1627"/>
                    <a:pt x="833" y="1627"/>
                    <a:pt x="833" y="1627"/>
                  </a:cubicBezTo>
                  <a:cubicBezTo>
                    <a:pt x="816" y="1627"/>
                    <a:pt x="816" y="1627"/>
                    <a:pt x="816" y="1627"/>
                  </a:cubicBezTo>
                  <a:cubicBezTo>
                    <a:pt x="816" y="1611"/>
                    <a:pt x="816" y="1611"/>
                    <a:pt x="816" y="1611"/>
                  </a:cubicBezTo>
                  <a:close/>
                  <a:moveTo>
                    <a:pt x="816" y="1644"/>
                  </a:moveTo>
                  <a:cubicBezTo>
                    <a:pt x="833" y="1644"/>
                    <a:pt x="833" y="1644"/>
                    <a:pt x="833" y="1644"/>
                  </a:cubicBezTo>
                  <a:cubicBezTo>
                    <a:pt x="833" y="1660"/>
                    <a:pt x="833" y="1660"/>
                    <a:pt x="833" y="1660"/>
                  </a:cubicBezTo>
                  <a:cubicBezTo>
                    <a:pt x="816" y="1660"/>
                    <a:pt x="816" y="1660"/>
                    <a:pt x="816" y="1660"/>
                  </a:cubicBezTo>
                  <a:cubicBezTo>
                    <a:pt x="816" y="1644"/>
                    <a:pt x="816" y="1644"/>
                    <a:pt x="816" y="1644"/>
                  </a:cubicBezTo>
                  <a:close/>
                  <a:moveTo>
                    <a:pt x="816" y="1676"/>
                  </a:moveTo>
                  <a:cubicBezTo>
                    <a:pt x="833" y="1676"/>
                    <a:pt x="833" y="1676"/>
                    <a:pt x="833" y="1676"/>
                  </a:cubicBezTo>
                  <a:cubicBezTo>
                    <a:pt x="833" y="1693"/>
                    <a:pt x="833" y="1693"/>
                    <a:pt x="833" y="1693"/>
                  </a:cubicBezTo>
                  <a:cubicBezTo>
                    <a:pt x="816" y="1693"/>
                    <a:pt x="816" y="1693"/>
                    <a:pt x="816" y="1693"/>
                  </a:cubicBezTo>
                  <a:cubicBezTo>
                    <a:pt x="816" y="1676"/>
                    <a:pt x="816" y="1676"/>
                    <a:pt x="816" y="1676"/>
                  </a:cubicBezTo>
                  <a:close/>
                  <a:moveTo>
                    <a:pt x="816" y="1709"/>
                  </a:moveTo>
                  <a:cubicBezTo>
                    <a:pt x="833" y="1709"/>
                    <a:pt x="833" y="1709"/>
                    <a:pt x="833" y="1709"/>
                  </a:cubicBezTo>
                  <a:cubicBezTo>
                    <a:pt x="833" y="1725"/>
                    <a:pt x="833" y="1725"/>
                    <a:pt x="833" y="1725"/>
                  </a:cubicBezTo>
                  <a:cubicBezTo>
                    <a:pt x="816" y="1725"/>
                    <a:pt x="816" y="1725"/>
                    <a:pt x="816" y="1725"/>
                  </a:cubicBezTo>
                  <a:cubicBezTo>
                    <a:pt x="816" y="1709"/>
                    <a:pt x="816" y="1709"/>
                    <a:pt x="816" y="1709"/>
                  </a:cubicBezTo>
                  <a:close/>
                  <a:moveTo>
                    <a:pt x="380" y="612"/>
                  </a:moveTo>
                  <a:cubicBezTo>
                    <a:pt x="396" y="612"/>
                    <a:pt x="396" y="612"/>
                    <a:pt x="396" y="612"/>
                  </a:cubicBezTo>
                  <a:cubicBezTo>
                    <a:pt x="396" y="628"/>
                    <a:pt x="396" y="628"/>
                    <a:pt x="396" y="628"/>
                  </a:cubicBezTo>
                  <a:cubicBezTo>
                    <a:pt x="380" y="628"/>
                    <a:pt x="380" y="628"/>
                    <a:pt x="380" y="628"/>
                  </a:cubicBezTo>
                  <a:cubicBezTo>
                    <a:pt x="380" y="612"/>
                    <a:pt x="380" y="612"/>
                    <a:pt x="380" y="612"/>
                  </a:cubicBezTo>
                  <a:close/>
                  <a:moveTo>
                    <a:pt x="380" y="645"/>
                  </a:moveTo>
                  <a:cubicBezTo>
                    <a:pt x="396" y="645"/>
                    <a:pt x="396" y="645"/>
                    <a:pt x="396" y="645"/>
                  </a:cubicBezTo>
                  <a:cubicBezTo>
                    <a:pt x="396" y="661"/>
                    <a:pt x="396" y="661"/>
                    <a:pt x="396" y="661"/>
                  </a:cubicBezTo>
                  <a:cubicBezTo>
                    <a:pt x="380" y="661"/>
                    <a:pt x="380" y="661"/>
                    <a:pt x="380" y="661"/>
                  </a:cubicBezTo>
                  <a:cubicBezTo>
                    <a:pt x="380" y="645"/>
                    <a:pt x="380" y="645"/>
                    <a:pt x="380" y="645"/>
                  </a:cubicBezTo>
                  <a:close/>
                  <a:moveTo>
                    <a:pt x="380" y="677"/>
                  </a:moveTo>
                  <a:cubicBezTo>
                    <a:pt x="396" y="677"/>
                    <a:pt x="396" y="677"/>
                    <a:pt x="396" y="677"/>
                  </a:cubicBezTo>
                  <a:cubicBezTo>
                    <a:pt x="396" y="694"/>
                    <a:pt x="396" y="694"/>
                    <a:pt x="396" y="694"/>
                  </a:cubicBezTo>
                  <a:cubicBezTo>
                    <a:pt x="380" y="694"/>
                    <a:pt x="380" y="694"/>
                    <a:pt x="380" y="694"/>
                  </a:cubicBezTo>
                  <a:cubicBezTo>
                    <a:pt x="380" y="677"/>
                    <a:pt x="380" y="677"/>
                    <a:pt x="380" y="677"/>
                  </a:cubicBezTo>
                  <a:close/>
                  <a:moveTo>
                    <a:pt x="380" y="710"/>
                  </a:moveTo>
                  <a:cubicBezTo>
                    <a:pt x="396" y="710"/>
                    <a:pt x="396" y="710"/>
                    <a:pt x="396" y="710"/>
                  </a:cubicBezTo>
                  <a:cubicBezTo>
                    <a:pt x="396" y="726"/>
                    <a:pt x="396" y="726"/>
                    <a:pt x="396" y="726"/>
                  </a:cubicBezTo>
                  <a:cubicBezTo>
                    <a:pt x="380" y="726"/>
                    <a:pt x="380" y="726"/>
                    <a:pt x="380" y="726"/>
                  </a:cubicBezTo>
                  <a:cubicBezTo>
                    <a:pt x="380" y="710"/>
                    <a:pt x="380" y="710"/>
                    <a:pt x="380" y="710"/>
                  </a:cubicBezTo>
                  <a:close/>
                  <a:moveTo>
                    <a:pt x="380" y="743"/>
                  </a:moveTo>
                  <a:cubicBezTo>
                    <a:pt x="396" y="743"/>
                    <a:pt x="396" y="743"/>
                    <a:pt x="396" y="743"/>
                  </a:cubicBezTo>
                  <a:cubicBezTo>
                    <a:pt x="396" y="759"/>
                    <a:pt x="396" y="759"/>
                    <a:pt x="396" y="759"/>
                  </a:cubicBezTo>
                  <a:cubicBezTo>
                    <a:pt x="380" y="759"/>
                    <a:pt x="380" y="759"/>
                    <a:pt x="380" y="759"/>
                  </a:cubicBezTo>
                  <a:cubicBezTo>
                    <a:pt x="380" y="743"/>
                    <a:pt x="380" y="743"/>
                    <a:pt x="380" y="743"/>
                  </a:cubicBezTo>
                  <a:close/>
                  <a:moveTo>
                    <a:pt x="380" y="775"/>
                  </a:moveTo>
                  <a:cubicBezTo>
                    <a:pt x="396" y="775"/>
                    <a:pt x="396" y="775"/>
                    <a:pt x="396" y="775"/>
                  </a:cubicBezTo>
                  <a:cubicBezTo>
                    <a:pt x="396" y="792"/>
                    <a:pt x="396" y="792"/>
                    <a:pt x="396" y="792"/>
                  </a:cubicBezTo>
                  <a:cubicBezTo>
                    <a:pt x="380" y="792"/>
                    <a:pt x="380" y="792"/>
                    <a:pt x="380" y="792"/>
                  </a:cubicBezTo>
                  <a:cubicBezTo>
                    <a:pt x="380" y="775"/>
                    <a:pt x="380" y="775"/>
                    <a:pt x="380" y="775"/>
                  </a:cubicBezTo>
                  <a:close/>
                  <a:moveTo>
                    <a:pt x="380" y="808"/>
                  </a:moveTo>
                  <a:cubicBezTo>
                    <a:pt x="396" y="808"/>
                    <a:pt x="396" y="808"/>
                    <a:pt x="396" y="808"/>
                  </a:cubicBezTo>
                  <a:cubicBezTo>
                    <a:pt x="396" y="824"/>
                    <a:pt x="396" y="824"/>
                    <a:pt x="396" y="824"/>
                  </a:cubicBezTo>
                  <a:cubicBezTo>
                    <a:pt x="380" y="824"/>
                    <a:pt x="380" y="824"/>
                    <a:pt x="380" y="824"/>
                  </a:cubicBezTo>
                  <a:cubicBezTo>
                    <a:pt x="380" y="808"/>
                    <a:pt x="380" y="808"/>
                    <a:pt x="380" y="808"/>
                  </a:cubicBezTo>
                  <a:close/>
                  <a:moveTo>
                    <a:pt x="380" y="841"/>
                  </a:moveTo>
                  <a:cubicBezTo>
                    <a:pt x="396" y="841"/>
                    <a:pt x="396" y="841"/>
                    <a:pt x="396" y="841"/>
                  </a:cubicBezTo>
                  <a:cubicBezTo>
                    <a:pt x="396" y="857"/>
                    <a:pt x="396" y="857"/>
                    <a:pt x="396" y="857"/>
                  </a:cubicBezTo>
                  <a:cubicBezTo>
                    <a:pt x="380" y="857"/>
                    <a:pt x="380" y="857"/>
                    <a:pt x="380" y="857"/>
                  </a:cubicBezTo>
                  <a:cubicBezTo>
                    <a:pt x="380" y="841"/>
                    <a:pt x="380" y="841"/>
                    <a:pt x="380" y="841"/>
                  </a:cubicBezTo>
                  <a:close/>
                  <a:moveTo>
                    <a:pt x="380" y="873"/>
                  </a:moveTo>
                  <a:cubicBezTo>
                    <a:pt x="396" y="873"/>
                    <a:pt x="396" y="873"/>
                    <a:pt x="396" y="873"/>
                  </a:cubicBezTo>
                  <a:cubicBezTo>
                    <a:pt x="396" y="890"/>
                    <a:pt x="396" y="890"/>
                    <a:pt x="396" y="890"/>
                  </a:cubicBezTo>
                  <a:cubicBezTo>
                    <a:pt x="380" y="890"/>
                    <a:pt x="380" y="890"/>
                    <a:pt x="380" y="890"/>
                  </a:cubicBezTo>
                  <a:cubicBezTo>
                    <a:pt x="380" y="873"/>
                    <a:pt x="380" y="873"/>
                    <a:pt x="380" y="873"/>
                  </a:cubicBezTo>
                  <a:close/>
                  <a:moveTo>
                    <a:pt x="380" y="906"/>
                  </a:moveTo>
                  <a:cubicBezTo>
                    <a:pt x="396" y="906"/>
                    <a:pt x="396" y="906"/>
                    <a:pt x="396" y="906"/>
                  </a:cubicBezTo>
                  <a:cubicBezTo>
                    <a:pt x="396" y="915"/>
                    <a:pt x="396" y="915"/>
                    <a:pt x="396" y="915"/>
                  </a:cubicBezTo>
                  <a:cubicBezTo>
                    <a:pt x="395" y="915"/>
                    <a:pt x="395" y="915"/>
                    <a:pt x="395" y="915"/>
                  </a:cubicBezTo>
                  <a:cubicBezTo>
                    <a:pt x="395" y="924"/>
                    <a:pt x="395" y="924"/>
                    <a:pt x="395" y="924"/>
                  </a:cubicBezTo>
                  <a:cubicBezTo>
                    <a:pt x="388" y="924"/>
                    <a:pt x="388" y="924"/>
                    <a:pt x="388" y="924"/>
                  </a:cubicBezTo>
                  <a:cubicBezTo>
                    <a:pt x="380" y="924"/>
                    <a:pt x="380" y="924"/>
                    <a:pt x="380" y="924"/>
                  </a:cubicBezTo>
                  <a:cubicBezTo>
                    <a:pt x="380" y="915"/>
                    <a:pt x="380" y="915"/>
                    <a:pt x="380" y="915"/>
                  </a:cubicBezTo>
                  <a:cubicBezTo>
                    <a:pt x="380" y="906"/>
                    <a:pt x="380" y="906"/>
                    <a:pt x="380" y="906"/>
                  </a:cubicBezTo>
                  <a:close/>
                  <a:moveTo>
                    <a:pt x="411" y="924"/>
                  </a:moveTo>
                  <a:cubicBezTo>
                    <a:pt x="411" y="907"/>
                    <a:pt x="411" y="907"/>
                    <a:pt x="411" y="907"/>
                  </a:cubicBezTo>
                  <a:cubicBezTo>
                    <a:pt x="427" y="907"/>
                    <a:pt x="427" y="907"/>
                    <a:pt x="427" y="907"/>
                  </a:cubicBezTo>
                  <a:cubicBezTo>
                    <a:pt x="427" y="924"/>
                    <a:pt x="427" y="924"/>
                    <a:pt x="427" y="924"/>
                  </a:cubicBezTo>
                  <a:cubicBezTo>
                    <a:pt x="411" y="924"/>
                    <a:pt x="411" y="924"/>
                    <a:pt x="411" y="924"/>
                  </a:cubicBezTo>
                  <a:close/>
                  <a:moveTo>
                    <a:pt x="444" y="924"/>
                  </a:moveTo>
                  <a:cubicBezTo>
                    <a:pt x="444" y="907"/>
                    <a:pt x="444" y="907"/>
                    <a:pt x="444" y="907"/>
                  </a:cubicBezTo>
                  <a:cubicBezTo>
                    <a:pt x="460" y="907"/>
                    <a:pt x="460" y="907"/>
                    <a:pt x="460" y="907"/>
                  </a:cubicBezTo>
                  <a:cubicBezTo>
                    <a:pt x="460" y="924"/>
                    <a:pt x="460" y="924"/>
                    <a:pt x="460" y="924"/>
                  </a:cubicBezTo>
                  <a:cubicBezTo>
                    <a:pt x="444" y="924"/>
                    <a:pt x="444" y="924"/>
                    <a:pt x="444" y="924"/>
                  </a:cubicBezTo>
                  <a:close/>
                  <a:moveTo>
                    <a:pt x="476" y="924"/>
                  </a:moveTo>
                  <a:cubicBezTo>
                    <a:pt x="476" y="907"/>
                    <a:pt x="476" y="907"/>
                    <a:pt x="476" y="907"/>
                  </a:cubicBezTo>
                  <a:cubicBezTo>
                    <a:pt x="493" y="907"/>
                    <a:pt x="493" y="907"/>
                    <a:pt x="493" y="907"/>
                  </a:cubicBezTo>
                  <a:cubicBezTo>
                    <a:pt x="493" y="924"/>
                    <a:pt x="493" y="924"/>
                    <a:pt x="493" y="924"/>
                  </a:cubicBezTo>
                  <a:cubicBezTo>
                    <a:pt x="476" y="924"/>
                    <a:pt x="476" y="924"/>
                    <a:pt x="476" y="924"/>
                  </a:cubicBezTo>
                  <a:close/>
                  <a:moveTo>
                    <a:pt x="509" y="924"/>
                  </a:moveTo>
                  <a:cubicBezTo>
                    <a:pt x="509" y="907"/>
                    <a:pt x="509" y="907"/>
                    <a:pt x="509" y="907"/>
                  </a:cubicBezTo>
                  <a:cubicBezTo>
                    <a:pt x="525" y="907"/>
                    <a:pt x="525" y="907"/>
                    <a:pt x="525" y="907"/>
                  </a:cubicBezTo>
                  <a:cubicBezTo>
                    <a:pt x="525" y="924"/>
                    <a:pt x="525" y="924"/>
                    <a:pt x="525" y="924"/>
                  </a:cubicBezTo>
                  <a:cubicBezTo>
                    <a:pt x="509" y="924"/>
                    <a:pt x="509" y="924"/>
                    <a:pt x="509" y="924"/>
                  </a:cubicBezTo>
                  <a:close/>
                  <a:moveTo>
                    <a:pt x="542" y="924"/>
                  </a:moveTo>
                  <a:cubicBezTo>
                    <a:pt x="542" y="907"/>
                    <a:pt x="542" y="907"/>
                    <a:pt x="542" y="907"/>
                  </a:cubicBezTo>
                  <a:cubicBezTo>
                    <a:pt x="558" y="907"/>
                    <a:pt x="558" y="907"/>
                    <a:pt x="558" y="907"/>
                  </a:cubicBezTo>
                  <a:cubicBezTo>
                    <a:pt x="558" y="924"/>
                    <a:pt x="558" y="924"/>
                    <a:pt x="558" y="924"/>
                  </a:cubicBezTo>
                  <a:cubicBezTo>
                    <a:pt x="542" y="924"/>
                    <a:pt x="542" y="924"/>
                    <a:pt x="542" y="924"/>
                  </a:cubicBezTo>
                  <a:close/>
                  <a:moveTo>
                    <a:pt x="574" y="924"/>
                  </a:moveTo>
                  <a:cubicBezTo>
                    <a:pt x="574" y="907"/>
                    <a:pt x="574" y="907"/>
                    <a:pt x="574" y="907"/>
                  </a:cubicBezTo>
                  <a:cubicBezTo>
                    <a:pt x="590" y="907"/>
                    <a:pt x="590" y="907"/>
                    <a:pt x="590" y="907"/>
                  </a:cubicBezTo>
                  <a:cubicBezTo>
                    <a:pt x="590" y="924"/>
                    <a:pt x="590" y="924"/>
                    <a:pt x="590" y="924"/>
                  </a:cubicBezTo>
                  <a:cubicBezTo>
                    <a:pt x="574" y="924"/>
                    <a:pt x="574" y="924"/>
                    <a:pt x="574" y="924"/>
                  </a:cubicBezTo>
                  <a:close/>
                  <a:moveTo>
                    <a:pt x="607" y="924"/>
                  </a:moveTo>
                  <a:cubicBezTo>
                    <a:pt x="607" y="907"/>
                    <a:pt x="607" y="907"/>
                    <a:pt x="607" y="907"/>
                  </a:cubicBezTo>
                  <a:cubicBezTo>
                    <a:pt x="623" y="907"/>
                    <a:pt x="623" y="907"/>
                    <a:pt x="623" y="907"/>
                  </a:cubicBezTo>
                  <a:cubicBezTo>
                    <a:pt x="623" y="924"/>
                    <a:pt x="623" y="924"/>
                    <a:pt x="623" y="924"/>
                  </a:cubicBezTo>
                  <a:cubicBezTo>
                    <a:pt x="607" y="924"/>
                    <a:pt x="607" y="924"/>
                    <a:pt x="607" y="924"/>
                  </a:cubicBezTo>
                  <a:close/>
                  <a:moveTo>
                    <a:pt x="639" y="924"/>
                  </a:moveTo>
                  <a:cubicBezTo>
                    <a:pt x="639" y="907"/>
                    <a:pt x="639" y="907"/>
                    <a:pt x="639" y="907"/>
                  </a:cubicBezTo>
                  <a:cubicBezTo>
                    <a:pt x="656" y="907"/>
                    <a:pt x="656" y="907"/>
                    <a:pt x="656" y="907"/>
                  </a:cubicBezTo>
                  <a:cubicBezTo>
                    <a:pt x="656" y="924"/>
                    <a:pt x="656" y="924"/>
                    <a:pt x="656" y="924"/>
                  </a:cubicBezTo>
                  <a:cubicBezTo>
                    <a:pt x="639" y="924"/>
                    <a:pt x="639" y="924"/>
                    <a:pt x="639" y="924"/>
                  </a:cubicBezTo>
                  <a:close/>
                  <a:moveTo>
                    <a:pt x="672" y="924"/>
                  </a:moveTo>
                  <a:cubicBezTo>
                    <a:pt x="672" y="907"/>
                    <a:pt x="672" y="907"/>
                    <a:pt x="672" y="907"/>
                  </a:cubicBezTo>
                  <a:cubicBezTo>
                    <a:pt x="688" y="907"/>
                    <a:pt x="688" y="907"/>
                    <a:pt x="688" y="907"/>
                  </a:cubicBezTo>
                  <a:cubicBezTo>
                    <a:pt x="688" y="924"/>
                    <a:pt x="688" y="924"/>
                    <a:pt x="688" y="924"/>
                  </a:cubicBezTo>
                  <a:cubicBezTo>
                    <a:pt x="672" y="924"/>
                    <a:pt x="672" y="924"/>
                    <a:pt x="672" y="924"/>
                  </a:cubicBezTo>
                  <a:close/>
                  <a:moveTo>
                    <a:pt x="705" y="924"/>
                  </a:moveTo>
                  <a:cubicBezTo>
                    <a:pt x="705" y="907"/>
                    <a:pt x="705" y="907"/>
                    <a:pt x="705" y="907"/>
                  </a:cubicBezTo>
                  <a:cubicBezTo>
                    <a:pt x="721" y="907"/>
                    <a:pt x="721" y="907"/>
                    <a:pt x="721" y="907"/>
                  </a:cubicBezTo>
                  <a:cubicBezTo>
                    <a:pt x="721" y="924"/>
                    <a:pt x="721" y="924"/>
                    <a:pt x="721" y="924"/>
                  </a:cubicBezTo>
                  <a:cubicBezTo>
                    <a:pt x="705" y="924"/>
                    <a:pt x="705" y="924"/>
                    <a:pt x="705" y="924"/>
                  </a:cubicBezTo>
                  <a:close/>
                  <a:moveTo>
                    <a:pt x="737" y="924"/>
                  </a:moveTo>
                  <a:cubicBezTo>
                    <a:pt x="737" y="907"/>
                    <a:pt x="737" y="907"/>
                    <a:pt x="737" y="907"/>
                  </a:cubicBezTo>
                  <a:cubicBezTo>
                    <a:pt x="754" y="907"/>
                    <a:pt x="754" y="907"/>
                    <a:pt x="754" y="907"/>
                  </a:cubicBezTo>
                  <a:cubicBezTo>
                    <a:pt x="754" y="924"/>
                    <a:pt x="754" y="924"/>
                    <a:pt x="754" y="924"/>
                  </a:cubicBezTo>
                  <a:cubicBezTo>
                    <a:pt x="737" y="924"/>
                    <a:pt x="737" y="924"/>
                    <a:pt x="737" y="924"/>
                  </a:cubicBezTo>
                  <a:close/>
                  <a:moveTo>
                    <a:pt x="770" y="924"/>
                  </a:moveTo>
                  <a:cubicBezTo>
                    <a:pt x="770" y="907"/>
                    <a:pt x="770" y="907"/>
                    <a:pt x="770" y="907"/>
                  </a:cubicBezTo>
                  <a:cubicBezTo>
                    <a:pt x="786" y="907"/>
                    <a:pt x="786" y="907"/>
                    <a:pt x="786" y="907"/>
                  </a:cubicBezTo>
                  <a:cubicBezTo>
                    <a:pt x="786" y="924"/>
                    <a:pt x="786" y="924"/>
                    <a:pt x="786" y="924"/>
                  </a:cubicBezTo>
                  <a:cubicBezTo>
                    <a:pt x="770" y="924"/>
                    <a:pt x="770" y="924"/>
                    <a:pt x="770" y="924"/>
                  </a:cubicBezTo>
                  <a:close/>
                  <a:moveTo>
                    <a:pt x="803" y="924"/>
                  </a:moveTo>
                  <a:cubicBezTo>
                    <a:pt x="803" y="907"/>
                    <a:pt x="803" y="907"/>
                    <a:pt x="803" y="907"/>
                  </a:cubicBezTo>
                  <a:cubicBezTo>
                    <a:pt x="819" y="907"/>
                    <a:pt x="819" y="907"/>
                    <a:pt x="819" y="907"/>
                  </a:cubicBezTo>
                  <a:cubicBezTo>
                    <a:pt x="819" y="924"/>
                    <a:pt x="819" y="924"/>
                    <a:pt x="819" y="924"/>
                  </a:cubicBezTo>
                  <a:cubicBezTo>
                    <a:pt x="803" y="924"/>
                    <a:pt x="803" y="924"/>
                    <a:pt x="803" y="924"/>
                  </a:cubicBezTo>
                  <a:close/>
                  <a:moveTo>
                    <a:pt x="835" y="924"/>
                  </a:moveTo>
                  <a:cubicBezTo>
                    <a:pt x="835" y="907"/>
                    <a:pt x="835" y="907"/>
                    <a:pt x="835" y="907"/>
                  </a:cubicBezTo>
                  <a:cubicBezTo>
                    <a:pt x="852" y="907"/>
                    <a:pt x="852" y="907"/>
                    <a:pt x="852" y="907"/>
                  </a:cubicBezTo>
                  <a:cubicBezTo>
                    <a:pt x="852" y="924"/>
                    <a:pt x="852" y="924"/>
                    <a:pt x="852" y="924"/>
                  </a:cubicBezTo>
                  <a:cubicBezTo>
                    <a:pt x="835" y="924"/>
                    <a:pt x="835" y="924"/>
                    <a:pt x="835" y="924"/>
                  </a:cubicBezTo>
                  <a:close/>
                  <a:moveTo>
                    <a:pt x="868" y="924"/>
                  </a:moveTo>
                  <a:cubicBezTo>
                    <a:pt x="868" y="907"/>
                    <a:pt x="868" y="907"/>
                    <a:pt x="868" y="907"/>
                  </a:cubicBezTo>
                  <a:cubicBezTo>
                    <a:pt x="884" y="907"/>
                    <a:pt x="884" y="907"/>
                    <a:pt x="884" y="907"/>
                  </a:cubicBezTo>
                  <a:cubicBezTo>
                    <a:pt x="884" y="924"/>
                    <a:pt x="884" y="924"/>
                    <a:pt x="884" y="924"/>
                  </a:cubicBezTo>
                  <a:cubicBezTo>
                    <a:pt x="868" y="924"/>
                    <a:pt x="868" y="924"/>
                    <a:pt x="868" y="924"/>
                  </a:cubicBezTo>
                  <a:close/>
                  <a:moveTo>
                    <a:pt x="901" y="924"/>
                  </a:moveTo>
                  <a:cubicBezTo>
                    <a:pt x="901" y="907"/>
                    <a:pt x="901" y="907"/>
                    <a:pt x="901" y="907"/>
                  </a:cubicBezTo>
                  <a:cubicBezTo>
                    <a:pt x="917" y="907"/>
                    <a:pt x="917" y="907"/>
                    <a:pt x="917" y="907"/>
                  </a:cubicBezTo>
                  <a:cubicBezTo>
                    <a:pt x="917" y="924"/>
                    <a:pt x="917" y="924"/>
                    <a:pt x="917" y="924"/>
                  </a:cubicBezTo>
                  <a:cubicBezTo>
                    <a:pt x="901" y="924"/>
                    <a:pt x="901" y="924"/>
                    <a:pt x="901" y="924"/>
                  </a:cubicBezTo>
                  <a:close/>
                  <a:moveTo>
                    <a:pt x="922" y="918"/>
                  </a:moveTo>
                  <a:cubicBezTo>
                    <a:pt x="938" y="918"/>
                    <a:pt x="938" y="918"/>
                    <a:pt x="938" y="918"/>
                  </a:cubicBezTo>
                  <a:cubicBezTo>
                    <a:pt x="938" y="935"/>
                    <a:pt x="938" y="935"/>
                    <a:pt x="938" y="935"/>
                  </a:cubicBezTo>
                  <a:cubicBezTo>
                    <a:pt x="922" y="935"/>
                    <a:pt x="922" y="935"/>
                    <a:pt x="922" y="935"/>
                  </a:cubicBezTo>
                  <a:cubicBezTo>
                    <a:pt x="922" y="918"/>
                    <a:pt x="922" y="918"/>
                    <a:pt x="922" y="918"/>
                  </a:cubicBezTo>
                  <a:close/>
                  <a:moveTo>
                    <a:pt x="922" y="951"/>
                  </a:moveTo>
                  <a:cubicBezTo>
                    <a:pt x="938" y="951"/>
                    <a:pt x="938" y="951"/>
                    <a:pt x="938" y="951"/>
                  </a:cubicBezTo>
                  <a:cubicBezTo>
                    <a:pt x="938" y="967"/>
                    <a:pt x="938" y="967"/>
                    <a:pt x="938" y="967"/>
                  </a:cubicBezTo>
                  <a:cubicBezTo>
                    <a:pt x="922" y="967"/>
                    <a:pt x="922" y="967"/>
                    <a:pt x="922" y="967"/>
                  </a:cubicBezTo>
                  <a:cubicBezTo>
                    <a:pt x="922" y="951"/>
                    <a:pt x="922" y="951"/>
                    <a:pt x="922" y="951"/>
                  </a:cubicBezTo>
                  <a:close/>
                  <a:moveTo>
                    <a:pt x="922" y="984"/>
                  </a:moveTo>
                  <a:cubicBezTo>
                    <a:pt x="938" y="984"/>
                    <a:pt x="938" y="984"/>
                    <a:pt x="938" y="984"/>
                  </a:cubicBezTo>
                  <a:cubicBezTo>
                    <a:pt x="938" y="1000"/>
                    <a:pt x="938" y="1000"/>
                    <a:pt x="938" y="1000"/>
                  </a:cubicBezTo>
                  <a:cubicBezTo>
                    <a:pt x="922" y="1000"/>
                    <a:pt x="922" y="1000"/>
                    <a:pt x="922" y="1000"/>
                  </a:cubicBezTo>
                  <a:cubicBezTo>
                    <a:pt x="922" y="984"/>
                    <a:pt x="922" y="984"/>
                    <a:pt x="922" y="984"/>
                  </a:cubicBezTo>
                  <a:close/>
                  <a:moveTo>
                    <a:pt x="922" y="1016"/>
                  </a:moveTo>
                  <a:cubicBezTo>
                    <a:pt x="938" y="1016"/>
                    <a:pt x="938" y="1016"/>
                    <a:pt x="938" y="1016"/>
                  </a:cubicBezTo>
                  <a:cubicBezTo>
                    <a:pt x="938" y="1033"/>
                    <a:pt x="938" y="1033"/>
                    <a:pt x="938" y="1033"/>
                  </a:cubicBezTo>
                  <a:cubicBezTo>
                    <a:pt x="922" y="1033"/>
                    <a:pt x="922" y="1033"/>
                    <a:pt x="922" y="1033"/>
                  </a:cubicBezTo>
                  <a:cubicBezTo>
                    <a:pt x="922" y="1016"/>
                    <a:pt x="922" y="1016"/>
                    <a:pt x="922" y="1016"/>
                  </a:cubicBezTo>
                  <a:close/>
                  <a:moveTo>
                    <a:pt x="922" y="1049"/>
                  </a:moveTo>
                  <a:cubicBezTo>
                    <a:pt x="938" y="1049"/>
                    <a:pt x="938" y="1049"/>
                    <a:pt x="938" y="1049"/>
                  </a:cubicBezTo>
                  <a:cubicBezTo>
                    <a:pt x="938" y="1065"/>
                    <a:pt x="938" y="1065"/>
                    <a:pt x="938" y="1065"/>
                  </a:cubicBezTo>
                  <a:cubicBezTo>
                    <a:pt x="922" y="1065"/>
                    <a:pt x="922" y="1065"/>
                    <a:pt x="922" y="1065"/>
                  </a:cubicBezTo>
                  <a:cubicBezTo>
                    <a:pt x="922" y="1049"/>
                    <a:pt x="922" y="1049"/>
                    <a:pt x="922" y="1049"/>
                  </a:cubicBezTo>
                  <a:close/>
                  <a:moveTo>
                    <a:pt x="922" y="1082"/>
                  </a:moveTo>
                  <a:cubicBezTo>
                    <a:pt x="938" y="1082"/>
                    <a:pt x="938" y="1082"/>
                    <a:pt x="938" y="1082"/>
                  </a:cubicBezTo>
                  <a:cubicBezTo>
                    <a:pt x="938" y="1098"/>
                    <a:pt x="938" y="1098"/>
                    <a:pt x="938" y="1098"/>
                  </a:cubicBezTo>
                  <a:cubicBezTo>
                    <a:pt x="922" y="1098"/>
                    <a:pt x="922" y="1098"/>
                    <a:pt x="922" y="1098"/>
                  </a:cubicBezTo>
                  <a:cubicBezTo>
                    <a:pt x="922" y="1082"/>
                    <a:pt x="922" y="1082"/>
                    <a:pt x="922" y="1082"/>
                  </a:cubicBezTo>
                  <a:close/>
                  <a:moveTo>
                    <a:pt x="922" y="1114"/>
                  </a:moveTo>
                  <a:cubicBezTo>
                    <a:pt x="938" y="1114"/>
                    <a:pt x="938" y="1114"/>
                    <a:pt x="938" y="1114"/>
                  </a:cubicBezTo>
                  <a:cubicBezTo>
                    <a:pt x="938" y="1131"/>
                    <a:pt x="938" y="1131"/>
                    <a:pt x="938" y="1131"/>
                  </a:cubicBezTo>
                  <a:cubicBezTo>
                    <a:pt x="922" y="1131"/>
                    <a:pt x="922" y="1131"/>
                    <a:pt x="922" y="1131"/>
                  </a:cubicBezTo>
                  <a:cubicBezTo>
                    <a:pt x="922" y="1114"/>
                    <a:pt x="922" y="1114"/>
                    <a:pt x="922" y="1114"/>
                  </a:cubicBezTo>
                  <a:close/>
                  <a:moveTo>
                    <a:pt x="922" y="1147"/>
                  </a:moveTo>
                  <a:cubicBezTo>
                    <a:pt x="938" y="1147"/>
                    <a:pt x="938" y="1147"/>
                    <a:pt x="938" y="1147"/>
                  </a:cubicBezTo>
                  <a:cubicBezTo>
                    <a:pt x="938" y="1163"/>
                    <a:pt x="938" y="1163"/>
                    <a:pt x="938" y="1163"/>
                  </a:cubicBezTo>
                  <a:cubicBezTo>
                    <a:pt x="922" y="1163"/>
                    <a:pt x="922" y="1163"/>
                    <a:pt x="922" y="1163"/>
                  </a:cubicBezTo>
                  <a:cubicBezTo>
                    <a:pt x="922" y="1147"/>
                    <a:pt x="922" y="1147"/>
                    <a:pt x="922" y="1147"/>
                  </a:cubicBezTo>
                  <a:close/>
                  <a:moveTo>
                    <a:pt x="922" y="1179"/>
                  </a:moveTo>
                  <a:cubicBezTo>
                    <a:pt x="938" y="1179"/>
                    <a:pt x="938" y="1179"/>
                    <a:pt x="938" y="1179"/>
                  </a:cubicBezTo>
                  <a:cubicBezTo>
                    <a:pt x="938" y="1196"/>
                    <a:pt x="938" y="1196"/>
                    <a:pt x="938" y="1196"/>
                  </a:cubicBezTo>
                  <a:cubicBezTo>
                    <a:pt x="922" y="1196"/>
                    <a:pt x="922" y="1196"/>
                    <a:pt x="922" y="1196"/>
                  </a:cubicBezTo>
                  <a:cubicBezTo>
                    <a:pt x="922" y="1179"/>
                    <a:pt x="922" y="1179"/>
                    <a:pt x="922" y="1179"/>
                  </a:cubicBezTo>
                  <a:close/>
                  <a:moveTo>
                    <a:pt x="922" y="1212"/>
                  </a:moveTo>
                  <a:cubicBezTo>
                    <a:pt x="938" y="1212"/>
                    <a:pt x="938" y="1212"/>
                    <a:pt x="938" y="1212"/>
                  </a:cubicBezTo>
                  <a:cubicBezTo>
                    <a:pt x="938" y="1228"/>
                    <a:pt x="938" y="1228"/>
                    <a:pt x="938" y="1228"/>
                  </a:cubicBezTo>
                  <a:cubicBezTo>
                    <a:pt x="922" y="1228"/>
                    <a:pt x="922" y="1228"/>
                    <a:pt x="922" y="1228"/>
                  </a:cubicBezTo>
                  <a:cubicBezTo>
                    <a:pt x="922" y="1212"/>
                    <a:pt x="922" y="1212"/>
                    <a:pt x="922" y="1212"/>
                  </a:cubicBezTo>
                  <a:close/>
                  <a:moveTo>
                    <a:pt x="922" y="1245"/>
                  </a:moveTo>
                  <a:cubicBezTo>
                    <a:pt x="938" y="1245"/>
                    <a:pt x="938" y="1245"/>
                    <a:pt x="938" y="1245"/>
                  </a:cubicBezTo>
                  <a:cubicBezTo>
                    <a:pt x="938" y="1261"/>
                    <a:pt x="938" y="1261"/>
                    <a:pt x="938" y="1261"/>
                  </a:cubicBezTo>
                  <a:cubicBezTo>
                    <a:pt x="922" y="1261"/>
                    <a:pt x="922" y="1261"/>
                    <a:pt x="922" y="1261"/>
                  </a:cubicBezTo>
                  <a:cubicBezTo>
                    <a:pt x="922" y="1245"/>
                    <a:pt x="922" y="1245"/>
                    <a:pt x="922" y="1245"/>
                  </a:cubicBezTo>
                  <a:close/>
                  <a:moveTo>
                    <a:pt x="922" y="1277"/>
                  </a:moveTo>
                  <a:cubicBezTo>
                    <a:pt x="938" y="1277"/>
                    <a:pt x="938" y="1277"/>
                    <a:pt x="938" y="1277"/>
                  </a:cubicBezTo>
                  <a:cubicBezTo>
                    <a:pt x="938" y="1294"/>
                    <a:pt x="938" y="1294"/>
                    <a:pt x="938" y="1294"/>
                  </a:cubicBezTo>
                  <a:cubicBezTo>
                    <a:pt x="922" y="1294"/>
                    <a:pt x="922" y="1294"/>
                    <a:pt x="922" y="1294"/>
                  </a:cubicBezTo>
                  <a:cubicBezTo>
                    <a:pt x="922" y="1277"/>
                    <a:pt x="922" y="1277"/>
                    <a:pt x="922" y="1277"/>
                  </a:cubicBezTo>
                  <a:close/>
                  <a:moveTo>
                    <a:pt x="922" y="1310"/>
                  </a:moveTo>
                  <a:cubicBezTo>
                    <a:pt x="938" y="1310"/>
                    <a:pt x="938" y="1310"/>
                    <a:pt x="938" y="1310"/>
                  </a:cubicBezTo>
                  <a:cubicBezTo>
                    <a:pt x="938" y="1326"/>
                    <a:pt x="938" y="1326"/>
                    <a:pt x="938" y="1326"/>
                  </a:cubicBezTo>
                  <a:cubicBezTo>
                    <a:pt x="922" y="1326"/>
                    <a:pt x="922" y="1326"/>
                    <a:pt x="922" y="1326"/>
                  </a:cubicBezTo>
                  <a:cubicBezTo>
                    <a:pt x="922" y="1310"/>
                    <a:pt x="922" y="1310"/>
                    <a:pt x="922" y="1310"/>
                  </a:cubicBezTo>
                  <a:close/>
                  <a:moveTo>
                    <a:pt x="922" y="1343"/>
                  </a:moveTo>
                  <a:cubicBezTo>
                    <a:pt x="938" y="1343"/>
                    <a:pt x="938" y="1343"/>
                    <a:pt x="938" y="1343"/>
                  </a:cubicBezTo>
                  <a:cubicBezTo>
                    <a:pt x="938" y="1359"/>
                    <a:pt x="938" y="1359"/>
                    <a:pt x="938" y="1359"/>
                  </a:cubicBezTo>
                  <a:cubicBezTo>
                    <a:pt x="922" y="1359"/>
                    <a:pt x="922" y="1359"/>
                    <a:pt x="922" y="1359"/>
                  </a:cubicBezTo>
                  <a:cubicBezTo>
                    <a:pt x="922" y="1343"/>
                    <a:pt x="922" y="1343"/>
                    <a:pt x="922" y="1343"/>
                  </a:cubicBezTo>
                  <a:close/>
                  <a:moveTo>
                    <a:pt x="922" y="1375"/>
                  </a:moveTo>
                  <a:cubicBezTo>
                    <a:pt x="938" y="1375"/>
                    <a:pt x="938" y="1375"/>
                    <a:pt x="938" y="1375"/>
                  </a:cubicBezTo>
                  <a:cubicBezTo>
                    <a:pt x="938" y="1392"/>
                    <a:pt x="938" y="1392"/>
                    <a:pt x="938" y="1392"/>
                  </a:cubicBezTo>
                  <a:cubicBezTo>
                    <a:pt x="922" y="1392"/>
                    <a:pt x="922" y="1392"/>
                    <a:pt x="922" y="1392"/>
                  </a:cubicBezTo>
                  <a:cubicBezTo>
                    <a:pt x="922" y="1375"/>
                    <a:pt x="922" y="1375"/>
                    <a:pt x="922" y="1375"/>
                  </a:cubicBezTo>
                  <a:close/>
                  <a:moveTo>
                    <a:pt x="922" y="1408"/>
                  </a:moveTo>
                  <a:cubicBezTo>
                    <a:pt x="938" y="1408"/>
                    <a:pt x="938" y="1408"/>
                    <a:pt x="938" y="1408"/>
                  </a:cubicBezTo>
                  <a:cubicBezTo>
                    <a:pt x="938" y="1424"/>
                    <a:pt x="938" y="1424"/>
                    <a:pt x="938" y="1424"/>
                  </a:cubicBezTo>
                  <a:cubicBezTo>
                    <a:pt x="922" y="1424"/>
                    <a:pt x="922" y="1424"/>
                    <a:pt x="922" y="1424"/>
                  </a:cubicBezTo>
                  <a:cubicBezTo>
                    <a:pt x="922" y="1408"/>
                    <a:pt x="922" y="1408"/>
                    <a:pt x="922" y="1408"/>
                  </a:cubicBezTo>
                  <a:close/>
                  <a:moveTo>
                    <a:pt x="922" y="1441"/>
                  </a:moveTo>
                  <a:cubicBezTo>
                    <a:pt x="938" y="1441"/>
                    <a:pt x="938" y="1441"/>
                    <a:pt x="938" y="1441"/>
                  </a:cubicBezTo>
                  <a:cubicBezTo>
                    <a:pt x="938" y="1457"/>
                    <a:pt x="938" y="1457"/>
                    <a:pt x="938" y="1457"/>
                  </a:cubicBezTo>
                  <a:cubicBezTo>
                    <a:pt x="922" y="1457"/>
                    <a:pt x="922" y="1457"/>
                    <a:pt x="922" y="1457"/>
                  </a:cubicBezTo>
                  <a:cubicBezTo>
                    <a:pt x="922" y="1441"/>
                    <a:pt x="922" y="1441"/>
                    <a:pt x="922" y="1441"/>
                  </a:cubicBezTo>
                  <a:close/>
                  <a:moveTo>
                    <a:pt x="922" y="1473"/>
                  </a:moveTo>
                  <a:cubicBezTo>
                    <a:pt x="938" y="1473"/>
                    <a:pt x="938" y="1473"/>
                    <a:pt x="938" y="1473"/>
                  </a:cubicBezTo>
                  <a:cubicBezTo>
                    <a:pt x="938" y="1490"/>
                    <a:pt x="938" y="1490"/>
                    <a:pt x="938" y="1490"/>
                  </a:cubicBezTo>
                  <a:cubicBezTo>
                    <a:pt x="922" y="1490"/>
                    <a:pt x="922" y="1490"/>
                    <a:pt x="922" y="1490"/>
                  </a:cubicBezTo>
                  <a:cubicBezTo>
                    <a:pt x="922" y="1473"/>
                    <a:pt x="922" y="1473"/>
                    <a:pt x="922" y="1473"/>
                  </a:cubicBezTo>
                  <a:close/>
                  <a:moveTo>
                    <a:pt x="922" y="1506"/>
                  </a:moveTo>
                  <a:cubicBezTo>
                    <a:pt x="938" y="1506"/>
                    <a:pt x="938" y="1506"/>
                    <a:pt x="938" y="1506"/>
                  </a:cubicBezTo>
                  <a:cubicBezTo>
                    <a:pt x="938" y="1522"/>
                    <a:pt x="938" y="1522"/>
                    <a:pt x="938" y="1522"/>
                  </a:cubicBezTo>
                  <a:cubicBezTo>
                    <a:pt x="922" y="1522"/>
                    <a:pt x="922" y="1522"/>
                    <a:pt x="922" y="1522"/>
                  </a:cubicBezTo>
                  <a:cubicBezTo>
                    <a:pt x="922" y="1506"/>
                    <a:pt x="922" y="1506"/>
                    <a:pt x="922" y="1506"/>
                  </a:cubicBezTo>
                  <a:close/>
                  <a:moveTo>
                    <a:pt x="922" y="1539"/>
                  </a:moveTo>
                  <a:cubicBezTo>
                    <a:pt x="938" y="1539"/>
                    <a:pt x="938" y="1539"/>
                    <a:pt x="938" y="1539"/>
                  </a:cubicBezTo>
                  <a:cubicBezTo>
                    <a:pt x="938" y="1555"/>
                    <a:pt x="938" y="1555"/>
                    <a:pt x="938" y="1555"/>
                  </a:cubicBezTo>
                  <a:cubicBezTo>
                    <a:pt x="922" y="1555"/>
                    <a:pt x="922" y="1555"/>
                    <a:pt x="922" y="1555"/>
                  </a:cubicBezTo>
                  <a:cubicBezTo>
                    <a:pt x="922" y="1539"/>
                    <a:pt x="922" y="1539"/>
                    <a:pt x="922" y="1539"/>
                  </a:cubicBezTo>
                  <a:close/>
                  <a:moveTo>
                    <a:pt x="922" y="1571"/>
                  </a:moveTo>
                  <a:cubicBezTo>
                    <a:pt x="938" y="1571"/>
                    <a:pt x="938" y="1571"/>
                    <a:pt x="938" y="1571"/>
                  </a:cubicBezTo>
                  <a:cubicBezTo>
                    <a:pt x="938" y="1587"/>
                    <a:pt x="938" y="1587"/>
                    <a:pt x="938" y="1587"/>
                  </a:cubicBezTo>
                  <a:cubicBezTo>
                    <a:pt x="922" y="1587"/>
                    <a:pt x="922" y="1587"/>
                    <a:pt x="922" y="1587"/>
                  </a:cubicBezTo>
                  <a:cubicBezTo>
                    <a:pt x="922" y="1571"/>
                    <a:pt x="922" y="1571"/>
                    <a:pt x="922" y="1571"/>
                  </a:cubicBezTo>
                  <a:close/>
                  <a:moveTo>
                    <a:pt x="922" y="1604"/>
                  </a:moveTo>
                  <a:cubicBezTo>
                    <a:pt x="938" y="1604"/>
                    <a:pt x="938" y="1604"/>
                    <a:pt x="938" y="1604"/>
                  </a:cubicBezTo>
                  <a:cubicBezTo>
                    <a:pt x="938" y="1620"/>
                    <a:pt x="938" y="1620"/>
                    <a:pt x="938" y="1620"/>
                  </a:cubicBezTo>
                  <a:cubicBezTo>
                    <a:pt x="922" y="1620"/>
                    <a:pt x="922" y="1620"/>
                    <a:pt x="922" y="1620"/>
                  </a:cubicBezTo>
                  <a:cubicBezTo>
                    <a:pt x="922" y="1604"/>
                    <a:pt x="922" y="1604"/>
                    <a:pt x="922" y="1604"/>
                  </a:cubicBezTo>
                  <a:close/>
                  <a:moveTo>
                    <a:pt x="922" y="1636"/>
                  </a:moveTo>
                  <a:cubicBezTo>
                    <a:pt x="938" y="1636"/>
                    <a:pt x="938" y="1636"/>
                    <a:pt x="938" y="1636"/>
                  </a:cubicBezTo>
                  <a:cubicBezTo>
                    <a:pt x="938" y="1653"/>
                    <a:pt x="938" y="1653"/>
                    <a:pt x="938" y="1653"/>
                  </a:cubicBezTo>
                  <a:cubicBezTo>
                    <a:pt x="922" y="1653"/>
                    <a:pt x="922" y="1653"/>
                    <a:pt x="922" y="1653"/>
                  </a:cubicBezTo>
                  <a:cubicBezTo>
                    <a:pt x="922" y="1636"/>
                    <a:pt x="922" y="1636"/>
                    <a:pt x="922" y="1636"/>
                  </a:cubicBezTo>
                  <a:close/>
                  <a:moveTo>
                    <a:pt x="2589" y="741"/>
                  </a:moveTo>
                  <a:cubicBezTo>
                    <a:pt x="2589" y="742"/>
                    <a:pt x="2589" y="742"/>
                    <a:pt x="2589" y="742"/>
                  </a:cubicBezTo>
                  <a:cubicBezTo>
                    <a:pt x="2605" y="742"/>
                    <a:pt x="2605" y="742"/>
                    <a:pt x="2605" y="742"/>
                  </a:cubicBezTo>
                  <a:cubicBezTo>
                    <a:pt x="2605" y="741"/>
                    <a:pt x="2605" y="741"/>
                    <a:pt x="2605" y="741"/>
                  </a:cubicBezTo>
                  <a:cubicBezTo>
                    <a:pt x="2589" y="741"/>
                    <a:pt x="2589" y="741"/>
                    <a:pt x="2589" y="741"/>
                  </a:cubicBezTo>
                  <a:close/>
                  <a:moveTo>
                    <a:pt x="2589" y="758"/>
                  </a:moveTo>
                  <a:cubicBezTo>
                    <a:pt x="2605" y="758"/>
                    <a:pt x="2605" y="758"/>
                    <a:pt x="2605" y="758"/>
                  </a:cubicBezTo>
                  <a:cubicBezTo>
                    <a:pt x="2605" y="774"/>
                    <a:pt x="2605" y="774"/>
                    <a:pt x="2605" y="774"/>
                  </a:cubicBezTo>
                  <a:cubicBezTo>
                    <a:pt x="2589" y="774"/>
                    <a:pt x="2589" y="774"/>
                    <a:pt x="2589" y="774"/>
                  </a:cubicBezTo>
                  <a:cubicBezTo>
                    <a:pt x="2589" y="758"/>
                    <a:pt x="2589" y="758"/>
                    <a:pt x="2589" y="758"/>
                  </a:cubicBezTo>
                  <a:close/>
                  <a:moveTo>
                    <a:pt x="2589" y="791"/>
                  </a:moveTo>
                  <a:cubicBezTo>
                    <a:pt x="2605" y="791"/>
                    <a:pt x="2605" y="791"/>
                    <a:pt x="2605" y="791"/>
                  </a:cubicBezTo>
                  <a:cubicBezTo>
                    <a:pt x="2605" y="807"/>
                    <a:pt x="2605" y="807"/>
                    <a:pt x="2605" y="807"/>
                  </a:cubicBezTo>
                  <a:cubicBezTo>
                    <a:pt x="2589" y="807"/>
                    <a:pt x="2589" y="807"/>
                    <a:pt x="2589" y="807"/>
                  </a:cubicBezTo>
                  <a:cubicBezTo>
                    <a:pt x="2589" y="791"/>
                    <a:pt x="2589" y="791"/>
                    <a:pt x="2589" y="791"/>
                  </a:cubicBezTo>
                  <a:close/>
                  <a:moveTo>
                    <a:pt x="2589" y="823"/>
                  </a:moveTo>
                  <a:cubicBezTo>
                    <a:pt x="2605" y="823"/>
                    <a:pt x="2605" y="823"/>
                    <a:pt x="2605" y="823"/>
                  </a:cubicBezTo>
                  <a:cubicBezTo>
                    <a:pt x="2605" y="840"/>
                    <a:pt x="2605" y="840"/>
                    <a:pt x="2605" y="840"/>
                  </a:cubicBezTo>
                  <a:cubicBezTo>
                    <a:pt x="2589" y="840"/>
                    <a:pt x="2589" y="840"/>
                    <a:pt x="2589" y="840"/>
                  </a:cubicBezTo>
                  <a:cubicBezTo>
                    <a:pt x="2589" y="823"/>
                    <a:pt x="2589" y="823"/>
                    <a:pt x="2589" y="823"/>
                  </a:cubicBezTo>
                  <a:close/>
                  <a:moveTo>
                    <a:pt x="2589" y="856"/>
                  </a:moveTo>
                  <a:cubicBezTo>
                    <a:pt x="2605" y="856"/>
                    <a:pt x="2605" y="856"/>
                    <a:pt x="2605" y="856"/>
                  </a:cubicBezTo>
                  <a:cubicBezTo>
                    <a:pt x="2605" y="872"/>
                    <a:pt x="2605" y="872"/>
                    <a:pt x="2605" y="872"/>
                  </a:cubicBezTo>
                  <a:cubicBezTo>
                    <a:pt x="2589" y="872"/>
                    <a:pt x="2589" y="872"/>
                    <a:pt x="2589" y="872"/>
                  </a:cubicBezTo>
                  <a:cubicBezTo>
                    <a:pt x="2589" y="856"/>
                    <a:pt x="2589" y="856"/>
                    <a:pt x="2589" y="856"/>
                  </a:cubicBezTo>
                  <a:close/>
                  <a:moveTo>
                    <a:pt x="2589" y="889"/>
                  </a:moveTo>
                  <a:cubicBezTo>
                    <a:pt x="2605" y="889"/>
                    <a:pt x="2605" y="889"/>
                    <a:pt x="2605" y="889"/>
                  </a:cubicBezTo>
                  <a:cubicBezTo>
                    <a:pt x="2605" y="905"/>
                    <a:pt x="2605" y="905"/>
                    <a:pt x="2605" y="905"/>
                  </a:cubicBezTo>
                  <a:cubicBezTo>
                    <a:pt x="2589" y="905"/>
                    <a:pt x="2589" y="905"/>
                    <a:pt x="2589" y="905"/>
                  </a:cubicBezTo>
                  <a:cubicBezTo>
                    <a:pt x="2589" y="889"/>
                    <a:pt x="2589" y="889"/>
                    <a:pt x="2589" y="889"/>
                  </a:cubicBezTo>
                  <a:close/>
                  <a:moveTo>
                    <a:pt x="2589" y="921"/>
                  </a:moveTo>
                  <a:cubicBezTo>
                    <a:pt x="2605" y="921"/>
                    <a:pt x="2605" y="921"/>
                    <a:pt x="2605" y="921"/>
                  </a:cubicBezTo>
                  <a:cubicBezTo>
                    <a:pt x="2605" y="938"/>
                    <a:pt x="2605" y="938"/>
                    <a:pt x="2605" y="938"/>
                  </a:cubicBezTo>
                  <a:cubicBezTo>
                    <a:pt x="2589" y="938"/>
                    <a:pt x="2589" y="938"/>
                    <a:pt x="2589" y="938"/>
                  </a:cubicBezTo>
                  <a:cubicBezTo>
                    <a:pt x="2589" y="921"/>
                    <a:pt x="2589" y="921"/>
                    <a:pt x="2589" y="921"/>
                  </a:cubicBezTo>
                  <a:close/>
                  <a:moveTo>
                    <a:pt x="2589" y="954"/>
                  </a:moveTo>
                  <a:cubicBezTo>
                    <a:pt x="2605" y="954"/>
                    <a:pt x="2605" y="954"/>
                    <a:pt x="2605" y="954"/>
                  </a:cubicBezTo>
                  <a:cubicBezTo>
                    <a:pt x="2605" y="970"/>
                    <a:pt x="2605" y="970"/>
                    <a:pt x="2605" y="970"/>
                  </a:cubicBezTo>
                  <a:cubicBezTo>
                    <a:pt x="2589" y="970"/>
                    <a:pt x="2589" y="970"/>
                    <a:pt x="2589" y="970"/>
                  </a:cubicBezTo>
                  <a:cubicBezTo>
                    <a:pt x="2589" y="954"/>
                    <a:pt x="2589" y="954"/>
                    <a:pt x="2589" y="954"/>
                  </a:cubicBezTo>
                  <a:close/>
                  <a:moveTo>
                    <a:pt x="2589" y="987"/>
                  </a:moveTo>
                  <a:cubicBezTo>
                    <a:pt x="2605" y="987"/>
                    <a:pt x="2605" y="987"/>
                    <a:pt x="2605" y="987"/>
                  </a:cubicBezTo>
                  <a:cubicBezTo>
                    <a:pt x="2605" y="1003"/>
                    <a:pt x="2605" y="1003"/>
                    <a:pt x="2605" y="1003"/>
                  </a:cubicBezTo>
                  <a:cubicBezTo>
                    <a:pt x="2589" y="1003"/>
                    <a:pt x="2589" y="1003"/>
                    <a:pt x="2589" y="1003"/>
                  </a:cubicBezTo>
                  <a:cubicBezTo>
                    <a:pt x="2589" y="987"/>
                    <a:pt x="2589" y="987"/>
                    <a:pt x="2589" y="987"/>
                  </a:cubicBezTo>
                  <a:close/>
                  <a:moveTo>
                    <a:pt x="2589" y="1019"/>
                  </a:moveTo>
                  <a:cubicBezTo>
                    <a:pt x="2605" y="1019"/>
                    <a:pt x="2605" y="1019"/>
                    <a:pt x="2605" y="1019"/>
                  </a:cubicBezTo>
                  <a:cubicBezTo>
                    <a:pt x="2605" y="1036"/>
                    <a:pt x="2605" y="1036"/>
                    <a:pt x="2605" y="1036"/>
                  </a:cubicBezTo>
                  <a:cubicBezTo>
                    <a:pt x="2589" y="1036"/>
                    <a:pt x="2589" y="1036"/>
                    <a:pt x="2589" y="1036"/>
                  </a:cubicBezTo>
                  <a:cubicBezTo>
                    <a:pt x="2589" y="1019"/>
                    <a:pt x="2589" y="1019"/>
                    <a:pt x="2589" y="1019"/>
                  </a:cubicBezTo>
                  <a:close/>
                  <a:moveTo>
                    <a:pt x="2589" y="1052"/>
                  </a:moveTo>
                  <a:cubicBezTo>
                    <a:pt x="2605" y="1052"/>
                    <a:pt x="2605" y="1052"/>
                    <a:pt x="2605" y="1052"/>
                  </a:cubicBezTo>
                  <a:cubicBezTo>
                    <a:pt x="2605" y="1060"/>
                    <a:pt x="2605" y="1060"/>
                    <a:pt x="2605" y="1060"/>
                  </a:cubicBezTo>
                  <a:cubicBezTo>
                    <a:pt x="2605" y="1069"/>
                    <a:pt x="2605" y="1069"/>
                    <a:pt x="2605" y="1069"/>
                  </a:cubicBezTo>
                  <a:cubicBezTo>
                    <a:pt x="2597" y="1069"/>
                    <a:pt x="2597" y="1069"/>
                    <a:pt x="2597" y="1069"/>
                  </a:cubicBezTo>
                  <a:cubicBezTo>
                    <a:pt x="2589" y="1069"/>
                    <a:pt x="2589" y="1069"/>
                    <a:pt x="2589" y="1069"/>
                  </a:cubicBezTo>
                  <a:cubicBezTo>
                    <a:pt x="2589" y="1060"/>
                    <a:pt x="2589" y="1060"/>
                    <a:pt x="2589" y="1060"/>
                  </a:cubicBezTo>
                  <a:cubicBezTo>
                    <a:pt x="2589" y="1060"/>
                    <a:pt x="2589" y="1060"/>
                    <a:pt x="2589" y="1060"/>
                  </a:cubicBezTo>
                  <a:cubicBezTo>
                    <a:pt x="2589" y="1052"/>
                    <a:pt x="2589" y="1052"/>
                    <a:pt x="2589" y="1052"/>
                  </a:cubicBezTo>
                  <a:close/>
                  <a:moveTo>
                    <a:pt x="2573" y="1052"/>
                  </a:moveTo>
                  <a:cubicBezTo>
                    <a:pt x="2573" y="1069"/>
                    <a:pt x="2573" y="1069"/>
                    <a:pt x="2573" y="1069"/>
                  </a:cubicBezTo>
                  <a:cubicBezTo>
                    <a:pt x="2556" y="1069"/>
                    <a:pt x="2556" y="1069"/>
                    <a:pt x="2556" y="1069"/>
                  </a:cubicBezTo>
                  <a:cubicBezTo>
                    <a:pt x="2556" y="1052"/>
                    <a:pt x="2556" y="1052"/>
                    <a:pt x="2556" y="1052"/>
                  </a:cubicBezTo>
                  <a:cubicBezTo>
                    <a:pt x="2573" y="1052"/>
                    <a:pt x="2573" y="1052"/>
                    <a:pt x="2573" y="1052"/>
                  </a:cubicBezTo>
                  <a:close/>
                  <a:moveTo>
                    <a:pt x="2540" y="1052"/>
                  </a:moveTo>
                  <a:cubicBezTo>
                    <a:pt x="2540" y="1069"/>
                    <a:pt x="2540" y="1069"/>
                    <a:pt x="2540" y="1069"/>
                  </a:cubicBezTo>
                  <a:cubicBezTo>
                    <a:pt x="2524" y="1069"/>
                    <a:pt x="2524" y="1069"/>
                    <a:pt x="2524" y="1069"/>
                  </a:cubicBezTo>
                  <a:cubicBezTo>
                    <a:pt x="2524" y="1052"/>
                    <a:pt x="2524" y="1052"/>
                    <a:pt x="2524" y="1052"/>
                  </a:cubicBezTo>
                  <a:cubicBezTo>
                    <a:pt x="2540" y="1052"/>
                    <a:pt x="2540" y="1052"/>
                    <a:pt x="2540" y="1052"/>
                  </a:cubicBezTo>
                  <a:close/>
                  <a:moveTo>
                    <a:pt x="2507" y="1052"/>
                  </a:moveTo>
                  <a:cubicBezTo>
                    <a:pt x="2507" y="1069"/>
                    <a:pt x="2507" y="1069"/>
                    <a:pt x="2507" y="1069"/>
                  </a:cubicBezTo>
                  <a:cubicBezTo>
                    <a:pt x="2491" y="1069"/>
                    <a:pt x="2491" y="1069"/>
                    <a:pt x="2491" y="1069"/>
                  </a:cubicBezTo>
                  <a:cubicBezTo>
                    <a:pt x="2491" y="1052"/>
                    <a:pt x="2491" y="1052"/>
                    <a:pt x="2491" y="1052"/>
                  </a:cubicBezTo>
                  <a:cubicBezTo>
                    <a:pt x="2507" y="1052"/>
                    <a:pt x="2507" y="1052"/>
                    <a:pt x="2507" y="1052"/>
                  </a:cubicBezTo>
                  <a:close/>
                  <a:moveTo>
                    <a:pt x="2475" y="1052"/>
                  </a:moveTo>
                  <a:cubicBezTo>
                    <a:pt x="2475" y="1069"/>
                    <a:pt x="2475" y="1069"/>
                    <a:pt x="2475" y="1069"/>
                  </a:cubicBezTo>
                  <a:cubicBezTo>
                    <a:pt x="2458" y="1069"/>
                    <a:pt x="2458" y="1069"/>
                    <a:pt x="2458" y="1069"/>
                  </a:cubicBezTo>
                  <a:cubicBezTo>
                    <a:pt x="2458" y="1052"/>
                    <a:pt x="2458" y="1052"/>
                    <a:pt x="2458" y="1052"/>
                  </a:cubicBezTo>
                  <a:cubicBezTo>
                    <a:pt x="2475" y="1052"/>
                    <a:pt x="2475" y="1052"/>
                    <a:pt x="2475" y="1052"/>
                  </a:cubicBezTo>
                  <a:close/>
                  <a:moveTo>
                    <a:pt x="2442" y="1052"/>
                  </a:moveTo>
                  <a:cubicBezTo>
                    <a:pt x="2442" y="1069"/>
                    <a:pt x="2442" y="1069"/>
                    <a:pt x="2442" y="1069"/>
                  </a:cubicBezTo>
                  <a:cubicBezTo>
                    <a:pt x="2426" y="1069"/>
                    <a:pt x="2426" y="1069"/>
                    <a:pt x="2426" y="1069"/>
                  </a:cubicBezTo>
                  <a:cubicBezTo>
                    <a:pt x="2426" y="1052"/>
                    <a:pt x="2426" y="1052"/>
                    <a:pt x="2426" y="1052"/>
                  </a:cubicBezTo>
                  <a:cubicBezTo>
                    <a:pt x="2442" y="1052"/>
                    <a:pt x="2442" y="1052"/>
                    <a:pt x="2442" y="1052"/>
                  </a:cubicBezTo>
                  <a:close/>
                  <a:moveTo>
                    <a:pt x="2410" y="1052"/>
                  </a:moveTo>
                  <a:cubicBezTo>
                    <a:pt x="2410" y="1069"/>
                    <a:pt x="2410" y="1069"/>
                    <a:pt x="2410" y="1069"/>
                  </a:cubicBezTo>
                  <a:cubicBezTo>
                    <a:pt x="2393" y="1069"/>
                    <a:pt x="2393" y="1069"/>
                    <a:pt x="2393" y="1069"/>
                  </a:cubicBezTo>
                  <a:cubicBezTo>
                    <a:pt x="2393" y="1052"/>
                    <a:pt x="2393" y="1052"/>
                    <a:pt x="2393" y="1052"/>
                  </a:cubicBezTo>
                  <a:cubicBezTo>
                    <a:pt x="2410" y="1052"/>
                    <a:pt x="2410" y="1052"/>
                    <a:pt x="2410" y="1052"/>
                  </a:cubicBezTo>
                  <a:close/>
                  <a:moveTo>
                    <a:pt x="2377" y="1052"/>
                  </a:moveTo>
                  <a:cubicBezTo>
                    <a:pt x="2377" y="1069"/>
                    <a:pt x="2377" y="1069"/>
                    <a:pt x="2377" y="1069"/>
                  </a:cubicBezTo>
                  <a:cubicBezTo>
                    <a:pt x="2361" y="1069"/>
                    <a:pt x="2361" y="1069"/>
                    <a:pt x="2361" y="1069"/>
                  </a:cubicBezTo>
                  <a:cubicBezTo>
                    <a:pt x="2361" y="1052"/>
                    <a:pt x="2361" y="1052"/>
                    <a:pt x="2361" y="1052"/>
                  </a:cubicBezTo>
                  <a:cubicBezTo>
                    <a:pt x="2377" y="1052"/>
                    <a:pt x="2377" y="1052"/>
                    <a:pt x="2377" y="1052"/>
                  </a:cubicBezTo>
                  <a:close/>
                  <a:moveTo>
                    <a:pt x="2344" y="1052"/>
                  </a:moveTo>
                  <a:cubicBezTo>
                    <a:pt x="2344" y="1069"/>
                    <a:pt x="2344" y="1069"/>
                    <a:pt x="2344" y="1069"/>
                  </a:cubicBezTo>
                  <a:cubicBezTo>
                    <a:pt x="2328" y="1069"/>
                    <a:pt x="2328" y="1069"/>
                    <a:pt x="2328" y="1069"/>
                  </a:cubicBezTo>
                  <a:cubicBezTo>
                    <a:pt x="2328" y="1052"/>
                    <a:pt x="2328" y="1052"/>
                    <a:pt x="2328" y="1052"/>
                  </a:cubicBezTo>
                  <a:cubicBezTo>
                    <a:pt x="2344" y="1052"/>
                    <a:pt x="2344" y="1052"/>
                    <a:pt x="2344" y="1052"/>
                  </a:cubicBezTo>
                  <a:close/>
                  <a:moveTo>
                    <a:pt x="2312" y="1052"/>
                  </a:moveTo>
                  <a:cubicBezTo>
                    <a:pt x="2312" y="1069"/>
                    <a:pt x="2312" y="1069"/>
                    <a:pt x="2312" y="1069"/>
                  </a:cubicBezTo>
                  <a:cubicBezTo>
                    <a:pt x="2295" y="1069"/>
                    <a:pt x="2295" y="1069"/>
                    <a:pt x="2295" y="1069"/>
                  </a:cubicBezTo>
                  <a:cubicBezTo>
                    <a:pt x="2295" y="1052"/>
                    <a:pt x="2295" y="1052"/>
                    <a:pt x="2295" y="1052"/>
                  </a:cubicBezTo>
                  <a:cubicBezTo>
                    <a:pt x="2312" y="1052"/>
                    <a:pt x="2312" y="1052"/>
                    <a:pt x="2312" y="1052"/>
                  </a:cubicBezTo>
                  <a:close/>
                  <a:moveTo>
                    <a:pt x="2279" y="1052"/>
                  </a:moveTo>
                  <a:cubicBezTo>
                    <a:pt x="2279" y="1069"/>
                    <a:pt x="2279" y="1069"/>
                    <a:pt x="2279" y="1069"/>
                  </a:cubicBezTo>
                  <a:cubicBezTo>
                    <a:pt x="2263" y="1069"/>
                    <a:pt x="2263" y="1069"/>
                    <a:pt x="2263" y="1069"/>
                  </a:cubicBezTo>
                  <a:cubicBezTo>
                    <a:pt x="2263" y="1052"/>
                    <a:pt x="2263" y="1052"/>
                    <a:pt x="2263" y="1052"/>
                  </a:cubicBezTo>
                  <a:cubicBezTo>
                    <a:pt x="2279" y="1052"/>
                    <a:pt x="2279" y="1052"/>
                    <a:pt x="2279" y="1052"/>
                  </a:cubicBezTo>
                  <a:close/>
                  <a:moveTo>
                    <a:pt x="2246" y="1052"/>
                  </a:moveTo>
                  <a:cubicBezTo>
                    <a:pt x="2246" y="1069"/>
                    <a:pt x="2246" y="1069"/>
                    <a:pt x="2246" y="1069"/>
                  </a:cubicBezTo>
                  <a:cubicBezTo>
                    <a:pt x="2230" y="1069"/>
                    <a:pt x="2230" y="1069"/>
                    <a:pt x="2230" y="1069"/>
                  </a:cubicBezTo>
                  <a:cubicBezTo>
                    <a:pt x="2230" y="1052"/>
                    <a:pt x="2230" y="1052"/>
                    <a:pt x="2230" y="1052"/>
                  </a:cubicBezTo>
                  <a:cubicBezTo>
                    <a:pt x="2246" y="1052"/>
                    <a:pt x="2246" y="1052"/>
                    <a:pt x="2246" y="1052"/>
                  </a:cubicBezTo>
                  <a:close/>
                  <a:moveTo>
                    <a:pt x="2214" y="1052"/>
                  </a:moveTo>
                  <a:cubicBezTo>
                    <a:pt x="2214" y="1069"/>
                    <a:pt x="2214" y="1069"/>
                    <a:pt x="2214" y="1069"/>
                  </a:cubicBezTo>
                  <a:cubicBezTo>
                    <a:pt x="2197" y="1069"/>
                    <a:pt x="2197" y="1069"/>
                    <a:pt x="2197" y="1069"/>
                  </a:cubicBezTo>
                  <a:cubicBezTo>
                    <a:pt x="2197" y="1052"/>
                    <a:pt x="2197" y="1052"/>
                    <a:pt x="2197" y="1052"/>
                  </a:cubicBezTo>
                  <a:cubicBezTo>
                    <a:pt x="2214" y="1052"/>
                    <a:pt x="2214" y="1052"/>
                    <a:pt x="2214" y="1052"/>
                  </a:cubicBezTo>
                  <a:close/>
                  <a:moveTo>
                    <a:pt x="2181" y="1052"/>
                  </a:moveTo>
                  <a:cubicBezTo>
                    <a:pt x="2181" y="1069"/>
                    <a:pt x="2181" y="1069"/>
                    <a:pt x="2181" y="1069"/>
                  </a:cubicBezTo>
                  <a:cubicBezTo>
                    <a:pt x="2165" y="1069"/>
                    <a:pt x="2165" y="1069"/>
                    <a:pt x="2165" y="1069"/>
                  </a:cubicBezTo>
                  <a:cubicBezTo>
                    <a:pt x="2165" y="1052"/>
                    <a:pt x="2165" y="1052"/>
                    <a:pt x="2165" y="1052"/>
                  </a:cubicBezTo>
                  <a:cubicBezTo>
                    <a:pt x="2181" y="1052"/>
                    <a:pt x="2181" y="1052"/>
                    <a:pt x="2181" y="1052"/>
                  </a:cubicBezTo>
                  <a:close/>
                  <a:moveTo>
                    <a:pt x="2148" y="1052"/>
                  </a:moveTo>
                  <a:cubicBezTo>
                    <a:pt x="2148" y="1069"/>
                    <a:pt x="2148" y="1069"/>
                    <a:pt x="2148" y="1069"/>
                  </a:cubicBezTo>
                  <a:cubicBezTo>
                    <a:pt x="2132" y="1069"/>
                    <a:pt x="2132" y="1069"/>
                    <a:pt x="2132" y="1069"/>
                  </a:cubicBezTo>
                  <a:cubicBezTo>
                    <a:pt x="2132" y="1052"/>
                    <a:pt x="2132" y="1052"/>
                    <a:pt x="2132" y="1052"/>
                  </a:cubicBezTo>
                  <a:cubicBezTo>
                    <a:pt x="2148" y="1052"/>
                    <a:pt x="2148" y="1052"/>
                    <a:pt x="2148" y="1052"/>
                  </a:cubicBezTo>
                  <a:close/>
                  <a:moveTo>
                    <a:pt x="2116" y="1052"/>
                  </a:moveTo>
                  <a:cubicBezTo>
                    <a:pt x="2116" y="1069"/>
                    <a:pt x="2116" y="1069"/>
                    <a:pt x="2116" y="1069"/>
                  </a:cubicBezTo>
                  <a:cubicBezTo>
                    <a:pt x="2099" y="1069"/>
                    <a:pt x="2099" y="1069"/>
                    <a:pt x="2099" y="1069"/>
                  </a:cubicBezTo>
                  <a:cubicBezTo>
                    <a:pt x="2099" y="1052"/>
                    <a:pt x="2099" y="1052"/>
                    <a:pt x="2099" y="1052"/>
                  </a:cubicBezTo>
                  <a:cubicBezTo>
                    <a:pt x="2116" y="1052"/>
                    <a:pt x="2116" y="1052"/>
                    <a:pt x="2116" y="1052"/>
                  </a:cubicBezTo>
                  <a:close/>
                  <a:moveTo>
                    <a:pt x="2083" y="1052"/>
                  </a:moveTo>
                  <a:cubicBezTo>
                    <a:pt x="2083" y="1069"/>
                    <a:pt x="2083" y="1069"/>
                    <a:pt x="2083" y="1069"/>
                  </a:cubicBezTo>
                  <a:cubicBezTo>
                    <a:pt x="2067" y="1069"/>
                    <a:pt x="2067" y="1069"/>
                    <a:pt x="2067" y="1069"/>
                  </a:cubicBezTo>
                  <a:cubicBezTo>
                    <a:pt x="2067" y="1052"/>
                    <a:pt x="2067" y="1052"/>
                    <a:pt x="2067" y="1052"/>
                  </a:cubicBezTo>
                  <a:cubicBezTo>
                    <a:pt x="2083" y="1052"/>
                    <a:pt x="2083" y="1052"/>
                    <a:pt x="2083" y="1052"/>
                  </a:cubicBezTo>
                  <a:close/>
                  <a:moveTo>
                    <a:pt x="2050" y="1052"/>
                  </a:moveTo>
                  <a:cubicBezTo>
                    <a:pt x="2050" y="1069"/>
                    <a:pt x="2050" y="1069"/>
                    <a:pt x="2050" y="1069"/>
                  </a:cubicBezTo>
                  <a:cubicBezTo>
                    <a:pt x="2045" y="1069"/>
                    <a:pt x="2039" y="1069"/>
                    <a:pt x="2033" y="1069"/>
                  </a:cubicBezTo>
                  <a:cubicBezTo>
                    <a:pt x="2033" y="1060"/>
                    <a:pt x="2033" y="1060"/>
                    <a:pt x="2033" y="1060"/>
                  </a:cubicBezTo>
                  <a:cubicBezTo>
                    <a:pt x="2033" y="1052"/>
                    <a:pt x="2033" y="1052"/>
                    <a:pt x="2033" y="1052"/>
                  </a:cubicBezTo>
                  <a:cubicBezTo>
                    <a:pt x="2041" y="1052"/>
                    <a:pt x="2041" y="1052"/>
                    <a:pt x="2041" y="1052"/>
                  </a:cubicBezTo>
                  <a:cubicBezTo>
                    <a:pt x="2050" y="1052"/>
                    <a:pt x="2050" y="1052"/>
                    <a:pt x="2050" y="1052"/>
                  </a:cubicBezTo>
                  <a:close/>
                  <a:moveTo>
                    <a:pt x="2033" y="1084"/>
                  </a:moveTo>
                  <a:cubicBezTo>
                    <a:pt x="2049" y="1084"/>
                    <a:pt x="2049" y="1084"/>
                    <a:pt x="2049" y="1084"/>
                  </a:cubicBezTo>
                  <a:cubicBezTo>
                    <a:pt x="2049" y="1100"/>
                    <a:pt x="2049" y="1100"/>
                    <a:pt x="2049" y="1100"/>
                  </a:cubicBezTo>
                  <a:cubicBezTo>
                    <a:pt x="2033" y="1100"/>
                    <a:pt x="2033" y="1100"/>
                    <a:pt x="2033" y="1100"/>
                  </a:cubicBezTo>
                  <a:cubicBezTo>
                    <a:pt x="2033" y="1084"/>
                    <a:pt x="2033" y="1084"/>
                    <a:pt x="2033" y="1084"/>
                  </a:cubicBezTo>
                  <a:close/>
                  <a:moveTo>
                    <a:pt x="2033" y="1116"/>
                  </a:moveTo>
                  <a:cubicBezTo>
                    <a:pt x="2049" y="1116"/>
                    <a:pt x="2049" y="1116"/>
                    <a:pt x="2049" y="1116"/>
                  </a:cubicBezTo>
                  <a:cubicBezTo>
                    <a:pt x="2049" y="1133"/>
                    <a:pt x="2049" y="1133"/>
                    <a:pt x="2049" y="1133"/>
                  </a:cubicBezTo>
                  <a:cubicBezTo>
                    <a:pt x="2033" y="1133"/>
                    <a:pt x="2033" y="1133"/>
                    <a:pt x="2033" y="1133"/>
                  </a:cubicBezTo>
                  <a:cubicBezTo>
                    <a:pt x="2033" y="1116"/>
                    <a:pt x="2033" y="1116"/>
                    <a:pt x="2033" y="1116"/>
                  </a:cubicBezTo>
                  <a:close/>
                  <a:moveTo>
                    <a:pt x="2033" y="1149"/>
                  </a:moveTo>
                  <a:cubicBezTo>
                    <a:pt x="2049" y="1149"/>
                    <a:pt x="2049" y="1149"/>
                    <a:pt x="2049" y="1149"/>
                  </a:cubicBezTo>
                  <a:cubicBezTo>
                    <a:pt x="2049" y="1165"/>
                    <a:pt x="2049" y="1165"/>
                    <a:pt x="2049" y="1165"/>
                  </a:cubicBezTo>
                  <a:cubicBezTo>
                    <a:pt x="2033" y="1165"/>
                    <a:pt x="2033" y="1165"/>
                    <a:pt x="2033" y="1165"/>
                  </a:cubicBezTo>
                  <a:cubicBezTo>
                    <a:pt x="2033" y="1149"/>
                    <a:pt x="2033" y="1149"/>
                    <a:pt x="2033" y="1149"/>
                  </a:cubicBezTo>
                  <a:close/>
                  <a:moveTo>
                    <a:pt x="2033" y="1182"/>
                  </a:moveTo>
                  <a:cubicBezTo>
                    <a:pt x="2049" y="1182"/>
                    <a:pt x="2049" y="1182"/>
                    <a:pt x="2049" y="1182"/>
                  </a:cubicBezTo>
                  <a:cubicBezTo>
                    <a:pt x="2049" y="1198"/>
                    <a:pt x="2049" y="1198"/>
                    <a:pt x="2049" y="1198"/>
                  </a:cubicBezTo>
                  <a:cubicBezTo>
                    <a:pt x="2033" y="1198"/>
                    <a:pt x="2033" y="1198"/>
                    <a:pt x="2033" y="1198"/>
                  </a:cubicBezTo>
                  <a:cubicBezTo>
                    <a:pt x="2033" y="1182"/>
                    <a:pt x="2033" y="1182"/>
                    <a:pt x="2033" y="1182"/>
                  </a:cubicBezTo>
                  <a:close/>
                  <a:moveTo>
                    <a:pt x="2033" y="1214"/>
                  </a:moveTo>
                  <a:cubicBezTo>
                    <a:pt x="2049" y="1214"/>
                    <a:pt x="2049" y="1214"/>
                    <a:pt x="2049" y="1214"/>
                  </a:cubicBezTo>
                  <a:cubicBezTo>
                    <a:pt x="2049" y="1231"/>
                    <a:pt x="2049" y="1231"/>
                    <a:pt x="2049" y="1231"/>
                  </a:cubicBezTo>
                  <a:cubicBezTo>
                    <a:pt x="2033" y="1231"/>
                    <a:pt x="2033" y="1231"/>
                    <a:pt x="2033" y="1231"/>
                  </a:cubicBezTo>
                  <a:cubicBezTo>
                    <a:pt x="2033" y="1214"/>
                    <a:pt x="2033" y="1214"/>
                    <a:pt x="2033" y="1214"/>
                  </a:cubicBezTo>
                  <a:close/>
                  <a:moveTo>
                    <a:pt x="2033" y="1247"/>
                  </a:moveTo>
                  <a:cubicBezTo>
                    <a:pt x="2049" y="1247"/>
                    <a:pt x="2049" y="1247"/>
                    <a:pt x="2049" y="1247"/>
                  </a:cubicBezTo>
                  <a:cubicBezTo>
                    <a:pt x="2049" y="1263"/>
                    <a:pt x="2049" y="1263"/>
                    <a:pt x="2049" y="1263"/>
                  </a:cubicBezTo>
                  <a:cubicBezTo>
                    <a:pt x="2033" y="1263"/>
                    <a:pt x="2033" y="1263"/>
                    <a:pt x="2033" y="1263"/>
                  </a:cubicBezTo>
                  <a:cubicBezTo>
                    <a:pt x="2033" y="1247"/>
                    <a:pt x="2033" y="1247"/>
                    <a:pt x="2033" y="1247"/>
                  </a:cubicBezTo>
                  <a:close/>
                  <a:moveTo>
                    <a:pt x="2033" y="1280"/>
                  </a:moveTo>
                  <a:cubicBezTo>
                    <a:pt x="2049" y="1280"/>
                    <a:pt x="2049" y="1280"/>
                    <a:pt x="2049" y="1280"/>
                  </a:cubicBezTo>
                  <a:cubicBezTo>
                    <a:pt x="2049" y="1296"/>
                    <a:pt x="2049" y="1296"/>
                    <a:pt x="2049" y="1296"/>
                  </a:cubicBezTo>
                  <a:cubicBezTo>
                    <a:pt x="2033" y="1296"/>
                    <a:pt x="2033" y="1296"/>
                    <a:pt x="2033" y="1296"/>
                  </a:cubicBezTo>
                  <a:cubicBezTo>
                    <a:pt x="2033" y="1280"/>
                    <a:pt x="2033" y="1280"/>
                    <a:pt x="2033" y="1280"/>
                  </a:cubicBezTo>
                  <a:close/>
                  <a:moveTo>
                    <a:pt x="2033" y="1312"/>
                  </a:moveTo>
                  <a:cubicBezTo>
                    <a:pt x="2049" y="1312"/>
                    <a:pt x="2049" y="1312"/>
                    <a:pt x="2049" y="1312"/>
                  </a:cubicBezTo>
                  <a:cubicBezTo>
                    <a:pt x="2049" y="1329"/>
                    <a:pt x="2049" y="1329"/>
                    <a:pt x="2049" y="1329"/>
                  </a:cubicBezTo>
                  <a:cubicBezTo>
                    <a:pt x="2033" y="1329"/>
                    <a:pt x="2033" y="1329"/>
                    <a:pt x="2033" y="1329"/>
                  </a:cubicBezTo>
                  <a:cubicBezTo>
                    <a:pt x="2033" y="1312"/>
                    <a:pt x="2033" y="1312"/>
                    <a:pt x="2033" y="1312"/>
                  </a:cubicBezTo>
                  <a:close/>
                  <a:moveTo>
                    <a:pt x="2033" y="1345"/>
                  </a:moveTo>
                  <a:cubicBezTo>
                    <a:pt x="2049" y="1345"/>
                    <a:pt x="2049" y="1345"/>
                    <a:pt x="2049" y="1345"/>
                  </a:cubicBezTo>
                  <a:cubicBezTo>
                    <a:pt x="2049" y="1361"/>
                    <a:pt x="2049" y="1361"/>
                    <a:pt x="2049" y="1361"/>
                  </a:cubicBezTo>
                  <a:cubicBezTo>
                    <a:pt x="2033" y="1361"/>
                    <a:pt x="2033" y="1361"/>
                    <a:pt x="2033" y="1361"/>
                  </a:cubicBezTo>
                  <a:cubicBezTo>
                    <a:pt x="2033" y="1345"/>
                    <a:pt x="2033" y="1345"/>
                    <a:pt x="2033" y="1345"/>
                  </a:cubicBezTo>
                  <a:close/>
                  <a:moveTo>
                    <a:pt x="2033" y="1378"/>
                  </a:moveTo>
                  <a:cubicBezTo>
                    <a:pt x="2049" y="1378"/>
                    <a:pt x="2049" y="1378"/>
                    <a:pt x="2049" y="1378"/>
                  </a:cubicBezTo>
                  <a:cubicBezTo>
                    <a:pt x="2049" y="1394"/>
                    <a:pt x="2049" y="1394"/>
                    <a:pt x="2049" y="1394"/>
                  </a:cubicBezTo>
                  <a:cubicBezTo>
                    <a:pt x="2033" y="1394"/>
                    <a:pt x="2033" y="1394"/>
                    <a:pt x="2033" y="1394"/>
                  </a:cubicBezTo>
                  <a:cubicBezTo>
                    <a:pt x="2033" y="1378"/>
                    <a:pt x="2033" y="1378"/>
                    <a:pt x="2033" y="1378"/>
                  </a:cubicBezTo>
                  <a:close/>
                  <a:moveTo>
                    <a:pt x="2033" y="1410"/>
                  </a:moveTo>
                  <a:cubicBezTo>
                    <a:pt x="2049" y="1410"/>
                    <a:pt x="2049" y="1410"/>
                    <a:pt x="2049" y="1410"/>
                  </a:cubicBezTo>
                  <a:cubicBezTo>
                    <a:pt x="2049" y="1427"/>
                    <a:pt x="2049" y="1427"/>
                    <a:pt x="2049" y="1427"/>
                  </a:cubicBezTo>
                  <a:cubicBezTo>
                    <a:pt x="2033" y="1427"/>
                    <a:pt x="2033" y="1427"/>
                    <a:pt x="2033" y="1427"/>
                  </a:cubicBezTo>
                  <a:cubicBezTo>
                    <a:pt x="2033" y="1410"/>
                    <a:pt x="2033" y="1410"/>
                    <a:pt x="2033" y="1410"/>
                  </a:cubicBezTo>
                  <a:close/>
                  <a:moveTo>
                    <a:pt x="2033" y="1443"/>
                  </a:moveTo>
                  <a:cubicBezTo>
                    <a:pt x="2049" y="1443"/>
                    <a:pt x="2049" y="1443"/>
                    <a:pt x="2049" y="1443"/>
                  </a:cubicBezTo>
                  <a:cubicBezTo>
                    <a:pt x="2049" y="1459"/>
                    <a:pt x="2049" y="1459"/>
                    <a:pt x="2049" y="1459"/>
                  </a:cubicBezTo>
                  <a:cubicBezTo>
                    <a:pt x="2033" y="1459"/>
                    <a:pt x="2033" y="1459"/>
                    <a:pt x="2033" y="1459"/>
                  </a:cubicBezTo>
                  <a:cubicBezTo>
                    <a:pt x="2033" y="1443"/>
                    <a:pt x="2033" y="1443"/>
                    <a:pt x="2033" y="1443"/>
                  </a:cubicBezTo>
                  <a:close/>
                  <a:moveTo>
                    <a:pt x="2033" y="1476"/>
                  </a:moveTo>
                  <a:cubicBezTo>
                    <a:pt x="2049" y="1476"/>
                    <a:pt x="2049" y="1476"/>
                    <a:pt x="2049" y="1476"/>
                  </a:cubicBezTo>
                  <a:cubicBezTo>
                    <a:pt x="2049" y="1492"/>
                    <a:pt x="2049" y="1492"/>
                    <a:pt x="2049" y="1492"/>
                  </a:cubicBezTo>
                  <a:cubicBezTo>
                    <a:pt x="2033" y="1492"/>
                    <a:pt x="2033" y="1492"/>
                    <a:pt x="2033" y="1492"/>
                  </a:cubicBezTo>
                  <a:cubicBezTo>
                    <a:pt x="2033" y="1476"/>
                    <a:pt x="2033" y="1476"/>
                    <a:pt x="2033" y="1476"/>
                  </a:cubicBezTo>
                  <a:close/>
                  <a:moveTo>
                    <a:pt x="2033" y="1508"/>
                  </a:moveTo>
                  <a:cubicBezTo>
                    <a:pt x="2049" y="1508"/>
                    <a:pt x="2049" y="1508"/>
                    <a:pt x="2049" y="1508"/>
                  </a:cubicBezTo>
                  <a:cubicBezTo>
                    <a:pt x="2049" y="1524"/>
                    <a:pt x="2049" y="1524"/>
                    <a:pt x="2049" y="1524"/>
                  </a:cubicBezTo>
                  <a:cubicBezTo>
                    <a:pt x="2033" y="1524"/>
                    <a:pt x="2033" y="1524"/>
                    <a:pt x="2033" y="1524"/>
                  </a:cubicBezTo>
                  <a:cubicBezTo>
                    <a:pt x="2033" y="1508"/>
                    <a:pt x="2033" y="1508"/>
                    <a:pt x="2033" y="1508"/>
                  </a:cubicBezTo>
                  <a:close/>
                  <a:moveTo>
                    <a:pt x="2033" y="1541"/>
                  </a:moveTo>
                  <a:cubicBezTo>
                    <a:pt x="2049" y="1541"/>
                    <a:pt x="2049" y="1541"/>
                    <a:pt x="2049" y="1541"/>
                  </a:cubicBezTo>
                  <a:cubicBezTo>
                    <a:pt x="2049" y="1557"/>
                    <a:pt x="2049" y="1557"/>
                    <a:pt x="2049" y="1557"/>
                  </a:cubicBezTo>
                  <a:cubicBezTo>
                    <a:pt x="2033" y="1557"/>
                    <a:pt x="2033" y="1557"/>
                    <a:pt x="2033" y="1557"/>
                  </a:cubicBezTo>
                  <a:cubicBezTo>
                    <a:pt x="2033" y="1541"/>
                    <a:pt x="2033" y="1541"/>
                    <a:pt x="2033" y="1541"/>
                  </a:cubicBezTo>
                  <a:close/>
                  <a:moveTo>
                    <a:pt x="2403" y="72"/>
                  </a:moveTo>
                  <a:cubicBezTo>
                    <a:pt x="2419" y="72"/>
                    <a:pt x="2419" y="72"/>
                    <a:pt x="2419" y="72"/>
                  </a:cubicBezTo>
                  <a:cubicBezTo>
                    <a:pt x="2419" y="88"/>
                    <a:pt x="2419" y="88"/>
                    <a:pt x="2419" y="88"/>
                  </a:cubicBezTo>
                  <a:cubicBezTo>
                    <a:pt x="2403" y="88"/>
                    <a:pt x="2403" y="88"/>
                    <a:pt x="2403" y="88"/>
                  </a:cubicBezTo>
                  <a:cubicBezTo>
                    <a:pt x="2403" y="72"/>
                    <a:pt x="2403" y="72"/>
                    <a:pt x="2403" y="72"/>
                  </a:cubicBezTo>
                  <a:close/>
                  <a:moveTo>
                    <a:pt x="2403" y="104"/>
                  </a:moveTo>
                  <a:cubicBezTo>
                    <a:pt x="2419" y="104"/>
                    <a:pt x="2419" y="104"/>
                    <a:pt x="2419" y="104"/>
                  </a:cubicBezTo>
                  <a:cubicBezTo>
                    <a:pt x="2419" y="121"/>
                    <a:pt x="2419" y="121"/>
                    <a:pt x="2419" y="121"/>
                  </a:cubicBezTo>
                  <a:cubicBezTo>
                    <a:pt x="2403" y="121"/>
                    <a:pt x="2403" y="121"/>
                    <a:pt x="2403" y="121"/>
                  </a:cubicBezTo>
                  <a:cubicBezTo>
                    <a:pt x="2403" y="104"/>
                    <a:pt x="2403" y="104"/>
                    <a:pt x="2403" y="104"/>
                  </a:cubicBezTo>
                  <a:close/>
                  <a:moveTo>
                    <a:pt x="2403" y="137"/>
                  </a:moveTo>
                  <a:cubicBezTo>
                    <a:pt x="2419" y="137"/>
                    <a:pt x="2419" y="137"/>
                    <a:pt x="2419" y="137"/>
                  </a:cubicBezTo>
                  <a:cubicBezTo>
                    <a:pt x="2419" y="153"/>
                    <a:pt x="2419" y="153"/>
                    <a:pt x="2419" y="153"/>
                  </a:cubicBezTo>
                  <a:cubicBezTo>
                    <a:pt x="2403" y="153"/>
                    <a:pt x="2403" y="153"/>
                    <a:pt x="2403" y="153"/>
                  </a:cubicBezTo>
                  <a:cubicBezTo>
                    <a:pt x="2403" y="137"/>
                    <a:pt x="2403" y="137"/>
                    <a:pt x="2403" y="137"/>
                  </a:cubicBezTo>
                  <a:close/>
                  <a:moveTo>
                    <a:pt x="2403" y="170"/>
                  </a:moveTo>
                  <a:cubicBezTo>
                    <a:pt x="2419" y="170"/>
                    <a:pt x="2419" y="170"/>
                    <a:pt x="2419" y="170"/>
                  </a:cubicBezTo>
                  <a:cubicBezTo>
                    <a:pt x="2419" y="186"/>
                    <a:pt x="2419" y="186"/>
                    <a:pt x="2419" y="186"/>
                  </a:cubicBezTo>
                  <a:cubicBezTo>
                    <a:pt x="2403" y="186"/>
                    <a:pt x="2403" y="186"/>
                    <a:pt x="2403" y="186"/>
                  </a:cubicBezTo>
                  <a:cubicBezTo>
                    <a:pt x="2403" y="170"/>
                    <a:pt x="2403" y="170"/>
                    <a:pt x="2403" y="170"/>
                  </a:cubicBezTo>
                  <a:close/>
                  <a:moveTo>
                    <a:pt x="2403" y="202"/>
                  </a:moveTo>
                  <a:cubicBezTo>
                    <a:pt x="2419" y="202"/>
                    <a:pt x="2419" y="202"/>
                    <a:pt x="2419" y="202"/>
                  </a:cubicBezTo>
                  <a:cubicBezTo>
                    <a:pt x="2419" y="219"/>
                    <a:pt x="2419" y="219"/>
                    <a:pt x="2419" y="219"/>
                  </a:cubicBezTo>
                  <a:cubicBezTo>
                    <a:pt x="2403" y="219"/>
                    <a:pt x="2403" y="219"/>
                    <a:pt x="2403" y="219"/>
                  </a:cubicBezTo>
                  <a:cubicBezTo>
                    <a:pt x="2403" y="202"/>
                    <a:pt x="2403" y="202"/>
                    <a:pt x="2403" y="202"/>
                  </a:cubicBezTo>
                  <a:close/>
                  <a:moveTo>
                    <a:pt x="2403" y="235"/>
                  </a:moveTo>
                  <a:cubicBezTo>
                    <a:pt x="2419" y="235"/>
                    <a:pt x="2419" y="235"/>
                    <a:pt x="2419" y="235"/>
                  </a:cubicBezTo>
                  <a:cubicBezTo>
                    <a:pt x="2419" y="251"/>
                    <a:pt x="2419" y="251"/>
                    <a:pt x="2419" y="251"/>
                  </a:cubicBezTo>
                  <a:cubicBezTo>
                    <a:pt x="2403" y="251"/>
                    <a:pt x="2403" y="251"/>
                    <a:pt x="2403" y="251"/>
                  </a:cubicBezTo>
                  <a:cubicBezTo>
                    <a:pt x="2403" y="235"/>
                    <a:pt x="2403" y="235"/>
                    <a:pt x="2403" y="235"/>
                  </a:cubicBezTo>
                  <a:close/>
                  <a:moveTo>
                    <a:pt x="2403" y="268"/>
                  </a:moveTo>
                  <a:cubicBezTo>
                    <a:pt x="2419" y="268"/>
                    <a:pt x="2419" y="268"/>
                    <a:pt x="2419" y="268"/>
                  </a:cubicBezTo>
                  <a:cubicBezTo>
                    <a:pt x="2419" y="284"/>
                    <a:pt x="2419" y="284"/>
                    <a:pt x="2419" y="284"/>
                  </a:cubicBezTo>
                  <a:cubicBezTo>
                    <a:pt x="2403" y="284"/>
                    <a:pt x="2403" y="284"/>
                    <a:pt x="2403" y="284"/>
                  </a:cubicBezTo>
                  <a:cubicBezTo>
                    <a:pt x="2403" y="268"/>
                    <a:pt x="2403" y="268"/>
                    <a:pt x="2403" y="268"/>
                  </a:cubicBezTo>
                  <a:close/>
                  <a:moveTo>
                    <a:pt x="2403" y="300"/>
                  </a:moveTo>
                  <a:cubicBezTo>
                    <a:pt x="2419" y="300"/>
                    <a:pt x="2419" y="300"/>
                    <a:pt x="2419" y="300"/>
                  </a:cubicBezTo>
                  <a:cubicBezTo>
                    <a:pt x="2419" y="317"/>
                    <a:pt x="2419" y="317"/>
                    <a:pt x="2419" y="317"/>
                  </a:cubicBezTo>
                  <a:cubicBezTo>
                    <a:pt x="2403" y="317"/>
                    <a:pt x="2403" y="317"/>
                    <a:pt x="2403" y="317"/>
                  </a:cubicBezTo>
                  <a:cubicBezTo>
                    <a:pt x="2403" y="300"/>
                    <a:pt x="2403" y="300"/>
                    <a:pt x="2403" y="300"/>
                  </a:cubicBezTo>
                  <a:close/>
                  <a:moveTo>
                    <a:pt x="2403" y="333"/>
                  </a:moveTo>
                  <a:cubicBezTo>
                    <a:pt x="2419" y="333"/>
                    <a:pt x="2419" y="333"/>
                    <a:pt x="2419" y="333"/>
                  </a:cubicBezTo>
                  <a:cubicBezTo>
                    <a:pt x="2419" y="349"/>
                    <a:pt x="2419" y="349"/>
                    <a:pt x="2419" y="349"/>
                  </a:cubicBezTo>
                  <a:cubicBezTo>
                    <a:pt x="2403" y="349"/>
                    <a:pt x="2403" y="349"/>
                    <a:pt x="2403" y="349"/>
                  </a:cubicBezTo>
                  <a:cubicBezTo>
                    <a:pt x="2403" y="333"/>
                    <a:pt x="2403" y="333"/>
                    <a:pt x="2403" y="333"/>
                  </a:cubicBezTo>
                  <a:close/>
                  <a:moveTo>
                    <a:pt x="2403" y="366"/>
                  </a:moveTo>
                  <a:cubicBezTo>
                    <a:pt x="2419" y="366"/>
                    <a:pt x="2419" y="366"/>
                    <a:pt x="2419" y="366"/>
                  </a:cubicBezTo>
                  <a:cubicBezTo>
                    <a:pt x="2419" y="382"/>
                    <a:pt x="2419" y="382"/>
                    <a:pt x="2419" y="382"/>
                  </a:cubicBezTo>
                  <a:cubicBezTo>
                    <a:pt x="2403" y="382"/>
                    <a:pt x="2403" y="382"/>
                    <a:pt x="2403" y="382"/>
                  </a:cubicBezTo>
                  <a:cubicBezTo>
                    <a:pt x="2403" y="366"/>
                    <a:pt x="2403" y="366"/>
                    <a:pt x="2403" y="366"/>
                  </a:cubicBezTo>
                  <a:close/>
                  <a:moveTo>
                    <a:pt x="2403" y="398"/>
                  </a:moveTo>
                  <a:cubicBezTo>
                    <a:pt x="2419" y="398"/>
                    <a:pt x="2419" y="398"/>
                    <a:pt x="2419" y="398"/>
                  </a:cubicBezTo>
                  <a:cubicBezTo>
                    <a:pt x="2419" y="414"/>
                    <a:pt x="2419" y="414"/>
                    <a:pt x="2419" y="414"/>
                  </a:cubicBezTo>
                  <a:cubicBezTo>
                    <a:pt x="2403" y="414"/>
                    <a:pt x="2403" y="414"/>
                    <a:pt x="2403" y="414"/>
                  </a:cubicBezTo>
                  <a:cubicBezTo>
                    <a:pt x="2403" y="398"/>
                    <a:pt x="2403" y="398"/>
                    <a:pt x="2403" y="398"/>
                  </a:cubicBezTo>
                  <a:close/>
                  <a:moveTo>
                    <a:pt x="2403" y="431"/>
                  </a:moveTo>
                  <a:cubicBezTo>
                    <a:pt x="2419" y="431"/>
                    <a:pt x="2419" y="431"/>
                    <a:pt x="2419" y="431"/>
                  </a:cubicBezTo>
                  <a:cubicBezTo>
                    <a:pt x="2419" y="447"/>
                    <a:pt x="2419" y="447"/>
                    <a:pt x="2419" y="447"/>
                  </a:cubicBezTo>
                  <a:cubicBezTo>
                    <a:pt x="2403" y="447"/>
                    <a:pt x="2403" y="447"/>
                    <a:pt x="2403" y="447"/>
                  </a:cubicBezTo>
                  <a:cubicBezTo>
                    <a:pt x="2403" y="431"/>
                    <a:pt x="2403" y="431"/>
                    <a:pt x="2403" y="431"/>
                  </a:cubicBezTo>
                  <a:close/>
                  <a:moveTo>
                    <a:pt x="2403" y="463"/>
                  </a:moveTo>
                  <a:cubicBezTo>
                    <a:pt x="2419" y="463"/>
                    <a:pt x="2419" y="463"/>
                    <a:pt x="2419" y="463"/>
                  </a:cubicBezTo>
                  <a:cubicBezTo>
                    <a:pt x="2419" y="480"/>
                    <a:pt x="2419" y="480"/>
                    <a:pt x="2419" y="480"/>
                  </a:cubicBezTo>
                  <a:cubicBezTo>
                    <a:pt x="2403" y="480"/>
                    <a:pt x="2403" y="480"/>
                    <a:pt x="2403" y="480"/>
                  </a:cubicBezTo>
                  <a:cubicBezTo>
                    <a:pt x="2403" y="463"/>
                    <a:pt x="2403" y="463"/>
                    <a:pt x="2403" y="463"/>
                  </a:cubicBezTo>
                  <a:close/>
                  <a:moveTo>
                    <a:pt x="2403" y="496"/>
                  </a:moveTo>
                  <a:cubicBezTo>
                    <a:pt x="2419" y="496"/>
                    <a:pt x="2419" y="496"/>
                    <a:pt x="2419" y="496"/>
                  </a:cubicBezTo>
                  <a:cubicBezTo>
                    <a:pt x="2419" y="512"/>
                    <a:pt x="2419" y="512"/>
                    <a:pt x="2419" y="512"/>
                  </a:cubicBezTo>
                  <a:cubicBezTo>
                    <a:pt x="2403" y="512"/>
                    <a:pt x="2403" y="512"/>
                    <a:pt x="2403" y="512"/>
                  </a:cubicBezTo>
                  <a:cubicBezTo>
                    <a:pt x="2403" y="496"/>
                    <a:pt x="2403" y="496"/>
                    <a:pt x="2403" y="496"/>
                  </a:cubicBezTo>
                  <a:close/>
                  <a:moveTo>
                    <a:pt x="2403" y="529"/>
                  </a:moveTo>
                  <a:cubicBezTo>
                    <a:pt x="2419" y="529"/>
                    <a:pt x="2419" y="529"/>
                    <a:pt x="2419" y="529"/>
                  </a:cubicBezTo>
                  <a:cubicBezTo>
                    <a:pt x="2419" y="545"/>
                    <a:pt x="2419" y="545"/>
                    <a:pt x="2419" y="545"/>
                  </a:cubicBezTo>
                  <a:cubicBezTo>
                    <a:pt x="2403" y="545"/>
                    <a:pt x="2403" y="545"/>
                    <a:pt x="2403" y="545"/>
                  </a:cubicBezTo>
                  <a:cubicBezTo>
                    <a:pt x="2403" y="529"/>
                    <a:pt x="2403" y="529"/>
                    <a:pt x="2403" y="529"/>
                  </a:cubicBezTo>
                  <a:close/>
                  <a:moveTo>
                    <a:pt x="2403" y="561"/>
                  </a:moveTo>
                  <a:cubicBezTo>
                    <a:pt x="2419" y="561"/>
                    <a:pt x="2419" y="561"/>
                    <a:pt x="2419" y="561"/>
                  </a:cubicBezTo>
                  <a:cubicBezTo>
                    <a:pt x="2419" y="578"/>
                    <a:pt x="2419" y="578"/>
                    <a:pt x="2419" y="578"/>
                  </a:cubicBezTo>
                  <a:cubicBezTo>
                    <a:pt x="2403" y="578"/>
                    <a:pt x="2403" y="578"/>
                    <a:pt x="2403" y="578"/>
                  </a:cubicBezTo>
                  <a:cubicBezTo>
                    <a:pt x="2403" y="561"/>
                    <a:pt x="2403" y="561"/>
                    <a:pt x="2403" y="561"/>
                  </a:cubicBezTo>
                  <a:close/>
                  <a:moveTo>
                    <a:pt x="2403" y="594"/>
                  </a:moveTo>
                  <a:cubicBezTo>
                    <a:pt x="2419" y="594"/>
                    <a:pt x="2419" y="594"/>
                    <a:pt x="2419" y="594"/>
                  </a:cubicBezTo>
                  <a:cubicBezTo>
                    <a:pt x="2419" y="610"/>
                    <a:pt x="2419" y="610"/>
                    <a:pt x="2419" y="610"/>
                  </a:cubicBezTo>
                  <a:cubicBezTo>
                    <a:pt x="2403" y="610"/>
                    <a:pt x="2403" y="610"/>
                    <a:pt x="2403" y="610"/>
                  </a:cubicBezTo>
                  <a:cubicBezTo>
                    <a:pt x="2403" y="594"/>
                    <a:pt x="2403" y="594"/>
                    <a:pt x="2403" y="594"/>
                  </a:cubicBezTo>
                  <a:close/>
                  <a:moveTo>
                    <a:pt x="2403" y="627"/>
                  </a:moveTo>
                  <a:cubicBezTo>
                    <a:pt x="2419" y="627"/>
                    <a:pt x="2419" y="627"/>
                    <a:pt x="2419" y="627"/>
                  </a:cubicBezTo>
                  <a:cubicBezTo>
                    <a:pt x="2419" y="643"/>
                    <a:pt x="2419" y="643"/>
                    <a:pt x="2419" y="643"/>
                  </a:cubicBezTo>
                  <a:cubicBezTo>
                    <a:pt x="2403" y="643"/>
                    <a:pt x="2403" y="643"/>
                    <a:pt x="2403" y="643"/>
                  </a:cubicBezTo>
                  <a:cubicBezTo>
                    <a:pt x="2403" y="627"/>
                    <a:pt x="2403" y="627"/>
                    <a:pt x="2403" y="627"/>
                  </a:cubicBezTo>
                  <a:close/>
                  <a:moveTo>
                    <a:pt x="2403" y="659"/>
                  </a:moveTo>
                  <a:cubicBezTo>
                    <a:pt x="2419" y="659"/>
                    <a:pt x="2419" y="659"/>
                    <a:pt x="2419" y="659"/>
                  </a:cubicBezTo>
                  <a:cubicBezTo>
                    <a:pt x="2419" y="676"/>
                    <a:pt x="2419" y="676"/>
                    <a:pt x="2419" y="676"/>
                  </a:cubicBezTo>
                  <a:cubicBezTo>
                    <a:pt x="2403" y="676"/>
                    <a:pt x="2403" y="676"/>
                    <a:pt x="2403" y="676"/>
                  </a:cubicBezTo>
                  <a:cubicBezTo>
                    <a:pt x="2403" y="659"/>
                    <a:pt x="2403" y="659"/>
                    <a:pt x="2403" y="659"/>
                  </a:cubicBezTo>
                  <a:close/>
                  <a:moveTo>
                    <a:pt x="2403" y="692"/>
                  </a:moveTo>
                  <a:cubicBezTo>
                    <a:pt x="2419" y="692"/>
                    <a:pt x="2419" y="692"/>
                    <a:pt x="2419" y="692"/>
                  </a:cubicBezTo>
                  <a:cubicBezTo>
                    <a:pt x="2419" y="708"/>
                    <a:pt x="2419" y="708"/>
                    <a:pt x="2419" y="708"/>
                  </a:cubicBezTo>
                  <a:cubicBezTo>
                    <a:pt x="2403" y="708"/>
                    <a:pt x="2403" y="708"/>
                    <a:pt x="2403" y="708"/>
                  </a:cubicBezTo>
                  <a:cubicBezTo>
                    <a:pt x="2403" y="692"/>
                    <a:pt x="2403" y="692"/>
                    <a:pt x="2403" y="692"/>
                  </a:cubicBezTo>
                  <a:close/>
                  <a:moveTo>
                    <a:pt x="2403" y="725"/>
                  </a:moveTo>
                  <a:cubicBezTo>
                    <a:pt x="2419" y="725"/>
                    <a:pt x="2419" y="725"/>
                    <a:pt x="2419" y="725"/>
                  </a:cubicBezTo>
                  <a:cubicBezTo>
                    <a:pt x="2419" y="741"/>
                    <a:pt x="2419" y="741"/>
                    <a:pt x="2419" y="741"/>
                  </a:cubicBezTo>
                  <a:cubicBezTo>
                    <a:pt x="2403" y="741"/>
                    <a:pt x="2403" y="741"/>
                    <a:pt x="2403" y="741"/>
                  </a:cubicBezTo>
                  <a:cubicBezTo>
                    <a:pt x="2403" y="725"/>
                    <a:pt x="2403" y="725"/>
                    <a:pt x="2403" y="725"/>
                  </a:cubicBezTo>
                  <a:close/>
                  <a:moveTo>
                    <a:pt x="2403" y="757"/>
                  </a:moveTo>
                  <a:cubicBezTo>
                    <a:pt x="2419" y="757"/>
                    <a:pt x="2419" y="757"/>
                    <a:pt x="2419" y="757"/>
                  </a:cubicBezTo>
                  <a:cubicBezTo>
                    <a:pt x="2419" y="774"/>
                    <a:pt x="2419" y="774"/>
                    <a:pt x="2419" y="774"/>
                  </a:cubicBezTo>
                  <a:cubicBezTo>
                    <a:pt x="2403" y="774"/>
                    <a:pt x="2403" y="774"/>
                    <a:pt x="2403" y="774"/>
                  </a:cubicBezTo>
                  <a:cubicBezTo>
                    <a:pt x="2403" y="757"/>
                    <a:pt x="2403" y="757"/>
                    <a:pt x="2403" y="757"/>
                  </a:cubicBezTo>
                  <a:close/>
                  <a:moveTo>
                    <a:pt x="2403" y="790"/>
                  </a:moveTo>
                  <a:cubicBezTo>
                    <a:pt x="2419" y="790"/>
                    <a:pt x="2419" y="790"/>
                    <a:pt x="2419" y="790"/>
                  </a:cubicBezTo>
                  <a:cubicBezTo>
                    <a:pt x="2419" y="806"/>
                    <a:pt x="2419" y="806"/>
                    <a:pt x="2419" y="806"/>
                  </a:cubicBezTo>
                  <a:cubicBezTo>
                    <a:pt x="2403" y="806"/>
                    <a:pt x="2403" y="806"/>
                    <a:pt x="2403" y="806"/>
                  </a:cubicBezTo>
                  <a:cubicBezTo>
                    <a:pt x="2403" y="790"/>
                    <a:pt x="2403" y="790"/>
                    <a:pt x="2403" y="790"/>
                  </a:cubicBezTo>
                  <a:close/>
                  <a:moveTo>
                    <a:pt x="2403" y="822"/>
                  </a:moveTo>
                  <a:cubicBezTo>
                    <a:pt x="2419" y="822"/>
                    <a:pt x="2419" y="822"/>
                    <a:pt x="2419" y="822"/>
                  </a:cubicBezTo>
                  <a:cubicBezTo>
                    <a:pt x="2419" y="839"/>
                    <a:pt x="2419" y="839"/>
                    <a:pt x="2419" y="839"/>
                  </a:cubicBezTo>
                  <a:cubicBezTo>
                    <a:pt x="2403" y="839"/>
                    <a:pt x="2403" y="839"/>
                    <a:pt x="2403" y="839"/>
                  </a:cubicBezTo>
                  <a:cubicBezTo>
                    <a:pt x="2403" y="822"/>
                    <a:pt x="2403" y="822"/>
                    <a:pt x="2403" y="822"/>
                  </a:cubicBezTo>
                  <a:close/>
                  <a:moveTo>
                    <a:pt x="2403" y="855"/>
                  </a:moveTo>
                  <a:cubicBezTo>
                    <a:pt x="2419" y="855"/>
                    <a:pt x="2419" y="855"/>
                    <a:pt x="2419" y="855"/>
                  </a:cubicBezTo>
                  <a:cubicBezTo>
                    <a:pt x="2419" y="871"/>
                    <a:pt x="2419" y="871"/>
                    <a:pt x="2419" y="871"/>
                  </a:cubicBezTo>
                  <a:cubicBezTo>
                    <a:pt x="2403" y="871"/>
                    <a:pt x="2403" y="871"/>
                    <a:pt x="2403" y="871"/>
                  </a:cubicBezTo>
                  <a:cubicBezTo>
                    <a:pt x="2403" y="855"/>
                    <a:pt x="2403" y="855"/>
                    <a:pt x="2403" y="855"/>
                  </a:cubicBezTo>
                  <a:close/>
                  <a:moveTo>
                    <a:pt x="2403" y="888"/>
                  </a:moveTo>
                  <a:cubicBezTo>
                    <a:pt x="2419" y="888"/>
                    <a:pt x="2419" y="888"/>
                    <a:pt x="2419" y="888"/>
                  </a:cubicBezTo>
                  <a:cubicBezTo>
                    <a:pt x="2419" y="904"/>
                    <a:pt x="2419" y="904"/>
                    <a:pt x="2419" y="904"/>
                  </a:cubicBezTo>
                  <a:cubicBezTo>
                    <a:pt x="2403" y="904"/>
                    <a:pt x="2403" y="904"/>
                    <a:pt x="2403" y="904"/>
                  </a:cubicBezTo>
                  <a:cubicBezTo>
                    <a:pt x="2403" y="888"/>
                    <a:pt x="2403" y="888"/>
                    <a:pt x="2403" y="888"/>
                  </a:cubicBezTo>
                  <a:close/>
                  <a:moveTo>
                    <a:pt x="2403" y="920"/>
                  </a:moveTo>
                  <a:cubicBezTo>
                    <a:pt x="2419" y="920"/>
                    <a:pt x="2419" y="920"/>
                    <a:pt x="2419" y="920"/>
                  </a:cubicBezTo>
                  <a:cubicBezTo>
                    <a:pt x="2419" y="937"/>
                    <a:pt x="2419" y="937"/>
                    <a:pt x="2419" y="937"/>
                  </a:cubicBezTo>
                  <a:cubicBezTo>
                    <a:pt x="2403" y="937"/>
                    <a:pt x="2403" y="937"/>
                    <a:pt x="2403" y="937"/>
                  </a:cubicBezTo>
                  <a:cubicBezTo>
                    <a:pt x="2403" y="920"/>
                    <a:pt x="2403" y="920"/>
                    <a:pt x="2403" y="920"/>
                  </a:cubicBezTo>
                  <a:close/>
                  <a:moveTo>
                    <a:pt x="2403" y="953"/>
                  </a:moveTo>
                  <a:cubicBezTo>
                    <a:pt x="2419" y="953"/>
                    <a:pt x="2419" y="953"/>
                    <a:pt x="2419" y="953"/>
                  </a:cubicBezTo>
                  <a:cubicBezTo>
                    <a:pt x="2419" y="969"/>
                    <a:pt x="2419" y="969"/>
                    <a:pt x="2419" y="969"/>
                  </a:cubicBezTo>
                  <a:cubicBezTo>
                    <a:pt x="2403" y="969"/>
                    <a:pt x="2403" y="969"/>
                    <a:pt x="2403" y="969"/>
                  </a:cubicBezTo>
                  <a:cubicBezTo>
                    <a:pt x="2403" y="953"/>
                    <a:pt x="2403" y="953"/>
                    <a:pt x="2403" y="953"/>
                  </a:cubicBezTo>
                  <a:close/>
                  <a:moveTo>
                    <a:pt x="2408" y="974"/>
                  </a:moveTo>
                  <a:cubicBezTo>
                    <a:pt x="2408" y="990"/>
                    <a:pt x="2408" y="990"/>
                    <a:pt x="2408" y="990"/>
                  </a:cubicBezTo>
                  <a:cubicBezTo>
                    <a:pt x="2391" y="990"/>
                    <a:pt x="2391" y="990"/>
                    <a:pt x="2391" y="990"/>
                  </a:cubicBezTo>
                  <a:cubicBezTo>
                    <a:pt x="2391" y="974"/>
                    <a:pt x="2391" y="974"/>
                    <a:pt x="2391" y="974"/>
                  </a:cubicBezTo>
                  <a:cubicBezTo>
                    <a:pt x="2408" y="974"/>
                    <a:pt x="2408" y="974"/>
                    <a:pt x="2408" y="974"/>
                  </a:cubicBezTo>
                  <a:close/>
                  <a:moveTo>
                    <a:pt x="2375" y="974"/>
                  </a:moveTo>
                  <a:cubicBezTo>
                    <a:pt x="2375" y="990"/>
                    <a:pt x="2375" y="990"/>
                    <a:pt x="2375" y="990"/>
                  </a:cubicBezTo>
                  <a:cubicBezTo>
                    <a:pt x="2359" y="990"/>
                    <a:pt x="2359" y="990"/>
                    <a:pt x="2359" y="990"/>
                  </a:cubicBezTo>
                  <a:cubicBezTo>
                    <a:pt x="2359" y="974"/>
                    <a:pt x="2359" y="974"/>
                    <a:pt x="2359" y="974"/>
                  </a:cubicBezTo>
                  <a:cubicBezTo>
                    <a:pt x="2375" y="974"/>
                    <a:pt x="2375" y="974"/>
                    <a:pt x="2375" y="974"/>
                  </a:cubicBezTo>
                  <a:close/>
                  <a:moveTo>
                    <a:pt x="2342" y="974"/>
                  </a:moveTo>
                  <a:cubicBezTo>
                    <a:pt x="2342" y="990"/>
                    <a:pt x="2342" y="990"/>
                    <a:pt x="2342" y="990"/>
                  </a:cubicBezTo>
                  <a:cubicBezTo>
                    <a:pt x="2326" y="990"/>
                    <a:pt x="2326" y="990"/>
                    <a:pt x="2326" y="990"/>
                  </a:cubicBezTo>
                  <a:cubicBezTo>
                    <a:pt x="2326" y="974"/>
                    <a:pt x="2326" y="974"/>
                    <a:pt x="2326" y="974"/>
                  </a:cubicBezTo>
                  <a:cubicBezTo>
                    <a:pt x="2342" y="974"/>
                    <a:pt x="2342" y="974"/>
                    <a:pt x="2342" y="974"/>
                  </a:cubicBezTo>
                  <a:close/>
                  <a:moveTo>
                    <a:pt x="2310" y="974"/>
                  </a:moveTo>
                  <a:cubicBezTo>
                    <a:pt x="2310" y="990"/>
                    <a:pt x="2310" y="990"/>
                    <a:pt x="2310" y="990"/>
                  </a:cubicBezTo>
                  <a:cubicBezTo>
                    <a:pt x="2293" y="990"/>
                    <a:pt x="2293" y="990"/>
                    <a:pt x="2293" y="990"/>
                  </a:cubicBezTo>
                  <a:cubicBezTo>
                    <a:pt x="2293" y="974"/>
                    <a:pt x="2293" y="974"/>
                    <a:pt x="2293" y="974"/>
                  </a:cubicBezTo>
                  <a:cubicBezTo>
                    <a:pt x="2310" y="974"/>
                    <a:pt x="2310" y="974"/>
                    <a:pt x="2310" y="974"/>
                  </a:cubicBezTo>
                  <a:close/>
                  <a:moveTo>
                    <a:pt x="2277" y="974"/>
                  </a:moveTo>
                  <a:cubicBezTo>
                    <a:pt x="2277" y="990"/>
                    <a:pt x="2277" y="990"/>
                    <a:pt x="2277" y="990"/>
                  </a:cubicBezTo>
                  <a:cubicBezTo>
                    <a:pt x="2261" y="990"/>
                    <a:pt x="2261" y="990"/>
                    <a:pt x="2261" y="990"/>
                  </a:cubicBezTo>
                  <a:cubicBezTo>
                    <a:pt x="2261" y="974"/>
                    <a:pt x="2261" y="974"/>
                    <a:pt x="2261" y="974"/>
                  </a:cubicBezTo>
                  <a:cubicBezTo>
                    <a:pt x="2277" y="974"/>
                    <a:pt x="2277" y="974"/>
                    <a:pt x="2277" y="974"/>
                  </a:cubicBezTo>
                  <a:close/>
                  <a:moveTo>
                    <a:pt x="2244" y="974"/>
                  </a:moveTo>
                  <a:cubicBezTo>
                    <a:pt x="2244" y="990"/>
                    <a:pt x="2244" y="990"/>
                    <a:pt x="2244" y="990"/>
                  </a:cubicBezTo>
                  <a:cubicBezTo>
                    <a:pt x="2228" y="990"/>
                    <a:pt x="2228" y="990"/>
                    <a:pt x="2228" y="990"/>
                  </a:cubicBezTo>
                  <a:cubicBezTo>
                    <a:pt x="2228" y="974"/>
                    <a:pt x="2228" y="974"/>
                    <a:pt x="2228" y="974"/>
                  </a:cubicBezTo>
                  <a:cubicBezTo>
                    <a:pt x="2244" y="974"/>
                    <a:pt x="2244" y="974"/>
                    <a:pt x="2244" y="974"/>
                  </a:cubicBezTo>
                  <a:close/>
                  <a:moveTo>
                    <a:pt x="2212" y="974"/>
                  </a:moveTo>
                  <a:cubicBezTo>
                    <a:pt x="2212" y="990"/>
                    <a:pt x="2212" y="990"/>
                    <a:pt x="2212" y="990"/>
                  </a:cubicBezTo>
                  <a:cubicBezTo>
                    <a:pt x="2195" y="990"/>
                    <a:pt x="2195" y="990"/>
                    <a:pt x="2195" y="990"/>
                  </a:cubicBezTo>
                  <a:cubicBezTo>
                    <a:pt x="2195" y="974"/>
                    <a:pt x="2195" y="974"/>
                    <a:pt x="2195" y="974"/>
                  </a:cubicBezTo>
                  <a:cubicBezTo>
                    <a:pt x="2212" y="974"/>
                    <a:pt x="2212" y="974"/>
                    <a:pt x="2212" y="974"/>
                  </a:cubicBezTo>
                  <a:close/>
                  <a:moveTo>
                    <a:pt x="2179" y="974"/>
                  </a:moveTo>
                  <a:cubicBezTo>
                    <a:pt x="2179" y="990"/>
                    <a:pt x="2179" y="990"/>
                    <a:pt x="2179" y="990"/>
                  </a:cubicBezTo>
                  <a:cubicBezTo>
                    <a:pt x="2163" y="990"/>
                    <a:pt x="2163" y="990"/>
                    <a:pt x="2163" y="990"/>
                  </a:cubicBezTo>
                  <a:cubicBezTo>
                    <a:pt x="2163" y="974"/>
                    <a:pt x="2163" y="974"/>
                    <a:pt x="2163" y="974"/>
                  </a:cubicBezTo>
                  <a:cubicBezTo>
                    <a:pt x="2179" y="974"/>
                    <a:pt x="2179" y="974"/>
                    <a:pt x="2179" y="974"/>
                  </a:cubicBezTo>
                  <a:close/>
                  <a:moveTo>
                    <a:pt x="2146" y="974"/>
                  </a:moveTo>
                  <a:cubicBezTo>
                    <a:pt x="2146" y="990"/>
                    <a:pt x="2146" y="990"/>
                    <a:pt x="2146" y="990"/>
                  </a:cubicBezTo>
                  <a:cubicBezTo>
                    <a:pt x="2130" y="990"/>
                    <a:pt x="2130" y="990"/>
                    <a:pt x="2130" y="990"/>
                  </a:cubicBezTo>
                  <a:cubicBezTo>
                    <a:pt x="2130" y="974"/>
                    <a:pt x="2130" y="974"/>
                    <a:pt x="2130" y="974"/>
                  </a:cubicBezTo>
                  <a:cubicBezTo>
                    <a:pt x="2146" y="974"/>
                    <a:pt x="2146" y="974"/>
                    <a:pt x="2146" y="974"/>
                  </a:cubicBezTo>
                  <a:close/>
                  <a:moveTo>
                    <a:pt x="2114" y="974"/>
                  </a:moveTo>
                  <a:cubicBezTo>
                    <a:pt x="2114" y="990"/>
                    <a:pt x="2114" y="990"/>
                    <a:pt x="2114" y="990"/>
                  </a:cubicBezTo>
                  <a:cubicBezTo>
                    <a:pt x="2097" y="990"/>
                    <a:pt x="2097" y="990"/>
                    <a:pt x="2097" y="990"/>
                  </a:cubicBezTo>
                  <a:cubicBezTo>
                    <a:pt x="2097" y="974"/>
                    <a:pt x="2097" y="974"/>
                    <a:pt x="2097" y="974"/>
                  </a:cubicBezTo>
                  <a:cubicBezTo>
                    <a:pt x="2114" y="974"/>
                    <a:pt x="2114" y="974"/>
                    <a:pt x="2114" y="974"/>
                  </a:cubicBezTo>
                  <a:close/>
                  <a:moveTo>
                    <a:pt x="2081" y="974"/>
                  </a:moveTo>
                  <a:cubicBezTo>
                    <a:pt x="2081" y="990"/>
                    <a:pt x="2081" y="990"/>
                    <a:pt x="2081" y="990"/>
                  </a:cubicBezTo>
                  <a:cubicBezTo>
                    <a:pt x="2065" y="990"/>
                    <a:pt x="2065" y="990"/>
                    <a:pt x="2065" y="990"/>
                  </a:cubicBezTo>
                  <a:cubicBezTo>
                    <a:pt x="2065" y="974"/>
                    <a:pt x="2065" y="974"/>
                    <a:pt x="2065" y="974"/>
                  </a:cubicBezTo>
                  <a:cubicBezTo>
                    <a:pt x="2081" y="974"/>
                    <a:pt x="2081" y="974"/>
                    <a:pt x="2081" y="974"/>
                  </a:cubicBezTo>
                  <a:close/>
                  <a:moveTo>
                    <a:pt x="2049" y="974"/>
                  </a:moveTo>
                  <a:cubicBezTo>
                    <a:pt x="2049" y="990"/>
                    <a:pt x="2049" y="990"/>
                    <a:pt x="2049" y="990"/>
                  </a:cubicBezTo>
                  <a:cubicBezTo>
                    <a:pt x="2032" y="990"/>
                    <a:pt x="2032" y="990"/>
                    <a:pt x="2032" y="990"/>
                  </a:cubicBezTo>
                  <a:cubicBezTo>
                    <a:pt x="2032" y="974"/>
                    <a:pt x="2032" y="974"/>
                    <a:pt x="2032" y="974"/>
                  </a:cubicBezTo>
                  <a:cubicBezTo>
                    <a:pt x="2049" y="974"/>
                    <a:pt x="2049" y="974"/>
                    <a:pt x="2049" y="974"/>
                  </a:cubicBezTo>
                  <a:close/>
                  <a:moveTo>
                    <a:pt x="2016" y="974"/>
                  </a:moveTo>
                  <a:cubicBezTo>
                    <a:pt x="2016" y="990"/>
                    <a:pt x="2016" y="990"/>
                    <a:pt x="2016" y="990"/>
                  </a:cubicBezTo>
                  <a:cubicBezTo>
                    <a:pt x="2000" y="990"/>
                    <a:pt x="2000" y="990"/>
                    <a:pt x="2000" y="990"/>
                  </a:cubicBezTo>
                  <a:cubicBezTo>
                    <a:pt x="2000" y="974"/>
                    <a:pt x="2000" y="974"/>
                    <a:pt x="2000" y="974"/>
                  </a:cubicBezTo>
                  <a:cubicBezTo>
                    <a:pt x="2016" y="974"/>
                    <a:pt x="2016" y="974"/>
                    <a:pt x="2016" y="974"/>
                  </a:cubicBezTo>
                  <a:close/>
                  <a:moveTo>
                    <a:pt x="1983" y="974"/>
                  </a:moveTo>
                  <a:cubicBezTo>
                    <a:pt x="1983" y="990"/>
                    <a:pt x="1983" y="990"/>
                    <a:pt x="1983" y="990"/>
                  </a:cubicBezTo>
                  <a:cubicBezTo>
                    <a:pt x="1967" y="990"/>
                    <a:pt x="1967" y="990"/>
                    <a:pt x="1967" y="990"/>
                  </a:cubicBezTo>
                  <a:cubicBezTo>
                    <a:pt x="1967" y="974"/>
                    <a:pt x="1967" y="974"/>
                    <a:pt x="1967" y="974"/>
                  </a:cubicBezTo>
                  <a:cubicBezTo>
                    <a:pt x="1983" y="974"/>
                    <a:pt x="1983" y="974"/>
                    <a:pt x="1983" y="974"/>
                  </a:cubicBezTo>
                  <a:close/>
                  <a:moveTo>
                    <a:pt x="1951" y="974"/>
                  </a:moveTo>
                  <a:cubicBezTo>
                    <a:pt x="1951" y="990"/>
                    <a:pt x="1951" y="990"/>
                    <a:pt x="1951" y="990"/>
                  </a:cubicBezTo>
                  <a:cubicBezTo>
                    <a:pt x="1941" y="990"/>
                    <a:pt x="1941" y="990"/>
                    <a:pt x="1941" y="990"/>
                  </a:cubicBezTo>
                  <a:cubicBezTo>
                    <a:pt x="1941" y="989"/>
                    <a:pt x="1941" y="989"/>
                    <a:pt x="1941" y="989"/>
                  </a:cubicBezTo>
                  <a:cubicBezTo>
                    <a:pt x="1933" y="989"/>
                    <a:pt x="1933" y="989"/>
                    <a:pt x="1933" y="989"/>
                  </a:cubicBezTo>
                  <a:cubicBezTo>
                    <a:pt x="1933" y="982"/>
                    <a:pt x="1933" y="982"/>
                    <a:pt x="1933" y="982"/>
                  </a:cubicBezTo>
                  <a:cubicBezTo>
                    <a:pt x="1933" y="974"/>
                    <a:pt x="1933" y="974"/>
                    <a:pt x="1933" y="974"/>
                  </a:cubicBezTo>
                  <a:cubicBezTo>
                    <a:pt x="1941" y="974"/>
                    <a:pt x="1941" y="974"/>
                    <a:pt x="1941" y="974"/>
                  </a:cubicBezTo>
                  <a:cubicBezTo>
                    <a:pt x="1951" y="974"/>
                    <a:pt x="1951" y="974"/>
                    <a:pt x="1951" y="974"/>
                  </a:cubicBezTo>
                  <a:close/>
                  <a:moveTo>
                    <a:pt x="1933" y="1005"/>
                  </a:moveTo>
                  <a:cubicBezTo>
                    <a:pt x="1949" y="1005"/>
                    <a:pt x="1949" y="1005"/>
                    <a:pt x="1949" y="1005"/>
                  </a:cubicBezTo>
                  <a:cubicBezTo>
                    <a:pt x="1949" y="1022"/>
                    <a:pt x="1949" y="1022"/>
                    <a:pt x="1949" y="1022"/>
                  </a:cubicBezTo>
                  <a:cubicBezTo>
                    <a:pt x="1933" y="1022"/>
                    <a:pt x="1933" y="1022"/>
                    <a:pt x="1933" y="1022"/>
                  </a:cubicBezTo>
                  <a:cubicBezTo>
                    <a:pt x="1933" y="1005"/>
                    <a:pt x="1933" y="1005"/>
                    <a:pt x="1933" y="1005"/>
                  </a:cubicBezTo>
                  <a:close/>
                  <a:moveTo>
                    <a:pt x="1933" y="1038"/>
                  </a:moveTo>
                  <a:cubicBezTo>
                    <a:pt x="1949" y="1038"/>
                    <a:pt x="1949" y="1038"/>
                    <a:pt x="1949" y="1038"/>
                  </a:cubicBezTo>
                  <a:cubicBezTo>
                    <a:pt x="1949" y="1054"/>
                    <a:pt x="1949" y="1054"/>
                    <a:pt x="1949" y="1054"/>
                  </a:cubicBezTo>
                  <a:cubicBezTo>
                    <a:pt x="1933" y="1054"/>
                    <a:pt x="1933" y="1054"/>
                    <a:pt x="1933" y="1054"/>
                  </a:cubicBezTo>
                  <a:cubicBezTo>
                    <a:pt x="1933" y="1038"/>
                    <a:pt x="1933" y="1038"/>
                    <a:pt x="1933" y="1038"/>
                  </a:cubicBezTo>
                  <a:close/>
                  <a:moveTo>
                    <a:pt x="1933" y="1071"/>
                  </a:moveTo>
                  <a:cubicBezTo>
                    <a:pt x="1949" y="1071"/>
                    <a:pt x="1949" y="1071"/>
                    <a:pt x="1949" y="1071"/>
                  </a:cubicBezTo>
                  <a:cubicBezTo>
                    <a:pt x="1949" y="1087"/>
                    <a:pt x="1949" y="1087"/>
                    <a:pt x="1949" y="1087"/>
                  </a:cubicBezTo>
                  <a:cubicBezTo>
                    <a:pt x="1933" y="1087"/>
                    <a:pt x="1933" y="1087"/>
                    <a:pt x="1933" y="1087"/>
                  </a:cubicBezTo>
                  <a:cubicBezTo>
                    <a:pt x="1933" y="1071"/>
                    <a:pt x="1933" y="1071"/>
                    <a:pt x="1933" y="1071"/>
                  </a:cubicBezTo>
                  <a:close/>
                  <a:moveTo>
                    <a:pt x="1933" y="1103"/>
                  </a:moveTo>
                  <a:cubicBezTo>
                    <a:pt x="1949" y="1103"/>
                    <a:pt x="1949" y="1103"/>
                    <a:pt x="1949" y="1103"/>
                  </a:cubicBezTo>
                  <a:cubicBezTo>
                    <a:pt x="1949" y="1120"/>
                    <a:pt x="1949" y="1120"/>
                    <a:pt x="1949" y="1120"/>
                  </a:cubicBezTo>
                  <a:cubicBezTo>
                    <a:pt x="1933" y="1120"/>
                    <a:pt x="1933" y="1120"/>
                    <a:pt x="1933" y="1120"/>
                  </a:cubicBezTo>
                  <a:cubicBezTo>
                    <a:pt x="1933" y="1103"/>
                    <a:pt x="1933" y="1103"/>
                    <a:pt x="1933" y="1103"/>
                  </a:cubicBezTo>
                  <a:close/>
                  <a:moveTo>
                    <a:pt x="1933" y="1136"/>
                  </a:moveTo>
                  <a:cubicBezTo>
                    <a:pt x="1949" y="1136"/>
                    <a:pt x="1949" y="1136"/>
                    <a:pt x="1949" y="1136"/>
                  </a:cubicBezTo>
                  <a:cubicBezTo>
                    <a:pt x="1949" y="1152"/>
                    <a:pt x="1949" y="1152"/>
                    <a:pt x="1949" y="1152"/>
                  </a:cubicBezTo>
                  <a:cubicBezTo>
                    <a:pt x="1933" y="1152"/>
                    <a:pt x="1933" y="1152"/>
                    <a:pt x="1933" y="1152"/>
                  </a:cubicBezTo>
                  <a:cubicBezTo>
                    <a:pt x="1933" y="1136"/>
                    <a:pt x="1933" y="1136"/>
                    <a:pt x="1933" y="1136"/>
                  </a:cubicBezTo>
                  <a:close/>
                  <a:moveTo>
                    <a:pt x="1933" y="1169"/>
                  </a:moveTo>
                  <a:cubicBezTo>
                    <a:pt x="1949" y="1169"/>
                    <a:pt x="1949" y="1169"/>
                    <a:pt x="1949" y="1169"/>
                  </a:cubicBezTo>
                  <a:cubicBezTo>
                    <a:pt x="1949" y="1185"/>
                    <a:pt x="1949" y="1185"/>
                    <a:pt x="1949" y="1185"/>
                  </a:cubicBezTo>
                  <a:cubicBezTo>
                    <a:pt x="1933" y="1185"/>
                    <a:pt x="1933" y="1185"/>
                    <a:pt x="1933" y="1185"/>
                  </a:cubicBezTo>
                  <a:cubicBezTo>
                    <a:pt x="1933" y="1169"/>
                    <a:pt x="1933" y="1169"/>
                    <a:pt x="1933" y="1169"/>
                  </a:cubicBezTo>
                  <a:close/>
                  <a:moveTo>
                    <a:pt x="1933" y="1201"/>
                  </a:moveTo>
                  <a:cubicBezTo>
                    <a:pt x="1949" y="1201"/>
                    <a:pt x="1949" y="1201"/>
                    <a:pt x="1949" y="1201"/>
                  </a:cubicBezTo>
                  <a:cubicBezTo>
                    <a:pt x="1949" y="1218"/>
                    <a:pt x="1949" y="1218"/>
                    <a:pt x="1949" y="1218"/>
                  </a:cubicBezTo>
                  <a:cubicBezTo>
                    <a:pt x="1933" y="1218"/>
                    <a:pt x="1933" y="1218"/>
                    <a:pt x="1933" y="1218"/>
                  </a:cubicBezTo>
                  <a:cubicBezTo>
                    <a:pt x="1933" y="1201"/>
                    <a:pt x="1933" y="1201"/>
                    <a:pt x="1933" y="1201"/>
                  </a:cubicBezTo>
                  <a:close/>
                  <a:moveTo>
                    <a:pt x="1933" y="1234"/>
                  </a:moveTo>
                  <a:cubicBezTo>
                    <a:pt x="1949" y="1234"/>
                    <a:pt x="1949" y="1234"/>
                    <a:pt x="1949" y="1234"/>
                  </a:cubicBezTo>
                  <a:cubicBezTo>
                    <a:pt x="1949" y="1250"/>
                    <a:pt x="1949" y="1250"/>
                    <a:pt x="1949" y="1250"/>
                  </a:cubicBezTo>
                  <a:cubicBezTo>
                    <a:pt x="1933" y="1250"/>
                    <a:pt x="1933" y="1250"/>
                    <a:pt x="1933" y="1250"/>
                  </a:cubicBezTo>
                  <a:cubicBezTo>
                    <a:pt x="1933" y="1234"/>
                    <a:pt x="1933" y="1234"/>
                    <a:pt x="1933" y="1234"/>
                  </a:cubicBezTo>
                  <a:close/>
                  <a:moveTo>
                    <a:pt x="1933" y="1266"/>
                  </a:moveTo>
                  <a:cubicBezTo>
                    <a:pt x="1949" y="1266"/>
                    <a:pt x="1949" y="1266"/>
                    <a:pt x="1949" y="1266"/>
                  </a:cubicBezTo>
                  <a:cubicBezTo>
                    <a:pt x="1949" y="1283"/>
                    <a:pt x="1949" y="1283"/>
                    <a:pt x="1949" y="1283"/>
                  </a:cubicBezTo>
                  <a:cubicBezTo>
                    <a:pt x="1933" y="1283"/>
                    <a:pt x="1933" y="1283"/>
                    <a:pt x="1933" y="1283"/>
                  </a:cubicBezTo>
                  <a:cubicBezTo>
                    <a:pt x="1933" y="1266"/>
                    <a:pt x="1933" y="1266"/>
                    <a:pt x="1933" y="1266"/>
                  </a:cubicBezTo>
                  <a:close/>
                  <a:moveTo>
                    <a:pt x="1933" y="1299"/>
                  </a:moveTo>
                  <a:cubicBezTo>
                    <a:pt x="1949" y="1299"/>
                    <a:pt x="1949" y="1299"/>
                    <a:pt x="1949" y="1299"/>
                  </a:cubicBezTo>
                  <a:cubicBezTo>
                    <a:pt x="1949" y="1315"/>
                    <a:pt x="1949" y="1315"/>
                    <a:pt x="1949" y="1315"/>
                  </a:cubicBezTo>
                  <a:cubicBezTo>
                    <a:pt x="1933" y="1315"/>
                    <a:pt x="1933" y="1315"/>
                    <a:pt x="1933" y="1315"/>
                  </a:cubicBezTo>
                  <a:cubicBezTo>
                    <a:pt x="1933" y="1299"/>
                    <a:pt x="1933" y="1299"/>
                    <a:pt x="1933" y="1299"/>
                  </a:cubicBezTo>
                  <a:close/>
                  <a:moveTo>
                    <a:pt x="1933" y="1332"/>
                  </a:moveTo>
                  <a:cubicBezTo>
                    <a:pt x="1949" y="1332"/>
                    <a:pt x="1949" y="1332"/>
                    <a:pt x="1949" y="1332"/>
                  </a:cubicBezTo>
                  <a:cubicBezTo>
                    <a:pt x="1949" y="1348"/>
                    <a:pt x="1949" y="1348"/>
                    <a:pt x="1949" y="1348"/>
                  </a:cubicBezTo>
                  <a:cubicBezTo>
                    <a:pt x="1933" y="1348"/>
                    <a:pt x="1933" y="1348"/>
                    <a:pt x="1933" y="1348"/>
                  </a:cubicBezTo>
                  <a:cubicBezTo>
                    <a:pt x="1933" y="1332"/>
                    <a:pt x="1933" y="1332"/>
                    <a:pt x="1933" y="1332"/>
                  </a:cubicBezTo>
                  <a:close/>
                  <a:moveTo>
                    <a:pt x="1933" y="1364"/>
                  </a:moveTo>
                  <a:cubicBezTo>
                    <a:pt x="1949" y="1364"/>
                    <a:pt x="1949" y="1364"/>
                    <a:pt x="1949" y="1364"/>
                  </a:cubicBezTo>
                  <a:cubicBezTo>
                    <a:pt x="1949" y="1381"/>
                    <a:pt x="1949" y="1381"/>
                    <a:pt x="1949" y="1381"/>
                  </a:cubicBezTo>
                  <a:cubicBezTo>
                    <a:pt x="1933" y="1381"/>
                    <a:pt x="1933" y="1381"/>
                    <a:pt x="1933" y="1381"/>
                  </a:cubicBezTo>
                  <a:cubicBezTo>
                    <a:pt x="1933" y="1364"/>
                    <a:pt x="1933" y="1364"/>
                    <a:pt x="1933" y="1364"/>
                  </a:cubicBezTo>
                  <a:close/>
                  <a:moveTo>
                    <a:pt x="1933" y="1397"/>
                  </a:moveTo>
                  <a:cubicBezTo>
                    <a:pt x="1949" y="1397"/>
                    <a:pt x="1949" y="1397"/>
                    <a:pt x="1949" y="1397"/>
                  </a:cubicBezTo>
                  <a:cubicBezTo>
                    <a:pt x="1949" y="1413"/>
                    <a:pt x="1949" y="1413"/>
                    <a:pt x="1949" y="1413"/>
                  </a:cubicBezTo>
                  <a:cubicBezTo>
                    <a:pt x="1933" y="1413"/>
                    <a:pt x="1933" y="1413"/>
                    <a:pt x="1933" y="1413"/>
                  </a:cubicBezTo>
                  <a:cubicBezTo>
                    <a:pt x="1933" y="1397"/>
                    <a:pt x="1933" y="1397"/>
                    <a:pt x="1933" y="1397"/>
                  </a:cubicBezTo>
                  <a:close/>
                  <a:moveTo>
                    <a:pt x="1933" y="1430"/>
                  </a:moveTo>
                  <a:cubicBezTo>
                    <a:pt x="1949" y="1430"/>
                    <a:pt x="1949" y="1430"/>
                    <a:pt x="1949" y="1430"/>
                  </a:cubicBezTo>
                  <a:cubicBezTo>
                    <a:pt x="1949" y="1446"/>
                    <a:pt x="1949" y="1446"/>
                    <a:pt x="1949" y="1446"/>
                  </a:cubicBezTo>
                  <a:cubicBezTo>
                    <a:pt x="1933" y="1446"/>
                    <a:pt x="1933" y="1446"/>
                    <a:pt x="1933" y="1446"/>
                  </a:cubicBezTo>
                  <a:cubicBezTo>
                    <a:pt x="1933" y="1430"/>
                    <a:pt x="1933" y="1430"/>
                    <a:pt x="1933" y="1430"/>
                  </a:cubicBezTo>
                  <a:close/>
                  <a:moveTo>
                    <a:pt x="1933" y="1462"/>
                  </a:moveTo>
                  <a:cubicBezTo>
                    <a:pt x="1949" y="1462"/>
                    <a:pt x="1949" y="1462"/>
                    <a:pt x="1949" y="1462"/>
                  </a:cubicBezTo>
                  <a:cubicBezTo>
                    <a:pt x="1949" y="1479"/>
                    <a:pt x="1949" y="1479"/>
                    <a:pt x="1949" y="1479"/>
                  </a:cubicBezTo>
                  <a:cubicBezTo>
                    <a:pt x="1933" y="1479"/>
                    <a:pt x="1933" y="1479"/>
                    <a:pt x="1933" y="1479"/>
                  </a:cubicBezTo>
                  <a:cubicBezTo>
                    <a:pt x="1933" y="1462"/>
                    <a:pt x="1933" y="1462"/>
                    <a:pt x="1933" y="1462"/>
                  </a:cubicBezTo>
                  <a:close/>
                  <a:moveTo>
                    <a:pt x="2265" y="402"/>
                  </a:moveTo>
                  <a:cubicBezTo>
                    <a:pt x="2281" y="402"/>
                    <a:pt x="2281" y="402"/>
                    <a:pt x="2281" y="402"/>
                  </a:cubicBezTo>
                  <a:cubicBezTo>
                    <a:pt x="2281" y="418"/>
                    <a:pt x="2281" y="418"/>
                    <a:pt x="2281" y="418"/>
                  </a:cubicBezTo>
                  <a:cubicBezTo>
                    <a:pt x="2265" y="418"/>
                    <a:pt x="2265" y="418"/>
                    <a:pt x="2265" y="418"/>
                  </a:cubicBezTo>
                  <a:cubicBezTo>
                    <a:pt x="2265" y="402"/>
                    <a:pt x="2265" y="402"/>
                    <a:pt x="2265" y="402"/>
                  </a:cubicBezTo>
                  <a:close/>
                  <a:moveTo>
                    <a:pt x="2265" y="434"/>
                  </a:moveTo>
                  <a:cubicBezTo>
                    <a:pt x="2281" y="434"/>
                    <a:pt x="2281" y="434"/>
                    <a:pt x="2281" y="434"/>
                  </a:cubicBezTo>
                  <a:cubicBezTo>
                    <a:pt x="2281" y="451"/>
                    <a:pt x="2281" y="451"/>
                    <a:pt x="2281" y="451"/>
                  </a:cubicBezTo>
                  <a:cubicBezTo>
                    <a:pt x="2265" y="451"/>
                    <a:pt x="2265" y="451"/>
                    <a:pt x="2265" y="451"/>
                  </a:cubicBezTo>
                  <a:cubicBezTo>
                    <a:pt x="2265" y="434"/>
                    <a:pt x="2265" y="434"/>
                    <a:pt x="2265" y="434"/>
                  </a:cubicBezTo>
                  <a:close/>
                  <a:moveTo>
                    <a:pt x="2265" y="467"/>
                  </a:moveTo>
                  <a:cubicBezTo>
                    <a:pt x="2281" y="467"/>
                    <a:pt x="2281" y="467"/>
                    <a:pt x="2281" y="467"/>
                  </a:cubicBezTo>
                  <a:cubicBezTo>
                    <a:pt x="2281" y="483"/>
                    <a:pt x="2281" y="483"/>
                    <a:pt x="2281" y="483"/>
                  </a:cubicBezTo>
                  <a:cubicBezTo>
                    <a:pt x="2265" y="483"/>
                    <a:pt x="2265" y="483"/>
                    <a:pt x="2265" y="483"/>
                  </a:cubicBezTo>
                  <a:cubicBezTo>
                    <a:pt x="2265" y="467"/>
                    <a:pt x="2265" y="467"/>
                    <a:pt x="2265" y="467"/>
                  </a:cubicBezTo>
                  <a:close/>
                  <a:moveTo>
                    <a:pt x="2265" y="500"/>
                  </a:moveTo>
                  <a:cubicBezTo>
                    <a:pt x="2281" y="500"/>
                    <a:pt x="2281" y="500"/>
                    <a:pt x="2281" y="500"/>
                  </a:cubicBezTo>
                  <a:cubicBezTo>
                    <a:pt x="2281" y="516"/>
                    <a:pt x="2281" y="516"/>
                    <a:pt x="2281" y="516"/>
                  </a:cubicBezTo>
                  <a:cubicBezTo>
                    <a:pt x="2265" y="516"/>
                    <a:pt x="2265" y="516"/>
                    <a:pt x="2265" y="516"/>
                  </a:cubicBezTo>
                  <a:cubicBezTo>
                    <a:pt x="2265" y="500"/>
                    <a:pt x="2265" y="500"/>
                    <a:pt x="2265" y="500"/>
                  </a:cubicBezTo>
                  <a:close/>
                  <a:moveTo>
                    <a:pt x="2265" y="532"/>
                  </a:moveTo>
                  <a:cubicBezTo>
                    <a:pt x="2281" y="532"/>
                    <a:pt x="2281" y="532"/>
                    <a:pt x="2281" y="532"/>
                  </a:cubicBezTo>
                  <a:cubicBezTo>
                    <a:pt x="2281" y="549"/>
                    <a:pt x="2281" y="549"/>
                    <a:pt x="2281" y="549"/>
                  </a:cubicBezTo>
                  <a:cubicBezTo>
                    <a:pt x="2265" y="549"/>
                    <a:pt x="2265" y="549"/>
                    <a:pt x="2265" y="549"/>
                  </a:cubicBezTo>
                  <a:cubicBezTo>
                    <a:pt x="2265" y="532"/>
                    <a:pt x="2265" y="532"/>
                    <a:pt x="2265" y="532"/>
                  </a:cubicBezTo>
                  <a:close/>
                  <a:moveTo>
                    <a:pt x="2265" y="565"/>
                  </a:moveTo>
                  <a:cubicBezTo>
                    <a:pt x="2281" y="565"/>
                    <a:pt x="2281" y="565"/>
                    <a:pt x="2281" y="565"/>
                  </a:cubicBezTo>
                  <a:cubicBezTo>
                    <a:pt x="2281" y="581"/>
                    <a:pt x="2281" y="581"/>
                    <a:pt x="2281" y="581"/>
                  </a:cubicBezTo>
                  <a:cubicBezTo>
                    <a:pt x="2265" y="581"/>
                    <a:pt x="2265" y="581"/>
                    <a:pt x="2265" y="581"/>
                  </a:cubicBezTo>
                  <a:cubicBezTo>
                    <a:pt x="2265" y="565"/>
                    <a:pt x="2265" y="565"/>
                    <a:pt x="2265" y="565"/>
                  </a:cubicBezTo>
                  <a:close/>
                  <a:moveTo>
                    <a:pt x="2265" y="598"/>
                  </a:moveTo>
                  <a:cubicBezTo>
                    <a:pt x="2281" y="598"/>
                    <a:pt x="2281" y="598"/>
                    <a:pt x="2281" y="598"/>
                  </a:cubicBezTo>
                  <a:cubicBezTo>
                    <a:pt x="2281" y="614"/>
                    <a:pt x="2281" y="614"/>
                    <a:pt x="2281" y="614"/>
                  </a:cubicBezTo>
                  <a:cubicBezTo>
                    <a:pt x="2265" y="614"/>
                    <a:pt x="2265" y="614"/>
                    <a:pt x="2265" y="614"/>
                  </a:cubicBezTo>
                  <a:cubicBezTo>
                    <a:pt x="2265" y="598"/>
                    <a:pt x="2265" y="598"/>
                    <a:pt x="2265" y="598"/>
                  </a:cubicBezTo>
                  <a:close/>
                  <a:moveTo>
                    <a:pt x="2265" y="630"/>
                  </a:moveTo>
                  <a:cubicBezTo>
                    <a:pt x="2281" y="630"/>
                    <a:pt x="2281" y="630"/>
                    <a:pt x="2281" y="630"/>
                  </a:cubicBezTo>
                  <a:cubicBezTo>
                    <a:pt x="2281" y="646"/>
                    <a:pt x="2281" y="646"/>
                    <a:pt x="2281" y="646"/>
                  </a:cubicBezTo>
                  <a:cubicBezTo>
                    <a:pt x="2265" y="646"/>
                    <a:pt x="2265" y="646"/>
                    <a:pt x="2265" y="646"/>
                  </a:cubicBezTo>
                  <a:cubicBezTo>
                    <a:pt x="2265" y="630"/>
                    <a:pt x="2265" y="630"/>
                    <a:pt x="2265" y="630"/>
                  </a:cubicBezTo>
                  <a:close/>
                  <a:moveTo>
                    <a:pt x="2265" y="663"/>
                  </a:moveTo>
                  <a:cubicBezTo>
                    <a:pt x="2281" y="663"/>
                    <a:pt x="2281" y="663"/>
                    <a:pt x="2281" y="663"/>
                  </a:cubicBezTo>
                  <a:cubicBezTo>
                    <a:pt x="2281" y="679"/>
                    <a:pt x="2281" y="679"/>
                    <a:pt x="2281" y="679"/>
                  </a:cubicBezTo>
                  <a:cubicBezTo>
                    <a:pt x="2265" y="679"/>
                    <a:pt x="2265" y="679"/>
                    <a:pt x="2265" y="679"/>
                  </a:cubicBezTo>
                  <a:cubicBezTo>
                    <a:pt x="2265" y="663"/>
                    <a:pt x="2265" y="663"/>
                    <a:pt x="2265" y="663"/>
                  </a:cubicBezTo>
                  <a:close/>
                  <a:moveTo>
                    <a:pt x="2265" y="695"/>
                  </a:moveTo>
                  <a:cubicBezTo>
                    <a:pt x="2281" y="695"/>
                    <a:pt x="2281" y="695"/>
                    <a:pt x="2281" y="695"/>
                  </a:cubicBezTo>
                  <a:cubicBezTo>
                    <a:pt x="2281" y="712"/>
                    <a:pt x="2281" y="712"/>
                    <a:pt x="2281" y="712"/>
                  </a:cubicBezTo>
                  <a:cubicBezTo>
                    <a:pt x="2265" y="712"/>
                    <a:pt x="2265" y="712"/>
                    <a:pt x="2265" y="712"/>
                  </a:cubicBezTo>
                  <a:cubicBezTo>
                    <a:pt x="2265" y="695"/>
                    <a:pt x="2265" y="695"/>
                    <a:pt x="2265" y="695"/>
                  </a:cubicBezTo>
                  <a:close/>
                  <a:moveTo>
                    <a:pt x="2265" y="728"/>
                  </a:moveTo>
                  <a:cubicBezTo>
                    <a:pt x="2281" y="728"/>
                    <a:pt x="2281" y="728"/>
                    <a:pt x="2281" y="728"/>
                  </a:cubicBezTo>
                  <a:cubicBezTo>
                    <a:pt x="2281" y="744"/>
                    <a:pt x="2281" y="744"/>
                    <a:pt x="2281" y="744"/>
                  </a:cubicBezTo>
                  <a:cubicBezTo>
                    <a:pt x="2265" y="744"/>
                    <a:pt x="2265" y="744"/>
                    <a:pt x="2265" y="744"/>
                  </a:cubicBezTo>
                  <a:cubicBezTo>
                    <a:pt x="2265" y="728"/>
                    <a:pt x="2265" y="728"/>
                    <a:pt x="2265" y="728"/>
                  </a:cubicBezTo>
                  <a:close/>
                  <a:moveTo>
                    <a:pt x="2265" y="761"/>
                  </a:moveTo>
                  <a:cubicBezTo>
                    <a:pt x="2281" y="761"/>
                    <a:pt x="2281" y="761"/>
                    <a:pt x="2281" y="761"/>
                  </a:cubicBezTo>
                  <a:cubicBezTo>
                    <a:pt x="2281" y="777"/>
                    <a:pt x="2281" y="777"/>
                    <a:pt x="2281" y="777"/>
                  </a:cubicBezTo>
                  <a:cubicBezTo>
                    <a:pt x="2265" y="777"/>
                    <a:pt x="2265" y="777"/>
                    <a:pt x="2265" y="777"/>
                  </a:cubicBezTo>
                  <a:cubicBezTo>
                    <a:pt x="2265" y="761"/>
                    <a:pt x="2265" y="761"/>
                    <a:pt x="2265" y="761"/>
                  </a:cubicBezTo>
                  <a:close/>
                  <a:moveTo>
                    <a:pt x="2265" y="793"/>
                  </a:moveTo>
                  <a:cubicBezTo>
                    <a:pt x="2281" y="793"/>
                    <a:pt x="2281" y="793"/>
                    <a:pt x="2281" y="793"/>
                  </a:cubicBezTo>
                  <a:cubicBezTo>
                    <a:pt x="2281" y="810"/>
                    <a:pt x="2281" y="810"/>
                    <a:pt x="2281" y="810"/>
                  </a:cubicBezTo>
                  <a:cubicBezTo>
                    <a:pt x="2265" y="810"/>
                    <a:pt x="2265" y="810"/>
                    <a:pt x="2265" y="810"/>
                  </a:cubicBezTo>
                  <a:cubicBezTo>
                    <a:pt x="2265" y="793"/>
                    <a:pt x="2265" y="793"/>
                    <a:pt x="2265" y="793"/>
                  </a:cubicBezTo>
                  <a:close/>
                  <a:moveTo>
                    <a:pt x="2265" y="826"/>
                  </a:moveTo>
                  <a:cubicBezTo>
                    <a:pt x="2281" y="826"/>
                    <a:pt x="2281" y="826"/>
                    <a:pt x="2281" y="826"/>
                  </a:cubicBezTo>
                  <a:cubicBezTo>
                    <a:pt x="2281" y="842"/>
                    <a:pt x="2281" y="842"/>
                    <a:pt x="2281" y="842"/>
                  </a:cubicBezTo>
                  <a:cubicBezTo>
                    <a:pt x="2265" y="842"/>
                    <a:pt x="2265" y="842"/>
                    <a:pt x="2265" y="842"/>
                  </a:cubicBezTo>
                  <a:cubicBezTo>
                    <a:pt x="2265" y="826"/>
                    <a:pt x="2265" y="826"/>
                    <a:pt x="2265" y="826"/>
                  </a:cubicBezTo>
                  <a:close/>
                  <a:moveTo>
                    <a:pt x="2265" y="859"/>
                  </a:moveTo>
                  <a:cubicBezTo>
                    <a:pt x="2281" y="859"/>
                    <a:pt x="2281" y="859"/>
                    <a:pt x="2281" y="859"/>
                  </a:cubicBezTo>
                  <a:cubicBezTo>
                    <a:pt x="2281" y="875"/>
                    <a:pt x="2281" y="875"/>
                    <a:pt x="2281" y="875"/>
                  </a:cubicBezTo>
                  <a:cubicBezTo>
                    <a:pt x="2265" y="875"/>
                    <a:pt x="2265" y="875"/>
                    <a:pt x="2265" y="875"/>
                  </a:cubicBezTo>
                  <a:cubicBezTo>
                    <a:pt x="2265" y="859"/>
                    <a:pt x="2265" y="859"/>
                    <a:pt x="2265" y="859"/>
                  </a:cubicBezTo>
                  <a:close/>
                  <a:moveTo>
                    <a:pt x="2265" y="891"/>
                  </a:moveTo>
                  <a:cubicBezTo>
                    <a:pt x="2281" y="891"/>
                    <a:pt x="2281" y="891"/>
                    <a:pt x="2281" y="891"/>
                  </a:cubicBezTo>
                  <a:cubicBezTo>
                    <a:pt x="2281" y="908"/>
                    <a:pt x="2281" y="908"/>
                    <a:pt x="2281" y="908"/>
                  </a:cubicBezTo>
                  <a:cubicBezTo>
                    <a:pt x="2265" y="908"/>
                    <a:pt x="2265" y="908"/>
                    <a:pt x="2265" y="908"/>
                  </a:cubicBezTo>
                  <a:cubicBezTo>
                    <a:pt x="2265" y="891"/>
                    <a:pt x="2265" y="891"/>
                    <a:pt x="2265" y="891"/>
                  </a:cubicBezTo>
                  <a:close/>
                  <a:moveTo>
                    <a:pt x="2259" y="902"/>
                  </a:moveTo>
                  <a:cubicBezTo>
                    <a:pt x="2259" y="918"/>
                    <a:pt x="2259" y="918"/>
                    <a:pt x="2259" y="918"/>
                  </a:cubicBezTo>
                  <a:cubicBezTo>
                    <a:pt x="2243" y="918"/>
                    <a:pt x="2243" y="918"/>
                    <a:pt x="2243" y="918"/>
                  </a:cubicBezTo>
                  <a:cubicBezTo>
                    <a:pt x="2243" y="902"/>
                    <a:pt x="2243" y="902"/>
                    <a:pt x="2243" y="902"/>
                  </a:cubicBezTo>
                  <a:cubicBezTo>
                    <a:pt x="2259" y="902"/>
                    <a:pt x="2259" y="902"/>
                    <a:pt x="2259" y="902"/>
                  </a:cubicBezTo>
                  <a:close/>
                  <a:moveTo>
                    <a:pt x="2227" y="902"/>
                  </a:moveTo>
                  <a:cubicBezTo>
                    <a:pt x="2227" y="918"/>
                    <a:pt x="2227" y="918"/>
                    <a:pt x="2227" y="918"/>
                  </a:cubicBezTo>
                  <a:cubicBezTo>
                    <a:pt x="2210" y="918"/>
                    <a:pt x="2210" y="918"/>
                    <a:pt x="2210" y="918"/>
                  </a:cubicBezTo>
                  <a:cubicBezTo>
                    <a:pt x="2210" y="902"/>
                    <a:pt x="2210" y="902"/>
                    <a:pt x="2210" y="902"/>
                  </a:cubicBezTo>
                  <a:cubicBezTo>
                    <a:pt x="2227" y="902"/>
                    <a:pt x="2227" y="902"/>
                    <a:pt x="2227" y="902"/>
                  </a:cubicBezTo>
                  <a:close/>
                  <a:moveTo>
                    <a:pt x="2194" y="902"/>
                  </a:moveTo>
                  <a:cubicBezTo>
                    <a:pt x="2194" y="918"/>
                    <a:pt x="2194" y="918"/>
                    <a:pt x="2194" y="918"/>
                  </a:cubicBezTo>
                  <a:cubicBezTo>
                    <a:pt x="2178" y="918"/>
                    <a:pt x="2178" y="918"/>
                    <a:pt x="2178" y="918"/>
                  </a:cubicBezTo>
                  <a:cubicBezTo>
                    <a:pt x="2178" y="902"/>
                    <a:pt x="2178" y="902"/>
                    <a:pt x="2178" y="902"/>
                  </a:cubicBezTo>
                  <a:cubicBezTo>
                    <a:pt x="2194" y="902"/>
                    <a:pt x="2194" y="902"/>
                    <a:pt x="2194" y="902"/>
                  </a:cubicBezTo>
                  <a:close/>
                  <a:moveTo>
                    <a:pt x="2161" y="902"/>
                  </a:moveTo>
                  <a:cubicBezTo>
                    <a:pt x="2161" y="918"/>
                    <a:pt x="2161" y="918"/>
                    <a:pt x="2161" y="918"/>
                  </a:cubicBezTo>
                  <a:cubicBezTo>
                    <a:pt x="2145" y="918"/>
                    <a:pt x="2145" y="918"/>
                    <a:pt x="2145" y="918"/>
                  </a:cubicBezTo>
                  <a:cubicBezTo>
                    <a:pt x="2145" y="902"/>
                    <a:pt x="2145" y="902"/>
                    <a:pt x="2145" y="902"/>
                  </a:cubicBezTo>
                  <a:cubicBezTo>
                    <a:pt x="2161" y="902"/>
                    <a:pt x="2161" y="902"/>
                    <a:pt x="2161" y="902"/>
                  </a:cubicBezTo>
                  <a:close/>
                  <a:moveTo>
                    <a:pt x="2129" y="902"/>
                  </a:moveTo>
                  <a:cubicBezTo>
                    <a:pt x="2129" y="918"/>
                    <a:pt x="2129" y="918"/>
                    <a:pt x="2129" y="918"/>
                  </a:cubicBezTo>
                  <a:cubicBezTo>
                    <a:pt x="2112" y="918"/>
                    <a:pt x="2112" y="918"/>
                    <a:pt x="2112" y="918"/>
                  </a:cubicBezTo>
                  <a:cubicBezTo>
                    <a:pt x="2112" y="902"/>
                    <a:pt x="2112" y="902"/>
                    <a:pt x="2112" y="902"/>
                  </a:cubicBezTo>
                  <a:cubicBezTo>
                    <a:pt x="2129" y="902"/>
                    <a:pt x="2129" y="902"/>
                    <a:pt x="2129" y="902"/>
                  </a:cubicBezTo>
                  <a:close/>
                  <a:moveTo>
                    <a:pt x="2096" y="902"/>
                  </a:moveTo>
                  <a:cubicBezTo>
                    <a:pt x="2096" y="918"/>
                    <a:pt x="2096" y="918"/>
                    <a:pt x="2096" y="918"/>
                  </a:cubicBezTo>
                  <a:cubicBezTo>
                    <a:pt x="2080" y="918"/>
                    <a:pt x="2080" y="918"/>
                    <a:pt x="2080" y="918"/>
                  </a:cubicBezTo>
                  <a:cubicBezTo>
                    <a:pt x="2080" y="902"/>
                    <a:pt x="2080" y="902"/>
                    <a:pt x="2080" y="902"/>
                  </a:cubicBezTo>
                  <a:cubicBezTo>
                    <a:pt x="2096" y="902"/>
                    <a:pt x="2096" y="902"/>
                    <a:pt x="2096" y="902"/>
                  </a:cubicBezTo>
                  <a:close/>
                  <a:moveTo>
                    <a:pt x="2063" y="902"/>
                  </a:moveTo>
                  <a:cubicBezTo>
                    <a:pt x="2063" y="918"/>
                    <a:pt x="2063" y="918"/>
                    <a:pt x="2063" y="918"/>
                  </a:cubicBezTo>
                  <a:cubicBezTo>
                    <a:pt x="2047" y="918"/>
                    <a:pt x="2047" y="918"/>
                    <a:pt x="2047" y="918"/>
                  </a:cubicBezTo>
                  <a:cubicBezTo>
                    <a:pt x="2047" y="902"/>
                    <a:pt x="2047" y="902"/>
                    <a:pt x="2047" y="902"/>
                  </a:cubicBezTo>
                  <a:cubicBezTo>
                    <a:pt x="2063" y="902"/>
                    <a:pt x="2063" y="902"/>
                    <a:pt x="2063" y="902"/>
                  </a:cubicBezTo>
                  <a:close/>
                  <a:moveTo>
                    <a:pt x="2031" y="902"/>
                  </a:moveTo>
                  <a:cubicBezTo>
                    <a:pt x="2031" y="918"/>
                    <a:pt x="2031" y="918"/>
                    <a:pt x="2031" y="918"/>
                  </a:cubicBezTo>
                  <a:cubicBezTo>
                    <a:pt x="2014" y="918"/>
                    <a:pt x="2014" y="918"/>
                    <a:pt x="2014" y="918"/>
                  </a:cubicBezTo>
                  <a:cubicBezTo>
                    <a:pt x="2014" y="902"/>
                    <a:pt x="2014" y="902"/>
                    <a:pt x="2014" y="902"/>
                  </a:cubicBezTo>
                  <a:cubicBezTo>
                    <a:pt x="2031" y="902"/>
                    <a:pt x="2031" y="902"/>
                    <a:pt x="2031" y="902"/>
                  </a:cubicBezTo>
                  <a:close/>
                  <a:moveTo>
                    <a:pt x="1998" y="902"/>
                  </a:moveTo>
                  <a:cubicBezTo>
                    <a:pt x="1998" y="918"/>
                    <a:pt x="1998" y="918"/>
                    <a:pt x="1998" y="918"/>
                  </a:cubicBezTo>
                  <a:cubicBezTo>
                    <a:pt x="1982" y="918"/>
                    <a:pt x="1982" y="918"/>
                    <a:pt x="1982" y="918"/>
                  </a:cubicBezTo>
                  <a:cubicBezTo>
                    <a:pt x="1982" y="902"/>
                    <a:pt x="1982" y="902"/>
                    <a:pt x="1982" y="902"/>
                  </a:cubicBezTo>
                  <a:cubicBezTo>
                    <a:pt x="1998" y="902"/>
                    <a:pt x="1998" y="902"/>
                    <a:pt x="1998" y="902"/>
                  </a:cubicBezTo>
                  <a:close/>
                  <a:moveTo>
                    <a:pt x="1966" y="902"/>
                  </a:moveTo>
                  <a:cubicBezTo>
                    <a:pt x="1966" y="918"/>
                    <a:pt x="1966" y="918"/>
                    <a:pt x="1966" y="918"/>
                  </a:cubicBezTo>
                  <a:cubicBezTo>
                    <a:pt x="1949" y="918"/>
                    <a:pt x="1949" y="918"/>
                    <a:pt x="1949" y="918"/>
                  </a:cubicBezTo>
                  <a:cubicBezTo>
                    <a:pt x="1949" y="902"/>
                    <a:pt x="1949" y="902"/>
                    <a:pt x="1949" y="902"/>
                  </a:cubicBezTo>
                  <a:cubicBezTo>
                    <a:pt x="1966" y="902"/>
                    <a:pt x="1966" y="902"/>
                    <a:pt x="1966" y="902"/>
                  </a:cubicBezTo>
                  <a:close/>
                  <a:moveTo>
                    <a:pt x="1933" y="902"/>
                  </a:moveTo>
                  <a:cubicBezTo>
                    <a:pt x="1933" y="918"/>
                    <a:pt x="1933" y="918"/>
                    <a:pt x="1933" y="918"/>
                  </a:cubicBezTo>
                  <a:cubicBezTo>
                    <a:pt x="1917" y="918"/>
                    <a:pt x="1917" y="918"/>
                    <a:pt x="1917" y="918"/>
                  </a:cubicBezTo>
                  <a:cubicBezTo>
                    <a:pt x="1917" y="902"/>
                    <a:pt x="1917" y="902"/>
                    <a:pt x="1917" y="902"/>
                  </a:cubicBezTo>
                  <a:cubicBezTo>
                    <a:pt x="1933" y="902"/>
                    <a:pt x="1933" y="902"/>
                    <a:pt x="1933" y="902"/>
                  </a:cubicBezTo>
                  <a:close/>
                  <a:moveTo>
                    <a:pt x="1900" y="902"/>
                  </a:moveTo>
                  <a:cubicBezTo>
                    <a:pt x="1900" y="918"/>
                    <a:pt x="1900" y="918"/>
                    <a:pt x="1900" y="918"/>
                  </a:cubicBezTo>
                  <a:cubicBezTo>
                    <a:pt x="1884" y="918"/>
                    <a:pt x="1884" y="918"/>
                    <a:pt x="1884" y="918"/>
                  </a:cubicBezTo>
                  <a:cubicBezTo>
                    <a:pt x="1884" y="902"/>
                    <a:pt x="1884" y="902"/>
                    <a:pt x="1884" y="902"/>
                  </a:cubicBezTo>
                  <a:cubicBezTo>
                    <a:pt x="1900" y="902"/>
                    <a:pt x="1900" y="902"/>
                    <a:pt x="1900" y="902"/>
                  </a:cubicBezTo>
                  <a:close/>
                  <a:moveTo>
                    <a:pt x="1868" y="902"/>
                  </a:moveTo>
                  <a:cubicBezTo>
                    <a:pt x="1868" y="918"/>
                    <a:pt x="1868" y="918"/>
                    <a:pt x="1868" y="918"/>
                  </a:cubicBezTo>
                  <a:cubicBezTo>
                    <a:pt x="1851" y="918"/>
                    <a:pt x="1851" y="918"/>
                    <a:pt x="1851" y="918"/>
                  </a:cubicBezTo>
                  <a:cubicBezTo>
                    <a:pt x="1851" y="902"/>
                    <a:pt x="1851" y="902"/>
                    <a:pt x="1851" y="902"/>
                  </a:cubicBezTo>
                  <a:cubicBezTo>
                    <a:pt x="1868" y="902"/>
                    <a:pt x="1868" y="902"/>
                    <a:pt x="1868" y="902"/>
                  </a:cubicBezTo>
                  <a:close/>
                  <a:moveTo>
                    <a:pt x="1835" y="902"/>
                  </a:moveTo>
                  <a:cubicBezTo>
                    <a:pt x="1840" y="902"/>
                    <a:pt x="1840" y="902"/>
                    <a:pt x="1840" y="902"/>
                  </a:cubicBezTo>
                  <a:cubicBezTo>
                    <a:pt x="1840" y="910"/>
                    <a:pt x="1840" y="910"/>
                    <a:pt x="1840" y="910"/>
                  </a:cubicBezTo>
                  <a:cubicBezTo>
                    <a:pt x="1840" y="923"/>
                    <a:pt x="1840" y="923"/>
                    <a:pt x="1840" y="923"/>
                  </a:cubicBezTo>
                  <a:cubicBezTo>
                    <a:pt x="1824" y="923"/>
                    <a:pt x="1824" y="923"/>
                    <a:pt x="1824" y="923"/>
                  </a:cubicBezTo>
                  <a:cubicBezTo>
                    <a:pt x="1824" y="910"/>
                    <a:pt x="1824" y="910"/>
                    <a:pt x="1824" y="910"/>
                  </a:cubicBezTo>
                  <a:cubicBezTo>
                    <a:pt x="1824" y="902"/>
                    <a:pt x="1824" y="902"/>
                    <a:pt x="1824" y="902"/>
                  </a:cubicBezTo>
                  <a:cubicBezTo>
                    <a:pt x="1832" y="902"/>
                    <a:pt x="1832" y="902"/>
                    <a:pt x="1832" y="902"/>
                  </a:cubicBezTo>
                  <a:cubicBezTo>
                    <a:pt x="1835" y="902"/>
                    <a:pt x="1835" y="902"/>
                    <a:pt x="1835" y="902"/>
                  </a:cubicBezTo>
                  <a:close/>
                  <a:moveTo>
                    <a:pt x="1824" y="939"/>
                  </a:moveTo>
                  <a:cubicBezTo>
                    <a:pt x="1840" y="939"/>
                    <a:pt x="1840" y="939"/>
                    <a:pt x="1840" y="939"/>
                  </a:cubicBezTo>
                  <a:cubicBezTo>
                    <a:pt x="1840" y="956"/>
                    <a:pt x="1840" y="956"/>
                    <a:pt x="1840" y="956"/>
                  </a:cubicBezTo>
                  <a:cubicBezTo>
                    <a:pt x="1824" y="956"/>
                    <a:pt x="1824" y="956"/>
                    <a:pt x="1824" y="956"/>
                  </a:cubicBezTo>
                  <a:cubicBezTo>
                    <a:pt x="1824" y="939"/>
                    <a:pt x="1824" y="939"/>
                    <a:pt x="1824" y="939"/>
                  </a:cubicBezTo>
                  <a:close/>
                  <a:moveTo>
                    <a:pt x="1824" y="972"/>
                  </a:moveTo>
                  <a:cubicBezTo>
                    <a:pt x="1840" y="972"/>
                    <a:pt x="1840" y="972"/>
                    <a:pt x="1840" y="972"/>
                  </a:cubicBezTo>
                  <a:cubicBezTo>
                    <a:pt x="1840" y="988"/>
                    <a:pt x="1840" y="988"/>
                    <a:pt x="1840" y="988"/>
                  </a:cubicBezTo>
                  <a:cubicBezTo>
                    <a:pt x="1824" y="988"/>
                    <a:pt x="1824" y="988"/>
                    <a:pt x="1824" y="988"/>
                  </a:cubicBezTo>
                  <a:cubicBezTo>
                    <a:pt x="1824" y="972"/>
                    <a:pt x="1824" y="972"/>
                    <a:pt x="1824" y="972"/>
                  </a:cubicBezTo>
                  <a:close/>
                  <a:moveTo>
                    <a:pt x="1824" y="1005"/>
                  </a:moveTo>
                  <a:cubicBezTo>
                    <a:pt x="1840" y="1005"/>
                    <a:pt x="1840" y="1005"/>
                    <a:pt x="1840" y="1005"/>
                  </a:cubicBezTo>
                  <a:cubicBezTo>
                    <a:pt x="1840" y="1021"/>
                    <a:pt x="1840" y="1021"/>
                    <a:pt x="1840" y="1021"/>
                  </a:cubicBezTo>
                  <a:cubicBezTo>
                    <a:pt x="1824" y="1021"/>
                    <a:pt x="1824" y="1021"/>
                    <a:pt x="1824" y="1021"/>
                  </a:cubicBezTo>
                  <a:cubicBezTo>
                    <a:pt x="1824" y="1005"/>
                    <a:pt x="1824" y="1005"/>
                    <a:pt x="1824" y="1005"/>
                  </a:cubicBezTo>
                  <a:close/>
                  <a:moveTo>
                    <a:pt x="1824" y="1037"/>
                  </a:moveTo>
                  <a:cubicBezTo>
                    <a:pt x="1840" y="1037"/>
                    <a:pt x="1840" y="1037"/>
                    <a:pt x="1840" y="1037"/>
                  </a:cubicBezTo>
                  <a:cubicBezTo>
                    <a:pt x="1840" y="1054"/>
                    <a:pt x="1840" y="1054"/>
                    <a:pt x="1840" y="1054"/>
                  </a:cubicBezTo>
                  <a:cubicBezTo>
                    <a:pt x="1824" y="1054"/>
                    <a:pt x="1824" y="1054"/>
                    <a:pt x="1824" y="1054"/>
                  </a:cubicBezTo>
                  <a:cubicBezTo>
                    <a:pt x="1824" y="1037"/>
                    <a:pt x="1824" y="1037"/>
                    <a:pt x="1824" y="1037"/>
                  </a:cubicBezTo>
                  <a:close/>
                  <a:moveTo>
                    <a:pt x="1824" y="1070"/>
                  </a:moveTo>
                  <a:cubicBezTo>
                    <a:pt x="1840" y="1070"/>
                    <a:pt x="1840" y="1070"/>
                    <a:pt x="1840" y="1070"/>
                  </a:cubicBezTo>
                  <a:cubicBezTo>
                    <a:pt x="1840" y="1086"/>
                    <a:pt x="1840" y="1086"/>
                    <a:pt x="1840" y="1086"/>
                  </a:cubicBezTo>
                  <a:cubicBezTo>
                    <a:pt x="1824" y="1086"/>
                    <a:pt x="1824" y="1086"/>
                    <a:pt x="1824" y="1086"/>
                  </a:cubicBezTo>
                  <a:cubicBezTo>
                    <a:pt x="1824" y="1070"/>
                    <a:pt x="1824" y="1070"/>
                    <a:pt x="1824" y="1070"/>
                  </a:cubicBezTo>
                  <a:close/>
                  <a:moveTo>
                    <a:pt x="1824" y="1103"/>
                  </a:moveTo>
                  <a:cubicBezTo>
                    <a:pt x="1840" y="1103"/>
                    <a:pt x="1840" y="1103"/>
                    <a:pt x="1840" y="1103"/>
                  </a:cubicBezTo>
                  <a:cubicBezTo>
                    <a:pt x="1840" y="1119"/>
                    <a:pt x="1840" y="1119"/>
                    <a:pt x="1840" y="1119"/>
                  </a:cubicBezTo>
                  <a:cubicBezTo>
                    <a:pt x="1824" y="1119"/>
                    <a:pt x="1824" y="1119"/>
                    <a:pt x="1824" y="1119"/>
                  </a:cubicBezTo>
                  <a:cubicBezTo>
                    <a:pt x="1824" y="1103"/>
                    <a:pt x="1824" y="1103"/>
                    <a:pt x="1824" y="1103"/>
                  </a:cubicBezTo>
                  <a:close/>
                  <a:moveTo>
                    <a:pt x="1824" y="1135"/>
                  </a:moveTo>
                  <a:cubicBezTo>
                    <a:pt x="1840" y="1135"/>
                    <a:pt x="1840" y="1135"/>
                    <a:pt x="1840" y="1135"/>
                  </a:cubicBezTo>
                  <a:cubicBezTo>
                    <a:pt x="1840" y="1152"/>
                    <a:pt x="1840" y="1152"/>
                    <a:pt x="1840" y="1152"/>
                  </a:cubicBezTo>
                  <a:cubicBezTo>
                    <a:pt x="1824" y="1152"/>
                    <a:pt x="1824" y="1152"/>
                    <a:pt x="1824" y="1152"/>
                  </a:cubicBezTo>
                  <a:cubicBezTo>
                    <a:pt x="1824" y="1135"/>
                    <a:pt x="1824" y="1135"/>
                    <a:pt x="1824" y="1135"/>
                  </a:cubicBezTo>
                  <a:close/>
                  <a:moveTo>
                    <a:pt x="1824" y="1168"/>
                  </a:moveTo>
                  <a:cubicBezTo>
                    <a:pt x="1840" y="1168"/>
                    <a:pt x="1840" y="1168"/>
                    <a:pt x="1840" y="1168"/>
                  </a:cubicBezTo>
                  <a:cubicBezTo>
                    <a:pt x="1840" y="1184"/>
                    <a:pt x="1840" y="1184"/>
                    <a:pt x="1840" y="1184"/>
                  </a:cubicBezTo>
                  <a:cubicBezTo>
                    <a:pt x="1824" y="1184"/>
                    <a:pt x="1824" y="1184"/>
                    <a:pt x="1824" y="1184"/>
                  </a:cubicBezTo>
                  <a:cubicBezTo>
                    <a:pt x="1824" y="1168"/>
                    <a:pt x="1824" y="1168"/>
                    <a:pt x="1824" y="1168"/>
                  </a:cubicBezTo>
                  <a:close/>
                  <a:moveTo>
                    <a:pt x="1824" y="1201"/>
                  </a:moveTo>
                  <a:cubicBezTo>
                    <a:pt x="1840" y="1201"/>
                    <a:pt x="1840" y="1201"/>
                    <a:pt x="1840" y="1201"/>
                  </a:cubicBezTo>
                  <a:cubicBezTo>
                    <a:pt x="1840" y="1217"/>
                    <a:pt x="1840" y="1217"/>
                    <a:pt x="1840" y="1217"/>
                  </a:cubicBezTo>
                  <a:cubicBezTo>
                    <a:pt x="1824" y="1217"/>
                    <a:pt x="1824" y="1217"/>
                    <a:pt x="1824" y="1217"/>
                  </a:cubicBezTo>
                  <a:cubicBezTo>
                    <a:pt x="1824" y="1201"/>
                    <a:pt x="1824" y="1201"/>
                    <a:pt x="1824" y="1201"/>
                  </a:cubicBezTo>
                  <a:close/>
                  <a:moveTo>
                    <a:pt x="1824" y="1233"/>
                  </a:moveTo>
                  <a:cubicBezTo>
                    <a:pt x="1840" y="1233"/>
                    <a:pt x="1840" y="1233"/>
                    <a:pt x="1840" y="1233"/>
                  </a:cubicBezTo>
                  <a:cubicBezTo>
                    <a:pt x="1840" y="1250"/>
                    <a:pt x="1840" y="1250"/>
                    <a:pt x="1840" y="1250"/>
                  </a:cubicBezTo>
                  <a:cubicBezTo>
                    <a:pt x="1824" y="1250"/>
                    <a:pt x="1824" y="1250"/>
                    <a:pt x="1824" y="1250"/>
                  </a:cubicBezTo>
                  <a:cubicBezTo>
                    <a:pt x="1824" y="1233"/>
                    <a:pt x="1824" y="1233"/>
                    <a:pt x="1824" y="1233"/>
                  </a:cubicBezTo>
                  <a:close/>
                  <a:moveTo>
                    <a:pt x="1824" y="1266"/>
                  </a:moveTo>
                  <a:cubicBezTo>
                    <a:pt x="1840" y="1266"/>
                    <a:pt x="1840" y="1266"/>
                    <a:pt x="1840" y="1266"/>
                  </a:cubicBezTo>
                  <a:cubicBezTo>
                    <a:pt x="1840" y="1282"/>
                    <a:pt x="1840" y="1282"/>
                    <a:pt x="1840" y="1282"/>
                  </a:cubicBezTo>
                  <a:cubicBezTo>
                    <a:pt x="1824" y="1282"/>
                    <a:pt x="1824" y="1282"/>
                    <a:pt x="1824" y="1282"/>
                  </a:cubicBezTo>
                  <a:cubicBezTo>
                    <a:pt x="1824" y="1266"/>
                    <a:pt x="1824" y="1266"/>
                    <a:pt x="1824" y="1266"/>
                  </a:cubicBezTo>
                  <a:close/>
                  <a:moveTo>
                    <a:pt x="1824" y="1299"/>
                  </a:moveTo>
                  <a:cubicBezTo>
                    <a:pt x="1840" y="1299"/>
                    <a:pt x="1840" y="1299"/>
                    <a:pt x="1840" y="1299"/>
                  </a:cubicBezTo>
                  <a:cubicBezTo>
                    <a:pt x="1840" y="1315"/>
                    <a:pt x="1840" y="1315"/>
                    <a:pt x="1840" y="1315"/>
                  </a:cubicBezTo>
                  <a:cubicBezTo>
                    <a:pt x="1824" y="1315"/>
                    <a:pt x="1824" y="1315"/>
                    <a:pt x="1824" y="1315"/>
                  </a:cubicBezTo>
                  <a:cubicBezTo>
                    <a:pt x="1824" y="1299"/>
                    <a:pt x="1824" y="1299"/>
                    <a:pt x="1824" y="1299"/>
                  </a:cubicBezTo>
                  <a:close/>
                  <a:moveTo>
                    <a:pt x="1824" y="1331"/>
                  </a:moveTo>
                  <a:cubicBezTo>
                    <a:pt x="1840" y="1331"/>
                    <a:pt x="1840" y="1331"/>
                    <a:pt x="1840" y="1331"/>
                  </a:cubicBezTo>
                  <a:cubicBezTo>
                    <a:pt x="1840" y="1347"/>
                    <a:pt x="1840" y="1347"/>
                    <a:pt x="1840" y="1347"/>
                  </a:cubicBezTo>
                  <a:cubicBezTo>
                    <a:pt x="1824" y="1347"/>
                    <a:pt x="1824" y="1347"/>
                    <a:pt x="1824" y="1347"/>
                  </a:cubicBezTo>
                  <a:cubicBezTo>
                    <a:pt x="1824" y="1331"/>
                    <a:pt x="1824" y="1331"/>
                    <a:pt x="1824" y="1331"/>
                  </a:cubicBezTo>
                  <a:close/>
                  <a:moveTo>
                    <a:pt x="1824" y="1364"/>
                  </a:moveTo>
                  <a:cubicBezTo>
                    <a:pt x="1840" y="1364"/>
                    <a:pt x="1840" y="1364"/>
                    <a:pt x="1840" y="1364"/>
                  </a:cubicBezTo>
                  <a:cubicBezTo>
                    <a:pt x="1840" y="1380"/>
                    <a:pt x="1840" y="1380"/>
                    <a:pt x="1840" y="1380"/>
                  </a:cubicBezTo>
                  <a:cubicBezTo>
                    <a:pt x="1824" y="1380"/>
                    <a:pt x="1824" y="1380"/>
                    <a:pt x="1824" y="1380"/>
                  </a:cubicBezTo>
                  <a:cubicBezTo>
                    <a:pt x="1824" y="1364"/>
                    <a:pt x="1824" y="1364"/>
                    <a:pt x="1824" y="1364"/>
                  </a:cubicBezTo>
                  <a:close/>
                  <a:moveTo>
                    <a:pt x="1824" y="1396"/>
                  </a:moveTo>
                  <a:cubicBezTo>
                    <a:pt x="1840" y="1396"/>
                    <a:pt x="1840" y="1396"/>
                    <a:pt x="1840" y="1396"/>
                  </a:cubicBezTo>
                  <a:cubicBezTo>
                    <a:pt x="1840" y="1413"/>
                    <a:pt x="1840" y="1413"/>
                    <a:pt x="1840" y="1413"/>
                  </a:cubicBezTo>
                  <a:cubicBezTo>
                    <a:pt x="1824" y="1413"/>
                    <a:pt x="1824" y="1413"/>
                    <a:pt x="1824" y="1413"/>
                  </a:cubicBezTo>
                  <a:cubicBezTo>
                    <a:pt x="1824" y="1396"/>
                    <a:pt x="1824" y="1396"/>
                    <a:pt x="1824" y="1396"/>
                  </a:cubicBezTo>
                  <a:close/>
                  <a:moveTo>
                    <a:pt x="1824" y="1429"/>
                  </a:moveTo>
                  <a:cubicBezTo>
                    <a:pt x="1840" y="1429"/>
                    <a:pt x="1840" y="1429"/>
                    <a:pt x="1840" y="1429"/>
                  </a:cubicBezTo>
                  <a:cubicBezTo>
                    <a:pt x="1840" y="1445"/>
                    <a:pt x="1840" y="1445"/>
                    <a:pt x="1840" y="1445"/>
                  </a:cubicBezTo>
                  <a:cubicBezTo>
                    <a:pt x="1824" y="1445"/>
                    <a:pt x="1824" y="1445"/>
                    <a:pt x="1824" y="1445"/>
                  </a:cubicBezTo>
                  <a:cubicBezTo>
                    <a:pt x="1824" y="1429"/>
                    <a:pt x="1824" y="1429"/>
                    <a:pt x="1824" y="1429"/>
                  </a:cubicBezTo>
                  <a:close/>
                  <a:moveTo>
                    <a:pt x="1824" y="1462"/>
                  </a:moveTo>
                  <a:cubicBezTo>
                    <a:pt x="1840" y="1462"/>
                    <a:pt x="1840" y="1462"/>
                    <a:pt x="1840" y="1462"/>
                  </a:cubicBezTo>
                  <a:cubicBezTo>
                    <a:pt x="1840" y="1478"/>
                    <a:pt x="1840" y="1478"/>
                    <a:pt x="1840" y="1478"/>
                  </a:cubicBezTo>
                  <a:cubicBezTo>
                    <a:pt x="1824" y="1478"/>
                    <a:pt x="1824" y="1478"/>
                    <a:pt x="1824" y="1478"/>
                  </a:cubicBezTo>
                  <a:cubicBezTo>
                    <a:pt x="1824" y="1462"/>
                    <a:pt x="1824" y="1462"/>
                    <a:pt x="1824" y="1462"/>
                  </a:cubicBezTo>
                  <a:close/>
                  <a:moveTo>
                    <a:pt x="1707" y="160"/>
                  </a:moveTo>
                  <a:cubicBezTo>
                    <a:pt x="1723" y="160"/>
                    <a:pt x="1723" y="160"/>
                    <a:pt x="1723" y="160"/>
                  </a:cubicBezTo>
                  <a:cubicBezTo>
                    <a:pt x="1723" y="176"/>
                    <a:pt x="1723" y="176"/>
                    <a:pt x="1723" y="176"/>
                  </a:cubicBezTo>
                  <a:cubicBezTo>
                    <a:pt x="1707" y="176"/>
                    <a:pt x="1707" y="176"/>
                    <a:pt x="1707" y="176"/>
                  </a:cubicBezTo>
                  <a:cubicBezTo>
                    <a:pt x="1707" y="160"/>
                    <a:pt x="1707" y="160"/>
                    <a:pt x="1707" y="160"/>
                  </a:cubicBezTo>
                  <a:close/>
                  <a:moveTo>
                    <a:pt x="1707" y="193"/>
                  </a:moveTo>
                  <a:cubicBezTo>
                    <a:pt x="1723" y="193"/>
                    <a:pt x="1723" y="193"/>
                    <a:pt x="1723" y="193"/>
                  </a:cubicBezTo>
                  <a:cubicBezTo>
                    <a:pt x="1723" y="209"/>
                    <a:pt x="1723" y="209"/>
                    <a:pt x="1723" y="209"/>
                  </a:cubicBezTo>
                  <a:cubicBezTo>
                    <a:pt x="1707" y="209"/>
                    <a:pt x="1707" y="209"/>
                    <a:pt x="1707" y="209"/>
                  </a:cubicBezTo>
                  <a:cubicBezTo>
                    <a:pt x="1707" y="193"/>
                    <a:pt x="1707" y="193"/>
                    <a:pt x="1707" y="193"/>
                  </a:cubicBezTo>
                  <a:close/>
                  <a:moveTo>
                    <a:pt x="1707" y="225"/>
                  </a:moveTo>
                  <a:cubicBezTo>
                    <a:pt x="1723" y="225"/>
                    <a:pt x="1723" y="225"/>
                    <a:pt x="1723" y="225"/>
                  </a:cubicBezTo>
                  <a:cubicBezTo>
                    <a:pt x="1723" y="242"/>
                    <a:pt x="1723" y="242"/>
                    <a:pt x="1723" y="242"/>
                  </a:cubicBezTo>
                  <a:cubicBezTo>
                    <a:pt x="1707" y="242"/>
                    <a:pt x="1707" y="242"/>
                    <a:pt x="1707" y="242"/>
                  </a:cubicBezTo>
                  <a:cubicBezTo>
                    <a:pt x="1707" y="225"/>
                    <a:pt x="1707" y="225"/>
                    <a:pt x="1707" y="225"/>
                  </a:cubicBezTo>
                  <a:close/>
                  <a:moveTo>
                    <a:pt x="1707" y="258"/>
                  </a:moveTo>
                  <a:cubicBezTo>
                    <a:pt x="1723" y="258"/>
                    <a:pt x="1723" y="258"/>
                    <a:pt x="1723" y="258"/>
                  </a:cubicBezTo>
                  <a:cubicBezTo>
                    <a:pt x="1723" y="274"/>
                    <a:pt x="1723" y="274"/>
                    <a:pt x="1723" y="274"/>
                  </a:cubicBezTo>
                  <a:cubicBezTo>
                    <a:pt x="1707" y="274"/>
                    <a:pt x="1707" y="274"/>
                    <a:pt x="1707" y="274"/>
                  </a:cubicBezTo>
                  <a:cubicBezTo>
                    <a:pt x="1707" y="258"/>
                    <a:pt x="1707" y="258"/>
                    <a:pt x="1707" y="258"/>
                  </a:cubicBezTo>
                  <a:close/>
                  <a:moveTo>
                    <a:pt x="1707" y="291"/>
                  </a:moveTo>
                  <a:cubicBezTo>
                    <a:pt x="1723" y="291"/>
                    <a:pt x="1723" y="291"/>
                    <a:pt x="1723" y="291"/>
                  </a:cubicBezTo>
                  <a:cubicBezTo>
                    <a:pt x="1723" y="307"/>
                    <a:pt x="1723" y="307"/>
                    <a:pt x="1723" y="307"/>
                  </a:cubicBezTo>
                  <a:cubicBezTo>
                    <a:pt x="1707" y="307"/>
                    <a:pt x="1707" y="307"/>
                    <a:pt x="1707" y="307"/>
                  </a:cubicBezTo>
                  <a:cubicBezTo>
                    <a:pt x="1707" y="291"/>
                    <a:pt x="1707" y="291"/>
                    <a:pt x="1707" y="291"/>
                  </a:cubicBezTo>
                  <a:close/>
                  <a:moveTo>
                    <a:pt x="1707" y="323"/>
                  </a:moveTo>
                  <a:cubicBezTo>
                    <a:pt x="1723" y="323"/>
                    <a:pt x="1723" y="323"/>
                    <a:pt x="1723" y="323"/>
                  </a:cubicBezTo>
                  <a:cubicBezTo>
                    <a:pt x="1723" y="340"/>
                    <a:pt x="1723" y="340"/>
                    <a:pt x="1723" y="340"/>
                  </a:cubicBezTo>
                  <a:cubicBezTo>
                    <a:pt x="1707" y="340"/>
                    <a:pt x="1707" y="340"/>
                    <a:pt x="1707" y="340"/>
                  </a:cubicBezTo>
                  <a:cubicBezTo>
                    <a:pt x="1707" y="323"/>
                    <a:pt x="1707" y="323"/>
                    <a:pt x="1707" y="323"/>
                  </a:cubicBezTo>
                  <a:close/>
                  <a:moveTo>
                    <a:pt x="1707" y="356"/>
                  </a:moveTo>
                  <a:cubicBezTo>
                    <a:pt x="1723" y="356"/>
                    <a:pt x="1723" y="356"/>
                    <a:pt x="1723" y="356"/>
                  </a:cubicBezTo>
                  <a:cubicBezTo>
                    <a:pt x="1723" y="372"/>
                    <a:pt x="1723" y="372"/>
                    <a:pt x="1723" y="372"/>
                  </a:cubicBezTo>
                  <a:cubicBezTo>
                    <a:pt x="1707" y="372"/>
                    <a:pt x="1707" y="372"/>
                    <a:pt x="1707" y="372"/>
                  </a:cubicBezTo>
                  <a:cubicBezTo>
                    <a:pt x="1707" y="356"/>
                    <a:pt x="1707" y="356"/>
                    <a:pt x="1707" y="356"/>
                  </a:cubicBezTo>
                  <a:close/>
                  <a:moveTo>
                    <a:pt x="1707" y="389"/>
                  </a:moveTo>
                  <a:cubicBezTo>
                    <a:pt x="1723" y="389"/>
                    <a:pt x="1723" y="389"/>
                    <a:pt x="1723" y="389"/>
                  </a:cubicBezTo>
                  <a:cubicBezTo>
                    <a:pt x="1723" y="405"/>
                    <a:pt x="1723" y="405"/>
                    <a:pt x="1723" y="405"/>
                  </a:cubicBezTo>
                  <a:cubicBezTo>
                    <a:pt x="1707" y="405"/>
                    <a:pt x="1707" y="405"/>
                    <a:pt x="1707" y="405"/>
                  </a:cubicBezTo>
                  <a:cubicBezTo>
                    <a:pt x="1707" y="389"/>
                    <a:pt x="1707" y="389"/>
                    <a:pt x="1707" y="389"/>
                  </a:cubicBezTo>
                  <a:close/>
                  <a:moveTo>
                    <a:pt x="1707" y="421"/>
                  </a:moveTo>
                  <a:cubicBezTo>
                    <a:pt x="1723" y="421"/>
                    <a:pt x="1723" y="421"/>
                    <a:pt x="1723" y="421"/>
                  </a:cubicBezTo>
                  <a:cubicBezTo>
                    <a:pt x="1723" y="437"/>
                    <a:pt x="1723" y="437"/>
                    <a:pt x="1723" y="437"/>
                  </a:cubicBezTo>
                  <a:cubicBezTo>
                    <a:pt x="1707" y="437"/>
                    <a:pt x="1707" y="437"/>
                    <a:pt x="1707" y="437"/>
                  </a:cubicBezTo>
                  <a:cubicBezTo>
                    <a:pt x="1707" y="421"/>
                    <a:pt x="1707" y="421"/>
                    <a:pt x="1707" y="421"/>
                  </a:cubicBezTo>
                  <a:close/>
                  <a:moveTo>
                    <a:pt x="1707" y="454"/>
                  </a:moveTo>
                  <a:cubicBezTo>
                    <a:pt x="1723" y="454"/>
                    <a:pt x="1723" y="454"/>
                    <a:pt x="1723" y="454"/>
                  </a:cubicBezTo>
                  <a:cubicBezTo>
                    <a:pt x="1723" y="470"/>
                    <a:pt x="1723" y="470"/>
                    <a:pt x="1723" y="470"/>
                  </a:cubicBezTo>
                  <a:cubicBezTo>
                    <a:pt x="1707" y="470"/>
                    <a:pt x="1707" y="470"/>
                    <a:pt x="1707" y="470"/>
                  </a:cubicBezTo>
                  <a:cubicBezTo>
                    <a:pt x="1707" y="454"/>
                    <a:pt x="1707" y="454"/>
                    <a:pt x="1707" y="454"/>
                  </a:cubicBezTo>
                  <a:close/>
                  <a:moveTo>
                    <a:pt x="1707" y="486"/>
                  </a:moveTo>
                  <a:cubicBezTo>
                    <a:pt x="1723" y="486"/>
                    <a:pt x="1723" y="486"/>
                    <a:pt x="1723" y="486"/>
                  </a:cubicBezTo>
                  <a:cubicBezTo>
                    <a:pt x="1723" y="503"/>
                    <a:pt x="1723" y="503"/>
                    <a:pt x="1723" y="503"/>
                  </a:cubicBezTo>
                  <a:cubicBezTo>
                    <a:pt x="1707" y="503"/>
                    <a:pt x="1707" y="503"/>
                    <a:pt x="1707" y="503"/>
                  </a:cubicBezTo>
                  <a:cubicBezTo>
                    <a:pt x="1707" y="486"/>
                    <a:pt x="1707" y="486"/>
                    <a:pt x="1707" y="486"/>
                  </a:cubicBezTo>
                  <a:close/>
                  <a:moveTo>
                    <a:pt x="1707" y="519"/>
                  </a:moveTo>
                  <a:cubicBezTo>
                    <a:pt x="1723" y="519"/>
                    <a:pt x="1723" y="519"/>
                    <a:pt x="1723" y="519"/>
                  </a:cubicBezTo>
                  <a:cubicBezTo>
                    <a:pt x="1723" y="535"/>
                    <a:pt x="1723" y="535"/>
                    <a:pt x="1723" y="535"/>
                  </a:cubicBezTo>
                  <a:cubicBezTo>
                    <a:pt x="1707" y="535"/>
                    <a:pt x="1707" y="535"/>
                    <a:pt x="1707" y="535"/>
                  </a:cubicBezTo>
                  <a:cubicBezTo>
                    <a:pt x="1707" y="519"/>
                    <a:pt x="1707" y="519"/>
                    <a:pt x="1707" y="519"/>
                  </a:cubicBezTo>
                  <a:close/>
                  <a:moveTo>
                    <a:pt x="1707" y="552"/>
                  </a:moveTo>
                  <a:cubicBezTo>
                    <a:pt x="1723" y="552"/>
                    <a:pt x="1723" y="552"/>
                    <a:pt x="1723" y="552"/>
                  </a:cubicBezTo>
                  <a:cubicBezTo>
                    <a:pt x="1723" y="568"/>
                    <a:pt x="1723" y="568"/>
                    <a:pt x="1723" y="568"/>
                  </a:cubicBezTo>
                  <a:cubicBezTo>
                    <a:pt x="1707" y="568"/>
                    <a:pt x="1707" y="568"/>
                    <a:pt x="1707" y="568"/>
                  </a:cubicBezTo>
                  <a:cubicBezTo>
                    <a:pt x="1707" y="552"/>
                    <a:pt x="1707" y="552"/>
                    <a:pt x="1707" y="552"/>
                  </a:cubicBezTo>
                  <a:close/>
                  <a:moveTo>
                    <a:pt x="1707" y="584"/>
                  </a:moveTo>
                  <a:cubicBezTo>
                    <a:pt x="1723" y="584"/>
                    <a:pt x="1723" y="584"/>
                    <a:pt x="1723" y="584"/>
                  </a:cubicBezTo>
                  <a:cubicBezTo>
                    <a:pt x="1723" y="601"/>
                    <a:pt x="1723" y="601"/>
                    <a:pt x="1723" y="601"/>
                  </a:cubicBezTo>
                  <a:cubicBezTo>
                    <a:pt x="1707" y="601"/>
                    <a:pt x="1707" y="601"/>
                    <a:pt x="1707" y="601"/>
                  </a:cubicBezTo>
                  <a:cubicBezTo>
                    <a:pt x="1707" y="584"/>
                    <a:pt x="1707" y="584"/>
                    <a:pt x="1707" y="584"/>
                  </a:cubicBezTo>
                  <a:close/>
                  <a:moveTo>
                    <a:pt x="1701" y="595"/>
                  </a:moveTo>
                  <a:cubicBezTo>
                    <a:pt x="1701" y="612"/>
                    <a:pt x="1701" y="612"/>
                    <a:pt x="1701" y="612"/>
                  </a:cubicBezTo>
                  <a:cubicBezTo>
                    <a:pt x="1685" y="612"/>
                    <a:pt x="1685" y="612"/>
                    <a:pt x="1685" y="612"/>
                  </a:cubicBezTo>
                  <a:cubicBezTo>
                    <a:pt x="1685" y="595"/>
                    <a:pt x="1685" y="595"/>
                    <a:pt x="1685" y="595"/>
                  </a:cubicBezTo>
                  <a:cubicBezTo>
                    <a:pt x="1701" y="595"/>
                    <a:pt x="1701" y="595"/>
                    <a:pt x="1701" y="595"/>
                  </a:cubicBezTo>
                  <a:close/>
                  <a:moveTo>
                    <a:pt x="1669" y="595"/>
                  </a:moveTo>
                  <a:cubicBezTo>
                    <a:pt x="1669" y="612"/>
                    <a:pt x="1669" y="612"/>
                    <a:pt x="1669" y="612"/>
                  </a:cubicBezTo>
                  <a:cubicBezTo>
                    <a:pt x="1652" y="612"/>
                    <a:pt x="1652" y="612"/>
                    <a:pt x="1652" y="612"/>
                  </a:cubicBezTo>
                  <a:cubicBezTo>
                    <a:pt x="1652" y="595"/>
                    <a:pt x="1652" y="595"/>
                    <a:pt x="1652" y="595"/>
                  </a:cubicBezTo>
                  <a:cubicBezTo>
                    <a:pt x="1669" y="595"/>
                    <a:pt x="1669" y="595"/>
                    <a:pt x="1669" y="595"/>
                  </a:cubicBezTo>
                  <a:close/>
                  <a:moveTo>
                    <a:pt x="1636" y="595"/>
                  </a:moveTo>
                  <a:cubicBezTo>
                    <a:pt x="1636" y="612"/>
                    <a:pt x="1636" y="612"/>
                    <a:pt x="1636" y="612"/>
                  </a:cubicBezTo>
                  <a:cubicBezTo>
                    <a:pt x="1620" y="612"/>
                    <a:pt x="1620" y="612"/>
                    <a:pt x="1620" y="612"/>
                  </a:cubicBezTo>
                  <a:cubicBezTo>
                    <a:pt x="1620" y="595"/>
                    <a:pt x="1620" y="595"/>
                    <a:pt x="1620" y="595"/>
                  </a:cubicBezTo>
                  <a:cubicBezTo>
                    <a:pt x="1636" y="595"/>
                    <a:pt x="1636" y="595"/>
                    <a:pt x="1636" y="595"/>
                  </a:cubicBezTo>
                  <a:close/>
                  <a:moveTo>
                    <a:pt x="1611" y="595"/>
                  </a:moveTo>
                  <a:cubicBezTo>
                    <a:pt x="1611" y="604"/>
                    <a:pt x="1611" y="604"/>
                    <a:pt x="1611" y="604"/>
                  </a:cubicBezTo>
                  <a:cubicBezTo>
                    <a:pt x="1611" y="619"/>
                    <a:pt x="1611" y="619"/>
                    <a:pt x="1611" y="619"/>
                  </a:cubicBezTo>
                  <a:cubicBezTo>
                    <a:pt x="1595" y="619"/>
                    <a:pt x="1595" y="619"/>
                    <a:pt x="1595" y="619"/>
                  </a:cubicBezTo>
                  <a:cubicBezTo>
                    <a:pt x="1595" y="604"/>
                    <a:pt x="1595" y="604"/>
                    <a:pt x="1595" y="604"/>
                  </a:cubicBezTo>
                  <a:cubicBezTo>
                    <a:pt x="1595" y="595"/>
                    <a:pt x="1595" y="595"/>
                    <a:pt x="1595" y="595"/>
                  </a:cubicBezTo>
                  <a:cubicBezTo>
                    <a:pt x="1600" y="595"/>
                    <a:pt x="1605" y="595"/>
                    <a:pt x="1611" y="595"/>
                  </a:cubicBezTo>
                  <a:close/>
                  <a:moveTo>
                    <a:pt x="1595" y="636"/>
                  </a:moveTo>
                  <a:cubicBezTo>
                    <a:pt x="1611" y="636"/>
                    <a:pt x="1611" y="636"/>
                    <a:pt x="1611" y="636"/>
                  </a:cubicBezTo>
                  <a:cubicBezTo>
                    <a:pt x="1611" y="652"/>
                    <a:pt x="1611" y="652"/>
                    <a:pt x="1611" y="652"/>
                  </a:cubicBezTo>
                  <a:cubicBezTo>
                    <a:pt x="1595" y="652"/>
                    <a:pt x="1595" y="652"/>
                    <a:pt x="1595" y="652"/>
                  </a:cubicBezTo>
                  <a:cubicBezTo>
                    <a:pt x="1595" y="636"/>
                    <a:pt x="1595" y="636"/>
                    <a:pt x="1595" y="636"/>
                  </a:cubicBezTo>
                  <a:close/>
                  <a:moveTo>
                    <a:pt x="1595" y="668"/>
                  </a:moveTo>
                  <a:cubicBezTo>
                    <a:pt x="1611" y="668"/>
                    <a:pt x="1611" y="668"/>
                    <a:pt x="1611" y="668"/>
                  </a:cubicBezTo>
                  <a:cubicBezTo>
                    <a:pt x="1611" y="685"/>
                    <a:pt x="1611" y="685"/>
                    <a:pt x="1611" y="685"/>
                  </a:cubicBezTo>
                  <a:cubicBezTo>
                    <a:pt x="1595" y="685"/>
                    <a:pt x="1595" y="685"/>
                    <a:pt x="1595" y="685"/>
                  </a:cubicBezTo>
                  <a:cubicBezTo>
                    <a:pt x="1595" y="668"/>
                    <a:pt x="1595" y="668"/>
                    <a:pt x="1595" y="668"/>
                  </a:cubicBezTo>
                  <a:close/>
                  <a:moveTo>
                    <a:pt x="1595" y="701"/>
                  </a:moveTo>
                  <a:cubicBezTo>
                    <a:pt x="1611" y="701"/>
                    <a:pt x="1611" y="701"/>
                    <a:pt x="1611" y="701"/>
                  </a:cubicBezTo>
                  <a:cubicBezTo>
                    <a:pt x="1611" y="717"/>
                    <a:pt x="1611" y="717"/>
                    <a:pt x="1611" y="717"/>
                  </a:cubicBezTo>
                  <a:cubicBezTo>
                    <a:pt x="1595" y="717"/>
                    <a:pt x="1595" y="717"/>
                    <a:pt x="1595" y="717"/>
                  </a:cubicBezTo>
                  <a:cubicBezTo>
                    <a:pt x="1595" y="701"/>
                    <a:pt x="1595" y="701"/>
                    <a:pt x="1595" y="701"/>
                  </a:cubicBezTo>
                  <a:close/>
                  <a:moveTo>
                    <a:pt x="1595" y="733"/>
                  </a:moveTo>
                  <a:cubicBezTo>
                    <a:pt x="1611" y="733"/>
                    <a:pt x="1611" y="733"/>
                    <a:pt x="1611" y="733"/>
                  </a:cubicBezTo>
                  <a:cubicBezTo>
                    <a:pt x="1611" y="750"/>
                    <a:pt x="1611" y="750"/>
                    <a:pt x="1611" y="750"/>
                  </a:cubicBezTo>
                  <a:cubicBezTo>
                    <a:pt x="1595" y="750"/>
                    <a:pt x="1595" y="750"/>
                    <a:pt x="1595" y="750"/>
                  </a:cubicBezTo>
                  <a:cubicBezTo>
                    <a:pt x="1595" y="733"/>
                    <a:pt x="1595" y="733"/>
                    <a:pt x="1595" y="733"/>
                  </a:cubicBezTo>
                  <a:close/>
                  <a:moveTo>
                    <a:pt x="1595" y="766"/>
                  </a:moveTo>
                  <a:cubicBezTo>
                    <a:pt x="1611" y="766"/>
                    <a:pt x="1611" y="766"/>
                    <a:pt x="1611" y="766"/>
                  </a:cubicBezTo>
                  <a:cubicBezTo>
                    <a:pt x="1611" y="782"/>
                    <a:pt x="1611" y="782"/>
                    <a:pt x="1611" y="782"/>
                  </a:cubicBezTo>
                  <a:cubicBezTo>
                    <a:pt x="1595" y="782"/>
                    <a:pt x="1595" y="782"/>
                    <a:pt x="1595" y="782"/>
                  </a:cubicBezTo>
                  <a:cubicBezTo>
                    <a:pt x="1595" y="766"/>
                    <a:pt x="1595" y="766"/>
                    <a:pt x="1595" y="766"/>
                  </a:cubicBezTo>
                  <a:close/>
                  <a:moveTo>
                    <a:pt x="1595" y="799"/>
                  </a:moveTo>
                  <a:cubicBezTo>
                    <a:pt x="1611" y="799"/>
                    <a:pt x="1611" y="799"/>
                    <a:pt x="1611" y="799"/>
                  </a:cubicBezTo>
                  <a:cubicBezTo>
                    <a:pt x="1611" y="815"/>
                    <a:pt x="1611" y="815"/>
                    <a:pt x="1611" y="815"/>
                  </a:cubicBezTo>
                  <a:cubicBezTo>
                    <a:pt x="1595" y="815"/>
                    <a:pt x="1595" y="815"/>
                    <a:pt x="1595" y="815"/>
                  </a:cubicBezTo>
                  <a:cubicBezTo>
                    <a:pt x="1595" y="799"/>
                    <a:pt x="1595" y="799"/>
                    <a:pt x="1595" y="799"/>
                  </a:cubicBezTo>
                  <a:close/>
                  <a:moveTo>
                    <a:pt x="1595" y="831"/>
                  </a:moveTo>
                  <a:cubicBezTo>
                    <a:pt x="1611" y="831"/>
                    <a:pt x="1611" y="831"/>
                    <a:pt x="1611" y="831"/>
                  </a:cubicBezTo>
                  <a:cubicBezTo>
                    <a:pt x="1611" y="848"/>
                    <a:pt x="1611" y="848"/>
                    <a:pt x="1611" y="848"/>
                  </a:cubicBezTo>
                  <a:cubicBezTo>
                    <a:pt x="1595" y="848"/>
                    <a:pt x="1595" y="848"/>
                    <a:pt x="1595" y="848"/>
                  </a:cubicBezTo>
                  <a:cubicBezTo>
                    <a:pt x="1595" y="831"/>
                    <a:pt x="1595" y="831"/>
                    <a:pt x="1595" y="831"/>
                  </a:cubicBezTo>
                  <a:close/>
                  <a:moveTo>
                    <a:pt x="1595" y="864"/>
                  </a:moveTo>
                  <a:cubicBezTo>
                    <a:pt x="1611" y="864"/>
                    <a:pt x="1611" y="864"/>
                    <a:pt x="1611" y="864"/>
                  </a:cubicBezTo>
                  <a:cubicBezTo>
                    <a:pt x="1611" y="880"/>
                    <a:pt x="1611" y="880"/>
                    <a:pt x="1611" y="880"/>
                  </a:cubicBezTo>
                  <a:cubicBezTo>
                    <a:pt x="1595" y="880"/>
                    <a:pt x="1595" y="880"/>
                    <a:pt x="1595" y="880"/>
                  </a:cubicBezTo>
                  <a:cubicBezTo>
                    <a:pt x="1595" y="864"/>
                    <a:pt x="1595" y="864"/>
                    <a:pt x="1595" y="864"/>
                  </a:cubicBezTo>
                  <a:close/>
                  <a:moveTo>
                    <a:pt x="1595" y="897"/>
                  </a:moveTo>
                  <a:cubicBezTo>
                    <a:pt x="1611" y="897"/>
                    <a:pt x="1611" y="897"/>
                    <a:pt x="1611" y="897"/>
                  </a:cubicBezTo>
                  <a:cubicBezTo>
                    <a:pt x="1611" y="913"/>
                    <a:pt x="1611" y="913"/>
                    <a:pt x="1611" y="913"/>
                  </a:cubicBezTo>
                  <a:cubicBezTo>
                    <a:pt x="1595" y="913"/>
                    <a:pt x="1595" y="913"/>
                    <a:pt x="1595" y="913"/>
                  </a:cubicBezTo>
                  <a:cubicBezTo>
                    <a:pt x="1595" y="897"/>
                    <a:pt x="1595" y="897"/>
                    <a:pt x="1595" y="897"/>
                  </a:cubicBezTo>
                  <a:close/>
                  <a:moveTo>
                    <a:pt x="1595" y="929"/>
                  </a:moveTo>
                  <a:cubicBezTo>
                    <a:pt x="1611" y="929"/>
                    <a:pt x="1611" y="929"/>
                    <a:pt x="1611" y="929"/>
                  </a:cubicBezTo>
                  <a:cubicBezTo>
                    <a:pt x="1611" y="946"/>
                    <a:pt x="1611" y="946"/>
                    <a:pt x="1611" y="946"/>
                  </a:cubicBezTo>
                  <a:cubicBezTo>
                    <a:pt x="1595" y="946"/>
                    <a:pt x="1595" y="946"/>
                    <a:pt x="1595" y="946"/>
                  </a:cubicBezTo>
                  <a:cubicBezTo>
                    <a:pt x="1595" y="929"/>
                    <a:pt x="1595" y="929"/>
                    <a:pt x="1595" y="929"/>
                  </a:cubicBezTo>
                  <a:close/>
                  <a:moveTo>
                    <a:pt x="1595" y="962"/>
                  </a:moveTo>
                  <a:cubicBezTo>
                    <a:pt x="1611" y="962"/>
                    <a:pt x="1611" y="962"/>
                    <a:pt x="1611" y="962"/>
                  </a:cubicBezTo>
                  <a:cubicBezTo>
                    <a:pt x="1611" y="978"/>
                    <a:pt x="1611" y="978"/>
                    <a:pt x="1611" y="978"/>
                  </a:cubicBezTo>
                  <a:cubicBezTo>
                    <a:pt x="1595" y="978"/>
                    <a:pt x="1595" y="978"/>
                    <a:pt x="1595" y="978"/>
                  </a:cubicBezTo>
                  <a:cubicBezTo>
                    <a:pt x="1595" y="962"/>
                    <a:pt x="1595" y="962"/>
                    <a:pt x="1595" y="962"/>
                  </a:cubicBezTo>
                  <a:close/>
                  <a:moveTo>
                    <a:pt x="1595" y="995"/>
                  </a:moveTo>
                  <a:cubicBezTo>
                    <a:pt x="1611" y="995"/>
                    <a:pt x="1611" y="995"/>
                    <a:pt x="1611" y="995"/>
                  </a:cubicBezTo>
                  <a:cubicBezTo>
                    <a:pt x="1611" y="1011"/>
                    <a:pt x="1611" y="1011"/>
                    <a:pt x="1611" y="1011"/>
                  </a:cubicBezTo>
                  <a:cubicBezTo>
                    <a:pt x="1595" y="1011"/>
                    <a:pt x="1595" y="1011"/>
                    <a:pt x="1595" y="1011"/>
                  </a:cubicBezTo>
                  <a:cubicBezTo>
                    <a:pt x="1595" y="995"/>
                    <a:pt x="1595" y="995"/>
                    <a:pt x="1595" y="995"/>
                  </a:cubicBezTo>
                  <a:close/>
                  <a:moveTo>
                    <a:pt x="1595" y="1027"/>
                  </a:moveTo>
                  <a:cubicBezTo>
                    <a:pt x="1611" y="1027"/>
                    <a:pt x="1611" y="1027"/>
                    <a:pt x="1611" y="1027"/>
                  </a:cubicBezTo>
                  <a:cubicBezTo>
                    <a:pt x="1611" y="1044"/>
                    <a:pt x="1611" y="1044"/>
                    <a:pt x="1611" y="1044"/>
                  </a:cubicBezTo>
                  <a:cubicBezTo>
                    <a:pt x="1595" y="1044"/>
                    <a:pt x="1595" y="1044"/>
                    <a:pt x="1595" y="1044"/>
                  </a:cubicBezTo>
                  <a:cubicBezTo>
                    <a:pt x="1595" y="1027"/>
                    <a:pt x="1595" y="1027"/>
                    <a:pt x="1595" y="1027"/>
                  </a:cubicBezTo>
                  <a:close/>
                  <a:moveTo>
                    <a:pt x="1595" y="1060"/>
                  </a:moveTo>
                  <a:cubicBezTo>
                    <a:pt x="1611" y="1060"/>
                    <a:pt x="1611" y="1060"/>
                    <a:pt x="1611" y="1060"/>
                  </a:cubicBezTo>
                  <a:cubicBezTo>
                    <a:pt x="1611" y="1076"/>
                    <a:pt x="1611" y="1076"/>
                    <a:pt x="1611" y="1076"/>
                  </a:cubicBezTo>
                  <a:cubicBezTo>
                    <a:pt x="1595" y="1076"/>
                    <a:pt x="1595" y="1076"/>
                    <a:pt x="1595" y="1076"/>
                  </a:cubicBezTo>
                  <a:cubicBezTo>
                    <a:pt x="1595" y="1060"/>
                    <a:pt x="1595" y="1060"/>
                    <a:pt x="1595" y="1060"/>
                  </a:cubicBezTo>
                  <a:close/>
                  <a:moveTo>
                    <a:pt x="1595" y="1092"/>
                  </a:moveTo>
                  <a:cubicBezTo>
                    <a:pt x="1611" y="1092"/>
                    <a:pt x="1611" y="1092"/>
                    <a:pt x="1611" y="1092"/>
                  </a:cubicBezTo>
                  <a:cubicBezTo>
                    <a:pt x="1611" y="1109"/>
                    <a:pt x="1611" y="1109"/>
                    <a:pt x="1611" y="1109"/>
                  </a:cubicBezTo>
                  <a:cubicBezTo>
                    <a:pt x="1595" y="1109"/>
                    <a:pt x="1595" y="1109"/>
                    <a:pt x="1595" y="1109"/>
                  </a:cubicBezTo>
                  <a:cubicBezTo>
                    <a:pt x="1595" y="1092"/>
                    <a:pt x="1595" y="1092"/>
                    <a:pt x="1595" y="1092"/>
                  </a:cubicBezTo>
                  <a:close/>
                  <a:moveTo>
                    <a:pt x="1595" y="1125"/>
                  </a:moveTo>
                  <a:cubicBezTo>
                    <a:pt x="1611" y="1125"/>
                    <a:pt x="1611" y="1125"/>
                    <a:pt x="1611" y="1125"/>
                  </a:cubicBezTo>
                  <a:cubicBezTo>
                    <a:pt x="1611" y="1141"/>
                    <a:pt x="1611" y="1141"/>
                    <a:pt x="1611" y="1141"/>
                  </a:cubicBezTo>
                  <a:cubicBezTo>
                    <a:pt x="1595" y="1141"/>
                    <a:pt x="1595" y="1141"/>
                    <a:pt x="1595" y="1141"/>
                  </a:cubicBezTo>
                  <a:cubicBezTo>
                    <a:pt x="1595" y="1125"/>
                    <a:pt x="1595" y="1125"/>
                    <a:pt x="1595" y="1125"/>
                  </a:cubicBezTo>
                  <a:close/>
                  <a:moveTo>
                    <a:pt x="1595" y="1158"/>
                  </a:moveTo>
                  <a:cubicBezTo>
                    <a:pt x="1611" y="1158"/>
                    <a:pt x="1611" y="1158"/>
                    <a:pt x="1611" y="1158"/>
                  </a:cubicBezTo>
                  <a:cubicBezTo>
                    <a:pt x="1611" y="1174"/>
                    <a:pt x="1611" y="1174"/>
                    <a:pt x="1611" y="1174"/>
                  </a:cubicBezTo>
                  <a:cubicBezTo>
                    <a:pt x="1595" y="1174"/>
                    <a:pt x="1595" y="1174"/>
                    <a:pt x="1595" y="1174"/>
                  </a:cubicBezTo>
                  <a:cubicBezTo>
                    <a:pt x="1595" y="1158"/>
                    <a:pt x="1595" y="1158"/>
                    <a:pt x="1595" y="1158"/>
                  </a:cubicBezTo>
                  <a:close/>
                  <a:moveTo>
                    <a:pt x="1595" y="1190"/>
                  </a:moveTo>
                  <a:cubicBezTo>
                    <a:pt x="1611" y="1190"/>
                    <a:pt x="1611" y="1190"/>
                    <a:pt x="1611" y="1190"/>
                  </a:cubicBezTo>
                  <a:cubicBezTo>
                    <a:pt x="1611" y="1207"/>
                    <a:pt x="1611" y="1207"/>
                    <a:pt x="1611" y="1207"/>
                  </a:cubicBezTo>
                  <a:cubicBezTo>
                    <a:pt x="1595" y="1207"/>
                    <a:pt x="1595" y="1207"/>
                    <a:pt x="1595" y="1207"/>
                  </a:cubicBezTo>
                  <a:cubicBezTo>
                    <a:pt x="1595" y="1190"/>
                    <a:pt x="1595" y="1190"/>
                    <a:pt x="1595" y="1190"/>
                  </a:cubicBezTo>
                  <a:close/>
                  <a:moveTo>
                    <a:pt x="1595" y="1223"/>
                  </a:moveTo>
                  <a:cubicBezTo>
                    <a:pt x="1611" y="1223"/>
                    <a:pt x="1611" y="1223"/>
                    <a:pt x="1611" y="1223"/>
                  </a:cubicBezTo>
                  <a:cubicBezTo>
                    <a:pt x="1611" y="1239"/>
                    <a:pt x="1611" y="1239"/>
                    <a:pt x="1611" y="1239"/>
                  </a:cubicBezTo>
                  <a:cubicBezTo>
                    <a:pt x="1595" y="1239"/>
                    <a:pt x="1595" y="1239"/>
                    <a:pt x="1595" y="1239"/>
                  </a:cubicBezTo>
                  <a:cubicBezTo>
                    <a:pt x="1595" y="1223"/>
                    <a:pt x="1595" y="1223"/>
                    <a:pt x="1595" y="1223"/>
                  </a:cubicBezTo>
                  <a:close/>
                  <a:moveTo>
                    <a:pt x="1595" y="1256"/>
                  </a:moveTo>
                  <a:cubicBezTo>
                    <a:pt x="1611" y="1256"/>
                    <a:pt x="1611" y="1256"/>
                    <a:pt x="1611" y="1256"/>
                  </a:cubicBezTo>
                  <a:cubicBezTo>
                    <a:pt x="1611" y="1272"/>
                    <a:pt x="1611" y="1272"/>
                    <a:pt x="1611" y="1272"/>
                  </a:cubicBezTo>
                  <a:cubicBezTo>
                    <a:pt x="1595" y="1272"/>
                    <a:pt x="1595" y="1272"/>
                    <a:pt x="1595" y="1272"/>
                  </a:cubicBezTo>
                  <a:cubicBezTo>
                    <a:pt x="1595" y="1256"/>
                    <a:pt x="1595" y="1256"/>
                    <a:pt x="1595" y="1256"/>
                  </a:cubicBezTo>
                  <a:close/>
                  <a:moveTo>
                    <a:pt x="1595" y="1288"/>
                  </a:moveTo>
                  <a:cubicBezTo>
                    <a:pt x="1611" y="1288"/>
                    <a:pt x="1611" y="1288"/>
                    <a:pt x="1611" y="1288"/>
                  </a:cubicBezTo>
                  <a:cubicBezTo>
                    <a:pt x="1611" y="1305"/>
                    <a:pt x="1611" y="1305"/>
                    <a:pt x="1611" y="1305"/>
                  </a:cubicBezTo>
                  <a:cubicBezTo>
                    <a:pt x="1595" y="1305"/>
                    <a:pt x="1595" y="1305"/>
                    <a:pt x="1595" y="1305"/>
                  </a:cubicBezTo>
                  <a:cubicBezTo>
                    <a:pt x="1595" y="1288"/>
                    <a:pt x="1595" y="1288"/>
                    <a:pt x="1595" y="1288"/>
                  </a:cubicBezTo>
                  <a:close/>
                  <a:moveTo>
                    <a:pt x="897" y="156"/>
                  </a:moveTo>
                  <a:cubicBezTo>
                    <a:pt x="897" y="166"/>
                    <a:pt x="897" y="166"/>
                    <a:pt x="897" y="166"/>
                  </a:cubicBezTo>
                  <a:cubicBezTo>
                    <a:pt x="913" y="166"/>
                    <a:pt x="913" y="166"/>
                    <a:pt x="913" y="166"/>
                  </a:cubicBezTo>
                  <a:cubicBezTo>
                    <a:pt x="913" y="156"/>
                    <a:pt x="913" y="156"/>
                    <a:pt x="913" y="156"/>
                  </a:cubicBezTo>
                  <a:cubicBezTo>
                    <a:pt x="897" y="156"/>
                    <a:pt x="897" y="156"/>
                    <a:pt x="897" y="156"/>
                  </a:cubicBezTo>
                  <a:close/>
                  <a:moveTo>
                    <a:pt x="897" y="182"/>
                  </a:moveTo>
                  <a:cubicBezTo>
                    <a:pt x="913" y="182"/>
                    <a:pt x="913" y="182"/>
                    <a:pt x="913" y="182"/>
                  </a:cubicBezTo>
                  <a:cubicBezTo>
                    <a:pt x="913" y="199"/>
                    <a:pt x="913" y="199"/>
                    <a:pt x="913" y="199"/>
                  </a:cubicBezTo>
                  <a:cubicBezTo>
                    <a:pt x="897" y="199"/>
                    <a:pt x="897" y="199"/>
                    <a:pt x="897" y="199"/>
                  </a:cubicBezTo>
                  <a:cubicBezTo>
                    <a:pt x="897" y="182"/>
                    <a:pt x="897" y="182"/>
                    <a:pt x="897" y="182"/>
                  </a:cubicBezTo>
                  <a:close/>
                  <a:moveTo>
                    <a:pt x="897" y="215"/>
                  </a:moveTo>
                  <a:cubicBezTo>
                    <a:pt x="913" y="215"/>
                    <a:pt x="913" y="215"/>
                    <a:pt x="913" y="215"/>
                  </a:cubicBezTo>
                  <a:cubicBezTo>
                    <a:pt x="913" y="231"/>
                    <a:pt x="913" y="231"/>
                    <a:pt x="913" y="231"/>
                  </a:cubicBezTo>
                  <a:cubicBezTo>
                    <a:pt x="897" y="231"/>
                    <a:pt x="897" y="231"/>
                    <a:pt x="897" y="231"/>
                  </a:cubicBezTo>
                  <a:cubicBezTo>
                    <a:pt x="897" y="215"/>
                    <a:pt x="897" y="215"/>
                    <a:pt x="897" y="215"/>
                  </a:cubicBezTo>
                  <a:close/>
                  <a:moveTo>
                    <a:pt x="897" y="248"/>
                  </a:moveTo>
                  <a:cubicBezTo>
                    <a:pt x="913" y="248"/>
                    <a:pt x="913" y="248"/>
                    <a:pt x="913" y="248"/>
                  </a:cubicBezTo>
                  <a:cubicBezTo>
                    <a:pt x="913" y="264"/>
                    <a:pt x="913" y="264"/>
                    <a:pt x="913" y="264"/>
                  </a:cubicBezTo>
                  <a:cubicBezTo>
                    <a:pt x="897" y="264"/>
                    <a:pt x="897" y="264"/>
                    <a:pt x="897" y="264"/>
                  </a:cubicBezTo>
                  <a:cubicBezTo>
                    <a:pt x="897" y="248"/>
                    <a:pt x="897" y="248"/>
                    <a:pt x="897" y="248"/>
                  </a:cubicBezTo>
                  <a:close/>
                  <a:moveTo>
                    <a:pt x="897" y="280"/>
                  </a:moveTo>
                  <a:cubicBezTo>
                    <a:pt x="913" y="280"/>
                    <a:pt x="913" y="280"/>
                    <a:pt x="913" y="280"/>
                  </a:cubicBezTo>
                  <a:cubicBezTo>
                    <a:pt x="913" y="297"/>
                    <a:pt x="913" y="297"/>
                    <a:pt x="913" y="297"/>
                  </a:cubicBezTo>
                  <a:cubicBezTo>
                    <a:pt x="897" y="297"/>
                    <a:pt x="897" y="297"/>
                    <a:pt x="897" y="297"/>
                  </a:cubicBezTo>
                  <a:cubicBezTo>
                    <a:pt x="897" y="280"/>
                    <a:pt x="897" y="280"/>
                    <a:pt x="897" y="280"/>
                  </a:cubicBezTo>
                  <a:close/>
                  <a:moveTo>
                    <a:pt x="897" y="313"/>
                  </a:moveTo>
                  <a:cubicBezTo>
                    <a:pt x="913" y="313"/>
                    <a:pt x="913" y="313"/>
                    <a:pt x="913" y="313"/>
                  </a:cubicBezTo>
                  <a:cubicBezTo>
                    <a:pt x="913" y="329"/>
                    <a:pt x="913" y="329"/>
                    <a:pt x="913" y="329"/>
                  </a:cubicBezTo>
                  <a:cubicBezTo>
                    <a:pt x="897" y="329"/>
                    <a:pt x="897" y="329"/>
                    <a:pt x="897" y="329"/>
                  </a:cubicBezTo>
                  <a:cubicBezTo>
                    <a:pt x="897" y="313"/>
                    <a:pt x="897" y="313"/>
                    <a:pt x="897" y="313"/>
                  </a:cubicBezTo>
                  <a:close/>
                  <a:moveTo>
                    <a:pt x="897" y="346"/>
                  </a:moveTo>
                  <a:cubicBezTo>
                    <a:pt x="913" y="346"/>
                    <a:pt x="913" y="346"/>
                    <a:pt x="913" y="346"/>
                  </a:cubicBezTo>
                  <a:cubicBezTo>
                    <a:pt x="913" y="362"/>
                    <a:pt x="913" y="362"/>
                    <a:pt x="913" y="362"/>
                  </a:cubicBezTo>
                  <a:cubicBezTo>
                    <a:pt x="897" y="362"/>
                    <a:pt x="897" y="362"/>
                    <a:pt x="897" y="362"/>
                  </a:cubicBezTo>
                  <a:cubicBezTo>
                    <a:pt x="897" y="346"/>
                    <a:pt x="897" y="346"/>
                    <a:pt x="897" y="346"/>
                  </a:cubicBezTo>
                  <a:close/>
                  <a:moveTo>
                    <a:pt x="897" y="378"/>
                  </a:moveTo>
                  <a:cubicBezTo>
                    <a:pt x="913" y="378"/>
                    <a:pt x="913" y="378"/>
                    <a:pt x="913" y="378"/>
                  </a:cubicBezTo>
                  <a:cubicBezTo>
                    <a:pt x="913" y="394"/>
                    <a:pt x="913" y="394"/>
                    <a:pt x="913" y="394"/>
                  </a:cubicBezTo>
                  <a:cubicBezTo>
                    <a:pt x="897" y="394"/>
                    <a:pt x="897" y="394"/>
                    <a:pt x="897" y="394"/>
                  </a:cubicBezTo>
                  <a:cubicBezTo>
                    <a:pt x="897" y="378"/>
                    <a:pt x="897" y="378"/>
                    <a:pt x="897" y="378"/>
                  </a:cubicBezTo>
                  <a:close/>
                  <a:moveTo>
                    <a:pt x="897" y="411"/>
                  </a:moveTo>
                  <a:cubicBezTo>
                    <a:pt x="913" y="411"/>
                    <a:pt x="913" y="411"/>
                    <a:pt x="913" y="411"/>
                  </a:cubicBezTo>
                  <a:cubicBezTo>
                    <a:pt x="913" y="427"/>
                    <a:pt x="913" y="427"/>
                    <a:pt x="913" y="427"/>
                  </a:cubicBezTo>
                  <a:cubicBezTo>
                    <a:pt x="897" y="427"/>
                    <a:pt x="897" y="427"/>
                    <a:pt x="897" y="427"/>
                  </a:cubicBezTo>
                  <a:cubicBezTo>
                    <a:pt x="897" y="411"/>
                    <a:pt x="897" y="411"/>
                    <a:pt x="897" y="411"/>
                  </a:cubicBezTo>
                  <a:close/>
                  <a:moveTo>
                    <a:pt x="897" y="443"/>
                  </a:moveTo>
                  <a:cubicBezTo>
                    <a:pt x="913" y="443"/>
                    <a:pt x="913" y="443"/>
                    <a:pt x="913" y="443"/>
                  </a:cubicBezTo>
                  <a:cubicBezTo>
                    <a:pt x="913" y="460"/>
                    <a:pt x="913" y="460"/>
                    <a:pt x="913" y="460"/>
                  </a:cubicBezTo>
                  <a:cubicBezTo>
                    <a:pt x="897" y="460"/>
                    <a:pt x="897" y="460"/>
                    <a:pt x="897" y="460"/>
                  </a:cubicBezTo>
                  <a:cubicBezTo>
                    <a:pt x="897" y="443"/>
                    <a:pt x="897" y="443"/>
                    <a:pt x="897" y="443"/>
                  </a:cubicBezTo>
                  <a:close/>
                  <a:moveTo>
                    <a:pt x="897" y="476"/>
                  </a:moveTo>
                  <a:cubicBezTo>
                    <a:pt x="913" y="476"/>
                    <a:pt x="913" y="476"/>
                    <a:pt x="913" y="476"/>
                  </a:cubicBezTo>
                  <a:cubicBezTo>
                    <a:pt x="913" y="492"/>
                    <a:pt x="913" y="492"/>
                    <a:pt x="913" y="492"/>
                  </a:cubicBezTo>
                  <a:cubicBezTo>
                    <a:pt x="897" y="492"/>
                    <a:pt x="897" y="492"/>
                    <a:pt x="897" y="492"/>
                  </a:cubicBezTo>
                  <a:cubicBezTo>
                    <a:pt x="897" y="476"/>
                    <a:pt x="897" y="476"/>
                    <a:pt x="897" y="476"/>
                  </a:cubicBezTo>
                  <a:close/>
                  <a:moveTo>
                    <a:pt x="897" y="509"/>
                  </a:moveTo>
                  <a:cubicBezTo>
                    <a:pt x="913" y="509"/>
                    <a:pt x="913" y="509"/>
                    <a:pt x="913" y="509"/>
                  </a:cubicBezTo>
                  <a:cubicBezTo>
                    <a:pt x="913" y="525"/>
                    <a:pt x="913" y="525"/>
                    <a:pt x="913" y="525"/>
                  </a:cubicBezTo>
                  <a:cubicBezTo>
                    <a:pt x="897" y="525"/>
                    <a:pt x="897" y="525"/>
                    <a:pt x="897" y="525"/>
                  </a:cubicBezTo>
                  <a:cubicBezTo>
                    <a:pt x="897" y="509"/>
                    <a:pt x="897" y="509"/>
                    <a:pt x="897" y="509"/>
                  </a:cubicBezTo>
                  <a:close/>
                  <a:moveTo>
                    <a:pt x="897" y="541"/>
                  </a:moveTo>
                  <a:cubicBezTo>
                    <a:pt x="913" y="541"/>
                    <a:pt x="913" y="541"/>
                    <a:pt x="913" y="541"/>
                  </a:cubicBezTo>
                  <a:cubicBezTo>
                    <a:pt x="913" y="558"/>
                    <a:pt x="913" y="558"/>
                    <a:pt x="913" y="558"/>
                  </a:cubicBezTo>
                  <a:cubicBezTo>
                    <a:pt x="897" y="558"/>
                    <a:pt x="897" y="558"/>
                    <a:pt x="897" y="558"/>
                  </a:cubicBezTo>
                  <a:cubicBezTo>
                    <a:pt x="897" y="541"/>
                    <a:pt x="897" y="541"/>
                    <a:pt x="897" y="541"/>
                  </a:cubicBezTo>
                  <a:close/>
                  <a:moveTo>
                    <a:pt x="897" y="574"/>
                  </a:moveTo>
                  <a:cubicBezTo>
                    <a:pt x="913" y="574"/>
                    <a:pt x="913" y="574"/>
                    <a:pt x="913" y="574"/>
                  </a:cubicBezTo>
                  <a:cubicBezTo>
                    <a:pt x="913" y="590"/>
                    <a:pt x="913" y="590"/>
                    <a:pt x="913" y="590"/>
                  </a:cubicBezTo>
                  <a:cubicBezTo>
                    <a:pt x="897" y="590"/>
                    <a:pt x="897" y="590"/>
                    <a:pt x="897" y="590"/>
                  </a:cubicBezTo>
                  <a:cubicBezTo>
                    <a:pt x="897" y="574"/>
                    <a:pt x="897" y="574"/>
                    <a:pt x="897" y="574"/>
                  </a:cubicBezTo>
                  <a:close/>
                  <a:moveTo>
                    <a:pt x="908" y="612"/>
                  </a:moveTo>
                  <a:cubicBezTo>
                    <a:pt x="908" y="595"/>
                    <a:pt x="908" y="595"/>
                    <a:pt x="908" y="595"/>
                  </a:cubicBezTo>
                  <a:cubicBezTo>
                    <a:pt x="925" y="595"/>
                    <a:pt x="925" y="595"/>
                    <a:pt x="925" y="595"/>
                  </a:cubicBezTo>
                  <a:cubicBezTo>
                    <a:pt x="925" y="612"/>
                    <a:pt x="925" y="612"/>
                    <a:pt x="925" y="612"/>
                  </a:cubicBezTo>
                  <a:cubicBezTo>
                    <a:pt x="908" y="612"/>
                    <a:pt x="908" y="612"/>
                    <a:pt x="908" y="612"/>
                  </a:cubicBezTo>
                  <a:close/>
                  <a:moveTo>
                    <a:pt x="941" y="612"/>
                  </a:moveTo>
                  <a:cubicBezTo>
                    <a:pt x="941" y="595"/>
                    <a:pt x="941" y="595"/>
                    <a:pt x="941" y="595"/>
                  </a:cubicBezTo>
                  <a:cubicBezTo>
                    <a:pt x="957" y="595"/>
                    <a:pt x="957" y="595"/>
                    <a:pt x="957" y="595"/>
                  </a:cubicBezTo>
                  <a:cubicBezTo>
                    <a:pt x="957" y="612"/>
                    <a:pt x="957" y="612"/>
                    <a:pt x="957" y="612"/>
                  </a:cubicBezTo>
                  <a:cubicBezTo>
                    <a:pt x="941" y="612"/>
                    <a:pt x="941" y="612"/>
                    <a:pt x="941" y="612"/>
                  </a:cubicBezTo>
                  <a:close/>
                  <a:moveTo>
                    <a:pt x="973" y="612"/>
                  </a:moveTo>
                  <a:cubicBezTo>
                    <a:pt x="973" y="595"/>
                    <a:pt x="973" y="595"/>
                    <a:pt x="973" y="595"/>
                  </a:cubicBezTo>
                  <a:cubicBezTo>
                    <a:pt x="990" y="595"/>
                    <a:pt x="990" y="595"/>
                    <a:pt x="990" y="595"/>
                  </a:cubicBezTo>
                  <a:cubicBezTo>
                    <a:pt x="990" y="612"/>
                    <a:pt x="990" y="612"/>
                    <a:pt x="990" y="612"/>
                  </a:cubicBezTo>
                  <a:cubicBezTo>
                    <a:pt x="973" y="612"/>
                    <a:pt x="973" y="612"/>
                    <a:pt x="973" y="612"/>
                  </a:cubicBezTo>
                  <a:close/>
                  <a:moveTo>
                    <a:pt x="1006" y="612"/>
                  </a:moveTo>
                  <a:cubicBezTo>
                    <a:pt x="1006" y="595"/>
                    <a:pt x="1006" y="595"/>
                    <a:pt x="1006" y="595"/>
                  </a:cubicBezTo>
                  <a:cubicBezTo>
                    <a:pt x="1022" y="595"/>
                    <a:pt x="1022" y="595"/>
                    <a:pt x="1022" y="595"/>
                  </a:cubicBezTo>
                  <a:cubicBezTo>
                    <a:pt x="1022" y="612"/>
                    <a:pt x="1022" y="612"/>
                    <a:pt x="1022" y="612"/>
                  </a:cubicBezTo>
                  <a:cubicBezTo>
                    <a:pt x="1006" y="612"/>
                    <a:pt x="1006" y="612"/>
                    <a:pt x="1006" y="612"/>
                  </a:cubicBezTo>
                  <a:close/>
                  <a:moveTo>
                    <a:pt x="1039" y="612"/>
                  </a:moveTo>
                  <a:cubicBezTo>
                    <a:pt x="1039" y="595"/>
                    <a:pt x="1039" y="595"/>
                    <a:pt x="1039" y="595"/>
                  </a:cubicBezTo>
                  <a:cubicBezTo>
                    <a:pt x="1055" y="595"/>
                    <a:pt x="1055" y="595"/>
                    <a:pt x="1055" y="595"/>
                  </a:cubicBezTo>
                  <a:cubicBezTo>
                    <a:pt x="1055" y="612"/>
                    <a:pt x="1055" y="612"/>
                    <a:pt x="1055" y="612"/>
                  </a:cubicBezTo>
                  <a:cubicBezTo>
                    <a:pt x="1039" y="612"/>
                    <a:pt x="1039" y="612"/>
                    <a:pt x="1039" y="612"/>
                  </a:cubicBezTo>
                  <a:close/>
                  <a:moveTo>
                    <a:pt x="1071" y="612"/>
                  </a:moveTo>
                  <a:cubicBezTo>
                    <a:pt x="1071" y="595"/>
                    <a:pt x="1071" y="595"/>
                    <a:pt x="1071" y="595"/>
                  </a:cubicBezTo>
                  <a:cubicBezTo>
                    <a:pt x="1088" y="595"/>
                    <a:pt x="1088" y="595"/>
                    <a:pt x="1088" y="595"/>
                  </a:cubicBezTo>
                  <a:cubicBezTo>
                    <a:pt x="1088" y="612"/>
                    <a:pt x="1088" y="612"/>
                    <a:pt x="1088" y="612"/>
                  </a:cubicBezTo>
                  <a:cubicBezTo>
                    <a:pt x="1071" y="612"/>
                    <a:pt x="1071" y="612"/>
                    <a:pt x="1071" y="612"/>
                  </a:cubicBezTo>
                  <a:close/>
                  <a:moveTo>
                    <a:pt x="1097" y="596"/>
                  </a:moveTo>
                  <a:cubicBezTo>
                    <a:pt x="1097" y="595"/>
                    <a:pt x="1097" y="595"/>
                    <a:pt x="1097" y="595"/>
                  </a:cubicBezTo>
                  <a:cubicBezTo>
                    <a:pt x="1105" y="595"/>
                    <a:pt x="1105" y="595"/>
                    <a:pt x="1105" y="595"/>
                  </a:cubicBezTo>
                  <a:cubicBezTo>
                    <a:pt x="1113" y="595"/>
                    <a:pt x="1113" y="595"/>
                    <a:pt x="1113" y="595"/>
                  </a:cubicBezTo>
                  <a:cubicBezTo>
                    <a:pt x="1113" y="604"/>
                    <a:pt x="1113" y="604"/>
                    <a:pt x="1113" y="604"/>
                  </a:cubicBezTo>
                  <a:cubicBezTo>
                    <a:pt x="1113" y="619"/>
                    <a:pt x="1113" y="619"/>
                    <a:pt x="1113" y="619"/>
                  </a:cubicBezTo>
                  <a:cubicBezTo>
                    <a:pt x="1097" y="619"/>
                    <a:pt x="1097" y="619"/>
                    <a:pt x="1097" y="619"/>
                  </a:cubicBezTo>
                  <a:cubicBezTo>
                    <a:pt x="1097" y="604"/>
                    <a:pt x="1097" y="604"/>
                    <a:pt x="1097" y="604"/>
                  </a:cubicBezTo>
                  <a:cubicBezTo>
                    <a:pt x="1097" y="596"/>
                    <a:pt x="1097" y="596"/>
                    <a:pt x="1097" y="596"/>
                  </a:cubicBezTo>
                  <a:close/>
                  <a:moveTo>
                    <a:pt x="1097" y="636"/>
                  </a:moveTo>
                  <a:cubicBezTo>
                    <a:pt x="1113" y="636"/>
                    <a:pt x="1113" y="636"/>
                    <a:pt x="1113" y="636"/>
                  </a:cubicBezTo>
                  <a:cubicBezTo>
                    <a:pt x="1113" y="652"/>
                    <a:pt x="1113" y="652"/>
                    <a:pt x="1113" y="652"/>
                  </a:cubicBezTo>
                  <a:cubicBezTo>
                    <a:pt x="1097" y="652"/>
                    <a:pt x="1097" y="652"/>
                    <a:pt x="1097" y="652"/>
                  </a:cubicBezTo>
                  <a:cubicBezTo>
                    <a:pt x="1097" y="636"/>
                    <a:pt x="1097" y="636"/>
                    <a:pt x="1097" y="636"/>
                  </a:cubicBezTo>
                  <a:close/>
                  <a:moveTo>
                    <a:pt x="1097" y="668"/>
                  </a:moveTo>
                  <a:cubicBezTo>
                    <a:pt x="1113" y="668"/>
                    <a:pt x="1113" y="668"/>
                    <a:pt x="1113" y="668"/>
                  </a:cubicBezTo>
                  <a:cubicBezTo>
                    <a:pt x="1113" y="685"/>
                    <a:pt x="1113" y="685"/>
                    <a:pt x="1113" y="685"/>
                  </a:cubicBezTo>
                  <a:cubicBezTo>
                    <a:pt x="1097" y="685"/>
                    <a:pt x="1097" y="685"/>
                    <a:pt x="1097" y="685"/>
                  </a:cubicBezTo>
                  <a:cubicBezTo>
                    <a:pt x="1097" y="668"/>
                    <a:pt x="1097" y="668"/>
                    <a:pt x="1097" y="668"/>
                  </a:cubicBezTo>
                  <a:close/>
                  <a:moveTo>
                    <a:pt x="1097" y="701"/>
                  </a:moveTo>
                  <a:cubicBezTo>
                    <a:pt x="1113" y="701"/>
                    <a:pt x="1113" y="701"/>
                    <a:pt x="1113" y="701"/>
                  </a:cubicBezTo>
                  <a:cubicBezTo>
                    <a:pt x="1113" y="717"/>
                    <a:pt x="1113" y="717"/>
                    <a:pt x="1113" y="717"/>
                  </a:cubicBezTo>
                  <a:cubicBezTo>
                    <a:pt x="1097" y="717"/>
                    <a:pt x="1097" y="717"/>
                    <a:pt x="1097" y="717"/>
                  </a:cubicBezTo>
                  <a:cubicBezTo>
                    <a:pt x="1097" y="701"/>
                    <a:pt x="1097" y="701"/>
                    <a:pt x="1097" y="701"/>
                  </a:cubicBezTo>
                  <a:close/>
                  <a:moveTo>
                    <a:pt x="1097" y="733"/>
                  </a:moveTo>
                  <a:cubicBezTo>
                    <a:pt x="1113" y="733"/>
                    <a:pt x="1113" y="733"/>
                    <a:pt x="1113" y="733"/>
                  </a:cubicBezTo>
                  <a:cubicBezTo>
                    <a:pt x="1113" y="750"/>
                    <a:pt x="1113" y="750"/>
                    <a:pt x="1113" y="750"/>
                  </a:cubicBezTo>
                  <a:cubicBezTo>
                    <a:pt x="1097" y="750"/>
                    <a:pt x="1097" y="750"/>
                    <a:pt x="1097" y="750"/>
                  </a:cubicBezTo>
                  <a:cubicBezTo>
                    <a:pt x="1097" y="733"/>
                    <a:pt x="1097" y="733"/>
                    <a:pt x="1097" y="733"/>
                  </a:cubicBezTo>
                  <a:close/>
                  <a:moveTo>
                    <a:pt x="1097" y="766"/>
                  </a:moveTo>
                  <a:cubicBezTo>
                    <a:pt x="1113" y="766"/>
                    <a:pt x="1113" y="766"/>
                    <a:pt x="1113" y="766"/>
                  </a:cubicBezTo>
                  <a:cubicBezTo>
                    <a:pt x="1113" y="782"/>
                    <a:pt x="1113" y="782"/>
                    <a:pt x="1113" y="782"/>
                  </a:cubicBezTo>
                  <a:cubicBezTo>
                    <a:pt x="1097" y="782"/>
                    <a:pt x="1097" y="782"/>
                    <a:pt x="1097" y="782"/>
                  </a:cubicBezTo>
                  <a:cubicBezTo>
                    <a:pt x="1097" y="766"/>
                    <a:pt x="1097" y="766"/>
                    <a:pt x="1097" y="766"/>
                  </a:cubicBezTo>
                  <a:close/>
                  <a:moveTo>
                    <a:pt x="1097" y="799"/>
                  </a:moveTo>
                  <a:cubicBezTo>
                    <a:pt x="1113" y="799"/>
                    <a:pt x="1113" y="799"/>
                    <a:pt x="1113" y="799"/>
                  </a:cubicBezTo>
                  <a:cubicBezTo>
                    <a:pt x="1113" y="815"/>
                    <a:pt x="1113" y="815"/>
                    <a:pt x="1113" y="815"/>
                  </a:cubicBezTo>
                  <a:cubicBezTo>
                    <a:pt x="1097" y="815"/>
                    <a:pt x="1097" y="815"/>
                    <a:pt x="1097" y="815"/>
                  </a:cubicBezTo>
                  <a:cubicBezTo>
                    <a:pt x="1097" y="799"/>
                    <a:pt x="1097" y="799"/>
                    <a:pt x="1097" y="799"/>
                  </a:cubicBezTo>
                  <a:close/>
                  <a:moveTo>
                    <a:pt x="1097" y="831"/>
                  </a:moveTo>
                  <a:cubicBezTo>
                    <a:pt x="1113" y="831"/>
                    <a:pt x="1113" y="831"/>
                    <a:pt x="1113" y="831"/>
                  </a:cubicBezTo>
                  <a:cubicBezTo>
                    <a:pt x="1113" y="848"/>
                    <a:pt x="1113" y="848"/>
                    <a:pt x="1113" y="848"/>
                  </a:cubicBezTo>
                  <a:cubicBezTo>
                    <a:pt x="1097" y="848"/>
                    <a:pt x="1097" y="848"/>
                    <a:pt x="1097" y="848"/>
                  </a:cubicBezTo>
                  <a:cubicBezTo>
                    <a:pt x="1097" y="831"/>
                    <a:pt x="1097" y="831"/>
                    <a:pt x="1097" y="831"/>
                  </a:cubicBezTo>
                  <a:close/>
                  <a:moveTo>
                    <a:pt x="1097" y="864"/>
                  </a:moveTo>
                  <a:cubicBezTo>
                    <a:pt x="1113" y="864"/>
                    <a:pt x="1113" y="864"/>
                    <a:pt x="1113" y="864"/>
                  </a:cubicBezTo>
                  <a:cubicBezTo>
                    <a:pt x="1113" y="880"/>
                    <a:pt x="1113" y="880"/>
                    <a:pt x="1113" y="880"/>
                  </a:cubicBezTo>
                  <a:cubicBezTo>
                    <a:pt x="1097" y="880"/>
                    <a:pt x="1097" y="880"/>
                    <a:pt x="1097" y="880"/>
                  </a:cubicBezTo>
                  <a:cubicBezTo>
                    <a:pt x="1097" y="864"/>
                    <a:pt x="1097" y="864"/>
                    <a:pt x="1097" y="864"/>
                  </a:cubicBezTo>
                  <a:close/>
                  <a:moveTo>
                    <a:pt x="1097" y="897"/>
                  </a:moveTo>
                  <a:cubicBezTo>
                    <a:pt x="1113" y="897"/>
                    <a:pt x="1113" y="897"/>
                    <a:pt x="1113" y="897"/>
                  </a:cubicBezTo>
                  <a:cubicBezTo>
                    <a:pt x="1113" y="913"/>
                    <a:pt x="1113" y="913"/>
                    <a:pt x="1113" y="913"/>
                  </a:cubicBezTo>
                  <a:cubicBezTo>
                    <a:pt x="1097" y="913"/>
                    <a:pt x="1097" y="913"/>
                    <a:pt x="1097" y="913"/>
                  </a:cubicBezTo>
                  <a:cubicBezTo>
                    <a:pt x="1097" y="897"/>
                    <a:pt x="1097" y="897"/>
                    <a:pt x="1097" y="897"/>
                  </a:cubicBezTo>
                  <a:close/>
                  <a:moveTo>
                    <a:pt x="1097" y="929"/>
                  </a:moveTo>
                  <a:cubicBezTo>
                    <a:pt x="1113" y="929"/>
                    <a:pt x="1113" y="929"/>
                    <a:pt x="1113" y="929"/>
                  </a:cubicBezTo>
                  <a:cubicBezTo>
                    <a:pt x="1113" y="946"/>
                    <a:pt x="1113" y="946"/>
                    <a:pt x="1113" y="946"/>
                  </a:cubicBezTo>
                  <a:cubicBezTo>
                    <a:pt x="1097" y="946"/>
                    <a:pt x="1097" y="946"/>
                    <a:pt x="1097" y="946"/>
                  </a:cubicBezTo>
                  <a:cubicBezTo>
                    <a:pt x="1097" y="929"/>
                    <a:pt x="1097" y="929"/>
                    <a:pt x="1097" y="929"/>
                  </a:cubicBezTo>
                  <a:close/>
                  <a:moveTo>
                    <a:pt x="1097" y="962"/>
                  </a:moveTo>
                  <a:cubicBezTo>
                    <a:pt x="1113" y="962"/>
                    <a:pt x="1113" y="962"/>
                    <a:pt x="1113" y="962"/>
                  </a:cubicBezTo>
                  <a:cubicBezTo>
                    <a:pt x="1113" y="978"/>
                    <a:pt x="1113" y="978"/>
                    <a:pt x="1113" y="978"/>
                  </a:cubicBezTo>
                  <a:cubicBezTo>
                    <a:pt x="1097" y="978"/>
                    <a:pt x="1097" y="978"/>
                    <a:pt x="1097" y="978"/>
                  </a:cubicBezTo>
                  <a:cubicBezTo>
                    <a:pt x="1097" y="962"/>
                    <a:pt x="1097" y="962"/>
                    <a:pt x="1097" y="962"/>
                  </a:cubicBezTo>
                  <a:close/>
                  <a:moveTo>
                    <a:pt x="1097" y="995"/>
                  </a:moveTo>
                  <a:cubicBezTo>
                    <a:pt x="1113" y="995"/>
                    <a:pt x="1113" y="995"/>
                    <a:pt x="1113" y="995"/>
                  </a:cubicBezTo>
                  <a:cubicBezTo>
                    <a:pt x="1113" y="1011"/>
                    <a:pt x="1113" y="1011"/>
                    <a:pt x="1113" y="1011"/>
                  </a:cubicBezTo>
                  <a:cubicBezTo>
                    <a:pt x="1097" y="1011"/>
                    <a:pt x="1097" y="1011"/>
                    <a:pt x="1097" y="1011"/>
                  </a:cubicBezTo>
                  <a:cubicBezTo>
                    <a:pt x="1097" y="995"/>
                    <a:pt x="1097" y="995"/>
                    <a:pt x="1097" y="995"/>
                  </a:cubicBezTo>
                  <a:close/>
                  <a:moveTo>
                    <a:pt x="1097" y="1027"/>
                  </a:moveTo>
                  <a:cubicBezTo>
                    <a:pt x="1113" y="1027"/>
                    <a:pt x="1113" y="1027"/>
                    <a:pt x="1113" y="1027"/>
                  </a:cubicBezTo>
                  <a:cubicBezTo>
                    <a:pt x="1113" y="1044"/>
                    <a:pt x="1113" y="1044"/>
                    <a:pt x="1113" y="1044"/>
                  </a:cubicBezTo>
                  <a:cubicBezTo>
                    <a:pt x="1097" y="1044"/>
                    <a:pt x="1097" y="1044"/>
                    <a:pt x="1097" y="1044"/>
                  </a:cubicBezTo>
                  <a:cubicBezTo>
                    <a:pt x="1097" y="1027"/>
                    <a:pt x="1097" y="1027"/>
                    <a:pt x="1097" y="1027"/>
                  </a:cubicBezTo>
                  <a:close/>
                  <a:moveTo>
                    <a:pt x="1097" y="1060"/>
                  </a:moveTo>
                  <a:cubicBezTo>
                    <a:pt x="1113" y="1060"/>
                    <a:pt x="1113" y="1060"/>
                    <a:pt x="1113" y="1060"/>
                  </a:cubicBezTo>
                  <a:cubicBezTo>
                    <a:pt x="1113" y="1076"/>
                    <a:pt x="1113" y="1076"/>
                    <a:pt x="1113" y="1076"/>
                  </a:cubicBezTo>
                  <a:cubicBezTo>
                    <a:pt x="1097" y="1076"/>
                    <a:pt x="1097" y="1076"/>
                    <a:pt x="1097" y="1076"/>
                  </a:cubicBezTo>
                  <a:cubicBezTo>
                    <a:pt x="1097" y="1060"/>
                    <a:pt x="1097" y="1060"/>
                    <a:pt x="1097" y="1060"/>
                  </a:cubicBezTo>
                  <a:close/>
                  <a:moveTo>
                    <a:pt x="1097" y="1092"/>
                  </a:moveTo>
                  <a:cubicBezTo>
                    <a:pt x="1113" y="1092"/>
                    <a:pt x="1113" y="1092"/>
                    <a:pt x="1113" y="1092"/>
                  </a:cubicBezTo>
                  <a:cubicBezTo>
                    <a:pt x="1113" y="1109"/>
                    <a:pt x="1113" y="1109"/>
                    <a:pt x="1113" y="1109"/>
                  </a:cubicBezTo>
                  <a:cubicBezTo>
                    <a:pt x="1097" y="1109"/>
                    <a:pt x="1097" y="1109"/>
                    <a:pt x="1097" y="1109"/>
                  </a:cubicBezTo>
                  <a:cubicBezTo>
                    <a:pt x="1097" y="1092"/>
                    <a:pt x="1097" y="1092"/>
                    <a:pt x="1097" y="1092"/>
                  </a:cubicBezTo>
                  <a:close/>
                  <a:moveTo>
                    <a:pt x="1097" y="1125"/>
                  </a:moveTo>
                  <a:cubicBezTo>
                    <a:pt x="1113" y="1125"/>
                    <a:pt x="1113" y="1125"/>
                    <a:pt x="1113" y="1125"/>
                  </a:cubicBezTo>
                  <a:cubicBezTo>
                    <a:pt x="1113" y="1141"/>
                    <a:pt x="1113" y="1141"/>
                    <a:pt x="1113" y="1141"/>
                  </a:cubicBezTo>
                  <a:cubicBezTo>
                    <a:pt x="1097" y="1141"/>
                    <a:pt x="1097" y="1141"/>
                    <a:pt x="1097" y="1141"/>
                  </a:cubicBezTo>
                  <a:cubicBezTo>
                    <a:pt x="1097" y="1125"/>
                    <a:pt x="1097" y="1125"/>
                    <a:pt x="1097" y="1125"/>
                  </a:cubicBezTo>
                  <a:close/>
                  <a:moveTo>
                    <a:pt x="1097" y="1158"/>
                  </a:moveTo>
                  <a:cubicBezTo>
                    <a:pt x="1113" y="1158"/>
                    <a:pt x="1113" y="1158"/>
                    <a:pt x="1113" y="1158"/>
                  </a:cubicBezTo>
                  <a:cubicBezTo>
                    <a:pt x="1113" y="1174"/>
                    <a:pt x="1113" y="1174"/>
                    <a:pt x="1113" y="1174"/>
                  </a:cubicBezTo>
                  <a:cubicBezTo>
                    <a:pt x="1097" y="1174"/>
                    <a:pt x="1097" y="1174"/>
                    <a:pt x="1097" y="1174"/>
                  </a:cubicBezTo>
                  <a:cubicBezTo>
                    <a:pt x="1097" y="1158"/>
                    <a:pt x="1097" y="1158"/>
                    <a:pt x="1097" y="1158"/>
                  </a:cubicBezTo>
                  <a:close/>
                  <a:moveTo>
                    <a:pt x="1097" y="1190"/>
                  </a:moveTo>
                  <a:cubicBezTo>
                    <a:pt x="1113" y="1190"/>
                    <a:pt x="1113" y="1190"/>
                    <a:pt x="1113" y="1190"/>
                  </a:cubicBezTo>
                  <a:cubicBezTo>
                    <a:pt x="1113" y="1207"/>
                    <a:pt x="1113" y="1207"/>
                    <a:pt x="1113" y="1207"/>
                  </a:cubicBezTo>
                  <a:cubicBezTo>
                    <a:pt x="1097" y="1207"/>
                    <a:pt x="1097" y="1207"/>
                    <a:pt x="1097" y="1207"/>
                  </a:cubicBezTo>
                  <a:cubicBezTo>
                    <a:pt x="1097" y="1190"/>
                    <a:pt x="1097" y="1190"/>
                    <a:pt x="1097" y="1190"/>
                  </a:cubicBezTo>
                  <a:close/>
                  <a:moveTo>
                    <a:pt x="1097" y="1223"/>
                  </a:moveTo>
                  <a:cubicBezTo>
                    <a:pt x="1113" y="1223"/>
                    <a:pt x="1113" y="1223"/>
                    <a:pt x="1113" y="1223"/>
                  </a:cubicBezTo>
                  <a:cubicBezTo>
                    <a:pt x="1113" y="1239"/>
                    <a:pt x="1113" y="1239"/>
                    <a:pt x="1113" y="1239"/>
                  </a:cubicBezTo>
                  <a:cubicBezTo>
                    <a:pt x="1097" y="1239"/>
                    <a:pt x="1097" y="1239"/>
                    <a:pt x="1097" y="1239"/>
                  </a:cubicBezTo>
                  <a:cubicBezTo>
                    <a:pt x="1097" y="1223"/>
                    <a:pt x="1097" y="1223"/>
                    <a:pt x="1097" y="1223"/>
                  </a:cubicBezTo>
                  <a:close/>
                  <a:moveTo>
                    <a:pt x="1097" y="1256"/>
                  </a:moveTo>
                  <a:cubicBezTo>
                    <a:pt x="1113" y="1256"/>
                    <a:pt x="1113" y="1256"/>
                    <a:pt x="1113" y="1256"/>
                  </a:cubicBezTo>
                  <a:cubicBezTo>
                    <a:pt x="1113" y="1272"/>
                    <a:pt x="1113" y="1272"/>
                    <a:pt x="1113" y="1272"/>
                  </a:cubicBezTo>
                  <a:cubicBezTo>
                    <a:pt x="1097" y="1272"/>
                    <a:pt x="1097" y="1272"/>
                    <a:pt x="1097" y="1272"/>
                  </a:cubicBezTo>
                  <a:cubicBezTo>
                    <a:pt x="1097" y="1256"/>
                    <a:pt x="1097" y="1256"/>
                    <a:pt x="1097" y="1256"/>
                  </a:cubicBezTo>
                  <a:close/>
                  <a:moveTo>
                    <a:pt x="1097" y="1288"/>
                  </a:moveTo>
                  <a:cubicBezTo>
                    <a:pt x="1113" y="1288"/>
                    <a:pt x="1113" y="1288"/>
                    <a:pt x="1113" y="1288"/>
                  </a:cubicBezTo>
                  <a:cubicBezTo>
                    <a:pt x="1113" y="1305"/>
                    <a:pt x="1113" y="1305"/>
                    <a:pt x="1113" y="1305"/>
                  </a:cubicBezTo>
                  <a:cubicBezTo>
                    <a:pt x="1097" y="1305"/>
                    <a:pt x="1097" y="1305"/>
                    <a:pt x="1097" y="1305"/>
                  </a:cubicBezTo>
                  <a:cubicBezTo>
                    <a:pt x="1097" y="1288"/>
                    <a:pt x="1097" y="1288"/>
                    <a:pt x="1097" y="1288"/>
                  </a:cubicBezTo>
                  <a:close/>
                  <a:moveTo>
                    <a:pt x="597" y="396"/>
                  </a:moveTo>
                  <a:cubicBezTo>
                    <a:pt x="597" y="397"/>
                    <a:pt x="597" y="397"/>
                    <a:pt x="597" y="397"/>
                  </a:cubicBezTo>
                  <a:cubicBezTo>
                    <a:pt x="613" y="397"/>
                    <a:pt x="613" y="397"/>
                    <a:pt x="613" y="397"/>
                  </a:cubicBezTo>
                  <a:cubicBezTo>
                    <a:pt x="613" y="396"/>
                    <a:pt x="613" y="396"/>
                    <a:pt x="613" y="396"/>
                  </a:cubicBezTo>
                  <a:cubicBezTo>
                    <a:pt x="597" y="396"/>
                    <a:pt x="597" y="396"/>
                    <a:pt x="597" y="396"/>
                  </a:cubicBezTo>
                  <a:close/>
                  <a:moveTo>
                    <a:pt x="597" y="413"/>
                  </a:moveTo>
                  <a:cubicBezTo>
                    <a:pt x="613" y="413"/>
                    <a:pt x="613" y="413"/>
                    <a:pt x="613" y="413"/>
                  </a:cubicBezTo>
                  <a:cubicBezTo>
                    <a:pt x="613" y="430"/>
                    <a:pt x="613" y="430"/>
                    <a:pt x="613" y="430"/>
                  </a:cubicBezTo>
                  <a:cubicBezTo>
                    <a:pt x="597" y="430"/>
                    <a:pt x="597" y="430"/>
                    <a:pt x="597" y="430"/>
                  </a:cubicBezTo>
                  <a:cubicBezTo>
                    <a:pt x="597" y="413"/>
                    <a:pt x="597" y="413"/>
                    <a:pt x="597" y="413"/>
                  </a:cubicBezTo>
                  <a:close/>
                  <a:moveTo>
                    <a:pt x="597" y="446"/>
                  </a:moveTo>
                  <a:cubicBezTo>
                    <a:pt x="613" y="446"/>
                    <a:pt x="613" y="446"/>
                    <a:pt x="613" y="446"/>
                  </a:cubicBezTo>
                  <a:cubicBezTo>
                    <a:pt x="613" y="462"/>
                    <a:pt x="613" y="462"/>
                    <a:pt x="613" y="462"/>
                  </a:cubicBezTo>
                  <a:cubicBezTo>
                    <a:pt x="597" y="462"/>
                    <a:pt x="597" y="462"/>
                    <a:pt x="597" y="462"/>
                  </a:cubicBezTo>
                  <a:cubicBezTo>
                    <a:pt x="597" y="446"/>
                    <a:pt x="597" y="446"/>
                    <a:pt x="597" y="446"/>
                  </a:cubicBezTo>
                  <a:close/>
                  <a:moveTo>
                    <a:pt x="597" y="479"/>
                  </a:moveTo>
                  <a:cubicBezTo>
                    <a:pt x="613" y="479"/>
                    <a:pt x="613" y="479"/>
                    <a:pt x="613" y="479"/>
                  </a:cubicBezTo>
                  <a:cubicBezTo>
                    <a:pt x="613" y="495"/>
                    <a:pt x="613" y="495"/>
                    <a:pt x="613" y="495"/>
                  </a:cubicBezTo>
                  <a:cubicBezTo>
                    <a:pt x="597" y="495"/>
                    <a:pt x="597" y="495"/>
                    <a:pt x="597" y="495"/>
                  </a:cubicBezTo>
                  <a:cubicBezTo>
                    <a:pt x="597" y="479"/>
                    <a:pt x="597" y="479"/>
                    <a:pt x="597" y="479"/>
                  </a:cubicBezTo>
                  <a:close/>
                  <a:moveTo>
                    <a:pt x="597" y="511"/>
                  </a:moveTo>
                  <a:cubicBezTo>
                    <a:pt x="613" y="511"/>
                    <a:pt x="613" y="511"/>
                    <a:pt x="613" y="511"/>
                  </a:cubicBezTo>
                  <a:cubicBezTo>
                    <a:pt x="613" y="528"/>
                    <a:pt x="613" y="528"/>
                    <a:pt x="613" y="528"/>
                  </a:cubicBezTo>
                  <a:cubicBezTo>
                    <a:pt x="597" y="528"/>
                    <a:pt x="597" y="528"/>
                    <a:pt x="597" y="528"/>
                  </a:cubicBezTo>
                  <a:cubicBezTo>
                    <a:pt x="597" y="511"/>
                    <a:pt x="597" y="511"/>
                    <a:pt x="597" y="511"/>
                  </a:cubicBezTo>
                  <a:close/>
                  <a:moveTo>
                    <a:pt x="597" y="544"/>
                  </a:moveTo>
                  <a:cubicBezTo>
                    <a:pt x="613" y="544"/>
                    <a:pt x="613" y="544"/>
                    <a:pt x="613" y="544"/>
                  </a:cubicBezTo>
                  <a:cubicBezTo>
                    <a:pt x="613" y="560"/>
                    <a:pt x="613" y="560"/>
                    <a:pt x="613" y="560"/>
                  </a:cubicBezTo>
                  <a:cubicBezTo>
                    <a:pt x="597" y="560"/>
                    <a:pt x="597" y="560"/>
                    <a:pt x="597" y="560"/>
                  </a:cubicBezTo>
                  <a:cubicBezTo>
                    <a:pt x="597" y="544"/>
                    <a:pt x="597" y="544"/>
                    <a:pt x="597" y="544"/>
                  </a:cubicBezTo>
                  <a:close/>
                  <a:moveTo>
                    <a:pt x="597" y="577"/>
                  </a:moveTo>
                  <a:cubicBezTo>
                    <a:pt x="613" y="577"/>
                    <a:pt x="613" y="577"/>
                    <a:pt x="613" y="577"/>
                  </a:cubicBezTo>
                  <a:cubicBezTo>
                    <a:pt x="613" y="593"/>
                    <a:pt x="613" y="593"/>
                    <a:pt x="613" y="593"/>
                  </a:cubicBezTo>
                  <a:cubicBezTo>
                    <a:pt x="597" y="593"/>
                    <a:pt x="597" y="593"/>
                    <a:pt x="597" y="593"/>
                  </a:cubicBezTo>
                  <a:cubicBezTo>
                    <a:pt x="597" y="577"/>
                    <a:pt x="597" y="577"/>
                    <a:pt x="597" y="577"/>
                  </a:cubicBezTo>
                  <a:close/>
                  <a:moveTo>
                    <a:pt x="597" y="609"/>
                  </a:moveTo>
                  <a:cubicBezTo>
                    <a:pt x="613" y="609"/>
                    <a:pt x="613" y="609"/>
                    <a:pt x="613" y="609"/>
                  </a:cubicBezTo>
                  <a:cubicBezTo>
                    <a:pt x="613" y="625"/>
                    <a:pt x="613" y="625"/>
                    <a:pt x="613" y="625"/>
                  </a:cubicBezTo>
                  <a:cubicBezTo>
                    <a:pt x="597" y="625"/>
                    <a:pt x="597" y="625"/>
                    <a:pt x="597" y="625"/>
                  </a:cubicBezTo>
                  <a:cubicBezTo>
                    <a:pt x="597" y="609"/>
                    <a:pt x="597" y="609"/>
                    <a:pt x="597" y="609"/>
                  </a:cubicBezTo>
                  <a:close/>
                  <a:moveTo>
                    <a:pt x="597" y="642"/>
                  </a:moveTo>
                  <a:cubicBezTo>
                    <a:pt x="613" y="642"/>
                    <a:pt x="613" y="642"/>
                    <a:pt x="613" y="642"/>
                  </a:cubicBezTo>
                  <a:cubicBezTo>
                    <a:pt x="613" y="658"/>
                    <a:pt x="613" y="658"/>
                    <a:pt x="613" y="658"/>
                  </a:cubicBezTo>
                  <a:cubicBezTo>
                    <a:pt x="597" y="658"/>
                    <a:pt x="597" y="658"/>
                    <a:pt x="597" y="658"/>
                  </a:cubicBezTo>
                  <a:cubicBezTo>
                    <a:pt x="597" y="642"/>
                    <a:pt x="597" y="642"/>
                    <a:pt x="597" y="642"/>
                  </a:cubicBezTo>
                  <a:close/>
                  <a:moveTo>
                    <a:pt x="597" y="674"/>
                  </a:moveTo>
                  <a:cubicBezTo>
                    <a:pt x="613" y="674"/>
                    <a:pt x="613" y="674"/>
                    <a:pt x="613" y="674"/>
                  </a:cubicBezTo>
                  <a:cubicBezTo>
                    <a:pt x="613" y="691"/>
                    <a:pt x="613" y="691"/>
                    <a:pt x="613" y="691"/>
                  </a:cubicBezTo>
                  <a:cubicBezTo>
                    <a:pt x="597" y="691"/>
                    <a:pt x="597" y="691"/>
                    <a:pt x="597" y="691"/>
                  </a:cubicBezTo>
                  <a:cubicBezTo>
                    <a:pt x="597" y="674"/>
                    <a:pt x="597" y="674"/>
                    <a:pt x="597" y="674"/>
                  </a:cubicBezTo>
                  <a:close/>
                  <a:moveTo>
                    <a:pt x="612" y="709"/>
                  </a:moveTo>
                  <a:cubicBezTo>
                    <a:pt x="612" y="692"/>
                    <a:pt x="612" y="692"/>
                    <a:pt x="612" y="692"/>
                  </a:cubicBezTo>
                  <a:cubicBezTo>
                    <a:pt x="628" y="692"/>
                    <a:pt x="628" y="692"/>
                    <a:pt x="628" y="692"/>
                  </a:cubicBezTo>
                  <a:cubicBezTo>
                    <a:pt x="628" y="709"/>
                    <a:pt x="628" y="709"/>
                    <a:pt x="628" y="709"/>
                  </a:cubicBezTo>
                  <a:cubicBezTo>
                    <a:pt x="612" y="709"/>
                    <a:pt x="612" y="709"/>
                    <a:pt x="612" y="709"/>
                  </a:cubicBezTo>
                  <a:close/>
                  <a:moveTo>
                    <a:pt x="644" y="709"/>
                  </a:moveTo>
                  <a:cubicBezTo>
                    <a:pt x="644" y="692"/>
                    <a:pt x="644" y="692"/>
                    <a:pt x="644" y="692"/>
                  </a:cubicBezTo>
                  <a:cubicBezTo>
                    <a:pt x="661" y="692"/>
                    <a:pt x="661" y="692"/>
                    <a:pt x="661" y="692"/>
                  </a:cubicBezTo>
                  <a:cubicBezTo>
                    <a:pt x="661" y="709"/>
                    <a:pt x="661" y="709"/>
                    <a:pt x="661" y="709"/>
                  </a:cubicBezTo>
                  <a:cubicBezTo>
                    <a:pt x="644" y="709"/>
                    <a:pt x="644" y="709"/>
                    <a:pt x="644" y="709"/>
                  </a:cubicBezTo>
                  <a:close/>
                  <a:moveTo>
                    <a:pt x="677" y="709"/>
                  </a:moveTo>
                  <a:cubicBezTo>
                    <a:pt x="677" y="692"/>
                    <a:pt x="677" y="692"/>
                    <a:pt x="677" y="692"/>
                  </a:cubicBezTo>
                  <a:cubicBezTo>
                    <a:pt x="693" y="692"/>
                    <a:pt x="693" y="692"/>
                    <a:pt x="693" y="692"/>
                  </a:cubicBezTo>
                  <a:cubicBezTo>
                    <a:pt x="693" y="709"/>
                    <a:pt x="693" y="709"/>
                    <a:pt x="693" y="709"/>
                  </a:cubicBezTo>
                  <a:cubicBezTo>
                    <a:pt x="677" y="709"/>
                    <a:pt x="677" y="709"/>
                    <a:pt x="677" y="709"/>
                  </a:cubicBezTo>
                  <a:close/>
                  <a:moveTo>
                    <a:pt x="710" y="709"/>
                  </a:moveTo>
                  <a:cubicBezTo>
                    <a:pt x="710" y="692"/>
                    <a:pt x="710" y="692"/>
                    <a:pt x="710" y="692"/>
                  </a:cubicBezTo>
                  <a:cubicBezTo>
                    <a:pt x="726" y="692"/>
                    <a:pt x="726" y="692"/>
                    <a:pt x="726" y="692"/>
                  </a:cubicBezTo>
                  <a:cubicBezTo>
                    <a:pt x="726" y="709"/>
                    <a:pt x="726" y="709"/>
                    <a:pt x="726" y="709"/>
                  </a:cubicBezTo>
                  <a:cubicBezTo>
                    <a:pt x="710" y="709"/>
                    <a:pt x="710" y="709"/>
                    <a:pt x="710" y="709"/>
                  </a:cubicBezTo>
                  <a:close/>
                  <a:moveTo>
                    <a:pt x="742" y="709"/>
                  </a:moveTo>
                  <a:cubicBezTo>
                    <a:pt x="742" y="692"/>
                    <a:pt x="742" y="692"/>
                    <a:pt x="742" y="692"/>
                  </a:cubicBezTo>
                  <a:cubicBezTo>
                    <a:pt x="759" y="692"/>
                    <a:pt x="759" y="692"/>
                    <a:pt x="759" y="692"/>
                  </a:cubicBezTo>
                  <a:cubicBezTo>
                    <a:pt x="759" y="709"/>
                    <a:pt x="759" y="709"/>
                    <a:pt x="759" y="709"/>
                  </a:cubicBezTo>
                  <a:cubicBezTo>
                    <a:pt x="742" y="709"/>
                    <a:pt x="742" y="709"/>
                    <a:pt x="742" y="709"/>
                  </a:cubicBezTo>
                  <a:close/>
                  <a:moveTo>
                    <a:pt x="775" y="709"/>
                  </a:moveTo>
                  <a:cubicBezTo>
                    <a:pt x="775" y="692"/>
                    <a:pt x="775" y="692"/>
                    <a:pt x="775" y="692"/>
                  </a:cubicBezTo>
                  <a:cubicBezTo>
                    <a:pt x="791" y="692"/>
                    <a:pt x="791" y="692"/>
                    <a:pt x="791" y="692"/>
                  </a:cubicBezTo>
                  <a:cubicBezTo>
                    <a:pt x="791" y="709"/>
                    <a:pt x="791" y="709"/>
                    <a:pt x="791" y="709"/>
                  </a:cubicBezTo>
                  <a:cubicBezTo>
                    <a:pt x="775" y="709"/>
                    <a:pt x="775" y="709"/>
                    <a:pt x="775" y="709"/>
                  </a:cubicBezTo>
                  <a:close/>
                  <a:moveTo>
                    <a:pt x="808" y="709"/>
                  </a:moveTo>
                  <a:cubicBezTo>
                    <a:pt x="808" y="692"/>
                    <a:pt x="808" y="692"/>
                    <a:pt x="808" y="692"/>
                  </a:cubicBezTo>
                  <a:cubicBezTo>
                    <a:pt x="824" y="692"/>
                    <a:pt x="824" y="692"/>
                    <a:pt x="824" y="692"/>
                  </a:cubicBezTo>
                  <a:cubicBezTo>
                    <a:pt x="824" y="709"/>
                    <a:pt x="824" y="709"/>
                    <a:pt x="824" y="709"/>
                  </a:cubicBezTo>
                  <a:cubicBezTo>
                    <a:pt x="808" y="709"/>
                    <a:pt x="808" y="709"/>
                    <a:pt x="808" y="709"/>
                  </a:cubicBezTo>
                  <a:close/>
                  <a:moveTo>
                    <a:pt x="840" y="709"/>
                  </a:moveTo>
                  <a:cubicBezTo>
                    <a:pt x="840" y="692"/>
                    <a:pt x="840" y="692"/>
                    <a:pt x="840" y="692"/>
                  </a:cubicBezTo>
                  <a:cubicBezTo>
                    <a:pt x="856" y="692"/>
                    <a:pt x="856" y="692"/>
                    <a:pt x="856" y="692"/>
                  </a:cubicBezTo>
                  <a:cubicBezTo>
                    <a:pt x="856" y="709"/>
                    <a:pt x="856" y="709"/>
                    <a:pt x="856" y="709"/>
                  </a:cubicBezTo>
                  <a:cubicBezTo>
                    <a:pt x="840" y="709"/>
                    <a:pt x="840" y="709"/>
                    <a:pt x="840" y="709"/>
                  </a:cubicBezTo>
                  <a:close/>
                  <a:moveTo>
                    <a:pt x="873" y="709"/>
                  </a:moveTo>
                  <a:cubicBezTo>
                    <a:pt x="873" y="692"/>
                    <a:pt x="873" y="692"/>
                    <a:pt x="873" y="692"/>
                  </a:cubicBezTo>
                  <a:cubicBezTo>
                    <a:pt x="889" y="692"/>
                    <a:pt x="889" y="692"/>
                    <a:pt x="889" y="692"/>
                  </a:cubicBezTo>
                  <a:cubicBezTo>
                    <a:pt x="889" y="709"/>
                    <a:pt x="889" y="709"/>
                    <a:pt x="889" y="709"/>
                  </a:cubicBezTo>
                  <a:cubicBezTo>
                    <a:pt x="873" y="709"/>
                    <a:pt x="873" y="709"/>
                    <a:pt x="873" y="709"/>
                  </a:cubicBezTo>
                  <a:close/>
                  <a:moveTo>
                    <a:pt x="905" y="709"/>
                  </a:moveTo>
                  <a:cubicBezTo>
                    <a:pt x="905" y="692"/>
                    <a:pt x="905" y="692"/>
                    <a:pt x="905" y="692"/>
                  </a:cubicBezTo>
                  <a:cubicBezTo>
                    <a:pt x="922" y="692"/>
                    <a:pt x="922" y="692"/>
                    <a:pt x="922" y="692"/>
                  </a:cubicBezTo>
                  <a:cubicBezTo>
                    <a:pt x="922" y="709"/>
                    <a:pt x="922" y="709"/>
                    <a:pt x="922" y="709"/>
                  </a:cubicBezTo>
                  <a:cubicBezTo>
                    <a:pt x="905" y="709"/>
                    <a:pt x="905" y="709"/>
                    <a:pt x="905" y="709"/>
                  </a:cubicBezTo>
                  <a:close/>
                  <a:moveTo>
                    <a:pt x="938" y="709"/>
                  </a:moveTo>
                  <a:cubicBezTo>
                    <a:pt x="938" y="692"/>
                    <a:pt x="938" y="692"/>
                    <a:pt x="938" y="692"/>
                  </a:cubicBezTo>
                  <a:cubicBezTo>
                    <a:pt x="954" y="692"/>
                    <a:pt x="954" y="692"/>
                    <a:pt x="954" y="692"/>
                  </a:cubicBezTo>
                  <a:cubicBezTo>
                    <a:pt x="954" y="709"/>
                    <a:pt x="954" y="709"/>
                    <a:pt x="954" y="709"/>
                  </a:cubicBezTo>
                  <a:cubicBezTo>
                    <a:pt x="938" y="709"/>
                    <a:pt x="938" y="709"/>
                    <a:pt x="938" y="709"/>
                  </a:cubicBezTo>
                  <a:close/>
                  <a:moveTo>
                    <a:pt x="971" y="709"/>
                  </a:moveTo>
                  <a:cubicBezTo>
                    <a:pt x="971" y="692"/>
                    <a:pt x="971" y="692"/>
                    <a:pt x="971" y="692"/>
                  </a:cubicBezTo>
                  <a:cubicBezTo>
                    <a:pt x="987" y="692"/>
                    <a:pt x="987" y="692"/>
                    <a:pt x="987" y="692"/>
                  </a:cubicBezTo>
                  <a:cubicBezTo>
                    <a:pt x="987" y="709"/>
                    <a:pt x="987" y="709"/>
                    <a:pt x="987" y="709"/>
                  </a:cubicBezTo>
                  <a:cubicBezTo>
                    <a:pt x="971" y="709"/>
                    <a:pt x="971" y="709"/>
                    <a:pt x="971" y="709"/>
                  </a:cubicBezTo>
                  <a:close/>
                  <a:moveTo>
                    <a:pt x="1003" y="709"/>
                  </a:moveTo>
                  <a:cubicBezTo>
                    <a:pt x="1003" y="692"/>
                    <a:pt x="1003" y="692"/>
                    <a:pt x="1003" y="692"/>
                  </a:cubicBezTo>
                  <a:cubicBezTo>
                    <a:pt x="1020" y="692"/>
                    <a:pt x="1020" y="692"/>
                    <a:pt x="1020" y="692"/>
                  </a:cubicBezTo>
                  <a:cubicBezTo>
                    <a:pt x="1020" y="709"/>
                    <a:pt x="1020" y="709"/>
                    <a:pt x="1020" y="709"/>
                  </a:cubicBezTo>
                  <a:cubicBezTo>
                    <a:pt x="1003" y="709"/>
                    <a:pt x="1003" y="709"/>
                    <a:pt x="1003" y="709"/>
                  </a:cubicBezTo>
                  <a:close/>
                  <a:moveTo>
                    <a:pt x="1015" y="714"/>
                  </a:moveTo>
                  <a:cubicBezTo>
                    <a:pt x="1031" y="714"/>
                    <a:pt x="1031" y="714"/>
                    <a:pt x="1031" y="714"/>
                  </a:cubicBezTo>
                  <a:cubicBezTo>
                    <a:pt x="1031" y="730"/>
                    <a:pt x="1031" y="730"/>
                    <a:pt x="1031" y="730"/>
                  </a:cubicBezTo>
                  <a:cubicBezTo>
                    <a:pt x="1015" y="730"/>
                    <a:pt x="1015" y="730"/>
                    <a:pt x="1015" y="730"/>
                  </a:cubicBezTo>
                  <a:cubicBezTo>
                    <a:pt x="1015" y="714"/>
                    <a:pt x="1015" y="714"/>
                    <a:pt x="1015" y="714"/>
                  </a:cubicBezTo>
                  <a:close/>
                  <a:moveTo>
                    <a:pt x="1015" y="746"/>
                  </a:moveTo>
                  <a:cubicBezTo>
                    <a:pt x="1031" y="746"/>
                    <a:pt x="1031" y="746"/>
                    <a:pt x="1031" y="746"/>
                  </a:cubicBezTo>
                  <a:cubicBezTo>
                    <a:pt x="1031" y="763"/>
                    <a:pt x="1031" y="763"/>
                    <a:pt x="1031" y="763"/>
                  </a:cubicBezTo>
                  <a:cubicBezTo>
                    <a:pt x="1015" y="763"/>
                    <a:pt x="1015" y="763"/>
                    <a:pt x="1015" y="763"/>
                  </a:cubicBezTo>
                  <a:cubicBezTo>
                    <a:pt x="1015" y="746"/>
                    <a:pt x="1015" y="746"/>
                    <a:pt x="1015" y="746"/>
                  </a:cubicBezTo>
                  <a:close/>
                  <a:moveTo>
                    <a:pt x="1015" y="779"/>
                  </a:moveTo>
                  <a:cubicBezTo>
                    <a:pt x="1031" y="779"/>
                    <a:pt x="1031" y="779"/>
                    <a:pt x="1031" y="779"/>
                  </a:cubicBezTo>
                  <a:cubicBezTo>
                    <a:pt x="1031" y="795"/>
                    <a:pt x="1031" y="795"/>
                    <a:pt x="1031" y="795"/>
                  </a:cubicBezTo>
                  <a:cubicBezTo>
                    <a:pt x="1015" y="795"/>
                    <a:pt x="1015" y="795"/>
                    <a:pt x="1015" y="795"/>
                  </a:cubicBezTo>
                  <a:cubicBezTo>
                    <a:pt x="1015" y="779"/>
                    <a:pt x="1015" y="779"/>
                    <a:pt x="1015" y="779"/>
                  </a:cubicBezTo>
                  <a:close/>
                  <a:moveTo>
                    <a:pt x="1015" y="812"/>
                  </a:moveTo>
                  <a:cubicBezTo>
                    <a:pt x="1031" y="812"/>
                    <a:pt x="1031" y="812"/>
                    <a:pt x="1031" y="812"/>
                  </a:cubicBezTo>
                  <a:cubicBezTo>
                    <a:pt x="1031" y="828"/>
                    <a:pt x="1031" y="828"/>
                    <a:pt x="1031" y="828"/>
                  </a:cubicBezTo>
                  <a:cubicBezTo>
                    <a:pt x="1015" y="828"/>
                    <a:pt x="1015" y="828"/>
                    <a:pt x="1015" y="828"/>
                  </a:cubicBezTo>
                  <a:cubicBezTo>
                    <a:pt x="1015" y="812"/>
                    <a:pt x="1015" y="812"/>
                    <a:pt x="1015" y="812"/>
                  </a:cubicBezTo>
                  <a:close/>
                  <a:moveTo>
                    <a:pt x="1015" y="844"/>
                  </a:moveTo>
                  <a:cubicBezTo>
                    <a:pt x="1031" y="844"/>
                    <a:pt x="1031" y="844"/>
                    <a:pt x="1031" y="844"/>
                  </a:cubicBezTo>
                  <a:cubicBezTo>
                    <a:pt x="1031" y="861"/>
                    <a:pt x="1031" y="861"/>
                    <a:pt x="1031" y="861"/>
                  </a:cubicBezTo>
                  <a:cubicBezTo>
                    <a:pt x="1015" y="861"/>
                    <a:pt x="1015" y="861"/>
                    <a:pt x="1015" y="861"/>
                  </a:cubicBezTo>
                  <a:cubicBezTo>
                    <a:pt x="1015" y="844"/>
                    <a:pt x="1015" y="844"/>
                    <a:pt x="1015" y="844"/>
                  </a:cubicBezTo>
                  <a:close/>
                  <a:moveTo>
                    <a:pt x="1015" y="877"/>
                  </a:moveTo>
                  <a:cubicBezTo>
                    <a:pt x="1031" y="877"/>
                    <a:pt x="1031" y="877"/>
                    <a:pt x="1031" y="877"/>
                  </a:cubicBezTo>
                  <a:cubicBezTo>
                    <a:pt x="1031" y="893"/>
                    <a:pt x="1031" y="893"/>
                    <a:pt x="1031" y="893"/>
                  </a:cubicBezTo>
                  <a:cubicBezTo>
                    <a:pt x="1015" y="893"/>
                    <a:pt x="1015" y="893"/>
                    <a:pt x="1015" y="893"/>
                  </a:cubicBezTo>
                  <a:cubicBezTo>
                    <a:pt x="1015" y="877"/>
                    <a:pt x="1015" y="877"/>
                    <a:pt x="1015" y="877"/>
                  </a:cubicBezTo>
                  <a:close/>
                  <a:moveTo>
                    <a:pt x="1015" y="910"/>
                  </a:moveTo>
                  <a:cubicBezTo>
                    <a:pt x="1031" y="910"/>
                    <a:pt x="1031" y="910"/>
                    <a:pt x="1031" y="910"/>
                  </a:cubicBezTo>
                  <a:cubicBezTo>
                    <a:pt x="1031" y="926"/>
                    <a:pt x="1031" y="926"/>
                    <a:pt x="1031" y="926"/>
                  </a:cubicBezTo>
                  <a:cubicBezTo>
                    <a:pt x="1015" y="926"/>
                    <a:pt x="1015" y="926"/>
                    <a:pt x="1015" y="926"/>
                  </a:cubicBezTo>
                  <a:cubicBezTo>
                    <a:pt x="1015" y="910"/>
                    <a:pt x="1015" y="910"/>
                    <a:pt x="1015" y="910"/>
                  </a:cubicBezTo>
                  <a:close/>
                  <a:moveTo>
                    <a:pt x="1015" y="942"/>
                  </a:moveTo>
                  <a:cubicBezTo>
                    <a:pt x="1031" y="942"/>
                    <a:pt x="1031" y="942"/>
                    <a:pt x="1031" y="942"/>
                  </a:cubicBezTo>
                  <a:cubicBezTo>
                    <a:pt x="1031" y="959"/>
                    <a:pt x="1031" y="959"/>
                    <a:pt x="1031" y="959"/>
                  </a:cubicBezTo>
                  <a:cubicBezTo>
                    <a:pt x="1015" y="959"/>
                    <a:pt x="1015" y="959"/>
                    <a:pt x="1015" y="959"/>
                  </a:cubicBezTo>
                  <a:cubicBezTo>
                    <a:pt x="1015" y="942"/>
                    <a:pt x="1015" y="942"/>
                    <a:pt x="1015" y="942"/>
                  </a:cubicBezTo>
                  <a:close/>
                  <a:moveTo>
                    <a:pt x="1015" y="975"/>
                  </a:moveTo>
                  <a:cubicBezTo>
                    <a:pt x="1031" y="975"/>
                    <a:pt x="1031" y="975"/>
                    <a:pt x="1031" y="975"/>
                  </a:cubicBezTo>
                  <a:cubicBezTo>
                    <a:pt x="1031" y="991"/>
                    <a:pt x="1031" y="991"/>
                    <a:pt x="1031" y="991"/>
                  </a:cubicBezTo>
                  <a:cubicBezTo>
                    <a:pt x="1015" y="991"/>
                    <a:pt x="1015" y="991"/>
                    <a:pt x="1015" y="991"/>
                  </a:cubicBezTo>
                  <a:cubicBezTo>
                    <a:pt x="1015" y="975"/>
                    <a:pt x="1015" y="975"/>
                    <a:pt x="1015" y="975"/>
                  </a:cubicBezTo>
                  <a:close/>
                  <a:moveTo>
                    <a:pt x="1015" y="1007"/>
                  </a:moveTo>
                  <a:cubicBezTo>
                    <a:pt x="1031" y="1007"/>
                    <a:pt x="1031" y="1007"/>
                    <a:pt x="1031" y="1007"/>
                  </a:cubicBezTo>
                  <a:cubicBezTo>
                    <a:pt x="1031" y="1024"/>
                    <a:pt x="1031" y="1024"/>
                    <a:pt x="1031" y="1024"/>
                  </a:cubicBezTo>
                  <a:cubicBezTo>
                    <a:pt x="1015" y="1024"/>
                    <a:pt x="1015" y="1024"/>
                    <a:pt x="1015" y="1024"/>
                  </a:cubicBezTo>
                  <a:cubicBezTo>
                    <a:pt x="1015" y="1007"/>
                    <a:pt x="1015" y="1007"/>
                    <a:pt x="1015" y="1007"/>
                  </a:cubicBezTo>
                  <a:close/>
                  <a:moveTo>
                    <a:pt x="1015" y="1040"/>
                  </a:moveTo>
                  <a:cubicBezTo>
                    <a:pt x="1031" y="1040"/>
                    <a:pt x="1031" y="1040"/>
                    <a:pt x="1031" y="1040"/>
                  </a:cubicBezTo>
                  <a:cubicBezTo>
                    <a:pt x="1031" y="1056"/>
                    <a:pt x="1031" y="1056"/>
                    <a:pt x="1031" y="1056"/>
                  </a:cubicBezTo>
                  <a:cubicBezTo>
                    <a:pt x="1015" y="1056"/>
                    <a:pt x="1015" y="1056"/>
                    <a:pt x="1015" y="1056"/>
                  </a:cubicBezTo>
                  <a:cubicBezTo>
                    <a:pt x="1015" y="1040"/>
                    <a:pt x="1015" y="1040"/>
                    <a:pt x="1015" y="1040"/>
                  </a:cubicBezTo>
                  <a:close/>
                  <a:moveTo>
                    <a:pt x="1015" y="1073"/>
                  </a:moveTo>
                  <a:cubicBezTo>
                    <a:pt x="1031" y="1073"/>
                    <a:pt x="1031" y="1073"/>
                    <a:pt x="1031" y="1073"/>
                  </a:cubicBezTo>
                  <a:cubicBezTo>
                    <a:pt x="1031" y="1089"/>
                    <a:pt x="1031" y="1089"/>
                    <a:pt x="1031" y="1089"/>
                  </a:cubicBezTo>
                  <a:cubicBezTo>
                    <a:pt x="1015" y="1089"/>
                    <a:pt x="1015" y="1089"/>
                    <a:pt x="1015" y="1089"/>
                  </a:cubicBezTo>
                  <a:cubicBezTo>
                    <a:pt x="1015" y="1073"/>
                    <a:pt x="1015" y="1073"/>
                    <a:pt x="1015" y="1073"/>
                  </a:cubicBezTo>
                  <a:close/>
                  <a:moveTo>
                    <a:pt x="1015" y="1105"/>
                  </a:moveTo>
                  <a:cubicBezTo>
                    <a:pt x="1031" y="1105"/>
                    <a:pt x="1031" y="1105"/>
                    <a:pt x="1031" y="1105"/>
                  </a:cubicBezTo>
                  <a:cubicBezTo>
                    <a:pt x="1031" y="1122"/>
                    <a:pt x="1031" y="1122"/>
                    <a:pt x="1031" y="1122"/>
                  </a:cubicBezTo>
                  <a:cubicBezTo>
                    <a:pt x="1015" y="1122"/>
                    <a:pt x="1015" y="1122"/>
                    <a:pt x="1015" y="1122"/>
                  </a:cubicBezTo>
                  <a:cubicBezTo>
                    <a:pt x="1015" y="1105"/>
                    <a:pt x="1015" y="1105"/>
                    <a:pt x="1015" y="1105"/>
                  </a:cubicBezTo>
                  <a:close/>
                  <a:moveTo>
                    <a:pt x="1015" y="1138"/>
                  </a:moveTo>
                  <a:cubicBezTo>
                    <a:pt x="1031" y="1138"/>
                    <a:pt x="1031" y="1138"/>
                    <a:pt x="1031" y="1138"/>
                  </a:cubicBezTo>
                  <a:cubicBezTo>
                    <a:pt x="1031" y="1154"/>
                    <a:pt x="1031" y="1154"/>
                    <a:pt x="1031" y="1154"/>
                  </a:cubicBezTo>
                  <a:cubicBezTo>
                    <a:pt x="1015" y="1154"/>
                    <a:pt x="1015" y="1154"/>
                    <a:pt x="1015" y="1154"/>
                  </a:cubicBezTo>
                  <a:cubicBezTo>
                    <a:pt x="1015" y="1138"/>
                    <a:pt x="1015" y="1138"/>
                    <a:pt x="1015" y="1138"/>
                  </a:cubicBezTo>
                  <a:close/>
                  <a:moveTo>
                    <a:pt x="1015" y="1171"/>
                  </a:moveTo>
                  <a:cubicBezTo>
                    <a:pt x="1031" y="1171"/>
                    <a:pt x="1031" y="1171"/>
                    <a:pt x="1031" y="1171"/>
                  </a:cubicBezTo>
                  <a:cubicBezTo>
                    <a:pt x="1031" y="1187"/>
                    <a:pt x="1031" y="1187"/>
                    <a:pt x="1031" y="1187"/>
                  </a:cubicBezTo>
                  <a:cubicBezTo>
                    <a:pt x="1015" y="1187"/>
                    <a:pt x="1015" y="1187"/>
                    <a:pt x="1015" y="1187"/>
                  </a:cubicBezTo>
                  <a:cubicBezTo>
                    <a:pt x="1015" y="1171"/>
                    <a:pt x="1015" y="1171"/>
                    <a:pt x="1015" y="1171"/>
                  </a:cubicBezTo>
                  <a:close/>
                  <a:moveTo>
                    <a:pt x="1015" y="1203"/>
                  </a:moveTo>
                  <a:cubicBezTo>
                    <a:pt x="1031" y="1203"/>
                    <a:pt x="1031" y="1203"/>
                    <a:pt x="1031" y="1203"/>
                  </a:cubicBezTo>
                  <a:cubicBezTo>
                    <a:pt x="1031" y="1220"/>
                    <a:pt x="1031" y="1220"/>
                    <a:pt x="1031" y="1220"/>
                  </a:cubicBezTo>
                  <a:cubicBezTo>
                    <a:pt x="1015" y="1220"/>
                    <a:pt x="1015" y="1220"/>
                    <a:pt x="1015" y="1220"/>
                  </a:cubicBezTo>
                  <a:cubicBezTo>
                    <a:pt x="1015" y="1203"/>
                    <a:pt x="1015" y="1203"/>
                    <a:pt x="1015" y="1203"/>
                  </a:cubicBezTo>
                  <a:close/>
                  <a:moveTo>
                    <a:pt x="1015" y="1236"/>
                  </a:moveTo>
                  <a:cubicBezTo>
                    <a:pt x="1031" y="1236"/>
                    <a:pt x="1031" y="1236"/>
                    <a:pt x="1031" y="1236"/>
                  </a:cubicBezTo>
                  <a:cubicBezTo>
                    <a:pt x="1031" y="1252"/>
                    <a:pt x="1031" y="1252"/>
                    <a:pt x="1031" y="1252"/>
                  </a:cubicBezTo>
                  <a:cubicBezTo>
                    <a:pt x="1015" y="1252"/>
                    <a:pt x="1015" y="1252"/>
                    <a:pt x="1015" y="1252"/>
                  </a:cubicBezTo>
                  <a:cubicBezTo>
                    <a:pt x="1015" y="1236"/>
                    <a:pt x="1015" y="1236"/>
                    <a:pt x="1015" y="1236"/>
                  </a:cubicBezTo>
                  <a:close/>
                  <a:moveTo>
                    <a:pt x="1015" y="1269"/>
                  </a:moveTo>
                  <a:cubicBezTo>
                    <a:pt x="1031" y="1269"/>
                    <a:pt x="1031" y="1269"/>
                    <a:pt x="1031" y="1269"/>
                  </a:cubicBezTo>
                  <a:cubicBezTo>
                    <a:pt x="1031" y="1285"/>
                    <a:pt x="1031" y="1285"/>
                    <a:pt x="1031" y="1285"/>
                  </a:cubicBezTo>
                  <a:cubicBezTo>
                    <a:pt x="1015" y="1285"/>
                    <a:pt x="1015" y="1285"/>
                    <a:pt x="1015" y="1285"/>
                  </a:cubicBezTo>
                  <a:cubicBezTo>
                    <a:pt x="1015" y="1269"/>
                    <a:pt x="1015" y="1269"/>
                    <a:pt x="1015" y="1269"/>
                  </a:cubicBezTo>
                  <a:close/>
                  <a:moveTo>
                    <a:pt x="1015" y="1301"/>
                  </a:moveTo>
                  <a:cubicBezTo>
                    <a:pt x="1031" y="1301"/>
                    <a:pt x="1031" y="1301"/>
                    <a:pt x="1031" y="1301"/>
                  </a:cubicBezTo>
                  <a:cubicBezTo>
                    <a:pt x="1031" y="1318"/>
                    <a:pt x="1031" y="1318"/>
                    <a:pt x="1031" y="1318"/>
                  </a:cubicBezTo>
                  <a:cubicBezTo>
                    <a:pt x="1015" y="1318"/>
                    <a:pt x="1015" y="1318"/>
                    <a:pt x="1015" y="1318"/>
                  </a:cubicBezTo>
                  <a:cubicBezTo>
                    <a:pt x="1015" y="1301"/>
                    <a:pt x="1015" y="1301"/>
                    <a:pt x="1015" y="1301"/>
                  </a:cubicBezTo>
                  <a:close/>
                  <a:moveTo>
                    <a:pt x="1015" y="1334"/>
                  </a:moveTo>
                  <a:cubicBezTo>
                    <a:pt x="1031" y="1334"/>
                    <a:pt x="1031" y="1334"/>
                    <a:pt x="1031" y="1334"/>
                  </a:cubicBezTo>
                  <a:cubicBezTo>
                    <a:pt x="1031" y="1350"/>
                    <a:pt x="1031" y="1350"/>
                    <a:pt x="1031" y="1350"/>
                  </a:cubicBezTo>
                  <a:cubicBezTo>
                    <a:pt x="1015" y="1350"/>
                    <a:pt x="1015" y="1350"/>
                    <a:pt x="1015" y="1350"/>
                  </a:cubicBezTo>
                  <a:cubicBezTo>
                    <a:pt x="1015" y="1334"/>
                    <a:pt x="1015" y="1334"/>
                    <a:pt x="1015" y="1334"/>
                  </a:cubicBezTo>
                  <a:close/>
                  <a:moveTo>
                    <a:pt x="1015" y="1367"/>
                  </a:moveTo>
                  <a:cubicBezTo>
                    <a:pt x="1031" y="1367"/>
                    <a:pt x="1031" y="1367"/>
                    <a:pt x="1031" y="1367"/>
                  </a:cubicBezTo>
                  <a:cubicBezTo>
                    <a:pt x="1031" y="1383"/>
                    <a:pt x="1031" y="1383"/>
                    <a:pt x="1031" y="1383"/>
                  </a:cubicBezTo>
                  <a:cubicBezTo>
                    <a:pt x="1015" y="1383"/>
                    <a:pt x="1015" y="1383"/>
                    <a:pt x="1015" y="1383"/>
                  </a:cubicBezTo>
                  <a:cubicBezTo>
                    <a:pt x="1015" y="1367"/>
                    <a:pt x="1015" y="1367"/>
                    <a:pt x="1015" y="1367"/>
                  </a:cubicBezTo>
                  <a:close/>
                  <a:moveTo>
                    <a:pt x="1015" y="1399"/>
                  </a:moveTo>
                  <a:cubicBezTo>
                    <a:pt x="1031" y="1399"/>
                    <a:pt x="1031" y="1399"/>
                    <a:pt x="1031" y="1399"/>
                  </a:cubicBezTo>
                  <a:cubicBezTo>
                    <a:pt x="1031" y="1415"/>
                    <a:pt x="1031" y="1415"/>
                    <a:pt x="1031" y="1415"/>
                  </a:cubicBezTo>
                  <a:cubicBezTo>
                    <a:pt x="1015" y="1415"/>
                    <a:pt x="1015" y="1415"/>
                    <a:pt x="1015" y="1415"/>
                  </a:cubicBezTo>
                  <a:cubicBezTo>
                    <a:pt x="1015" y="1399"/>
                    <a:pt x="1015" y="1399"/>
                    <a:pt x="1015" y="1399"/>
                  </a:cubicBezTo>
                  <a:close/>
                  <a:moveTo>
                    <a:pt x="1015" y="1432"/>
                  </a:moveTo>
                  <a:cubicBezTo>
                    <a:pt x="1031" y="1432"/>
                    <a:pt x="1031" y="1432"/>
                    <a:pt x="1031" y="1432"/>
                  </a:cubicBezTo>
                  <a:cubicBezTo>
                    <a:pt x="1031" y="1448"/>
                    <a:pt x="1031" y="1448"/>
                    <a:pt x="1031" y="1448"/>
                  </a:cubicBezTo>
                  <a:cubicBezTo>
                    <a:pt x="1015" y="1448"/>
                    <a:pt x="1015" y="1448"/>
                    <a:pt x="1015" y="1448"/>
                  </a:cubicBezTo>
                  <a:cubicBezTo>
                    <a:pt x="1015" y="1432"/>
                    <a:pt x="1015" y="1432"/>
                    <a:pt x="1015" y="1432"/>
                  </a:cubicBezTo>
                  <a:close/>
                  <a:moveTo>
                    <a:pt x="1962" y="708"/>
                  </a:moveTo>
                  <a:cubicBezTo>
                    <a:pt x="1978" y="708"/>
                    <a:pt x="1978" y="708"/>
                    <a:pt x="1978" y="708"/>
                  </a:cubicBezTo>
                  <a:cubicBezTo>
                    <a:pt x="1978" y="725"/>
                    <a:pt x="1978" y="725"/>
                    <a:pt x="1978" y="725"/>
                  </a:cubicBezTo>
                  <a:cubicBezTo>
                    <a:pt x="1962" y="725"/>
                    <a:pt x="1962" y="725"/>
                    <a:pt x="1962" y="725"/>
                  </a:cubicBezTo>
                  <a:cubicBezTo>
                    <a:pt x="1962" y="708"/>
                    <a:pt x="1962" y="708"/>
                    <a:pt x="1962" y="708"/>
                  </a:cubicBezTo>
                  <a:close/>
                  <a:moveTo>
                    <a:pt x="1962" y="741"/>
                  </a:moveTo>
                  <a:cubicBezTo>
                    <a:pt x="1978" y="741"/>
                    <a:pt x="1978" y="741"/>
                    <a:pt x="1978" y="741"/>
                  </a:cubicBezTo>
                  <a:cubicBezTo>
                    <a:pt x="1978" y="757"/>
                    <a:pt x="1978" y="757"/>
                    <a:pt x="1978" y="757"/>
                  </a:cubicBezTo>
                  <a:cubicBezTo>
                    <a:pt x="1962" y="757"/>
                    <a:pt x="1962" y="757"/>
                    <a:pt x="1962" y="757"/>
                  </a:cubicBezTo>
                  <a:cubicBezTo>
                    <a:pt x="1962" y="741"/>
                    <a:pt x="1962" y="741"/>
                    <a:pt x="1962" y="741"/>
                  </a:cubicBezTo>
                  <a:close/>
                  <a:moveTo>
                    <a:pt x="1962" y="774"/>
                  </a:moveTo>
                  <a:cubicBezTo>
                    <a:pt x="1978" y="774"/>
                    <a:pt x="1978" y="774"/>
                    <a:pt x="1978" y="774"/>
                  </a:cubicBezTo>
                  <a:cubicBezTo>
                    <a:pt x="1978" y="790"/>
                    <a:pt x="1978" y="790"/>
                    <a:pt x="1978" y="790"/>
                  </a:cubicBezTo>
                  <a:cubicBezTo>
                    <a:pt x="1962" y="790"/>
                    <a:pt x="1962" y="790"/>
                    <a:pt x="1962" y="790"/>
                  </a:cubicBezTo>
                  <a:cubicBezTo>
                    <a:pt x="1962" y="774"/>
                    <a:pt x="1962" y="774"/>
                    <a:pt x="1962" y="774"/>
                  </a:cubicBezTo>
                  <a:close/>
                  <a:moveTo>
                    <a:pt x="1962" y="806"/>
                  </a:moveTo>
                  <a:cubicBezTo>
                    <a:pt x="1978" y="806"/>
                    <a:pt x="1978" y="806"/>
                    <a:pt x="1978" y="806"/>
                  </a:cubicBezTo>
                  <a:cubicBezTo>
                    <a:pt x="1978" y="823"/>
                    <a:pt x="1978" y="823"/>
                    <a:pt x="1978" y="823"/>
                  </a:cubicBezTo>
                  <a:cubicBezTo>
                    <a:pt x="1962" y="823"/>
                    <a:pt x="1962" y="823"/>
                    <a:pt x="1962" y="823"/>
                  </a:cubicBezTo>
                  <a:cubicBezTo>
                    <a:pt x="1962" y="806"/>
                    <a:pt x="1962" y="806"/>
                    <a:pt x="1962" y="806"/>
                  </a:cubicBezTo>
                  <a:close/>
                  <a:moveTo>
                    <a:pt x="1961" y="822"/>
                  </a:moveTo>
                  <a:cubicBezTo>
                    <a:pt x="1961" y="838"/>
                    <a:pt x="1961" y="838"/>
                    <a:pt x="1961" y="838"/>
                  </a:cubicBezTo>
                  <a:cubicBezTo>
                    <a:pt x="1945" y="838"/>
                    <a:pt x="1945" y="838"/>
                    <a:pt x="1945" y="838"/>
                  </a:cubicBezTo>
                  <a:cubicBezTo>
                    <a:pt x="1945" y="822"/>
                    <a:pt x="1945" y="822"/>
                    <a:pt x="1945" y="822"/>
                  </a:cubicBezTo>
                  <a:cubicBezTo>
                    <a:pt x="1961" y="822"/>
                    <a:pt x="1961" y="822"/>
                    <a:pt x="1961" y="822"/>
                  </a:cubicBezTo>
                  <a:close/>
                  <a:moveTo>
                    <a:pt x="1929" y="822"/>
                  </a:moveTo>
                  <a:cubicBezTo>
                    <a:pt x="1929" y="838"/>
                    <a:pt x="1929" y="838"/>
                    <a:pt x="1929" y="838"/>
                  </a:cubicBezTo>
                  <a:cubicBezTo>
                    <a:pt x="1912" y="838"/>
                    <a:pt x="1912" y="838"/>
                    <a:pt x="1912" y="838"/>
                  </a:cubicBezTo>
                  <a:cubicBezTo>
                    <a:pt x="1912" y="822"/>
                    <a:pt x="1912" y="822"/>
                    <a:pt x="1912" y="822"/>
                  </a:cubicBezTo>
                  <a:cubicBezTo>
                    <a:pt x="1929" y="822"/>
                    <a:pt x="1929" y="822"/>
                    <a:pt x="1929" y="822"/>
                  </a:cubicBezTo>
                  <a:close/>
                  <a:moveTo>
                    <a:pt x="1896" y="822"/>
                  </a:moveTo>
                  <a:cubicBezTo>
                    <a:pt x="1896" y="838"/>
                    <a:pt x="1896" y="838"/>
                    <a:pt x="1896" y="838"/>
                  </a:cubicBezTo>
                  <a:cubicBezTo>
                    <a:pt x="1880" y="838"/>
                    <a:pt x="1880" y="838"/>
                    <a:pt x="1880" y="838"/>
                  </a:cubicBezTo>
                  <a:cubicBezTo>
                    <a:pt x="1880" y="822"/>
                    <a:pt x="1880" y="822"/>
                    <a:pt x="1880" y="822"/>
                  </a:cubicBezTo>
                  <a:cubicBezTo>
                    <a:pt x="1896" y="822"/>
                    <a:pt x="1896" y="822"/>
                    <a:pt x="1896" y="822"/>
                  </a:cubicBezTo>
                  <a:close/>
                  <a:moveTo>
                    <a:pt x="1863" y="822"/>
                  </a:moveTo>
                  <a:cubicBezTo>
                    <a:pt x="1863" y="838"/>
                    <a:pt x="1863" y="838"/>
                    <a:pt x="1863" y="838"/>
                  </a:cubicBezTo>
                  <a:cubicBezTo>
                    <a:pt x="1847" y="838"/>
                    <a:pt x="1847" y="838"/>
                    <a:pt x="1847" y="838"/>
                  </a:cubicBezTo>
                  <a:cubicBezTo>
                    <a:pt x="1847" y="822"/>
                    <a:pt x="1847" y="822"/>
                    <a:pt x="1847" y="822"/>
                  </a:cubicBezTo>
                  <a:cubicBezTo>
                    <a:pt x="1863" y="822"/>
                    <a:pt x="1863" y="822"/>
                    <a:pt x="1863" y="822"/>
                  </a:cubicBezTo>
                  <a:close/>
                  <a:moveTo>
                    <a:pt x="1831" y="822"/>
                  </a:moveTo>
                  <a:cubicBezTo>
                    <a:pt x="1831" y="838"/>
                    <a:pt x="1831" y="838"/>
                    <a:pt x="1831" y="838"/>
                  </a:cubicBezTo>
                  <a:cubicBezTo>
                    <a:pt x="1814" y="838"/>
                    <a:pt x="1814" y="838"/>
                    <a:pt x="1814" y="838"/>
                  </a:cubicBezTo>
                  <a:cubicBezTo>
                    <a:pt x="1814" y="822"/>
                    <a:pt x="1814" y="822"/>
                    <a:pt x="1814" y="822"/>
                  </a:cubicBezTo>
                  <a:cubicBezTo>
                    <a:pt x="1831" y="822"/>
                    <a:pt x="1831" y="822"/>
                    <a:pt x="1831" y="822"/>
                  </a:cubicBezTo>
                  <a:close/>
                  <a:moveTo>
                    <a:pt x="1798" y="822"/>
                  </a:moveTo>
                  <a:cubicBezTo>
                    <a:pt x="1798" y="838"/>
                    <a:pt x="1798" y="838"/>
                    <a:pt x="1798" y="838"/>
                  </a:cubicBezTo>
                  <a:cubicBezTo>
                    <a:pt x="1782" y="838"/>
                    <a:pt x="1782" y="838"/>
                    <a:pt x="1782" y="838"/>
                  </a:cubicBezTo>
                  <a:cubicBezTo>
                    <a:pt x="1782" y="822"/>
                    <a:pt x="1782" y="822"/>
                    <a:pt x="1782" y="822"/>
                  </a:cubicBezTo>
                  <a:cubicBezTo>
                    <a:pt x="1798" y="822"/>
                    <a:pt x="1798" y="822"/>
                    <a:pt x="1798" y="822"/>
                  </a:cubicBezTo>
                  <a:close/>
                  <a:moveTo>
                    <a:pt x="1766" y="822"/>
                  </a:moveTo>
                  <a:cubicBezTo>
                    <a:pt x="1766" y="838"/>
                    <a:pt x="1766" y="838"/>
                    <a:pt x="1766" y="838"/>
                  </a:cubicBezTo>
                  <a:cubicBezTo>
                    <a:pt x="1749" y="838"/>
                    <a:pt x="1749" y="838"/>
                    <a:pt x="1749" y="838"/>
                  </a:cubicBezTo>
                  <a:cubicBezTo>
                    <a:pt x="1749" y="822"/>
                    <a:pt x="1749" y="822"/>
                    <a:pt x="1749" y="822"/>
                  </a:cubicBezTo>
                  <a:cubicBezTo>
                    <a:pt x="1766" y="822"/>
                    <a:pt x="1766" y="822"/>
                    <a:pt x="1766" y="822"/>
                  </a:cubicBezTo>
                  <a:close/>
                  <a:moveTo>
                    <a:pt x="1733" y="822"/>
                  </a:moveTo>
                  <a:cubicBezTo>
                    <a:pt x="1733" y="838"/>
                    <a:pt x="1733" y="838"/>
                    <a:pt x="1733" y="838"/>
                  </a:cubicBezTo>
                  <a:cubicBezTo>
                    <a:pt x="1717" y="838"/>
                    <a:pt x="1717" y="838"/>
                    <a:pt x="1717" y="838"/>
                  </a:cubicBezTo>
                  <a:cubicBezTo>
                    <a:pt x="1717" y="822"/>
                    <a:pt x="1717" y="822"/>
                    <a:pt x="1717" y="822"/>
                  </a:cubicBezTo>
                  <a:cubicBezTo>
                    <a:pt x="1733" y="822"/>
                    <a:pt x="1733" y="822"/>
                    <a:pt x="1733" y="822"/>
                  </a:cubicBezTo>
                  <a:close/>
                  <a:moveTo>
                    <a:pt x="1706" y="844"/>
                  </a:moveTo>
                  <a:cubicBezTo>
                    <a:pt x="1723" y="844"/>
                    <a:pt x="1723" y="844"/>
                    <a:pt x="1723" y="844"/>
                  </a:cubicBezTo>
                  <a:cubicBezTo>
                    <a:pt x="1723" y="861"/>
                    <a:pt x="1723" y="861"/>
                    <a:pt x="1723" y="861"/>
                  </a:cubicBezTo>
                  <a:cubicBezTo>
                    <a:pt x="1706" y="861"/>
                    <a:pt x="1706" y="861"/>
                    <a:pt x="1706" y="861"/>
                  </a:cubicBezTo>
                  <a:cubicBezTo>
                    <a:pt x="1706" y="844"/>
                    <a:pt x="1706" y="844"/>
                    <a:pt x="1706" y="844"/>
                  </a:cubicBezTo>
                  <a:close/>
                  <a:moveTo>
                    <a:pt x="1706" y="877"/>
                  </a:moveTo>
                  <a:cubicBezTo>
                    <a:pt x="1723" y="877"/>
                    <a:pt x="1723" y="877"/>
                    <a:pt x="1723" y="877"/>
                  </a:cubicBezTo>
                  <a:cubicBezTo>
                    <a:pt x="1723" y="893"/>
                    <a:pt x="1723" y="893"/>
                    <a:pt x="1723" y="893"/>
                  </a:cubicBezTo>
                  <a:cubicBezTo>
                    <a:pt x="1706" y="893"/>
                    <a:pt x="1706" y="893"/>
                    <a:pt x="1706" y="893"/>
                  </a:cubicBezTo>
                  <a:cubicBezTo>
                    <a:pt x="1706" y="877"/>
                    <a:pt x="1706" y="877"/>
                    <a:pt x="1706" y="877"/>
                  </a:cubicBezTo>
                  <a:close/>
                  <a:moveTo>
                    <a:pt x="1706" y="910"/>
                  </a:moveTo>
                  <a:cubicBezTo>
                    <a:pt x="1723" y="910"/>
                    <a:pt x="1723" y="910"/>
                    <a:pt x="1723" y="910"/>
                  </a:cubicBezTo>
                  <a:cubicBezTo>
                    <a:pt x="1723" y="926"/>
                    <a:pt x="1723" y="926"/>
                    <a:pt x="1723" y="926"/>
                  </a:cubicBezTo>
                  <a:cubicBezTo>
                    <a:pt x="1706" y="926"/>
                    <a:pt x="1706" y="926"/>
                    <a:pt x="1706" y="926"/>
                  </a:cubicBezTo>
                  <a:cubicBezTo>
                    <a:pt x="1706" y="910"/>
                    <a:pt x="1706" y="910"/>
                    <a:pt x="1706" y="910"/>
                  </a:cubicBezTo>
                  <a:close/>
                  <a:moveTo>
                    <a:pt x="1706" y="942"/>
                  </a:moveTo>
                  <a:cubicBezTo>
                    <a:pt x="1723" y="942"/>
                    <a:pt x="1723" y="942"/>
                    <a:pt x="1723" y="942"/>
                  </a:cubicBezTo>
                  <a:cubicBezTo>
                    <a:pt x="1723" y="959"/>
                    <a:pt x="1723" y="959"/>
                    <a:pt x="1723" y="959"/>
                  </a:cubicBezTo>
                  <a:cubicBezTo>
                    <a:pt x="1706" y="959"/>
                    <a:pt x="1706" y="959"/>
                    <a:pt x="1706" y="959"/>
                  </a:cubicBezTo>
                  <a:cubicBezTo>
                    <a:pt x="1706" y="942"/>
                    <a:pt x="1706" y="942"/>
                    <a:pt x="1706" y="942"/>
                  </a:cubicBezTo>
                  <a:close/>
                  <a:moveTo>
                    <a:pt x="1706" y="975"/>
                  </a:moveTo>
                  <a:cubicBezTo>
                    <a:pt x="1723" y="975"/>
                    <a:pt x="1723" y="975"/>
                    <a:pt x="1723" y="975"/>
                  </a:cubicBezTo>
                  <a:cubicBezTo>
                    <a:pt x="1723" y="991"/>
                    <a:pt x="1723" y="991"/>
                    <a:pt x="1723" y="991"/>
                  </a:cubicBezTo>
                  <a:cubicBezTo>
                    <a:pt x="1706" y="991"/>
                    <a:pt x="1706" y="991"/>
                    <a:pt x="1706" y="991"/>
                  </a:cubicBezTo>
                  <a:cubicBezTo>
                    <a:pt x="1706" y="975"/>
                    <a:pt x="1706" y="975"/>
                    <a:pt x="1706" y="975"/>
                  </a:cubicBezTo>
                  <a:close/>
                  <a:moveTo>
                    <a:pt x="1706" y="1007"/>
                  </a:moveTo>
                  <a:cubicBezTo>
                    <a:pt x="1723" y="1007"/>
                    <a:pt x="1723" y="1007"/>
                    <a:pt x="1723" y="1007"/>
                  </a:cubicBezTo>
                  <a:cubicBezTo>
                    <a:pt x="1723" y="1024"/>
                    <a:pt x="1723" y="1024"/>
                    <a:pt x="1723" y="1024"/>
                  </a:cubicBezTo>
                  <a:cubicBezTo>
                    <a:pt x="1706" y="1024"/>
                    <a:pt x="1706" y="1024"/>
                    <a:pt x="1706" y="1024"/>
                  </a:cubicBezTo>
                  <a:cubicBezTo>
                    <a:pt x="1706" y="1007"/>
                    <a:pt x="1706" y="1007"/>
                    <a:pt x="1706" y="1007"/>
                  </a:cubicBezTo>
                  <a:close/>
                  <a:moveTo>
                    <a:pt x="1706" y="1040"/>
                  </a:moveTo>
                  <a:cubicBezTo>
                    <a:pt x="1723" y="1040"/>
                    <a:pt x="1723" y="1040"/>
                    <a:pt x="1723" y="1040"/>
                  </a:cubicBezTo>
                  <a:cubicBezTo>
                    <a:pt x="1723" y="1056"/>
                    <a:pt x="1723" y="1056"/>
                    <a:pt x="1723" y="1056"/>
                  </a:cubicBezTo>
                  <a:cubicBezTo>
                    <a:pt x="1706" y="1056"/>
                    <a:pt x="1706" y="1056"/>
                    <a:pt x="1706" y="1056"/>
                  </a:cubicBezTo>
                  <a:cubicBezTo>
                    <a:pt x="1706" y="1040"/>
                    <a:pt x="1706" y="1040"/>
                    <a:pt x="1706" y="1040"/>
                  </a:cubicBezTo>
                  <a:close/>
                  <a:moveTo>
                    <a:pt x="1706" y="1073"/>
                  </a:moveTo>
                  <a:cubicBezTo>
                    <a:pt x="1723" y="1073"/>
                    <a:pt x="1723" y="1073"/>
                    <a:pt x="1723" y="1073"/>
                  </a:cubicBezTo>
                  <a:cubicBezTo>
                    <a:pt x="1723" y="1089"/>
                    <a:pt x="1723" y="1089"/>
                    <a:pt x="1723" y="1089"/>
                  </a:cubicBezTo>
                  <a:cubicBezTo>
                    <a:pt x="1706" y="1089"/>
                    <a:pt x="1706" y="1089"/>
                    <a:pt x="1706" y="1089"/>
                  </a:cubicBezTo>
                  <a:cubicBezTo>
                    <a:pt x="1706" y="1073"/>
                    <a:pt x="1706" y="1073"/>
                    <a:pt x="1706" y="1073"/>
                  </a:cubicBezTo>
                  <a:close/>
                  <a:moveTo>
                    <a:pt x="1706" y="1105"/>
                  </a:moveTo>
                  <a:cubicBezTo>
                    <a:pt x="1723" y="1105"/>
                    <a:pt x="1723" y="1105"/>
                    <a:pt x="1723" y="1105"/>
                  </a:cubicBezTo>
                  <a:cubicBezTo>
                    <a:pt x="1723" y="1122"/>
                    <a:pt x="1723" y="1122"/>
                    <a:pt x="1723" y="1122"/>
                  </a:cubicBezTo>
                  <a:cubicBezTo>
                    <a:pt x="1706" y="1122"/>
                    <a:pt x="1706" y="1122"/>
                    <a:pt x="1706" y="1122"/>
                  </a:cubicBezTo>
                  <a:cubicBezTo>
                    <a:pt x="1706" y="1105"/>
                    <a:pt x="1706" y="1105"/>
                    <a:pt x="1706" y="1105"/>
                  </a:cubicBezTo>
                  <a:close/>
                  <a:moveTo>
                    <a:pt x="1706" y="1138"/>
                  </a:moveTo>
                  <a:cubicBezTo>
                    <a:pt x="1723" y="1138"/>
                    <a:pt x="1723" y="1138"/>
                    <a:pt x="1723" y="1138"/>
                  </a:cubicBezTo>
                  <a:cubicBezTo>
                    <a:pt x="1723" y="1154"/>
                    <a:pt x="1723" y="1154"/>
                    <a:pt x="1723" y="1154"/>
                  </a:cubicBezTo>
                  <a:cubicBezTo>
                    <a:pt x="1706" y="1154"/>
                    <a:pt x="1706" y="1154"/>
                    <a:pt x="1706" y="1154"/>
                  </a:cubicBezTo>
                  <a:cubicBezTo>
                    <a:pt x="1706" y="1138"/>
                    <a:pt x="1706" y="1138"/>
                    <a:pt x="1706" y="1138"/>
                  </a:cubicBezTo>
                  <a:close/>
                  <a:moveTo>
                    <a:pt x="1706" y="1171"/>
                  </a:moveTo>
                  <a:cubicBezTo>
                    <a:pt x="1723" y="1171"/>
                    <a:pt x="1723" y="1171"/>
                    <a:pt x="1723" y="1171"/>
                  </a:cubicBezTo>
                  <a:cubicBezTo>
                    <a:pt x="1723" y="1187"/>
                    <a:pt x="1723" y="1187"/>
                    <a:pt x="1723" y="1187"/>
                  </a:cubicBezTo>
                  <a:cubicBezTo>
                    <a:pt x="1706" y="1187"/>
                    <a:pt x="1706" y="1187"/>
                    <a:pt x="1706" y="1187"/>
                  </a:cubicBezTo>
                  <a:cubicBezTo>
                    <a:pt x="1706" y="1171"/>
                    <a:pt x="1706" y="1171"/>
                    <a:pt x="1706" y="1171"/>
                  </a:cubicBezTo>
                  <a:close/>
                  <a:moveTo>
                    <a:pt x="1706" y="1203"/>
                  </a:moveTo>
                  <a:cubicBezTo>
                    <a:pt x="1723" y="1203"/>
                    <a:pt x="1723" y="1203"/>
                    <a:pt x="1723" y="1203"/>
                  </a:cubicBezTo>
                  <a:cubicBezTo>
                    <a:pt x="1723" y="1220"/>
                    <a:pt x="1723" y="1220"/>
                    <a:pt x="1723" y="1220"/>
                  </a:cubicBezTo>
                  <a:cubicBezTo>
                    <a:pt x="1706" y="1220"/>
                    <a:pt x="1706" y="1220"/>
                    <a:pt x="1706" y="1220"/>
                  </a:cubicBezTo>
                  <a:cubicBezTo>
                    <a:pt x="1706" y="1203"/>
                    <a:pt x="1706" y="1203"/>
                    <a:pt x="1706" y="1203"/>
                  </a:cubicBezTo>
                  <a:close/>
                  <a:moveTo>
                    <a:pt x="1706" y="1236"/>
                  </a:moveTo>
                  <a:cubicBezTo>
                    <a:pt x="1723" y="1236"/>
                    <a:pt x="1723" y="1236"/>
                    <a:pt x="1723" y="1236"/>
                  </a:cubicBezTo>
                  <a:cubicBezTo>
                    <a:pt x="1723" y="1252"/>
                    <a:pt x="1723" y="1252"/>
                    <a:pt x="1723" y="1252"/>
                  </a:cubicBezTo>
                  <a:cubicBezTo>
                    <a:pt x="1706" y="1252"/>
                    <a:pt x="1706" y="1252"/>
                    <a:pt x="1706" y="1252"/>
                  </a:cubicBezTo>
                  <a:cubicBezTo>
                    <a:pt x="1706" y="1236"/>
                    <a:pt x="1706" y="1236"/>
                    <a:pt x="1706" y="1236"/>
                  </a:cubicBezTo>
                  <a:close/>
                  <a:moveTo>
                    <a:pt x="1706" y="1269"/>
                  </a:moveTo>
                  <a:cubicBezTo>
                    <a:pt x="1723" y="1269"/>
                    <a:pt x="1723" y="1269"/>
                    <a:pt x="1723" y="1269"/>
                  </a:cubicBezTo>
                  <a:cubicBezTo>
                    <a:pt x="1723" y="1285"/>
                    <a:pt x="1723" y="1285"/>
                    <a:pt x="1723" y="1285"/>
                  </a:cubicBezTo>
                  <a:cubicBezTo>
                    <a:pt x="1706" y="1285"/>
                    <a:pt x="1706" y="1285"/>
                    <a:pt x="1706" y="1285"/>
                  </a:cubicBezTo>
                  <a:cubicBezTo>
                    <a:pt x="1706" y="1269"/>
                    <a:pt x="1706" y="1269"/>
                    <a:pt x="1706" y="1269"/>
                  </a:cubicBezTo>
                  <a:close/>
                  <a:moveTo>
                    <a:pt x="1706" y="1301"/>
                  </a:moveTo>
                  <a:cubicBezTo>
                    <a:pt x="1723" y="1301"/>
                    <a:pt x="1723" y="1301"/>
                    <a:pt x="1723" y="1301"/>
                  </a:cubicBezTo>
                  <a:cubicBezTo>
                    <a:pt x="1723" y="1318"/>
                    <a:pt x="1723" y="1318"/>
                    <a:pt x="1723" y="1318"/>
                  </a:cubicBezTo>
                  <a:cubicBezTo>
                    <a:pt x="1706" y="1318"/>
                    <a:pt x="1706" y="1318"/>
                    <a:pt x="1706" y="1318"/>
                  </a:cubicBezTo>
                  <a:cubicBezTo>
                    <a:pt x="1706" y="1301"/>
                    <a:pt x="1706" y="1301"/>
                    <a:pt x="1706" y="1301"/>
                  </a:cubicBezTo>
                  <a:close/>
                  <a:moveTo>
                    <a:pt x="1706" y="1334"/>
                  </a:moveTo>
                  <a:cubicBezTo>
                    <a:pt x="1723" y="1334"/>
                    <a:pt x="1723" y="1334"/>
                    <a:pt x="1723" y="1334"/>
                  </a:cubicBezTo>
                  <a:cubicBezTo>
                    <a:pt x="1723" y="1350"/>
                    <a:pt x="1723" y="1350"/>
                    <a:pt x="1723" y="1350"/>
                  </a:cubicBezTo>
                  <a:cubicBezTo>
                    <a:pt x="1706" y="1350"/>
                    <a:pt x="1706" y="1350"/>
                    <a:pt x="1706" y="1350"/>
                  </a:cubicBezTo>
                  <a:cubicBezTo>
                    <a:pt x="1706" y="1334"/>
                    <a:pt x="1706" y="1334"/>
                    <a:pt x="1706" y="1334"/>
                  </a:cubicBezTo>
                  <a:close/>
                  <a:moveTo>
                    <a:pt x="1706" y="1367"/>
                  </a:moveTo>
                  <a:cubicBezTo>
                    <a:pt x="1723" y="1367"/>
                    <a:pt x="1723" y="1367"/>
                    <a:pt x="1723" y="1367"/>
                  </a:cubicBezTo>
                  <a:cubicBezTo>
                    <a:pt x="1723" y="1383"/>
                    <a:pt x="1723" y="1383"/>
                    <a:pt x="1723" y="1383"/>
                  </a:cubicBezTo>
                  <a:cubicBezTo>
                    <a:pt x="1706" y="1383"/>
                    <a:pt x="1706" y="1383"/>
                    <a:pt x="1706" y="1383"/>
                  </a:cubicBezTo>
                  <a:cubicBezTo>
                    <a:pt x="1706" y="1367"/>
                    <a:pt x="1706" y="1367"/>
                    <a:pt x="1706" y="1367"/>
                  </a:cubicBezTo>
                  <a:close/>
                  <a:moveTo>
                    <a:pt x="1706" y="1399"/>
                  </a:moveTo>
                  <a:cubicBezTo>
                    <a:pt x="1723" y="1399"/>
                    <a:pt x="1723" y="1399"/>
                    <a:pt x="1723" y="1399"/>
                  </a:cubicBezTo>
                  <a:cubicBezTo>
                    <a:pt x="1723" y="1415"/>
                    <a:pt x="1723" y="1415"/>
                    <a:pt x="1723" y="1415"/>
                  </a:cubicBezTo>
                  <a:cubicBezTo>
                    <a:pt x="1706" y="1415"/>
                    <a:pt x="1706" y="1415"/>
                    <a:pt x="1706" y="1415"/>
                  </a:cubicBezTo>
                  <a:cubicBezTo>
                    <a:pt x="1706" y="1399"/>
                    <a:pt x="1706" y="1399"/>
                    <a:pt x="1706" y="1399"/>
                  </a:cubicBezTo>
                  <a:close/>
                  <a:moveTo>
                    <a:pt x="1706" y="1432"/>
                  </a:moveTo>
                  <a:cubicBezTo>
                    <a:pt x="1723" y="1432"/>
                    <a:pt x="1723" y="1432"/>
                    <a:pt x="1723" y="1432"/>
                  </a:cubicBezTo>
                  <a:cubicBezTo>
                    <a:pt x="1723" y="1448"/>
                    <a:pt x="1723" y="1448"/>
                    <a:pt x="1723" y="1448"/>
                  </a:cubicBezTo>
                  <a:cubicBezTo>
                    <a:pt x="1706" y="1448"/>
                    <a:pt x="1706" y="1448"/>
                    <a:pt x="1706" y="1448"/>
                  </a:cubicBezTo>
                  <a:cubicBezTo>
                    <a:pt x="1706" y="1432"/>
                    <a:pt x="1706" y="1432"/>
                    <a:pt x="1706" y="1432"/>
                  </a:cubicBezTo>
                  <a:close/>
                  <a:moveTo>
                    <a:pt x="1331" y="708"/>
                  </a:moveTo>
                  <a:cubicBezTo>
                    <a:pt x="1347" y="708"/>
                    <a:pt x="1347" y="708"/>
                    <a:pt x="1347" y="708"/>
                  </a:cubicBezTo>
                  <a:cubicBezTo>
                    <a:pt x="1347" y="725"/>
                    <a:pt x="1347" y="725"/>
                    <a:pt x="1347" y="725"/>
                  </a:cubicBezTo>
                  <a:cubicBezTo>
                    <a:pt x="1331" y="725"/>
                    <a:pt x="1331" y="725"/>
                    <a:pt x="1331" y="725"/>
                  </a:cubicBezTo>
                  <a:cubicBezTo>
                    <a:pt x="1331" y="708"/>
                    <a:pt x="1331" y="708"/>
                    <a:pt x="1331" y="708"/>
                  </a:cubicBezTo>
                  <a:close/>
                  <a:moveTo>
                    <a:pt x="1331" y="741"/>
                  </a:moveTo>
                  <a:cubicBezTo>
                    <a:pt x="1347" y="741"/>
                    <a:pt x="1347" y="741"/>
                    <a:pt x="1347" y="741"/>
                  </a:cubicBezTo>
                  <a:cubicBezTo>
                    <a:pt x="1347" y="757"/>
                    <a:pt x="1347" y="757"/>
                    <a:pt x="1347" y="757"/>
                  </a:cubicBezTo>
                  <a:cubicBezTo>
                    <a:pt x="1331" y="757"/>
                    <a:pt x="1331" y="757"/>
                    <a:pt x="1331" y="757"/>
                  </a:cubicBezTo>
                  <a:cubicBezTo>
                    <a:pt x="1331" y="741"/>
                    <a:pt x="1331" y="741"/>
                    <a:pt x="1331" y="741"/>
                  </a:cubicBezTo>
                  <a:close/>
                  <a:moveTo>
                    <a:pt x="1331" y="774"/>
                  </a:moveTo>
                  <a:cubicBezTo>
                    <a:pt x="1347" y="774"/>
                    <a:pt x="1347" y="774"/>
                    <a:pt x="1347" y="774"/>
                  </a:cubicBezTo>
                  <a:cubicBezTo>
                    <a:pt x="1347" y="790"/>
                    <a:pt x="1347" y="790"/>
                    <a:pt x="1347" y="790"/>
                  </a:cubicBezTo>
                  <a:cubicBezTo>
                    <a:pt x="1331" y="790"/>
                    <a:pt x="1331" y="790"/>
                    <a:pt x="1331" y="790"/>
                  </a:cubicBezTo>
                  <a:cubicBezTo>
                    <a:pt x="1331" y="774"/>
                    <a:pt x="1331" y="774"/>
                    <a:pt x="1331" y="774"/>
                  </a:cubicBezTo>
                  <a:close/>
                  <a:moveTo>
                    <a:pt x="1331" y="806"/>
                  </a:moveTo>
                  <a:cubicBezTo>
                    <a:pt x="1347" y="806"/>
                    <a:pt x="1347" y="806"/>
                    <a:pt x="1347" y="806"/>
                  </a:cubicBezTo>
                  <a:cubicBezTo>
                    <a:pt x="1347" y="822"/>
                    <a:pt x="1347" y="822"/>
                    <a:pt x="1347" y="822"/>
                  </a:cubicBezTo>
                  <a:cubicBezTo>
                    <a:pt x="1331" y="822"/>
                    <a:pt x="1331" y="822"/>
                    <a:pt x="1331" y="822"/>
                  </a:cubicBezTo>
                  <a:cubicBezTo>
                    <a:pt x="1331" y="806"/>
                    <a:pt x="1331" y="806"/>
                    <a:pt x="1331" y="806"/>
                  </a:cubicBezTo>
                  <a:close/>
                  <a:moveTo>
                    <a:pt x="1331" y="839"/>
                  </a:moveTo>
                  <a:cubicBezTo>
                    <a:pt x="1347" y="839"/>
                    <a:pt x="1347" y="839"/>
                    <a:pt x="1347" y="839"/>
                  </a:cubicBezTo>
                  <a:cubicBezTo>
                    <a:pt x="1347" y="855"/>
                    <a:pt x="1347" y="855"/>
                    <a:pt x="1347" y="855"/>
                  </a:cubicBezTo>
                  <a:cubicBezTo>
                    <a:pt x="1331" y="855"/>
                    <a:pt x="1331" y="855"/>
                    <a:pt x="1331" y="855"/>
                  </a:cubicBezTo>
                  <a:cubicBezTo>
                    <a:pt x="1331" y="839"/>
                    <a:pt x="1331" y="839"/>
                    <a:pt x="1331" y="839"/>
                  </a:cubicBezTo>
                  <a:close/>
                  <a:moveTo>
                    <a:pt x="1331" y="871"/>
                  </a:moveTo>
                  <a:cubicBezTo>
                    <a:pt x="1347" y="871"/>
                    <a:pt x="1347" y="871"/>
                    <a:pt x="1347" y="871"/>
                  </a:cubicBezTo>
                  <a:cubicBezTo>
                    <a:pt x="1347" y="888"/>
                    <a:pt x="1347" y="888"/>
                    <a:pt x="1347" y="888"/>
                  </a:cubicBezTo>
                  <a:cubicBezTo>
                    <a:pt x="1331" y="888"/>
                    <a:pt x="1331" y="888"/>
                    <a:pt x="1331" y="888"/>
                  </a:cubicBezTo>
                  <a:cubicBezTo>
                    <a:pt x="1331" y="871"/>
                    <a:pt x="1331" y="871"/>
                    <a:pt x="1331" y="871"/>
                  </a:cubicBezTo>
                  <a:close/>
                  <a:moveTo>
                    <a:pt x="1331" y="904"/>
                  </a:moveTo>
                  <a:cubicBezTo>
                    <a:pt x="1347" y="904"/>
                    <a:pt x="1347" y="904"/>
                    <a:pt x="1347" y="904"/>
                  </a:cubicBezTo>
                  <a:cubicBezTo>
                    <a:pt x="1347" y="920"/>
                    <a:pt x="1347" y="920"/>
                    <a:pt x="1347" y="920"/>
                  </a:cubicBezTo>
                  <a:cubicBezTo>
                    <a:pt x="1331" y="920"/>
                    <a:pt x="1331" y="920"/>
                    <a:pt x="1331" y="920"/>
                  </a:cubicBezTo>
                  <a:cubicBezTo>
                    <a:pt x="1331" y="904"/>
                    <a:pt x="1331" y="904"/>
                    <a:pt x="1331" y="904"/>
                  </a:cubicBezTo>
                  <a:close/>
                  <a:moveTo>
                    <a:pt x="1331" y="937"/>
                  </a:moveTo>
                  <a:cubicBezTo>
                    <a:pt x="1347" y="937"/>
                    <a:pt x="1347" y="937"/>
                    <a:pt x="1347" y="937"/>
                  </a:cubicBezTo>
                  <a:cubicBezTo>
                    <a:pt x="1347" y="953"/>
                    <a:pt x="1347" y="953"/>
                    <a:pt x="1347" y="953"/>
                  </a:cubicBezTo>
                  <a:cubicBezTo>
                    <a:pt x="1331" y="953"/>
                    <a:pt x="1331" y="953"/>
                    <a:pt x="1331" y="953"/>
                  </a:cubicBezTo>
                  <a:cubicBezTo>
                    <a:pt x="1331" y="937"/>
                    <a:pt x="1331" y="937"/>
                    <a:pt x="1331" y="937"/>
                  </a:cubicBezTo>
                  <a:close/>
                  <a:moveTo>
                    <a:pt x="1331" y="969"/>
                  </a:moveTo>
                  <a:cubicBezTo>
                    <a:pt x="1347" y="969"/>
                    <a:pt x="1347" y="969"/>
                    <a:pt x="1347" y="969"/>
                  </a:cubicBezTo>
                  <a:cubicBezTo>
                    <a:pt x="1347" y="986"/>
                    <a:pt x="1347" y="986"/>
                    <a:pt x="1347" y="986"/>
                  </a:cubicBezTo>
                  <a:cubicBezTo>
                    <a:pt x="1331" y="986"/>
                    <a:pt x="1331" y="986"/>
                    <a:pt x="1331" y="986"/>
                  </a:cubicBezTo>
                  <a:cubicBezTo>
                    <a:pt x="1331" y="969"/>
                    <a:pt x="1331" y="969"/>
                    <a:pt x="1331" y="969"/>
                  </a:cubicBezTo>
                  <a:close/>
                  <a:moveTo>
                    <a:pt x="1331" y="1002"/>
                  </a:moveTo>
                  <a:cubicBezTo>
                    <a:pt x="1347" y="1002"/>
                    <a:pt x="1347" y="1002"/>
                    <a:pt x="1347" y="1002"/>
                  </a:cubicBezTo>
                  <a:cubicBezTo>
                    <a:pt x="1347" y="1018"/>
                    <a:pt x="1347" y="1018"/>
                    <a:pt x="1347" y="1018"/>
                  </a:cubicBezTo>
                  <a:cubicBezTo>
                    <a:pt x="1331" y="1018"/>
                    <a:pt x="1331" y="1018"/>
                    <a:pt x="1331" y="1018"/>
                  </a:cubicBezTo>
                  <a:cubicBezTo>
                    <a:pt x="1331" y="1002"/>
                    <a:pt x="1331" y="1002"/>
                    <a:pt x="1331" y="1002"/>
                  </a:cubicBezTo>
                  <a:close/>
                  <a:moveTo>
                    <a:pt x="1331" y="1035"/>
                  </a:moveTo>
                  <a:cubicBezTo>
                    <a:pt x="1347" y="1035"/>
                    <a:pt x="1347" y="1035"/>
                    <a:pt x="1347" y="1035"/>
                  </a:cubicBezTo>
                  <a:cubicBezTo>
                    <a:pt x="1347" y="1051"/>
                    <a:pt x="1347" y="1051"/>
                    <a:pt x="1347" y="1051"/>
                  </a:cubicBezTo>
                  <a:cubicBezTo>
                    <a:pt x="1331" y="1051"/>
                    <a:pt x="1331" y="1051"/>
                    <a:pt x="1331" y="1051"/>
                  </a:cubicBezTo>
                  <a:cubicBezTo>
                    <a:pt x="1331" y="1035"/>
                    <a:pt x="1331" y="1035"/>
                    <a:pt x="1331" y="1035"/>
                  </a:cubicBezTo>
                  <a:close/>
                  <a:moveTo>
                    <a:pt x="1331" y="1067"/>
                  </a:moveTo>
                  <a:cubicBezTo>
                    <a:pt x="1347" y="1067"/>
                    <a:pt x="1347" y="1067"/>
                    <a:pt x="1347" y="1067"/>
                  </a:cubicBezTo>
                  <a:cubicBezTo>
                    <a:pt x="1347" y="1084"/>
                    <a:pt x="1347" y="1084"/>
                    <a:pt x="1347" y="1084"/>
                  </a:cubicBezTo>
                  <a:cubicBezTo>
                    <a:pt x="1331" y="1084"/>
                    <a:pt x="1331" y="1084"/>
                    <a:pt x="1331" y="1084"/>
                  </a:cubicBezTo>
                  <a:cubicBezTo>
                    <a:pt x="1331" y="1067"/>
                    <a:pt x="1331" y="1067"/>
                    <a:pt x="1331" y="1067"/>
                  </a:cubicBezTo>
                  <a:close/>
                  <a:moveTo>
                    <a:pt x="1331" y="1100"/>
                  </a:moveTo>
                  <a:cubicBezTo>
                    <a:pt x="1347" y="1100"/>
                    <a:pt x="1347" y="1100"/>
                    <a:pt x="1347" y="1100"/>
                  </a:cubicBezTo>
                  <a:cubicBezTo>
                    <a:pt x="1347" y="1116"/>
                    <a:pt x="1347" y="1116"/>
                    <a:pt x="1347" y="1116"/>
                  </a:cubicBezTo>
                  <a:cubicBezTo>
                    <a:pt x="1331" y="1116"/>
                    <a:pt x="1331" y="1116"/>
                    <a:pt x="1331" y="1116"/>
                  </a:cubicBezTo>
                  <a:cubicBezTo>
                    <a:pt x="1331" y="1100"/>
                    <a:pt x="1331" y="1100"/>
                    <a:pt x="1331" y="1100"/>
                  </a:cubicBezTo>
                  <a:close/>
                  <a:moveTo>
                    <a:pt x="1331" y="1133"/>
                  </a:moveTo>
                  <a:cubicBezTo>
                    <a:pt x="1347" y="1133"/>
                    <a:pt x="1347" y="1133"/>
                    <a:pt x="1347" y="1133"/>
                  </a:cubicBezTo>
                  <a:cubicBezTo>
                    <a:pt x="1347" y="1149"/>
                    <a:pt x="1347" y="1149"/>
                    <a:pt x="1347" y="1149"/>
                  </a:cubicBezTo>
                  <a:cubicBezTo>
                    <a:pt x="1331" y="1149"/>
                    <a:pt x="1331" y="1149"/>
                    <a:pt x="1331" y="1149"/>
                  </a:cubicBezTo>
                  <a:cubicBezTo>
                    <a:pt x="1331" y="1133"/>
                    <a:pt x="1331" y="1133"/>
                    <a:pt x="1331" y="1133"/>
                  </a:cubicBezTo>
                  <a:close/>
                  <a:moveTo>
                    <a:pt x="1331" y="1165"/>
                  </a:moveTo>
                  <a:cubicBezTo>
                    <a:pt x="1347" y="1165"/>
                    <a:pt x="1347" y="1165"/>
                    <a:pt x="1347" y="1165"/>
                  </a:cubicBezTo>
                  <a:cubicBezTo>
                    <a:pt x="1347" y="1182"/>
                    <a:pt x="1347" y="1182"/>
                    <a:pt x="1347" y="1182"/>
                  </a:cubicBezTo>
                  <a:cubicBezTo>
                    <a:pt x="1331" y="1182"/>
                    <a:pt x="1331" y="1182"/>
                    <a:pt x="1331" y="1182"/>
                  </a:cubicBezTo>
                  <a:cubicBezTo>
                    <a:pt x="1331" y="1165"/>
                    <a:pt x="1331" y="1165"/>
                    <a:pt x="1331" y="1165"/>
                  </a:cubicBezTo>
                  <a:close/>
                  <a:moveTo>
                    <a:pt x="1331" y="1198"/>
                  </a:moveTo>
                  <a:cubicBezTo>
                    <a:pt x="1347" y="1198"/>
                    <a:pt x="1347" y="1198"/>
                    <a:pt x="1347" y="1198"/>
                  </a:cubicBezTo>
                  <a:cubicBezTo>
                    <a:pt x="1347" y="1214"/>
                    <a:pt x="1347" y="1214"/>
                    <a:pt x="1347" y="1214"/>
                  </a:cubicBezTo>
                  <a:cubicBezTo>
                    <a:pt x="1331" y="1214"/>
                    <a:pt x="1331" y="1214"/>
                    <a:pt x="1331" y="1214"/>
                  </a:cubicBezTo>
                  <a:cubicBezTo>
                    <a:pt x="1331" y="1198"/>
                    <a:pt x="1331" y="1198"/>
                    <a:pt x="1331" y="1198"/>
                  </a:cubicBezTo>
                  <a:close/>
                  <a:moveTo>
                    <a:pt x="1331" y="1230"/>
                  </a:moveTo>
                  <a:cubicBezTo>
                    <a:pt x="1347" y="1230"/>
                    <a:pt x="1347" y="1230"/>
                    <a:pt x="1347" y="1230"/>
                  </a:cubicBezTo>
                  <a:cubicBezTo>
                    <a:pt x="1347" y="1247"/>
                    <a:pt x="1347" y="1247"/>
                    <a:pt x="1347" y="1247"/>
                  </a:cubicBezTo>
                  <a:cubicBezTo>
                    <a:pt x="1331" y="1247"/>
                    <a:pt x="1331" y="1247"/>
                    <a:pt x="1331" y="1247"/>
                  </a:cubicBezTo>
                  <a:cubicBezTo>
                    <a:pt x="1331" y="1230"/>
                    <a:pt x="1331" y="1230"/>
                    <a:pt x="1331" y="1230"/>
                  </a:cubicBezTo>
                  <a:close/>
                  <a:moveTo>
                    <a:pt x="1331" y="1263"/>
                  </a:moveTo>
                  <a:cubicBezTo>
                    <a:pt x="1347" y="1263"/>
                    <a:pt x="1347" y="1263"/>
                    <a:pt x="1347" y="1263"/>
                  </a:cubicBezTo>
                  <a:cubicBezTo>
                    <a:pt x="1347" y="1279"/>
                    <a:pt x="1347" y="1279"/>
                    <a:pt x="1347" y="1279"/>
                  </a:cubicBezTo>
                  <a:cubicBezTo>
                    <a:pt x="1331" y="1279"/>
                    <a:pt x="1331" y="1279"/>
                    <a:pt x="1331" y="1279"/>
                  </a:cubicBezTo>
                  <a:cubicBezTo>
                    <a:pt x="1331" y="1263"/>
                    <a:pt x="1331" y="1263"/>
                    <a:pt x="1331" y="1263"/>
                  </a:cubicBezTo>
                  <a:close/>
                  <a:moveTo>
                    <a:pt x="1331" y="1296"/>
                  </a:moveTo>
                  <a:cubicBezTo>
                    <a:pt x="1347" y="1296"/>
                    <a:pt x="1347" y="1296"/>
                    <a:pt x="1347" y="1296"/>
                  </a:cubicBezTo>
                  <a:cubicBezTo>
                    <a:pt x="1347" y="1312"/>
                    <a:pt x="1347" y="1312"/>
                    <a:pt x="1347" y="1312"/>
                  </a:cubicBezTo>
                  <a:cubicBezTo>
                    <a:pt x="1331" y="1312"/>
                    <a:pt x="1331" y="1312"/>
                    <a:pt x="1331" y="1312"/>
                  </a:cubicBezTo>
                  <a:cubicBezTo>
                    <a:pt x="1331" y="1296"/>
                    <a:pt x="1331" y="1296"/>
                    <a:pt x="1331" y="1296"/>
                  </a:cubicBezTo>
                  <a:close/>
                  <a:moveTo>
                    <a:pt x="1331" y="1328"/>
                  </a:moveTo>
                  <a:cubicBezTo>
                    <a:pt x="1347" y="1328"/>
                    <a:pt x="1347" y="1328"/>
                    <a:pt x="1347" y="1328"/>
                  </a:cubicBezTo>
                  <a:cubicBezTo>
                    <a:pt x="1347" y="1345"/>
                    <a:pt x="1347" y="1345"/>
                    <a:pt x="1347" y="1345"/>
                  </a:cubicBezTo>
                  <a:cubicBezTo>
                    <a:pt x="1331" y="1345"/>
                    <a:pt x="1331" y="1345"/>
                    <a:pt x="1331" y="1345"/>
                  </a:cubicBezTo>
                  <a:cubicBezTo>
                    <a:pt x="1331" y="1328"/>
                    <a:pt x="1331" y="1328"/>
                    <a:pt x="1331" y="1328"/>
                  </a:cubicBezTo>
                  <a:close/>
                  <a:moveTo>
                    <a:pt x="1331" y="1361"/>
                  </a:moveTo>
                  <a:cubicBezTo>
                    <a:pt x="1347" y="1361"/>
                    <a:pt x="1347" y="1361"/>
                    <a:pt x="1347" y="1361"/>
                  </a:cubicBezTo>
                  <a:cubicBezTo>
                    <a:pt x="1347" y="1377"/>
                    <a:pt x="1347" y="1377"/>
                    <a:pt x="1347" y="1377"/>
                  </a:cubicBezTo>
                  <a:cubicBezTo>
                    <a:pt x="1331" y="1377"/>
                    <a:pt x="1331" y="1377"/>
                    <a:pt x="1331" y="1377"/>
                  </a:cubicBezTo>
                  <a:lnTo>
                    <a:pt x="1331" y="1361"/>
                  </a:lnTo>
                  <a:close/>
                </a:path>
              </a:pathLst>
            </a:custGeom>
            <a:solidFill>
              <a:schemeClr val="tx2">
                <a:lumMod val="60000"/>
                <a:lumOff val="40000"/>
              </a:schemeClr>
            </a:solidFill>
            <a:ln>
              <a:noFill/>
            </a:ln>
          </p:spPr>
          <p:txBody>
            <a:bodyPr vert="horz" wrap="square" lIns="91440" tIns="45720" rIns="91440" bIns="45720" numCol="1" anchor="t" anchorCtr="0" compatLnSpc="1"/>
            <a:lstStyle/>
            <a:p>
              <a:endParaRPr lang="en-GB">
                <a:cs typeface="+mn-ea"/>
                <a:sym typeface="+mn-lt"/>
              </a:endParaRPr>
            </a:p>
          </p:txBody>
        </p:sp>
        <p:sp>
          <p:nvSpPr>
            <p:cNvPr id="32" name="Freeform 36"/>
            <p:cNvSpPr/>
            <p:nvPr/>
          </p:nvSpPr>
          <p:spPr bwMode="auto">
            <a:xfrm>
              <a:off x="6706587" y="3627958"/>
              <a:ext cx="3210491" cy="2487092"/>
            </a:xfrm>
            <a:custGeom>
              <a:avLst/>
              <a:gdLst>
                <a:gd name="T0" fmla="*/ 0 w 1667"/>
                <a:gd name="T1" fmla="*/ 1232 h 1291"/>
                <a:gd name="T2" fmla="*/ 0 w 1667"/>
                <a:gd name="T3" fmla="*/ 59 h 1291"/>
                <a:gd name="T4" fmla="*/ 59 w 1667"/>
                <a:gd name="T5" fmla="*/ 0 h 1291"/>
                <a:gd name="T6" fmla="*/ 1609 w 1667"/>
                <a:gd name="T7" fmla="*/ 0 h 1291"/>
                <a:gd name="T8" fmla="*/ 1667 w 1667"/>
                <a:gd name="T9" fmla="*/ 59 h 1291"/>
                <a:gd name="T10" fmla="*/ 1667 w 1667"/>
                <a:gd name="T11" fmla="*/ 1232 h 1291"/>
                <a:gd name="T12" fmla="*/ 1609 w 1667"/>
                <a:gd name="T13" fmla="*/ 1291 h 1291"/>
                <a:gd name="T14" fmla="*/ 59 w 1667"/>
                <a:gd name="T15" fmla="*/ 1291 h 1291"/>
                <a:gd name="T16" fmla="*/ 0 w 1667"/>
                <a:gd name="T17" fmla="*/ 1232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7" h="1291">
                  <a:moveTo>
                    <a:pt x="0" y="1232"/>
                  </a:moveTo>
                  <a:cubicBezTo>
                    <a:pt x="0" y="59"/>
                    <a:pt x="0" y="59"/>
                    <a:pt x="0" y="59"/>
                  </a:cubicBezTo>
                  <a:cubicBezTo>
                    <a:pt x="0" y="27"/>
                    <a:pt x="27" y="0"/>
                    <a:pt x="59" y="0"/>
                  </a:cubicBezTo>
                  <a:cubicBezTo>
                    <a:pt x="1609" y="0"/>
                    <a:pt x="1609" y="0"/>
                    <a:pt x="1609" y="0"/>
                  </a:cubicBezTo>
                  <a:cubicBezTo>
                    <a:pt x="1641" y="0"/>
                    <a:pt x="1667" y="27"/>
                    <a:pt x="1667" y="59"/>
                  </a:cubicBezTo>
                  <a:cubicBezTo>
                    <a:pt x="1667" y="1232"/>
                    <a:pt x="1667" y="1232"/>
                    <a:pt x="1667" y="1232"/>
                  </a:cubicBezTo>
                  <a:cubicBezTo>
                    <a:pt x="1667" y="1264"/>
                    <a:pt x="1641" y="1291"/>
                    <a:pt x="1609" y="1291"/>
                  </a:cubicBezTo>
                  <a:cubicBezTo>
                    <a:pt x="59" y="1291"/>
                    <a:pt x="59" y="1291"/>
                    <a:pt x="59" y="1291"/>
                  </a:cubicBezTo>
                  <a:cubicBezTo>
                    <a:pt x="27" y="1291"/>
                    <a:pt x="0" y="1264"/>
                    <a:pt x="0" y="1232"/>
                  </a:cubicBezTo>
                  <a:close/>
                </a:path>
              </a:pathLst>
            </a:custGeom>
            <a:solidFill>
              <a:srgbClr val="C0BF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33" name="Freeform 37"/>
            <p:cNvSpPr/>
            <p:nvPr/>
          </p:nvSpPr>
          <p:spPr bwMode="auto">
            <a:xfrm>
              <a:off x="6727767" y="3649138"/>
              <a:ext cx="3170573" cy="2444731"/>
            </a:xfrm>
            <a:custGeom>
              <a:avLst/>
              <a:gdLst>
                <a:gd name="T0" fmla="*/ 0 w 1646"/>
                <a:gd name="T1" fmla="*/ 1221 h 1269"/>
                <a:gd name="T2" fmla="*/ 0 w 1646"/>
                <a:gd name="T3" fmla="*/ 48 h 1269"/>
                <a:gd name="T4" fmla="*/ 48 w 1646"/>
                <a:gd name="T5" fmla="*/ 0 h 1269"/>
                <a:gd name="T6" fmla="*/ 1598 w 1646"/>
                <a:gd name="T7" fmla="*/ 0 h 1269"/>
                <a:gd name="T8" fmla="*/ 1646 w 1646"/>
                <a:gd name="T9" fmla="*/ 48 h 1269"/>
                <a:gd name="T10" fmla="*/ 1646 w 1646"/>
                <a:gd name="T11" fmla="*/ 1221 h 1269"/>
                <a:gd name="T12" fmla="*/ 1598 w 1646"/>
                <a:gd name="T13" fmla="*/ 1269 h 1269"/>
                <a:gd name="T14" fmla="*/ 48 w 1646"/>
                <a:gd name="T15" fmla="*/ 1269 h 1269"/>
                <a:gd name="T16" fmla="*/ 0 w 1646"/>
                <a:gd name="T17" fmla="*/ 1221 h 1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6" h="1269">
                  <a:moveTo>
                    <a:pt x="0" y="1221"/>
                  </a:moveTo>
                  <a:cubicBezTo>
                    <a:pt x="0" y="48"/>
                    <a:pt x="0" y="48"/>
                    <a:pt x="0" y="48"/>
                  </a:cubicBezTo>
                  <a:cubicBezTo>
                    <a:pt x="0" y="22"/>
                    <a:pt x="22" y="0"/>
                    <a:pt x="48" y="0"/>
                  </a:cubicBezTo>
                  <a:cubicBezTo>
                    <a:pt x="1598" y="0"/>
                    <a:pt x="1598" y="0"/>
                    <a:pt x="1598" y="0"/>
                  </a:cubicBezTo>
                  <a:cubicBezTo>
                    <a:pt x="1624" y="0"/>
                    <a:pt x="1646" y="22"/>
                    <a:pt x="1646" y="48"/>
                  </a:cubicBezTo>
                  <a:cubicBezTo>
                    <a:pt x="1646" y="1221"/>
                    <a:pt x="1646" y="1221"/>
                    <a:pt x="1646" y="1221"/>
                  </a:cubicBezTo>
                  <a:cubicBezTo>
                    <a:pt x="1646" y="1247"/>
                    <a:pt x="1624" y="1269"/>
                    <a:pt x="1598" y="1269"/>
                  </a:cubicBezTo>
                  <a:cubicBezTo>
                    <a:pt x="48" y="1269"/>
                    <a:pt x="48" y="1269"/>
                    <a:pt x="48" y="1269"/>
                  </a:cubicBezTo>
                  <a:cubicBezTo>
                    <a:pt x="22" y="1269"/>
                    <a:pt x="0" y="1247"/>
                    <a:pt x="0" y="1221"/>
                  </a:cubicBezTo>
                  <a:close/>
                </a:path>
              </a:pathLst>
            </a:custGeom>
            <a:solidFill>
              <a:srgbClr val="706F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34" name="Freeform 38"/>
            <p:cNvSpPr/>
            <p:nvPr/>
          </p:nvSpPr>
          <p:spPr bwMode="auto">
            <a:xfrm>
              <a:off x="6727767" y="3649138"/>
              <a:ext cx="2729039" cy="1390588"/>
            </a:xfrm>
            <a:custGeom>
              <a:avLst/>
              <a:gdLst>
                <a:gd name="T0" fmla="*/ 0 w 1417"/>
                <a:gd name="T1" fmla="*/ 722 h 722"/>
                <a:gd name="T2" fmla="*/ 0 w 1417"/>
                <a:gd name="T3" fmla="*/ 48 h 722"/>
                <a:gd name="T4" fmla="*/ 48 w 1417"/>
                <a:gd name="T5" fmla="*/ 0 h 722"/>
                <a:gd name="T6" fmla="*/ 1417 w 1417"/>
                <a:gd name="T7" fmla="*/ 0 h 722"/>
                <a:gd name="T8" fmla="*/ 0 w 1417"/>
                <a:gd name="T9" fmla="*/ 722 h 722"/>
              </a:gdLst>
              <a:ahLst/>
              <a:cxnLst>
                <a:cxn ang="0">
                  <a:pos x="T0" y="T1"/>
                </a:cxn>
                <a:cxn ang="0">
                  <a:pos x="T2" y="T3"/>
                </a:cxn>
                <a:cxn ang="0">
                  <a:pos x="T4" y="T5"/>
                </a:cxn>
                <a:cxn ang="0">
                  <a:pos x="T6" y="T7"/>
                </a:cxn>
                <a:cxn ang="0">
                  <a:pos x="T8" y="T9"/>
                </a:cxn>
              </a:cxnLst>
              <a:rect l="0" t="0" r="r" b="b"/>
              <a:pathLst>
                <a:path w="1417" h="722">
                  <a:moveTo>
                    <a:pt x="0" y="722"/>
                  </a:moveTo>
                  <a:cubicBezTo>
                    <a:pt x="0" y="48"/>
                    <a:pt x="0" y="48"/>
                    <a:pt x="0" y="48"/>
                  </a:cubicBezTo>
                  <a:cubicBezTo>
                    <a:pt x="0" y="22"/>
                    <a:pt x="22" y="0"/>
                    <a:pt x="48" y="0"/>
                  </a:cubicBezTo>
                  <a:cubicBezTo>
                    <a:pt x="1417" y="0"/>
                    <a:pt x="1417" y="0"/>
                    <a:pt x="1417" y="0"/>
                  </a:cubicBezTo>
                  <a:lnTo>
                    <a:pt x="0" y="722"/>
                  </a:lnTo>
                  <a:close/>
                </a:path>
              </a:pathLst>
            </a:custGeom>
            <a:solidFill>
              <a:srgbClr val="C0BF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35" name="Oval 39"/>
            <p:cNvSpPr>
              <a:spLocks noChangeArrowheads="1"/>
            </p:cNvSpPr>
            <p:nvPr/>
          </p:nvSpPr>
          <p:spPr bwMode="auto">
            <a:xfrm>
              <a:off x="8253585" y="3711051"/>
              <a:ext cx="118937" cy="118937"/>
            </a:xfrm>
            <a:prstGeom prst="ellipse">
              <a:avLst/>
            </a:prstGeom>
            <a:solidFill>
              <a:srgbClr val="706F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36" name="Rectangle 40"/>
            <p:cNvSpPr>
              <a:spLocks noChangeArrowheads="1"/>
            </p:cNvSpPr>
            <p:nvPr/>
          </p:nvSpPr>
          <p:spPr bwMode="auto">
            <a:xfrm>
              <a:off x="7011261" y="3878052"/>
              <a:ext cx="2611731" cy="19885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GB">
                <a:cs typeface="+mn-ea"/>
                <a:sym typeface="+mn-lt"/>
              </a:endParaRPr>
            </a:p>
          </p:txBody>
        </p:sp>
        <p:sp>
          <p:nvSpPr>
            <p:cNvPr id="37" name="Freeform 41"/>
            <p:cNvSpPr>
              <a:spLocks noEditPoints="1"/>
            </p:cNvSpPr>
            <p:nvPr/>
          </p:nvSpPr>
          <p:spPr bwMode="auto">
            <a:xfrm>
              <a:off x="8314683" y="4298405"/>
              <a:ext cx="246835" cy="323412"/>
            </a:xfrm>
            <a:custGeom>
              <a:avLst/>
              <a:gdLst>
                <a:gd name="T0" fmla="*/ 246 w 303"/>
                <a:gd name="T1" fmla="*/ 364 h 397"/>
                <a:gd name="T2" fmla="*/ 277 w 303"/>
                <a:gd name="T3" fmla="*/ 340 h 397"/>
                <a:gd name="T4" fmla="*/ 303 w 303"/>
                <a:gd name="T5" fmla="*/ 373 h 397"/>
                <a:gd name="T6" fmla="*/ 272 w 303"/>
                <a:gd name="T7" fmla="*/ 397 h 397"/>
                <a:gd name="T8" fmla="*/ 246 w 303"/>
                <a:gd name="T9" fmla="*/ 364 h 397"/>
                <a:gd name="T10" fmla="*/ 246 w 303"/>
                <a:gd name="T11" fmla="*/ 364 h 397"/>
                <a:gd name="T12" fmla="*/ 196 w 303"/>
                <a:gd name="T13" fmla="*/ 295 h 397"/>
                <a:gd name="T14" fmla="*/ 230 w 303"/>
                <a:gd name="T15" fmla="*/ 272 h 397"/>
                <a:gd name="T16" fmla="*/ 253 w 303"/>
                <a:gd name="T17" fmla="*/ 307 h 397"/>
                <a:gd name="T18" fmla="*/ 222 w 303"/>
                <a:gd name="T19" fmla="*/ 329 h 397"/>
                <a:gd name="T20" fmla="*/ 196 w 303"/>
                <a:gd name="T21" fmla="*/ 295 h 397"/>
                <a:gd name="T22" fmla="*/ 196 w 303"/>
                <a:gd name="T23" fmla="*/ 295 h 397"/>
                <a:gd name="T24" fmla="*/ 147 w 303"/>
                <a:gd name="T25" fmla="*/ 227 h 397"/>
                <a:gd name="T26" fmla="*/ 180 w 303"/>
                <a:gd name="T27" fmla="*/ 203 h 397"/>
                <a:gd name="T28" fmla="*/ 204 w 303"/>
                <a:gd name="T29" fmla="*/ 239 h 397"/>
                <a:gd name="T30" fmla="*/ 173 w 303"/>
                <a:gd name="T31" fmla="*/ 260 h 397"/>
                <a:gd name="T32" fmla="*/ 147 w 303"/>
                <a:gd name="T33" fmla="*/ 227 h 397"/>
                <a:gd name="T34" fmla="*/ 147 w 303"/>
                <a:gd name="T35" fmla="*/ 227 h 397"/>
                <a:gd name="T36" fmla="*/ 99 w 303"/>
                <a:gd name="T37" fmla="*/ 158 h 397"/>
                <a:gd name="T38" fmla="*/ 130 w 303"/>
                <a:gd name="T39" fmla="*/ 135 h 397"/>
                <a:gd name="T40" fmla="*/ 154 w 303"/>
                <a:gd name="T41" fmla="*/ 170 h 397"/>
                <a:gd name="T42" fmla="*/ 123 w 303"/>
                <a:gd name="T43" fmla="*/ 191 h 397"/>
                <a:gd name="T44" fmla="*/ 99 w 303"/>
                <a:gd name="T45" fmla="*/ 158 h 397"/>
                <a:gd name="T46" fmla="*/ 99 w 303"/>
                <a:gd name="T47" fmla="*/ 158 h 397"/>
                <a:gd name="T48" fmla="*/ 50 w 303"/>
                <a:gd name="T49" fmla="*/ 90 h 397"/>
                <a:gd name="T50" fmla="*/ 81 w 303"/>
                <a:gd name="T51" fmla="*/ 66 h 397"/>
                <a:gd name="T52" fmla="*/ 104 w 303"/>
                <a:gd name="T53" fmla="*/ 102 h 397"/>
                <a:gd name="T54" fmla="*/ 73 w 303"/>
                <a:gd name="T55" fmla="*/ 123 h 397"/>
                <a:gd name="T56" fmla="*/ 50 w 303"/>
                <a:gd name="T57" fmla="*/ 90 h 397"/>
                <a:gd name="T58" fmla="*/ 50 w 303"/>
                <a:gd name="T59" fmla="*/ 90 h 397"/>
                <a:gd name="T60" fmla="*/ 0 w 303"/>
                <a:gd name="T61" fmla="*/ 21 h 397"/>
                <a:gd name="T62" fmla="*/ 31 w 303"/>
                <a:gd name="T63" fmla="*/ 0 h 397"/>
                <a:gd name="T64" fmla="*/ 55 w 303"/>
                <a:gd name="T65" fmla="*/ 33 h 397"/>
                <a:gd name="T66" fmla="*/ 24 w 303"/>
                <a:gd name="T67" fmla="*/ 57 h 397"/>
                <a:gd name="T68" fmla="*/ 0 w 303"/>
                <a:gd name="T69" fmla="*/ 2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3" h="397">
                  <a:moveTo>
                    <a:pt x="246" y="364"/>
                  </a:moveTo>
                  <a:lnTo>
                    <a:pt x="277" y="340"/>
                  </a:lnTo>
                  <a:lnTo>
                    <a:pt x="303" y="373"/>
                  </a:lnTo>
                  <a:lnTo>
                    <a:pt x="272" y="397"/>
                  </a:lnTo>
                  <a:lnTo>
                    <a:pt x="246" y="364"/>
                  </a:lnTo>
                  <a:lnTo>
                    <a:pt x="246" y="364"/>
                  </a:lnTo>
                  <a:close/>
                  <a:moveTo>
                    <a:pt x="196" y="295"/>
                  </a:moveTo>
                  <a:lnTo>
                    <a:pt x="230" y="272"/>
                  </a:lnTo>
                  <a:lnTo>
                    <a:pt x="253" y="307"/>
                  </a:lnTo>
                  <a:lnTo>
                    <a:pt x="222" y="329"/>
                  </a:lnTo>
                  <a:lnTo>
                    <a:pt x="196" y="295"/>
                  </a:lnTo>
                  <a:lnTo>
                    <a:pt x="196" y="295"/>
                  </a:lnTo>
                  <a:close/>
                  <a:moveTo>
                    <a:pt x="147" y="227"/>
                  </a:moveTo>
                  <a:lnTo>
                    <a:pt x="180" y="203"/>
                  </a:lnTo>
                  <a:lnTo>
                    <a:pt x="204" y="239"/>
                  </a:lnTo>
                  <a:lnTo>
                    <a:pt x="173" y="260"/>
                  </a:lnTo>
                  <a:lnTo>
                    <a:pt x="147" y="227"/>
                  </a:lnTo>
                  <a:lnTo>
                    <a:pt x="147" y="227"/>
                  </a:lnTo>
                  <a:close/>
                  <a:moveTo>
                    <a:pt x="99" y="158"/>
                  </a:moveTo>
                  <a:lnTo>
                    <a:pt x="130" y="135"/>
                  </a:lnTo>
                  <a:lnTo>
                    <a:pt x="154" y="170"/>
                  </a:lnTo>
                  <a:lnTo>
                    <a:pt x="123" y="191"/>
                  </a:lnTo>
                  <a:lnTo>
                    <a:pt x="99" y="158"/>
                  </a:lnTo>
                  <a:lnTo>
                    <a:pt x="99" y="158"/>
                  </a:lnTo>
                  <a:close/>
                  <a:moveTo>
                    <a:pt x="50" y="90"/>
                  </a:moveTo>
                  <a:lnTo>
                    <a:pt x="81" y="66"/>
                  </a:lnTo>
                  <a:lnTo>
                    <a:pt x="104" y="102"/>
                  </a:lnTo>
                  <a:lnTo>
                    <a:pt x="73" y="123"/>
                  </a:lnTo>
                  <a:lnTo>
                    <a:pt x="50" y="90"/>
                  </a:lnTo>
                  <a:lnTo>
                    <a:pt x="50" y="90"/>
                  </a:lnTo>
                  <a:close/>
                  <a:moveTo>
                    <a:pt x="0" y="21"/>
                  </a:moveTo>
                  <a:lnTo>
                    <a:pt x="31" y="0"/>
                  </a:lnTo>
                  <a:lnTo>
                    <a:pt x="55" y="33"/>
                  </a:lnTo>
                  <a:lnTo>
                    <a:pt x="24" y="57"/>
                  </a:lnTo>
                  <a:lnTo>
                    <a:pt x="0" y="21"/>
                  </a:lnTo>
                  <a:close/>
                </a:path>
              </a:pathLst>
            </a:custGeom>
            <a:solidFill>
              <a:srgbClr val="9BC3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38" name="Freeform 42"/>
            <p:cNvSpPr>
              <a:spLocks noEditPoints="1"/>
            </p:cNvSpPr>
            <p:nvPr/>
          </p:nvSpPr>
          <p:spPr bwMode="auto">
            <a:xfrm>
              <a:off x="8220185" y="4287000"/>
              <a:ext cx="1030518" cy="111606"/>
            </a:xfrm>
            <a:custGeom>
              <a:avLst/>
              <a:gdLst>
                <a:gd name="T0" fmla="*/ 1223 w 1265"/>
                <a:gd name="T1" fmla="*/ 97 h 137"/>
                <a:gd name="T2" fmla="*/ 1260 w 1265"/>
                <a:gd name="T3" fmla="*/ 137 h 137"/>
                <a:gd name="T4" fmla="*/ 1220 w 1265"/>
                <a:gd name="T5" fmla="*/ 134 h 137"/>
                <a:gd name="T6" fmla="*/ 1138 w 1265"/>
                <a:gd name="T7" fmla="*/ 89 h 137"/>
                <a:gd name="T8" fmla="*/ 1178 w 1265"/>
                <a:gd name="T9" fmla="*/ 132 h 137"/>
                <a:gd name="T10" fmla="*/ 1135 w 1265"/>
                <a:gd name="T11" fmla="*/ 127 h 137"/>
                <a:gd name="T12" fmla="*/ 1055 w 1265"/>
                <a:gd name="T13" fmla="*/ 82 h 137"/>
                <a:gd name="T14" fmla="*/ 1093 w 1265"/>
                <a:gd name="T15" fmla="*/ 125 h 137"/>
                <a:gd name="T16" fmla="*/ 1052 w 1265"/>
                <a:gd name="T17" fmla="*/ 120 h 137"/>
                <a:gd name="T18" fmla="*/ 970 w 1265"/>
                <a:gd name="T19" fmla="*/ 75 h 137"/>
                <a:gd name="T20" fmla="*/ 1010 w 1265"/>
                <a:gd name="T21" fmla="*/ 118 h 137"/>
                <a:gd name="T22" fmla="*/ 967 w 1265"/>
                <a:gd name="T23" fmla="*/ 113 h 137"/>
                <a:gd name="T24" fmla="*/ 887 w 1265"/>
                <a:gd name="T25" fmla="*/ 68 h 137"/>
                <a:gd name="T26" fmla="*/ 925 w 1265"/>
                <a:gd name="T27" fmla="*/ 111 h 137"/>
                <a:gd name="T28" fmla="*/ 885 w 1265"/>
                <a:gd name="T29" fmla="*/ 108 h 137"/>
                <a:gd name="T30" fmla="*/ 802 w 1265"/>
                <a:gd name="T31" fmla="*/ 61 h 137"/>
                <a:gd name="T32" fmla="*/ 842 w 1265"/>
                <a:gd name="T33" fmla="*/ 104 h 137"/>
                <a:gd name="T34" fmla="*/ 799 w 1265"/>
                <a:gd name="T35" fmla="*/ 101 h 137"/>
                <a:gd name="T36" fmla="*/ 719 w 1265"/>
                <a:gd name="T37" fmla="*/ 54 h 137"/>
                <a:gd name="T38" fmla="*/ 757 w 1265"/>
                <a:gd name="T39" fmla="*/ 97 h 137"/>
                <a:gd name="T40" fmla="*/ 714 w 1265"/>
                <a:gd name="T41" fmla="*/ 94 h 137"/>
                <a:gd name="T42" fmla="*/ 634 w 1265"/>
                <a:gd name="T43" fmla="*/ 49 h 137"/>
                <a:gd name="T44" fmla="*/ 674 w 1265"/>
                <a:gd name="T45" fmla="*/ 89 h 137"/>
                <a:gd name="T46" fmla="*/ 632 w 1265"/>
                <a:gd name="T47" fmla="*/ 87 h 137"/>
                <a:gd name="T48" fmla="*/ 551 w 1265"/>
                <a:gd name="T49" fmla="*/ 42 h 137"/>
                <a:gd name="T50" fmla="*/ 589 w 1265"/>
                <a:gd name="T51" fmla="*/ 82 h 137"/>
                <a:gd name="T52" fmla="*/ 546 w 1265"/>
                <a:gd name="T53" fmla="*/ 80 h 137"/>
                <a:gd name="T54" fmla="*/ 466 w 1265"/>
                <a:gd name="T55" fmla="*/ 35 h 137"/>
                <a:gd name="T56" fmla="*/ 506 w 1265"/>
                <a:gd name="T57" fmla="*/ 78 h 137"/>
                <a:gd name="T58" fmla="*/ 464 w 1265"/>
                <a:gd name="T59" fmla="*/ 73 h 137"/>
                <a:gd name="T60" fmla="*/ 383 w 1265"/>
                <a:gd name="T61" fmla="*/ 28 h 137"/>
                <a:gd name="T62" fmla="*/ 421 w 1265"/>
                <a:gd name="T63" fmla="*/ 71 h 137"/>
                <a:gd name="T64" fmla="*/ 379 w 1265"/>
                <a:gd name="T65" fmla="*/ 66 h 137"/>
                <a:gd name="T66" fmla="*/ 298 w 1265"/>
                <a:gd name="T67" fmla="*/ 21 h 137"/>
                <a:gd name="T68" fmla="*/ 338 w 1265"/>
                <a:gd name="T69" fmla="*/ 63 h 137"/>
                <a:gd name="T70" fmla="*/ 296 w 1265"/>
                <a:gd name="T71" fmla="*/ 59 h 137"/>
                <a:gd name="T72" fmla="*/ 215 w 1265"/>
                <a:gd name="T73" fmla="*/ 14 h 137"/>
                <a:gd name="T74" fmla="*/ 253 w 1265"/>
                <a:gd name="T75" fmla="*/ 56 h 137"/>
                <a:gd name="T76" fmla="*/ 211 w 1265"/>
                <a:gd name="T77" fmla="*/ 52 h 137"/>
                <a:gd name="T78" fmla="*/ 130 w 1265"/>
                <a:gd name="T79" fmla="*/ 7 h 137"/>
                <a:gd name="T80" fmla="*/ 171 w 1265"/>
                <a:gd name="T81" fmla="*/ 49 h 137"/>
                <a:gd name="T82" fmla="*/ 128 w 1265"/>
                <a:gd name="T83" fmla="*/ 47 h 137"/>
                <a:gd name="T84" fmla="*/ 48 w 1265"/>
                <a:gd name="T85" fmla="*/ 0 h 137"/>
                <a:gd name="T86" fmla="*/ 43 w 1265"/>
                <a:gd name="T87" fmla="*/ 40 h 137"/>
                <a:gd name="T88" fmla="*/ 0 w 1265"/>
                <a:gd name="T89"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5" h="137">
                  <a:moveTo>
                    <a:pt x="1220" y="134"/>
                  </a:moveTo>
                  <a:lnTo>
                    <a:pt x="1223" y="97"/>
                  </a:lnTo>
                  <a:lnTo>
                    <a:pt x="1265" y="99"/>
                  </a:lnTo>
                  <a:lnTo>
                    <a:pt x="1260" y="137"/>
                  </a:lnTo>
                  <a:lnTo>
                    <a:pt x="1220" y="134"/>
                  </a:lnTo>
                  <a:lnTo>
                    <a:pt x="1220" y="134"/>
                  </a:lnTo>
                  <a:close/>
                  <a:moveTo>
                    <a:pt x="1135" y="127"/>
                  </a:moveTo>
                  <a:lnTo>
                    <a:pt x="1138" y="89"/>
                  </a:lnTo>
                  <a:lnTo>
                    <a:pt x="1180" y="92"/>
                  </a:lnTo>
                  <a:lnTo>
                    <a:pt x="1178" y="132"/>
                  </a:lnTo>
                  <a:lnTo>
                    <a:pt x="1135" y="127"/>
                  </a:lnTo>
                  <a:lnTo>
                    <a:pt x="1135" y="127"/>
                  </a:lnTo>
                  <a:close/>
                  <a:moveTo>
                    <a:pt x="1052" y="120"/>
                  </a:moveTo>
                  <a:lnTo>
                    <a:pt x="1055" y="82"/>
                  </a:lnTo>
                  <a:lnTo>
                    <a:pt x="1097" y="85"/>
                  </a:lnTo>
                  <a:lnTo>
                    <a:pt x="1093" y="125"/>
                  </a:lnTo>
                  <a:lnTo>
                    <a:pt x="1052" y="120"/>
                  </a:lnTo>
                  <a:lnTo>
                    <a:pt x="1052" y="120"/>
                  </a:lnTo>
                  <a:close/>
                  <a:moveTo>
                    <a:pt x="967" y="113"/>
                  </a:moveTo>
                  <a:lnTo>
                    <a:pt x="970" y="75"/>
                  </a:lnTo>
                  <a:lnTo>
                    <a:pt x="1012" y="80"/>
                  </a:lnTo>
                  <a:lnTo>
                    <a:pt x="1010" y="118"/>
                  </a:lnTo>
                  <a:lnTo>
                    <a:pt x="967" y="113"/>
                  </a:lnTo>
                  <a:lnTo>
                    <a:pt x="967" y="113"/>
                  </a:lnTo>
                  <a:close/>
                  <a:moveTo>
                    <a:pt x="885" y="108"/>
                  </a:moveTo>
                  <a:lnTo>
                    <a:pt x="887" y="68"/>
                  </a:lnTo>
                  <a:lnTo>
                    <a:pt x="929" y="73"/>
                  </a:lnTo>
                  <a:lnTo>
                    <a:pt x="925" y="111"/>
                  </a:lnTo>
                  <a:lnTo>
                    <a:pt x="885" y="108"/>
                  </a:lnTo>
                  <a:lnTo>
                    <a:pt x="885" y="108"/>
                  </a:lnTo>
                  <a:close/>
                  <a:moveTo>
                    <a:pt x="799" y="101"/>
                  </a:moveTo>
                  <a:lnTo>
                    <a:pt x="802" y="61"/>
                  </a:lnTo>
                  <a:lnTo>
                    <a:pt x="844" y="66"/>
                  </a:lnTo>
                  <a:lnTo>
                    <a:pt x="842" y="104"/>
                  </a:lnTo>
                  <a:lnTo>
                    <a:pt x="799" y="101"/>
                  </a:lnTo>
                  <a:lnTo>
                    <a:pt x="799" y="101"/>
                  </a:lnTo>
                  <a:close/>
                  <a:moveTo>
                    <a:pt x="714" y="94"/>
                  </a:moveTo>
                  <a:lnTo>
                    <a:pt x="719" y="54"/>
                  </a:lnTo>
                  <a:lnTo>
                    <a:pt x="762" y="59"/>
                  </a:lnTo>
                  <a:lnTo>
                    <a:pt x="757" y="97"/>
                  </a:lnTo>
                  <a:lnTo>
                    <a:pt x="714" y="94"/>
                  </a:lnTo>
                  <a:lnTo>
                    <a:pt x="714" y="94"/>
                  </a:lnTo>
                  <a:close/>
                  <a:moveTo>
                    <a:pt x="632" y="87"/>
                  </a:moveTo>
                  <a:lnTo>
                    <a:pt x="634" y="49"/>
                  </a:lnTo>
                  <a:lnTo>
                    <a:pt x="677" y="52"/>
                  </a:lnTo>
                  <a:lnTo>
                    <a:pt x="674" y="89"/>
                  </a:lnTo>
                  <a:lnTo>
                    <a:pt x="632" y="87"/>
                  </a:lnTo>
                  <a:lnTo>
                    <a:pt x="632" y="87"/>
                  </a:lnTo>
                  <a:close/>
                  <a:moveTo>
                    <a:pt x="546" y="80"/>
                  </a:moveTo>
                  <a:lnTo>
                    <a:pt x="551" y="42"/>
                  </a:lnTo>
                  <a:lnTo>
                    <a:pt x="594" y="45"/>
                  </a:lnTo>
                  <a:lnTo>
                    <a:pt x="589" y="82"/>
                  </a:lnTo>
                  <a:lnTo>
                    <a:pt x="546" y="80"/>
                  </a:lnTo>
                  <a:lnTo>
                    <a:pt x="546" y="80"/>
                  </a:lnTo>
                  <a:close/>
                  <a:moveTo>
                    <a:pt x="464" y="73"/>
                  </a:moveTo>
                  <a:lnTo>
                    <a:pt x="466" y="35"/>
                  </a:lnTo>
                  <a:lnTo>
                    <a:pt x="509" y="37"/>
                  </a:lnTo>
                  <a:lnTo>
                    <a:pt x="506" y="78"/>
                  </a:lnTo>
                  <a:lnTo>
                    <a:pt x="464" y="73"/>
                  </a:lnTo>
                  <a:lnTo>
                    <a:pt x="464" y="73"/>
                  </a:lnTo>
                  <a:close/>
                  <a:moveTo>
                    <a:pt x="379" y="66"/>
                  </a:moveTo>
                  <a:lnTo>
                    <a:pt x="383" y="28"/>
                  </a:lnTo>
                  <a:lnTo>
                    <a:pt x="424" y="30"/>
                  </a:lnTo>
                  <a:lnTo>
                    <a:pt x="421" y="71"/>
                  </a:lnTo>
                  <a:lnTo>
                    <a:pt x="379" y="66"/>
                  </a:lnTo>
                  <a:lnTo>
                    <a:pt x="379" y="66"/>
                  </a:lnTo>
                  <a:close/>
                  <a:moveTo>
                    <a:pt x="296" y="59"/>
                  </a:moveTo>
                  <a:lnTo>
                    <a:pt x="298" y="21"/>
                  </a:lnTo>
                  <a:lnTo>
                    <a:pt x="341" y="26"/>
                  </a:lnTo>
                  <a:lnTo>
                    <a:pt x="338" y="63"/>
                  </a:lnTo>
                  <a:lnTo>
                    <a:pt x="296" y="59"/>
                  </a:lnTo>
                  <a:lnTo>
                    <a:pt x="296" y="59"/>
                  </a:lnTo>
                  <a:close/>
                  <a:moveTo>
                    <a:pt x="211" y="52"/>
                  </a:moveTo>
                  <a:lnTo>
                    <a:pt x="215" y="14"/>
                  </a:lnTo>
                  <a:lnTo>
                    <a:pt x="256" y="19"/>
                  </a:lnTo>
                  <a:lnTo>
                    <a:pt x="253" y="56"/>
                  </a:lnTo>
                  <a:lnTo>
                    <a:pt x="211" y="52"/>
                  </a:lnTo>
                  <a:lnTo>
                    <a:pt x="211" y="52"/>
                  </a:lnTo>
                  <a:close/>
                  <a:moveTo>
                    <a:pt x="128" y="47"/>
                  </a:moveTo>
                  <a:lnTo>
                    <a:pt x="130" y="7"/>
                  </a:lnTo>
                  <a:lnTo>
                    <a:pt x="173" y="11"/>
                  </a:lnTo>
                  <a:lnTo>
                    <a:pt x="171" y="49"/>
                  </a:lnTo>
                  <a:lnTo>
                    <a:pt x="128" y="47"/>
                  </a:lnTo>
                  <a:lnTo>
                    <a:pt x="128" y="47"/>
                  </a:lnTo>
                  <a:close/>
                  <a:moveTo>
                    <a:pt x="43" y="40"/>
                  </a:moveTo>
                  <a:lnTo>
                    <a:pt x="48" y="0"/>
                  </a:lnTo>
                  <a:lnTo>
                    <a:pt x="85" y="42"/>
                  </a:lnTo>
                  <a:lnTo>
                    <a:pt x="43" y="40"/>
                  </a:lnTo>
                  <a:lnTo>
                    <a:pt x="43" y="40"/>
                  </a:lnTo>
                  <a:close/>
                  <a:moveTo>
                    <a:pt x="0" y="35"/>
                  </a:moveTo>
                  <a:lnTo>
                    <a:pt x="0" y="35"/>
                  </a:lnTo>
                  <a:close/>
                </a:path>
              </a:pathLst>
            </a:custGeom>
            <a:solidFill>
              <a:srgbClr val="9BC3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39" name="Freeform 43"/>
            <p:cNvSpPr>
              <a:spLocks noEditPoints="1"/>
            </p:cNvSpPr>
            <p:nvPr/>
          </p:nvSpPr>
          <p:spPr bwMode="auto">
            <a:xfrm>
              <a:off x="8220185" y="4287000"/>
              <a:ext cx="1030518" cy="111606"/>
            </a:xfrm>
            <a:custGeom>
              <a:avLst/>
              <a:gdLst>
                <a:gd name="T0" fmla="*/ 1223 w 1265"/>
                <a:gd name="T1" fmla="*/ 97 h 137"/>
                <a:gd name="T2" fmla="*/ 1260 w 1265"/>
                <a:gd name="T3" fmla="*/ 137 h 137"/>
                <a:gd name="T4" fmla="*/ 1220 w 1265"/>
                <a:gd name="T5" fmla="*/ 134 h 137"/>
                <a:gd name="T6" fmla="*/ 1138 w 1265"/>
                <a:gd name="T7" fmla="*/ 89 h 137"/>
                <a:gd name="T8" fmla="*/ 1178 w 1265"/>
                <a:gd name="T9" fmla="*/ 132 h 137"/>
                <a:gd name="T10" fmla="*/ 1135 w 1265"/>
                <a:gd name="T11" fmla="*/ 127 h 137"/>
                <a:gd name="T12" fmla="*/ 1055 w 1265"/>
                <a:gd name="T13" fmla="*/ 82 h 137"/>
                <a:gd name="T14" fmla="*/ 1093 w 1265"/>
                <a:gd name="T15" fmla="*/ 125 h 137"/>
                <a:gd name="T16" fmla="*/ 1052 w 1265"/>
                <a:gd name="T17" fmla="*/ 120 h 137"/>
                <a:gd name="T18" fmla="*/ 970 w 1265"/>
                <a:gd name="T19" fmla="*/ 75 h 137"/>
                <a:gd name="T20" fmla="*/ 1010 w 1265"/>
                <a:gd name="T21" fmla="*/ 118 h 137"/>
                <a:gd name="T22" fmla="*/ 967 w 1265"/>
                <a:gd name="T23" fmla="*/ 113 h 137"/>
                <a:gd name="T24" fmla="*/ 887 w 1265"/>
                <a:gd name="T25" fmla="*/ 68 h 137"/>
                <a:gd name="T26" fmla="*/ 925 w 1265"/>
                <a:gd name="T27" fmla="*/ 111 h 137"/>
                <a:gd name="T28" fmla="*/ 885 w 1265"/>
                <a:gd name="T29" fmla="*/ 108 h 137"/>
                <a:gd name="T30" fmla="*/ 802 w 1265"/>
                <a:gd name="T31" fmla="*/ 61 h 137"/>
                <a:gd name="T32" fmla="*/ 842 w 1265"/>
                <a:gd name="T33" fmla="*/ 104 h 137"/>
                <a:gd name="T34" fmla="*/ 799 w 1265"/>
                <a:gd name="T35" fmla="*/ 101 h 137"/>
                <a:gd name="T36" fmla="*/ 719 w 1265"/>
                <a:gd name="T37" fmla="*/ 54 h 137"/>
                <a:gd name="T38" fmla="*/ 757 w 1265"/>
                <a:gd name="T39" fmla="*/ 97 h 137"/>
                <a:gd name="T40" fmla="*/ 714 w 1265"/>
                <a:gd name="T41" fmla="*/ 94 h 137"/>
                <a:gd name="T42" fmla="*/ 634 w 1265"/>
                <a:gd name="T43" fmla="*/ 49 h 137"/>
                <a:gd name="T44" fmla="*/ 674 w 1265"/>
                <a:gd name="T45" fmla="*/ 89 h 137"/>
                <a:gd name="T46" fmla="*/ 632 w 1265"/>
                <a:gd name="T47" fmla="*/ 87 h 137"/>
                <a:gd name="T48" fmla="*/ 551 w 1265"/>
                <a:gd name="T49" fmla="*/ 42 h 137"/>
                <a:gd name="T50" fmla="*/ 589 w 1265"/>
                <a:gd name="T51" fmla="*/ 82 h 137"/>
                <a:gd name="T52" fmla="*/ 546 w 1265"/>
                <a:gd name="T53" fmla="*/ 80 h 137"/>
                <a:gd name="T54" fmla="*/ 466 w 1265"/>
                <a:gd name="T55" fmla="*/ 35 h 137"/>
                <a:gd name="T56" fmla="*/ 506 w 1265"/>
                <a:gd name="T57" fmla="*/ 78 h 137"/>
                <a:gd name="T58" fmla="*/ 464 w 1265"/>
                <a:gd name="T59" fmla="*/ 73 h 137"/>
                <a:gd name="T60" fmla="*/ 383 w 1265"/>
                <a:gd name="T61" fmla="*/ 28 h 137"/>
                <a:gd name="T62" fmla="*/ 421 w 1265"/>
                <a:gd name="T63" fmla="*/ 71 h 137"/>
                <a:gd name="T64" fmla="*/ 379 w 1265"/>
                <a:gd name="T65" fmla="*/ 66 h 137"/>
                <a:gd name="T66" fmla="*/ 298 w 1265"/>
                <a:gd name="T67" fmla="*/ 21 h 137"/>
                <a:gd name="T68" fmla="*/ 338 w 1265"/>
                <a:gd name="T69" fmla="*/ 63 h 137"/>
                <a:gd name="T70" fmla="*/ 296 w 1265"/>
                <a:gd name="T71" fmla="*/ 59 h 137"/>
                <a:gd name="T72" fmla="*/ 215 w 1265"/>
                <a:gd name="T73" fmla="*/ 14 h 137"/>
                <a:gd name="T74" fmla="*/ 253 w 1265"/>
                <a:gd name="T75" fmla="*/ 56 h 137"/>
                <a:gd name="T76" fmla="*/ 211 w 1265"/>
                <a:gd name="T77" fmla="*/ 52 h 137"/>
                <a:gd name="T78" fmla="*/ 130 w 1265"/>
                <a:gd name="T79" fmla="*/ 7 h 137"/>
                <a:gd name="T80" fmla="*/ 171 w 1265"/>
                <a:gd name="T81" fmla="*/ 49 h 137"/>
                <a:gd name="T82" fmla="*/ 128 w 1265"/>
                <a:gd name="T83" fmla="*/ 47 h 137"/>
                <a:gd name="T84" fmla="*/ 48 w 1265"/>
                <a:gd name="T85" fmla="*/ 0 h 137"/>
                <a:gd name="T86" fmla="*/ 43 w 1265"/>
                <a:gd name="T87" fmla="*/ 40 h 137"/>
                <a:gd name="T88" fmla="*/ 0 w 1265"/>
                <a:gd name="T89"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5" h="137">
                  <a:moveTo>
                    <a:pt x="1220" y="134"/>
                  </a:moveTo>
                  <a:lnTo>
                    <a:pt x="1223" y="97"/>
                  </a:lnTo>
                  <a:lnTo>
                    <a:pt x="1265" y="99"/>
                  </a:lnTo>
                  <a:lnTo>
                    <a:pt x="1260" y="137"/>
                  </a:lnTo>
                  <a:lnTo>
                    <a:pt x="1220" y="134"/>
                  </a:lnTo>
                  <a:lnTo>
                    <a:pt x="1220" y="134"/>
                  </a:lnTo>
                  <a:moveTo>
                    <a:pt x="1135" y="127"/>
                  </a:moveTo>
                  <a:lnTo>
                    <a:pt x="1138" y="89"/>
                  </a:lnTo>
                  <a:lnTo>
                    <a:pt x="1180" y="92"/>
                  </a:lnTo>
                  <a:lnTo>
                    <a:pt x="1178" y="132"/>
                  </a:lnTo>
                  <a:lnTo>
                    <a:pt x="1135" y="127"/>
                  </a:lnTo>
                  <a:lnTo>
                    <a:pt x="1135" y="127"/>
                  </a:lnTo>
                  <a:moveTo>
                    <a:pt x="1052" y="120"/>
                  </a:moveTo>
                  <a:lnTo>
                    <a:pt x="1055" y="82"/>
                  </a:lnTo>
                  <a:lnTo>
                    <a:pt x="1097" y="85"/>
                  </a:lnTo>
                  <a:lnTo>
                    <a:pt x="1093" y="125"/>
                  </a:lnTo>
                  <a:lnTo>
                    <a:pt x="1052" y="120"/>
                  </a:lnTo>
                  <a:lnTo>
                    <a:pt x="1052" y="120"/>
                  </a:lnTo>
                  <a:moveTo>
                    <a:pt x="967" y="113"/>
                  </a:moveTo>
                  <a:lnTo>
                    <a:pt x="970" y="75"/>
                  </a:lnTo>
                  <a:lnTo>
                    <a:pt x="1012" y="80"/>
                  </a:lnTo>
                  <a:lnTo>
                    <a:pt x="1010" y="118"/>
                  </a:lnTo>
                  <a:lnTo>
                    <a:pt x="967" y="113"/>
                  </a:lnTo>
                  <a:lnTo>
                    <a:pt x="967" y="113"/>
                  </a:lnTo>
                  <a:moveTo>
                    <a:pt x="885" y="108"/>
                  </a:moveTo>
                  <a:lnTo>
                    <a:pt x="887" y="68"/>
                  </a:lnTo>
                  <a:lnTo>
                    <a:pt x="929" y="73"/>
                  </a:lnTo>
                  <a:lnTo>
                    <a:pt x="925" y="111"/>
                  </a:lnTo>
                  <a:lnTo>
                    <a:pt x="885" y="108"/>
                  </a:lnTo>
                  <a:lnTo>
                    <a:pt x="885" y="108"/>
                  </a:lnTo>
                  <a:moveTo>
                    <a:pt x="799" y="101"/>
                  </a:moveTo>
                  <a:lnTo>
                    <a:pt x="802" y="61"/>
                  </a:lnTo>
                  <a:lnTo>
                    <a:pt x="844" y="66"/>
                  </a:lnTo>
                  <a:lnTo>
                    <a:pt x="842" y="104"/>
                  </a:lnTo>
                  <a:lnTo>
                    <a:pt x="799" y="101"/>
                  </a:lnTo>
                  <a:lnTo>
                    <a:pt x="799" y="101"/>
                  </a:lnTo>
                  <a:moveTo>
                    <a:pt x="714" y="94"/>
                  </a:moveTo>
                  <a:lnTo>
                    <a:pt x="719" y="54"/>
                  </a:lnTo>
                  <a:lnTo>
                    <a:pt x="762" y="59"/>
                  </a:lnTo>
                  <a:lnTo>
                    <a:pt x="757" y="97"/>
                  </a:lnTo>
                  <a:lnTo>
                    <a:pt x="714" y="94"/>
                  </a:lnTo>
                  <a:lnTo>
                    <a:pt x="714" y="94"/>
                  </a:lnTo>
                  <a:moveTo>
                    <a:pt x="632" y="87"/>
                  </a:moveTo>
                  <a:lnTo>
                    <a:pt x="634" y="49"/>
                  </a:lnTo>
                  <a:lnTo>
                    <a:pt x="677" y="52"/>
                  </a:lnTo>
                  <a:lnTo>
                    <a:pt x="674" y="89"/>
                  </a:lnTo>
                  <a:lnTo>
                    <a:pt x="632" y="87"/>
                  </a:lnTo>
                  <a:lnTo>
                    <a:pt x="632" y="87"/>
                  </a:lnTo>
                  <a:moveTo>
                    <a:pt x="546" y="80"/>
                  </a:moveTo>
                  <a:lnTo>
                    <a:pt x="551" y="42"/>
                  </a:lnTo>
                  <a:lnTo>
                    <a:pt x="594" y="45"/>
                  </a:lnTo>
                  <a:lnTo>
                    <a:pt x="589" y="82"/>
                  </a:lnTo>
                  <a:lnTo>
                    <a:pt x="546" y="80"/>
                  </a:lnTo>
                  <a:lnTo>
                    <a:pt x="546" y="80"/>
                  </a:lnTo>
                  <a:moveTo>
                    <a:pt x="464" y="73"/>
                  </a:moveTo>
                  <a:lnTo>
                    <a:pt x="466" y="35"/>
                  </a:lnTo>
                  <a:lnTo>
                    <a:pt x="509" y="37"/>
                  </a:lnTo>
                  <a:lnTo>
                    <a:pt x="506" y="78"/>
                  </a:lnTo>
                  <a:lnTo>
                    <a:pt x="464" y="73"/>
                  </a:lnTo>
                  <a:lnTo>
                    <a:pt x="464" y="73"/>
                  </a:lnTo>
                  <a:moveTo>
                    <a:pt x="379" y="66"/>
                  </a:moveTo>
                  <a:lnTo>
                    <a:pt x="383" y="28"/>
                  </a:lnTo>
                  <a:lnTo>
                    <a:pt x="424" y="30"/>
                  </a:lnTo>
                  <a:lnTo>
                    <a:pt x="421" y="71"/>
                  </a:lnTo>
                  <a:lnTo>
                    <a:pt x="379" y="66"/>
                  </a:lnTo>
                  <a:lnTo>
                    <a:pt x="379" y="66"/>
                  </a:lnTo>
                  <a:moveTo>
                    <a:pt x="296" y="59"/>
                  </a:moveTo>
                  <a:lnTo>
                    <a:pt x="298" y="21"/>
                  </a:lnTo>
                  <a:lnTo>
                    <a:pt x="341" y="26"/>
                  </a:lnTo>
                  <a:lnTo>
                    <a:pt x="338" y="63"/>
                  </a:lnTo>
                  <a:lnTo>
                    <a:pt x="296" y="59"/>
                  </a:lnTo>
                  <a:lnTo>
                    <a:pt x="296" y="59"/>
                  </a:lnTo>
                  <a:moveTo>
                    <a:pt x="211" y="52"/>
                  </a:moveTo>
                  <a:lnTo>
                    <a:pt x="215" y="14"/>
                  </a:lnTo>
                  <a:lnTo>
                    <a:pt x="256" y="19"/>
                  </a:lnTo>
                  <a:lnTo>
                    <a:pt x="253" y="56"/>
                  </a:lnTo>
                  <a:lnTo>
                    <a:pt x="211" y="52"/>
                  </a:lnTo>
                  <a:lnTo>
                    <a:pt x="211" y="52"/>
                  </a:lnTo>
                  <a:moveTo>
                    <a:pt x="128" y="47"/>
                  </a:moveTo>
                  <a:lnTo>
                    <a:pt x="130" y="7"/>
                  </a:lnTo>
                  <a:lnTo>
                    <a:pt x="173" y="11"/>
                  </a:lnTo>
                  <a:lnTo>
                    <a:pt x="171" y="49"/>
                  </a:lnTo>
                  <a:lnTo>
                    <a:pt x="128" y="47"/>
                  </a:lnTo>
                  <a:lnTo>
                    <a:pt x="128" y="47"/>
                  </a:lnTo>
                  <a:moveTo>
                    <a:pt x="43" y="40"/>
                  </a:moveTo>
                  <a:lnTo>
                    <a:pt x="48" y="0"/>
                  </a:lnTo>
                  <a:lnTo>
                    <a:pt x="85" y="42"/>
                  </a:lnTo>
                  <a:lnTo>
                    <a:pt x="43" y="40"/>
                  </a:lnTo>
                  <a:lnTo>
                    <a:pt x="43" y="40"/>
                  </a:lnTo>
                  <a:moveTo>
                    <a:pt x="0" y="35"/>
                  </a:moveTo>
                  <a:lnTo>
                    <a:pt x="0"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40" name="Freeform 44"/>
            <p:cNvSpPr>
              <a:spLocks noEditPoints="1"/>
            </p:cNvSpPr>
            <p:nvPr/>
          </p:nvSpPr>
          <p:spPr bwMode="auto">
            <a:xfrm>
              <a:off x="7786797" y="4177024"/>
              <a:ext cx="633789" cy="456198"/>
            </a:xfrm>
            <a:custGeom>
              <a:avLst/>
              <a:gdLst>
                <a:gd name="T0" fmla="*/ 295 w 329"/>
                <a:gd name="T1" fmla="*/ 24 h 237"/>
                <a:gd name="T2" fmla="*/ 295 w 329"/>
                <a:gd name="T3" fmla="*/ 24 h 237"/>
                <a:gd name="T4" fmla="*/ 274 w 329"/>
                <a:gd name="T5" fmla="*/ 57 h 237"/>
                <a:gd name="T6" fmla="*/ 265 w 329"/>
                <a:gd name="T7" fmla="*/ 44 h 237"/>
                <a:gd name="T8" fmla="*/ 280 w 329"/>
                <a:gd name="T9" fmla="*/ 34 h 237"/>
                <a:gd name="T10" fmla="*/ 274 w 329"/>
                <a:gd name="T11" fmla="*/ 57 h 237"/>
                <a:gd name="T12" fmla="*/ 245 w 329"/>
                <a:gd name="T13" fmla="*/ 77 h 237"/>
                <a:gd name="T14" fmla="*/ 236 w 329"/>
                <a:gd name="T15" fmla="*/ 64 h 237"/>
                <a:gd name="T16" fmla="*/ 250 w 329"/>
                <a:gd name="T17" fmla="*/ 54 h 237"/>
                <a:gd name="T18" fmla="*/ 260 w 329"/>
                <a:gd name="T19" fmla="*/ 67 h 237"/>
                <a:gd name="T20" fmla="*/ 245 w 329"/>
                <a:gd name="T21" fmla="*/ 77 h 237"/>
                <a:gd name="T22" fmla="*/ 215 w 329"/>
                <a:gd name="T23" fmla="*/ 97 h 237"/>
                <a:gd name="T24" fmla="*/ 206 w 329"/>
                <a:gd name="T25" fmla="*/ 84 h 237"/>
                <a:gd name="T26" fmla="*/ 221 w 329"/>
                <a:gd name="T27" fmla="*/ 74 h 237"/>
                <a:gd name="T28" fmla="*/ 230 w 329"/>
                <a:gd name="T29" fmla="*/ 87 h 237"/>
                <a:gd name="T30" fmla="*/ 215 w 329"/>
                <a:gd name="T31" fmla="*/ 97 h 237"/>
                <a:gd name="T32" fmla="*/ 186 w 329"/>
                <a:gd name="T33" fmla="*/ 117 h 237"/>
                <a:gd name="T34" fmla="*/ 177 w 329"/>
                <a:gd name="T35" fmla="*/ 104 h 237"/>
                <a:gd name="T36" fmla="*/ 191 w 329"/>
                <a:gd name="T37" fmla="*/ 94 h 237"/>
                <a:gd name="T38" fmla="*/ 201 w 329"/>
                <a:gd name="T39" fmla="*/ 107 h 237"/>
                <a:gd name="T40" fmla="*/ 186 w 329"/>
                <a:gd name="T41" fmla="*/ 117 h 237"/>
                <a:gd name="T42" fmla="*/ 156 w 329"/>
                <a:gd name="T43" fmla="*/ 137 h 237"/>
                <a:gd name="T44" fmla="*/ 147 w 329"/>
                <a:gd name="T45" fmla="*/ 124 h 237"/>
                <a:gd name="T46" fmla="*/ 162 w 329"/>
                <a:gd name="T47" fmla="*/ 114 h 237"/>
                <a:gd name="T48" fmla="*/ 171 w 329"/>
                <a:gd name="T49" fmla="*/ 127 h 237"/>
                <a:gd name="T50" fmla="*/ 156 w 329"/>
                <a:gd name="T51" fmla="*/ 137 h 237"/>
                <a:gd name="T52" fmla="*/ 127 w 329"/>
                <a:gd name="T53" fmla="*/ 157 h 237"/>
                <a:gd name="T54" fmla="*/ 118 w 329"/>
                <a:gd name="T55" fmla="*/ 144 h 237"/>
                <a:gd name="T56" fmla="*/ 132 w 329"/>
                <a:gd name="T57" fmla="*/ 134 h 237"/>
                <a:gd name="T58" fmla="*/ 142 w 329"/>
                <a:gd name="T59" fmla="*/ 147 h 237"/>
                <a:gd name="T60" fmla="*/ 127 w 329"/>
                <a:gd name="T61" fmla="*/ 157 h 237"/>
                <a:gd name="T62" fmla="*/ 97 w 329"/>
                <a:gd name="T63" fmla="*/ 177 h 237"/>
                <a:gd name="T64" fmla="*/ 88 w 329"/>
                <a:gd name="T65" fmla="*/ 164 h 237"/>
                <a:gd name="T66" fmla="*/ 103 w 329"/>
                <a:gd name="T67" fmla="*/ 154 h 237"/>
                <a:gd name="T68" fmla="*/ 112 w 329"/>
                <a:gd name="T69" fmla="*/ 167 h 237"/>
                <a:gd name="T70" fmla="*/ 97 w 329"/>
                <a:gd name="T71" fmla="*/ 177 h 237"/>
                <a:gd name="T72" fmla="*/ 68 w 329"/>
                <a:gd name="T73" fmla="*/ 197 h 237"/>
                <a:gd name="T74" fmla="*/ 59 w 329"/>
                <a:gd name="T75" fmla="*/ 184 h 237"/>
                <a:gd name="T76" fmla="*/ 73 w 329"/>
                <a:gd name="T77" fmla="*/ 174 h 237"/>
                <a:gd name="T78" fmla="*/ 83 w 329"/>
                <a:gd name="T79" fmla="*/ 187 h 237"/>
                <a:gd name="T80" fmla="*/ 68 w 329"/>
                <a:gd name="T81" fmla="*/ 197 h 237"/>
                <a:gd name="T82" fmla="*/ 38 w 329"/>
                <a:gd name="T83" fmla="*/ 217 h 237"/>
                <a:gd name="T84" fmla="*/ 29 w 329"/>
                <a:gd name="T85" fmla="*/ 204 h 237"/>
                <a:gd name="T86" fmla="*/ 44 w 329"/>
                <a:gd name="T87" fmla="*/ 194 h 237"/>
                <a:gd name="T88" fmla="*/ 53 w 329"/>
                <a:gd name="T89" fmla="*/ 207 h 237"/>
                <a:gd name="T90" fmla="*/ 38 w 329"/>
                <a:gd name="T91" fmla="*/ 217 h 237"/>
                <a:gd name="T92" fmla="*/ 9 w 329"/>
                <a:gd name="T93" fmla="*/ 237 h 237"/>
                <a:gd name="T94" fmla="*/ 0 w 329"/>
                <a:gd name="T95" fmla="*/ 224 h 237"/>
                <a:gd name="T96" fmla="*/ 14 w 329"/>
                <a:gd name="T97" fmla="*/ 214 h 237"/>
                <a:gd name="T98" fmla="*/ 24 w 329"/>
                <a:gd name="T99" fmla="*/ 227 h 237"/>
                <a:gd name="T100" fmla="*/ 9 w 329"/>
                <a:gd name="T101"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9" h="237">
                  <a:moveTo>
                    <a:pt x="295" y="24"/>
                  </a:moveTo>
                  <a:cubicBezTo>
                    <a:pt x="329" y="0"/>
                    <a:pt x="317" y="57"/>
                    <a:pt x="295" y="24"/>
                  </a:cubicBezTo>
                  <a:close/>
                  <a:moveTo>
                    <a:pt x="274" y="57"/>
                  </a:moveTo>
                  <a:cubicBezTo>
                    <a:pt x="265" y="44"/>
                    <a:pt x="265" y="44"/>
                    <a:pt x="265" y="44"/>
                  </a:cubicBezTo>
                  <a:cubicBezTo>
                    <a:pt x="280" y="34"/>
                    <a:pt x="280" y="34"/>
                    <a:pt x="280" y="34"/>
                  </a:cubicBezTo>
                  <a:cubicBezTo>
                    <a:pt x="274" y="57"/>
                    <a:pt x="274" y="57"/>
                    <a:pt x="274" y="57"/>
                  </a:cubicBezTo>
                  <a:close/>
                  <a:moveTo>
                    <a:pt x="245" y="77"/>
                  </a:moveTo>
                  <a:cubicBezTo>
                    <a:pt x="236" y="64"/>
                    <a:pt x="236" y="64"/>
                    <a:pt x="236" y="64"/>
                  </a:cubicBezTo>
                  <a:cubicBezTo>
                    <a:pt x="250" y="54"/>
                    <a:pt x="250" y="54"/>
                    <a:pt x="250" y="54"/>
                  </a:cubicBezTo>
                  <a:cubicBezTo>
                    <a:pt x="260" y="67"/>
                    <a:pt x="260" y="67"/>
                    <a:pt x="260" y="67"/>
                  </a:cubicBezTo>
                  <a:cubicBezTo>
                    <a:pt x="245" y="77"/>
                    <a:pt x="245" y="77"/>
                    <a:pt x="245" y="77"/>
                  </a:cubicBezTo>
                  <a:close/>
                  <a:moveTo>
                    <a:pt x="215" y="97"/>
                  </a:moveTo>
                  <a:cubicBezTo>
                    <a:pt x="206" y="84"/>
                    <a:pt x="206" y="84"/>
                    <a:pt x="206" y="84"/>
                  </a:cubicBezTo>
                  <a:cubicBezTo>
                    <a:pt x="221" y="74"/>
                    <a:pt x="221" y="74"/>
                    <a:pt x="221" y="74"/>
                  </a:cubicBezTo>
                  <a:cubicBezTo>
                    <a:pt x="230" y="87"/>
                    <a:pt x="230" y="87"/>
                    <a:pt x="230" y="87"/>
                  </a:cubicBezTo>
                  <a:cubicBezTo>
                    <a:pt x="215" y="97"/>
                    <a:pt x="215" y="97"/>
                    <a:pt x="215" y="97"/>
                  </a:cubicBezTo>
                  <a:close/>
                  <a:moveTo>
                    <a:pt x="186" y="117"/>
                  </a:moveTo>
                  <a:cubicBezTo>
                    <a:pt x="177" y="104"/>
                    <a:pt x="177" y="104"/>
                    <a:pt x="177" y="104"/>
                  </a:cubicBezTo>
                  <a:cubicBezTo>
                    <a:pt x="191" y="94"/>
                    <a:pt x="191" y="94"/>
                    <a:pt x="191" y="94"/>
                  </a:cubicBezTo>
                  <a:cubicBezTo>
                    <a:pt x="201" y="107"/>
                    <a:pt x="201" y="107"/>
                    <a:pt x="201" y="107"/>
                  </a:cubicBezTo>
                  <a:cubicBezTo>
                    <a:pt x="186" y="117"/>
                    <a:pt x="186" y="117"/>
                    <a:pt x="186" y="117"/>
                  </a:cubicBezTo>
                  <a:close/>
                  <a:moveTo>
                    <a:pt x="156" y="137"/>
                  </a:moveTo>
                  <a:cubicBezTo>
                    <a:pt x="147" y="124"/>
                    <a:pt x="147" y="124"/>
                    <a:pt x="147" y="124"/>
                  </a:cubicBezTo>
                  <a:cubicBezTo>
                    <a:pt x="162" y="114"/>
                    <a:pt x="162" y="114"/>
                    <a:pt x="162" y="114"/>
                  </a:cubicBezTo>
                  <a:cubicBezTo>
                    <a:pt x="171" y="127"/>
                    <a:pt x="171" y="127"/>
                    <a:pt x="171" y="127"/>
                  </a:cubicBezTo>
                  <a:cubicBezTo>
                    <a:pt x="156" y="137"/>
                    <a:pt x="156" y="137"/>
                    <a:pt x="156" y="137"/>
                  </a:cubicBezTo>
                  <a:close/>
                  <a:moveTo>
                    <a:pt x="127" y="157"/>
                  </a:moveTo>
                  <a:cubicBezTo>
                    <a:pt x="118" y="144"/>
                    <a:pt x="118" y="144"/>
                    <a:pt x="118" y="144"/>
                  </a:cubicBezTo>
                  <a:cubicBezTo>
                    <a:pt x="132" y="134"/>
                    <a:pt x="132" y="134"/>
                    <a:pt x="132" y="134"/>
                  </a:cubicBezTo>
                  <a:cubicBezTo>
                    <a:pt x="142" y="147"/>
                    <a:pt x="142" y="147"/>
                    <a:pt x="142" y="147"/>
                  </a:cubicBezTo>
                  <a:cubicBezTo>
                    <a:pt x="127" y="157"/>
                    <a:pt x="127" y="157"/>
                    <a:pt x="127" y="157"/>
                  </a:cubicBezTo>
                  <a:close/>
                  <a:moveTo>
                    <a:pt x="97" y="177"/>
                  </a:moveTo>
                  <a:cubicBezTo>
                    <a:pt x="88" y="164"/>
                    <a:pt x="88" y="164"/>
                    <a:pt x="88" y="164"/>
                  </a:cubicBezTo>
                  <a:cubicBezTo>
                    <a:pt x="103" y="154"/>
                    <a:pt x="103" y="154"/>
                    <a:pt x="103" y="154"/>
                  </a:cubicBezTo>
                  <a:cubicBezTo>
                    <a:pt x="112" y="167"/>
                    <a:pt x="112" y="167"/>
                    <a:pt x="112" y="167"/>
                  </a:cubicBezTo>
                  <a:cubicBezTo>
                    <a:pt x="97" y="177"/>
                    <a:pt x="97" y="177"/>
                    <a:pt x="97" y="177"/>
                  </a:cubicBezTo>
                  <a:close/>
                  <a:moveTo>
                    <a:pt x="68" y="197"/>
                  </a:moveTo>
                  <a:cubicBezTo>
                    <a:pt x="59" y="184"/>
                    <a:pt x="59" y="184"/>
                    <a:pt x="59" y="184"/>
                  </a:cubicBezTo>
                  <a:cubicBezTo>
                    <a:pt x="73" y="174"/>
                    <a:pt x="73" y="174"/>
                    <a:pt x="73" y="174"/>
                  </a:cubicBezTo>
                  <a:cubicBezTo>
                    <a:pt x="83" y="187"/>
                    <a:pt x="83" y="187"/>
                    <a:pt x="83" y="187"/>
                  </a:cubicBezTo>
                  <a:cubicBezTo>
                    <a:pt x="68" y="197"/>
                    <a:pt x="68" y="197"/>
                    <a:pt x="68" y="197"/>
                  </a:cubicBezTo>
                  <a:close/>
                  <a:moveTo>
                    <a:pt x="38" y="217"/>
                  </a:moveTo>
                  <a:cubicBezTo>
                    <a:pt x="29" y="204"/>
                    <a:pt x="29" y="204"/>
                    <a:pt x="29" y="204"/>
                  </a:cubicBezTo>
                  <a:cubicBezTo>
                    <a:pt x="44" y="194"/>
                    <a:pt x="44" y="194"/>
                    <a:pt x="44" y="194"/>
                  </a:cubicBezTo>
                  <a:cubicBezTo>
                    <a:pt x="53" y="207"/>
                    <a:pt x="53" y="207"/>
                    <a:pt x="53" y="207"/>
                  </a:cubicBezTo>
                  <a:cubicBezTo>
                    <a:pt x="38" y="217"/>
                    <a:pt x="38" y="217"/>
                    <a:pt x="38" y="217"/>
                  </a:cubicBezTo>
                  <a:close/>
                  <a:moveTo>
                    <a:pt x="9" y="237"/>
                  </a:moveTo>
                  <a:cubicBezTo>
                    <a:pt x="0" y="224"/>
                    <a:pt x="0" y="224"/>
                    <a:pt x="0" y="224"/>
                  </a:cubicBezTo>
                  <a:cubicBezTo>
                    <a:pt x="14" y="214"/>
                    <a:pt x="14" y="214"/>
                    <a:pt x="14" y="214"/>
                  </a:cubicBezTo>
                  <a:cubicBezTo>
                    <a:pt x="24" y="227"/>
                    <a:pt x="24" y="227"/>
                    <a:pt x="24" y="227"/>
                  </a:cubicBezTo>
                  <a:lnTo>
                    <a:pt x="9" y="237"/>
                  </a:lnTo>
                  <a:close/>
                </a:path>
              </a:pathLst>
            </a:custGeom>
            <a:solidFill>
              <a:srgbClr val="9BC3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41" name="Oval 45"/>
            <p:cNvSpPr>
              <a:spLocks noChangeArrowheads="1"/>
            </p:cNvSpPr>
            <p:nvPr/>
          </p:nvSpPr>
          <p:spPr bwMode="auto">
            <a:xfrm>
              <a:off x="9086961" y="4234864"/>
              <a:ext cx="312007" cy="313636"/>
            </a:xfrm>
            <a:prstGeom prst="ellipse">
              <a:avLst/>
            </a:pr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42" name="Oval 46"/>
            <p:cNvSpPr>
              <a:spLocks noChangeArrowheads="1"/>
            </p:cNvSpPr>
            <p:nvPr/>
          </p:nvSpPr>
          <p:spPr bwMode="auto">
            <a:xfrm>
              <a:off x="9126063" y="4274781"/>
              <a:ext cx="232987" cy="23380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43" name="Freeform 47"/>
            <p:cNvSpPr/>
            <p:nvPr/>
          </p:nvSpPr>
          <p:spPr bwMode="auto">
            <a:xfrm>
              <a:off x="9123619" y="4317142"/>
              <a:ext cx="2056962" cy="2537600"/>
            </a:xfrm>
            <a:custGeom>
              <a:avLst/>
              <a:gdLst>
                <a:gd name="T0" fmla="*/ 1068 w 1068"/>
                <a:gd name="T1" fmla="*/ 1174 h 1317"/>
                <a:gd name="T2" fmla="*/ 1039 w 1068"/>
                <a:gd name="T3" fmla="*/ 1122 h 1317"/>
                <a:gd name="T4" fmla="*/ 936 w 1068"/>
                <a:gd name="T5" fmla="*/ 942 h 1317"/>
                <a:gd name="T6" fmla="*/ 850 w 1068"/>
                <a:gd name="T7" fmla="*/ 609 h 1317"/>
                <a:gd name="T8" fmla="*/ 753 w 1068"/>
                <a:gd name="T9" fmla="*/ 395 h 1317"/>
                <a:gd name="T10" fmla="*/ 620 w 1068"/>
                <a:gd name="T11" fmla="*/ 301 h 1317"/>
                <a:gd name="T12" fmla="*/ 578 w 1068"/>
                <a:gd name="T13" fmla="*/ 342 h 1317"/>
                <a:gd name="T14" fmla="*/ 466 w 1068"/>
                <a:gd name="T15" fmla="*/ 276 h 1317"/>
                <a:gd name="T16" fmla="*/ 414 w 1068"/>
                <a:gd name="T17" fmla="*/ 326 h 1317"/>
                <a:gd name="T18" fmla="*/ 328 w 1068"/>
                <a:gd name="T19" fmla="*/ 273 h 1317"/>
                <a:gd name="T20" fmla="*/ 273 w 1068"/>
                <a:gd name="T21" fmla="*/ 312 h 1317"/>
                <a:gd name="T22" fmla="*/ 150 w 1068"/>
                <a:gd name="T23" fmla="*/ 100 h 1317"/>
                <a:gd name="T24" fmla="*/ 64 w 1068"/>
                <a:gd name="T25" fmla="*/ 11 h 1317"/>
                <a:gd name="T26" fmla="*/ 44 w 1068"/>
                <a:gd name="T27" fmla="*/ 144 h 1317"/>
                <a:gd name="T28" fmla="*/ 168 w 1068"/>
                <a:gd name="T29" fmla="*/ 431 h 1317"/>
                <a:gd name="T30" fmla="*/ 280 w 1068"/>
                <a:gd name="T31" fmla="*/ 701 h 1317"/>
                <a:gd name="T32" fmla="*/ 281 w 1068"/>
                <a:gd name="T33" fmla="*/ 768 h 1317"/>
                <a:gd name="T34" fmla="*/ 236 w 1068"/>
                <a:gd name="T35" fmla="*/ 683 h 1317"/>
                <a:gd name="T36" fmla="*/ 221 w 1068"/>
                <a:gd name="T37" fmla="*/ 582 h 1317"/>
                <a:gd name="T38" fmla="*/ 158 w 1068"/>
                <a:gd name="T39" fmla="*/ 479 h 1317"/>
                <a:gd name="T40" fmla="*/ 123 w 1068"/>
                <a:gd name="T41" fmla="*/ 559 h 1317"/>
                <a:gd name="T42" fmla="*/ 89 w 1068"/>
                <a:gd name="T43" fmla="*/ 712 h 1317"/>
                <a:gd name="T44" fmla="*/ 173 w 1068"/>
                <a:gd name="T45" fmla="*/ 882 h 1317"/>
                <a:gd name="T46" fmla="*/ 338 w 1068"/>
                <a:gd name="T47" fmla="*/ 1010 h 1317"/>
                <a:gd name="T48" fmla="*/ 601 w 1068"/>
                <a:gd name="T49" fmla="*/ 1172 h 1317"/>
                <a:gd name="T50" fmla="*/ 694 w 1068"/>
                <a:gd name="T51" fmla="*/ 1317 h 1317"/>
                <a:gd name="T52" fmla="*/ 854 w 1068"/>
                <a:gd name="T53" fmla="*/ 1317 h 1317"/>
                <a:gd name="T54" fmla="*/ 1068 w 1068"/>
                <a:gd name="T55" fmla="*/ 1174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8" h="1317">
                  <a:moveTo>
                    <a:pt x="1068" y="1174"/>
                  </a:moveTo>
                  <a:cubicBezTo>
                    <a:pt x="1054" y="1151"/>
                    <a:pt x="1043" y="1132"/>
                    <a:pt x="1039" y="1122"/>
                  </a:cubicBezTo>
                  <a:cubicBezTo>
                    <a:pt x="1022" y="1080"/>
                    <a:pt x="977" y="1010"/>
                    <a:pt x="936" y="942"/>
                  </a:cubicBezTo>
                  <a:cubicBezTo>
                    <a:pt x="895" y="873"/>
                    <a:pt x="868" y="702"/>
                    <a:pt x="850" y="609"/>
                  </a:cubicBezTo>
                  <a:cubicBezTo>
                    <a:pt x="832" y="515"/>
                    <a:pt x="797" y="441"/>
                    <a:pt x="753" y="395"/>
                  </a:cubicBezTo>
                  <a:cubicBezTo>
                    <a:pt x="710" y="349"/>
                    <a:pt x="662" y="278"/>
                    <a:pt x="620" y="301"/>
                  </a:cubicBezTo>
                  <a:cubicBezTo>
                    <a:pt x="578" y="324"/>
                    <a:pt x="578" y="342"/>
                    <a:pt x="578" y="342"/>
                  </a:cubicBezTo>
                  <a:cubicBezTo>
                    <a:pt x="578" y="342"/>
                    <a:pt x="516" y="261"/>
                    <a:pt x="466" y="276"/>
                  </a:cubicBezTo>
                  <a:cubicBezTo>
                    <a:pt x="417" y="291"/>
                    <a:pt x="414" y="326"/>
                    <a:pt x="414" y="326"/>
                  </a:cubicBezTo>
                  <a:cubicBezTo>
                    <a:pt x="414" y="326"/>
                    <a:pt x="381" y="259"/>
                    <a:pt x="328" y="273"/>
                  </a:cubicBezTo>
                  <a:cubicBezTo>
                    <a:pt x="275" y="287"/>
                    <a:pt x="273" y="312"/>
                    <a:pt x="273" y="312"/>
                  </a:cubicBezTo>
                  <a:cubicBezTo>
                    <a:pt x="273" y="312"/>
                    <a:pt x="184" y="167"/>
                    <a:pt x="150" y="100"/>
                  </a:cubicBezTo>
                  <a:cubicBezTo>
                    <a:pt x="117" y="34"/>
                    <a:pt x="95" y="0"/>
                    <a:pt x="64" y="11"/>
                  </a:cubicBezTo>
                  <a:cubicBezTo>
                    <a:pt x="34" y="21"/>
                    <a:pt x="0" y="59"/>
                    <a:pt x="44" y="144"/>
                  </a:cubicBezTo>
                  <a:cubicBezTo>
                    <a:pt x="87" y="229"/>
                    <a:pt x="137" y="369"/>
                    <a:pt x="168" y="431"/>
                  </a:cubicBezTo>
                  <a:cubicBezTo>
                    <a:pt x="199" y="493"/>
                    <a:pt x="262" y="623"/>
                    <a:pt x="280" y="701"/>
                  </a:cubicBezTo>
                  <a:cubicBezTo>
                    <a:pt x="299" y="779"/>
                    <a:pt x="305" y="778"/>
                    <a:pt x="281" y="768"/>
                  </a:cubicBezTo>
                  <a:cubicBezTo>
                    <a:pt x="256" y="757"/>
                    <a:pt x="256" y="703"/>
                    <a:pt x="236" y="683"/>
                  </a:cubicBezTo>
                  <a:cubicBezTo>
                    <a:pt x="216" y="664"/>
                    <a:pt x="213" y="607"/>
                    <a:pt x="221" y="582"/>
                  </a:cubicBezTo>
                  <a:cubicBezTo>
                    <a:pt x="228" y="556"/>
                    <a:pt x="186" y="485"/>
                    <a:pt x="158" y="479"/>
                  </a:cubicBezTo>
                  <a:cubicBezTo>
                    <a:pt x="131" y="473"/>
                    <a:pt x="124" y="495"/>
                    <a:pt x="123" y="559"/>
                  </a:cubicBezTo>
                  <a:cubicBezTo>
                    <a:pt x="122" y="624"/>
                    <a:pt x="63" y="659"/>
                    <a:pt x="89" y="712"/>
                  </a:cubicBezTo>
                  <a:cubicBezTo>
                    <a:pt x="115" y="765"/>
                    <a:pt x="159" y="850"/>
                    <a:pt x="173" y="882"/>
                  </a:cubicBezTo>
                  <a:cubicBezTo>
                    <a:pt x="187" y="913"/>
                    <a:pt x="263" y="978"/>
                    <a:pt x="338" y="1010"/>
                  </a:cubicBezTo>
                  <a:cubicBezTo>
                    <a:pt x="413" y="1041"/>
                    <a:pt x="550" y="1103"/>
                    <a:pt x="601" y="1172"/>
                  </a:cubicBezTo>
                  <a:cubicBezTo>
                    <a:pt x="618" y="1197"/>
                    <a:pt x="654" y="1253"/>
                    <a:pt x="694" y="1317"/>
                  </a:cubicBezTo>
                  <a:cubicBezTo>
                    <a:pt x="854" y="1317"/>
                    <a:pt x="854" y="1317"/>
                    <a:pt x="854" y="1317"/>
                  </a:cubicBezTo>
                  <a:lnTo>
                    <a:pt x="1068" y="1174"/>
                  </a:lnTo>
                  <a:close/>
                </a:path>
              </a:pathLst>
            </a:custGeom>
            <a:solidFill>
              <a:srgbClr val="BD90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44" name="Freeform 48"/>
            <p:cNvSpPr/>
            <p:nvPr/>
          </p:nvSpPr>
          <p:spPr bwMode="auto">
            <a:xfrm>
              <a:off x="9649876" y="4918345"/>
              <a:ext cx="254167" cy="379622"/>
            </a:xfrm>
            <a:custGeom>
              <a:avLst/>
              <a:gdLst>
                <a:gd name="T0" fmla="*/ 0 w 132"/>
                <a:gd name="T1" fmla="*/ 0 h 197"/>
                <a:gd name="T2" fmla="*/ 83 w 132"/>
                <a:gd name="T3" fmla="*/ 162 h 197"/>
                <a:gd name="T4" fmla="*/ 110 w 132"/>
                <a:gd name="T5" fmla="*/ 178 h 197"/>
                <a:gd name="T6" fmla="*/ 0 w 132"/>
                <a:gd name="T7" fmla="*/ 0 h 197"/>
              </a:gdLst>
              <a:ahLst/>
              <a:cxnLst>
                <a:cxn ang="0">
                  <a:pos x="T0" y="T1"/>
                </a:cxn>
                <a:cxn ang="0">
                  <a:pos x="T2" y="T3"/>
                </a:cxn>
                <a:cxn ang="0">
                  <a:pos x="T4" y="T5"/>
                </a:cxn>
                <a:cxn ang="0">
                  <a:pos x="T6" y="T7"/>
                </a:cxn>
              </a:cxnLst>
              <a:rect l="0" t="0" r="r" b="b"/>
              <a:pathLst>
                <a:path w="132" h="197">
                  <a:moveTo>
                    <a:pt x="0" y="0"/>
                  </a:moveTo>
                  <a:cubicBezTo>
                    <a:pt x="14" y="22"/>
                    <a:pt x="67" y="130"/>
                    <a:pt x="83" y="162"/>
                  </a:cubicBezTo>
                  <a:cubicBezTo>
                    <a:pt x="100" y="194"/>
                    <a:pt x="132" y="197"/>
                    <a:pt x="110" y="178"/>
                  </a:cubicBezTo>
                  <a:cubicBezTo>
                    <a:pt x="88" y="159"/>
                    <a:pt x="45" y="64"/>
                    <a:pt x="0" y="0"/>
                  </a:cubicBezTo>
                  <a:close/>
                </a:path>
              </a:pathLst>
            </a:custGeom>
            <a:solidFill>
              <a:srgbClr val="8C6A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45" name="Freeform 49"/>
            <p:cNvSpPr/>
            <p:nvPr/>
          </p:nvSpPr>
          <p:spPr bwMode="auto">
            <a:xfrm>
              <a:off x="9921150" y="4945229"/>
              <a:ext cx="250094" cy="293270"/>
            </a:xfrm>
            <a:custGeom>
              <a:avLst/>
              <a:gdLst>
                <a:gd name="T0" fmla="*/ 0 w 130"/>
                <a:gd name="T1" fmla="*/ 0 h 152"/>
                <a:gd name="T2" fmla="*/ 96 w 130"/>
                <a:gd name="T3" fmla="*/ 134 h 152"/>
                <a:gd name="T4" fmla="*/ 82 w 130"/>
                <a:gd name="T5" fmla="*/ 97 h 152"/>
                <a:gd name="T6" fmla="*/ 0 w 130"/>
                <a:gd name="T7" fmla="*/ 0 h 152"/>
              </a:gdLst>
              <a:ahLst/>
              <a:cxnLst>
                <a:cxn ang="0">
                  <a:pos x="T0" y="T1"/>
                </a:cxn>
                <a:cxn ang="0">
                  <a:pos x="T2" y="T3"/>
                </a:cxn>
                <a:cxn ang="0">
                  <a:pos x="T4" y="T5"/>
                </a:cxn>
                <a:cxn ang="0">
                  <a:pos x="T6" y="T7"/>
                </a:cxn>
              </a:cxnLst>
              <a:rect l="0" t="0" r="r" b="b"/>
              <a:pathLst>
                <a:path w="130" h="152">
                  <a:moveTo>
                    <a:pt x="0" y="0"/>
                  </a:moveTo>
                  <a:cubicBezTo>
                    <a:pt x="16" y="31"/>
                    <a:pt x="62" y="115"/>
                    <a:pt x="96" y="134"/>
                  </a:cubicBezTo>
                  <a:cubicBezTo>
                    <a:pt x="130" y="152"/>
                    <a:pt x="113" y="129"/>
                    <a:pt x="82" y="97"/>
                  </a:cubicBezTo>
                  <a:cubicBezTo>
                    <a:pt x="50" y="65"/>
                    <a:pt x="38" y="47"/>
                    <a:pt x="0" y="0"/>
                  </a:cubicBezTo>
                  <a:close/>
                </a:path>
              </a:pathLst>
            </a:custGeom>
            <a:solidFill>
              <a:srgbClr val="8C6A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46" name="Freeform 50"/>
            <p:cNvSpPr/>
            <p:nvPr/>
          </p:nvSpPr>
          <p:spPr bwMode="auto">
            <a:xfrm>
              <a:off x="10237230" y="4976185"/>
              <a:ext cx="282680" cy="221582"/>
            </a:xfrm>
            <a:custGeom>
              <a:avLst/>
              <a:gdLst>
                <a:gd name="T0" fmla="*/ 0 w 147"/>
                <a:gd name="T1" fmla="*/ 0 h 115"/>
                <a:gd name="T2" fmla="*/ 105 w 147"/>
                <a:gd name="T3" fmla="*/ 112 h 115"/>
                <a:gd name="T4" fmla="*/ 87 w 147"/>
                <a:gd name="T5" fmla="*/ 84 h 115"/>
                <a:gd name="T6" fmla="*/ 0 w 147"/>
                <a:gd name="T7" fmla="*/ 0 h 115"/>
              </a:gdLst>
              <a:ahLst/>
              <a:cxnLst>
                <a:cxn ang="0">
                  <a:pos x="T0" y="T1"/>
                </a:cxn>
                <a:cxn ang="0">
                  <a:pos x="T2" y="T3"/>
                </a:cxn>
                <a:cxn ang="0">
                  <a:pos x="T4" y="T5"/>
                </a:cxn>
                <a:cxn ang="0">
                  <a:pos x="T6" y="T7"/>
                </a:cxn>
              </a:cxnLst>
              <a:rect l="0" t="0" r="r" b="b"/>
              <a:pathLst>
                <a:path w="147" h="115">
                  <a:moveTo>
                    <a:pt x="0" y="0"/>
                  </a:moveTo>
                  <a:cubicBezTo>
                    <a:pt x="20" y="38"/>
                    <a:pt x="63" y="108"/>
                    <a:pt x="105" y="112"/>
                  </a:cubicBezTo>
                  <a:cubicBezTo>
                    <a:pt x="147" y="115"/>
                    <a:pt x="104" y="95"/>
                    <a:pt x="87" y="84"/>
                  </a:cubicBezTo>
                  <a:cubicBezTo>
                    <a:pt x="69" y="73"/>
                    <a:pt x="43" y="52"/>
                    <a:pt x="0" y="0"/>
                  </a:cubicBezTo>
                  <a:close/>
                </a:path>
              </a:pathLst>
            </a:custGeom>
            <a:solidFill>
              <a:srgbClr val="8C6A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47" name="Freeform 51"/>
            <p:cNvSpPr/>
            <p:nvPr/>
          </p:nvSpPr>
          <p:spPr bwMode="auto">
            <a:xfrm>
              <a:off x="9170054" y="4321215"/>
              <a:ext cx="173518" cy="187367"/>
            </a:xfrm>
            <a:custGeom>
              <a:avLst/>
              <a:gdLst>
                <a:gd name="T0" fmla="*/ 33 w 90"/>
                <a:gd name="T1" fmla="*/ 9 h 97"/>
                <a:gd name="T2" fmla="*/ 11 w 90"/>
                <a:gd name="T3" fmla="*/ 50 h 97"/>
                <a:gd name="T4" fmla="*/ 66 w 90"/>
                <a:gd name="T5" fmla="*/ 89 h 97"/>
                <a:gd name="T6" fmla="*/ 76 w 90"/>
                <a:gd name="T7" fmla="*/ 32 h 97"/>
                <a:gd name="T8" fmla="*/ 33 w 90"/>
                <a:gd name="T9" fmla="*/ 9 h 97"/>
              </a:gdLst>
              <a:ahLst/>
              <a:cxnLst>
                <a:cxn ang="0">
                  <a:pos x="T0" y="T1"/>
                </a:cxn>
                <a:cxn ang="0">
                  <a:pos x="T2" y="T3"/>
                </a:cxn>
                <a:cxn ang="0">
                  <a:pos x="T4" y="T5"/>
                </a:cxn>
                <a:cxn ang="0">
                  <a:pos x="T6" y="T7"/>
                </a:cxn>
                <a:cxn ang="0">
                  <a:pos x="T8" y="T9"/>
                </a:cxn>
              </a:cxnLst>
              <a:rect l="0" t="0" r="r" b="b"/>
              <a:pathLst>
                <a:path w="90" h="97">
                  <a:moveTo>
                    <a:pt x="33" y="9"/>
                  </a:moveTo>
                  <a:cubicBezTo>
                    <a:pt x="18" y="16"/>
                    <a:pt x="0" y="29"/>
                    <a:pt x="11" y="50"/>
                  </a:cubicBezTo>
                  <a:cubicBezTo>
                    <a:pt x="21" y="71"/>
                    <a:pt x="44" y="97"/>
                    <a:pt x="66" y="89"/>
                  </a:cubicBezTo>
                  <a:cubicBezTo>
                    <a:pt x="87" y="81"/>
                    <a:pt x="90" y="58"/>
                    <a:pt x="76" y="32"/>
                  </a:cubicBezTo>
                  <a:cubicBezTo>
                    <a:pt x="61" y="7"/>
                    <a:pt x="51" y="0"/>
                    <a:pt x="33" y="9"/>
                  </a:cubicBezTo>
                  <a:close/>
                </a:path>
              </a:pathLst>
            </a:custGeom>
            <a:solidFill>
              <a:srgbClr val="DBBC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48" name="Freeform 52"/>
            <p:cNvSpPr/>
            <p:nvPr/>
          </p:nvSpPr>
          <p:spPr bwMode="auto">
            <a:xfrm>
              <a:off x="9280030" y="4602266"/>
              <a:ext cx="294085" cy="327485"/>
            </a:xfrm>
            <a:custGeom>
              <a:avLst/>
              <a:gdLst>
                <a:gd name="T0" fmla="*/ 48 w 153"/>
                <a:gd name="T1" fmla="*/ 21 h 170"/>
                <a:gd name="T2" fmla="*/ 100 w 153"/>
                <a:gd name="T3" fmla="*/ 144 h 170"/>
                <a:gd name="T4" fmla="*/ 48 w 153"/>
                <a:gd name="T5" fmla="*/ 21 h 170"/>
              </a:gdLst>
              <a:ahLst/>
              <a:cxnLst>
                <a:cxn ang="0">
                  <a:pos x="T0" y="T1"/>
                </a:cxn>
                <a:cxn ang="0">
                  <a:pos x="T2" y="T3"/>
                </a:cxn>
                <a:cxn ang="0">
                  <a:pos x="T4" y="T5"/>
                </a:cxn>
              </a:cxnLst>
              <a:rect l="0" t="0" r="r" b="b"/>
              <a:pathLst>
                <a:path w="153" h="170">
                  <a:moveTo>
                    <a:pt x="48" y="21"/>
                  </a:moveTo>
                  <a:cubicBezTo>
                    <a:pt x="0" y="46"/>
                    <a:pt x="46" y="170"/>
                    <a:pt x="100" y="144"/>
                  </a:cubicBezTo>
                  <a:cubicBezTo>
                    <a:pt x="153" y="117"/>
                    <a:pt x="89" y="0"/>
                    <a:pt x="48" y="21"/>
                  </a:cubicBezTo>
                  <a:close/>
                </a:path>
              </a:pathLst>
            </a:custGeom>
            <a:solidFill>
              <a:srgbClr val="C99E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49" name="Freeform 53"/>
            <p:cNvSpPr/>
            <p:nvPr/>
          </p:nvSpPr>
          <p:spPr bwMode="auto">
            <a:xfrm>
              <a:off x="9362308" y="5245830"/>
              <a:ext cx="46434" cy="150708"/>
            </a:xfrm>
            <a:custGeom>
              <a:avLst/>
              <a:gdLst>
                <a:gd name="T0" fmla="*/ 14 w 24"/>
                <a:gd name="T1" fmla="*/ 0 h 78"/>
                <a:gd name="T2" fmla="*/ 0 w 24"/>
                <a:gd name="T3" fmla="*/ 77 h 78"/>
                <a:gd name="T4" fmla="*/ 0 w 24"/>
                <a:gd name="T5" fmla="*/ 78 h 78"/>
                <a:gd name="T6" fmla="*/ 22 w 24"/>
                <a:gd name="T7" fmla="*/ 34 h 78"/>
                <a:gd name="T8" fmla="*/ 14 w 24"/>
                <a:gd name="T9" fmla="*/ 0 h 78"/>
              </a:gdLst>
              <a:ahLst/>
              <a:cxnLst>
                <a:cxn ang="0">
                  <a:pos x="T0" y="T1"/>
                </a:cxn>
                <a:cxn ang="0">
                  <a:pos x="T2" y="T3"/>
                </a:cxn>
                <a:cxn ang="0">
                  <a:pos x="T4" y="T5"/>
                </a:cxn>
                <a:cxn ang="0">
                  <a:pos x="T6" y="T7"/>
                </a:cxn>
                <a:cxn ang="0">
                  <a:pos x="T8" y="T9"/>
                </a:cxn>
              </a:cxnLst>
              <a:rect l="0" t="0" r="r" b="b"/>
              <a:pathLst>
                <a:path w="24" h="78">
                  <a:moveTo>
                    <a:pt x="14" y="0"/>
                  </a:moveTo>
                  <a:cubicBezTo>
                    <a:pt x="3" y="9"/>
                    <a:pt x="0" y="33"/>
                    <a:pt x="0" y="77"/>
                  </a:cubicBezTo>
                  <a:cubicBezTo>
                    <a:pt x="0" y="77"/>
                    <a:pt x="0" y="78"/>
                    <a:pt x="0" y="78"/>
                  </a:cubicBezTo>
                  <a:cubicBezTo>
                    <a:pt x="17" y="70"/>
                    <a:pt x="20" y="50"/>
                    <a:pt x="22" y="34"/>
                  </a:cubicBezTo>
                  <a:cubicBezTo>
                    <a:pt x="24" y="18"/>
                    <a:pt x="22" y="7"/>
                    <a:pt x="14" y="0"/>
                  </a:cubicBezTo>
                  <a:close/>
                </a:path>
              </a:pathLst>
            </a:custGeom>
            <a:solidFill>
              <a:srgbClr val="DBBC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50" name="Freeform 54"/>
            <p:cNvSpPr>
              <a:spLocks noEditPoints="1"/>
            </p:cNvSpPr>
            <p:nvPr/>
          </p:nvSpPr>
          <p:spPr bwMode="auto">
            <a:xfrm>
              <a:off x="9428294" y="4905311"/>
              <a:ext cx="175147" cy="153967"/>
            </a:xfrm>
            <a:custGeom>
              <a:avLst/>
              <a:gdLst>
                <a:gd name="T0" fmla="*/ 17 w 91"/>
                <a:gd name="T1" fmla="*/ 80 h 80"/>
                <a:gd name="T2" fmla="*/ 91 w 91"/>
                <a:gd name="T3" fmla="*/ 47 h 80"/>
                <a:gd name="T4" fmla="*/ 17 w 91"/>
                <a:gd name="T5" fmla="*/ 80 h 80"/>
                <a:gd name="T6" fmla="*/ 71 w 91"/>
                <a:gd name="T7" fmla="*/ 2 h 80"/>
                <a:gd name="T8" fmla="*/ 0 w 91"/>
                <a:gd name="T9" fmla="*/ 47 h 80"/>
                <a:gd name="T10" fmla="*/ 71 w 91"/>
                <a:gd name="T11" fmla="*/ 2 h 80"/>
              </a:gdLst>
              <a:ahLst/>
              <a:cxnLst>
                <a:cxn ang="0">
                  <a:pos x="T0" y="T1"/>
                </a:cxn>
                <a:cxn ang="0">
                  <a:pos x="T2" y="T3"/>
                </a:cxn>
                <a:cxn ang="0">
                  <a:pos x="T4" y="T5"/>
                </a:cxn>
                <a:cxn ang="0">
                  <a:pos x="T6" y="T7"/>
                </a:cxn>
                <a:cxn ang="0">
                  <a:pos x="T8" y="T9"/>
                </a:cxn>
                <a:cxn ang="0">
                  <a:pos x="T10" y="T11"/>
                </a:cxn>
              </a:cxnLst>
              <a:rect l="0" t="0" r="r" b="b"/>
              <a:pathLst>
                <a:path w="91" h="80">
                  <a:moveTo>
                    <a:pt x="17" y="80"/>
                  </a:moveTo>
                  <a:cubicBezTo>
                    <a:pt x="49" y="78"/>
                    <a:pt x="74" y="63"/>
                    <a:pt x="91" y="47"/>
                  </a:cubicBezTo>
                  <a:cubicBezTo>
                    <a:pt x="67" y="59"/>
                    <a:pt x="41" y="72"/>
                    <a:pt x="17" y="80"/>
                  </a:cubicBezTo>
                  <a:close/>
                  <a:moveTo>
                    <a:pt x="71" y="2"/>
                  </a:moveTo>
                  <a:cubicBezTo>
                    <a:pt x="53" y="0"/>
                    <a:pt x="13" y="21"/>
                    <a:pt x="0" y="47"/>
                  </a:cubicBezTo>
                  <a:cubicBezTo>
                    <a:pt x="19" y="30"/>
                    <a:pt x="57" y="6"/>
                    <a:pt x="71" y="2"/>
                  </a:cubicBezTo>
                  <a:close/>
                </a:path>
              </a:pathLst>
            </a:custGeom>
            <a:solidFill>
              <a:srgbClr val="8C6A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51" name="Freeform 55"/>
            <p:cNvSpPr/>
            <p:nvPr/>
          </p:nvSpPr>
          <p:spPr bwMode="auto">
            <a:xfrm>
              <a:off x="9214044" y="4473553"/>
              <a:ext cx="232987" cy="177591"/>
            </a:xfrm>
            <a:custGeom>
              <a:avLst/>
              <a:gdLst>
                <a:gd name="T0" fmla="*/ 48 w 121"/>
                <a:gd name="T1" fmla="*/ 21 h 92"/>
                <a:gd name="T2" fmla="*/ 68 w 121"/>
                <a:gd name="T3" fmla="*/ 66 h 92"/>
                <a:gd name="T4" fmla="*/ 48 w 121"/>
                <a:gd name="T5" fmla="*/ 21 h 92"/>
              </a:gdLst>
              <a:ahLst/>
              <a:cxnLst>
                <a:cxn ang="0">
                  <a:pos x="T0" y="T1"/>
                </a:cxn>
                <a:cxn ang="0">
                  <a:pos x="T2" y="T3"/>
                </a:cxn>
                <a:cxn ang="0">
                  <a:pos x="T4" y="T5"/>
                </a:cxn>
              </a:cxnLst>
              <a:rect l="0" t="0" r="r" b="b"/>
              <a:pathLst>
                <a:path w="121" h="92">
                  <a:moveTo>
                    <a:pt x="48" y="21"/>
                  </a:moveTo>
                  <a:cubicBezTo>
                    <a:pt x="0" y="45"/>
                    <a:pt x="14" y="92"/>
                    <a:pt x="68" y="66"/>
                  </a:cubicBezTo>
                  <a:cubicBezTo>
                    <a:pt x="121" y="40"/>
                    <a:pt x="90" y="0"/>
                    <a:pt x="48" y="21"/>
                  </a:cubicBezTo>
                  <a:close/>
                </a:path>
              </a:pathLst>
            </a:custGeom>
            <a:solidFill>
              <a:srgbClr val="C99E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52" name="Freeform 56"/>
            <p:cNvSpPr/>
            <p:nvPr/>
          </p:nvSpPr>
          <p:spPr bwMode="auto">
            <a:xfrm>
              <a:off x="9734598" y="4820589"/>
              <a:ext cx="487154" cy="531144"/>
            </a:xfrm>
            <a:custGeom>
              <a:avLst/>
              <a:gdLst>
                <a:gd name="T0" fmla="*/ 23 w 253"/>
                <a:gd name="T1" fmla="*/ 20 h 276"/>
                <a:gd name="T2" fmla="*/ 71 w 253"/>
                <a:gd name="T3" fmla="*/ 176 h 276"/>
                <a:gd name="T4" fmla="*/ 219 w 253"/>
                <a:gd name="T5" fmla="*/ 240 h 276"/>
                <a:gd name="T6" fmla="*/ 126 w 253"/>
                <a:gd name="T7" fmla="*/ 114 h 276"/>
                <a:gd name="T8" fmla="*/ 23 w 253"/>
                <a:gd name="T9" fmla="*/ 20 h 276"/>
              </a:gdLst>
              <a:ahLst/>
              <a:cxnLst>
                <a:cxn ang="0">
                  <a:pos x="T0" y="T1"/>
                </a:cxn>
                <a:cxn ang="0">
                  <a:pos x="T2" y="T3"/>
                </a:cxn>
                <a:cxn ang="0">
                  <a:pos x="T4" y="T5"/>
                </a:cxn>
                <a:cxn ang="0">
                  <a:pos x="T6" y="T7"/>
                </a:cxn>
                <a:cxn ang="0">
                  <a:pos x="T8" y="T9"/>
                </a:cxn>
              </a:cxnLst>
              <a:rect l="0" t="0" r="r" b="b"/>
              <a:pathLst>
                <a:path w="253" h="276">
                  <a:moveTo>
                    <a:pt x="23" y="20"/>
                  </a:moveTo>
                  <a:cubicBezTo>
                    <a:pt x="0" y="33"/>
                    <a:pt x="48" y="125"/>
                    <a:pt x="71" y="176"/>
                  </a:cubicBezTo>
                  <a:cubicBezTo>
                    <a:pt x="93" y="228"/>
                    <a:pt x="253" y="276"/>
                    <a:pt x="219" y="240"/>
                  </a:cubicBezTo>
                  <a:cubicBezTo>
                    <a:pt x="184" y="204"/>
                    <a:pt x="155" y="145"/>
                    <a:pt x="126" y="114"/>
                  </a:cubicBezTo>
                  <a:cubicBezTo>
                    <a:pt x="98" y="83"/>
                    <a:pt x="61" y="0"/>
                    <a:pt x="23" y="20"/>
                  </a:cubicBezTo>
                  <a:close/>
                </a:path>
              </a:pathLst>
            </a:custGeom>
            <a:solidFill>
              <a:srgbClr val="C99E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53" name="Freeform 57"/>
            <p:cNvSpPr/>
            <p:nvPr/>
          </p:nvSpPr>
          <p:spPr bwMode="auto">
            <a:xfrm>
              <a:off x="9341128" y="4985960"/>
              <a:ext cx="1829678" cy="1868781"/>
            </a:xfrm>
            <a:custGeom>
              <a:avLst/>
              <a:gdLst>
                <a:gd name="T0" fmla="*/ 130 w 950"/>
                <a:gd name="T1" fmla="*/ 63 h 970"/>
                <a:gd name="T2" fmla="*/ 195 w 950"/>
                <a:gd name="T3" fmla="*/ 50 h 970"/>
                <a:gd name="T4" fmla="*/ 271 w 950"/>
                <a:gd name="T5" fmla="*/ 194 h 970"/>
                <a:gd name="T6" fmla="*/ 355 w 950"/>
                <a:gd name="T7" fmla="*/ 241 h 970"/>
                <a:gd name="T8" fmla="*/ 460 w 950"/>
                <a:gd name="T9" fmla="*/ 194 h 970"/>
                <a:gd name="T10" fmla="*/ 520 w 950"/>
                <a:gd name="T11" fmla="*/ 152 h 970"/>
                <a:gd name="T12" fmla="*/ 611 w 950"/>
                <a:gd name="T13" fmla="*/ 169 h 970"/>
                <a:gd name="T14" fmla="*/ 683 w 950"/>
                <a:gd name="T15" fmla="*/ 132 h 970"/>
                <a:gd name="T16" fmla="*/ 741 w 950"/>
                <a:gd name="T17" fmla="*/ 338 h 970"/>
                <a:gd name="T18" fmla="*/ 783 w 950"/>
                <a:gd name="T19" fmla="*/ 535 h 970"/>
                <a:gd name="T20" fmla="*/ 890 w 950"/>
                <a:gd name="T21" fmla="*/ 723 h 970"/>
                <a:gd name="T22" fmla="*/ 950 w 950"/>
                <a:gd name="T23" fmla="*/ 830 h 970"/>
                <a:gd name="T24" fmla="*/ 741 w 950"/>
                <a:gd name="T25" fmla="*/ 970 h 970"/>
                <a:gd name="T26" fmla="*/ 634 w 950"/>
                <a:gd name="T27" fmla="*/ 970 h 970"/>
                <a:gd name="T28" fmla="*/ 499 w 950"/>
                <a:gd name="T29" fmla="*/ 776 h 970"/>
                <a:gd name="T30" fmla="*/ 314 w 950"/>
                <a:gd name="T31" fmla="*/ 660 h 970"/>
                <a:gd name="T32" fmla="*/ 106 w 950"/>
                <a:gd name="T33" fmla="*/ 563 h 970"/>
                <a:gd name="T34" fmla="*/ 28 w 950"/>
                <a:gd name="T35" fmla="*/ 394 h 970"/>
                <a:gd name="T36" fmla="*/ 13 w 950"/>
                <a:gd name="T37" fmla="*/ 298 h 970"/>
                <a:gd name="T38" fmla="*/ 50 w 950"/>
                <a:gd name="T39" fmla="*/ 261 h 970"/>
                <a:gd name="T40" fmla="*/ 83 w 950"/>
                <a:gd name="T41" fmla="*/ 358 h 970"/>
                <a:gd name="T42" fmla="*/ 131 w 950"/>
                <a:gd name="T43" fmla="*/ 445 h 970"/>
                <a:gd name="T44" fmla="*/ 197 w 950"/>
                <a:gd name="T45" fmla="*/ 507 h 970"/>
                <a:gd name="T46" fmla="*/ 164 w 950"/>
                <a:gd name="T47" fmla="*/ 311 h 970"/>
                <a:gd name="T48" fmla="*/ 78 w 950"/>
                <a:gd name="T49" fmla="*/ 69 h 970"/>
                <a:gd name="T50" fmla="*/ 130 w 950"/>
                <a:gd name="T51" fmla="*/ 63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0" h="970">
                  <a:moveTo>
                    <a:pt x="130" y="63"/>
                  </a:moveTo>
                  <a:cubicBezTo>
                    <a:pt x="159" y="47"/>
                    <a:pt x="170" y="0"/>
                    <a:pt x="195" y="50"/>
                  </a:cubicBezTo>
                  <a:cubicBezTo>
                    <a:pt x="220" y="101"/>
                    <a:pt x="256" y="176"/>
                    <a:pt x="271" y="194"/>
                  </a:cubicBezTo>
                  <a:cubicBezTo>
                    <a:pt x="287" y="211"/>
                    <a:pt x="347" y="280"/>
                    <a:pt x="355" y="241"/>
                  </a:cubicBezTo>
                  <a:cubicBezTo>
                    <a:pt x="362" y="202"/>
                    <a:pt x="429" y="171"/>
                    <a:pt x="460" y="194"/>
                  </a:cubicBezTo>
                  <a:cubicBezTo>
                    <a:pt x="490" y="218"/>
                    <a:pt x="489" y="164"/>
                    <a:pt x="520" y="152"/>
                  </a:cubicBezTo>
                  <a:cubicBezTo>
                    <a:pt x="552" y="141"/>
                    <a:pt x="591" y="180"/>
                    <a:pt x="611" y="169"/>
                  </a:cubicBezTo>
                  <a:cubicBezTo>
                    <a:pt x="631" y="158"/>
                    <a:pt x="659" y="114"/>
                    <a:pt x="683" y="132"/>
                  </a:cubicBezTo>
                  <a:cubicBezTo>
                    <a:pt x="708" y="150"/>
                    <a:pt x="734" y="287"/>
                    <a:pt x="741" y="338"/>
                  </a:cubicBezTo>
                  <a:cubicBezTo>
                    <a:pt x="749" y="388"/>
                    <a:pt x="747" y="468"/>
                    <a:pt x="783" y="535"/>
                  </a:cubicBezTo>
                  <a:cubicBezTo>
                    <a:pt x="820" y="601"/>
                    <a:pt x="866" y="675"/>
                    <a:pt x="890" y="723"/>
                  </a:cubicBezTo>
                  <a:cubicBezTo>
                    <a:pt x="898" y="739"/>
                    <a:pt x="921" y="781"/>
                    <a:pt x="950" y="830"/>
                  </a:cubicBezTo>
                  <a:cubicBezTo>
                    <a:pt x="741" y="970"/>
                    <a:pt x="741" y="970"/>
                    <a:pt x="741" y="970"/>
                  </a:cubicBezTo>
                  <a:cubicBezTo>
                    <a:pt x="634" y="970"/>
                    <a:pt x="634" y="970"/>
                    <a:pt x="634" y="970"/>
                  </a:cubicBezTo>
                  <a:cubicBezTo>
                    <a:pt x="574" y="876"/>
                    <a:pt x="518" y="792"/>
                    <a:pt x="499" y="776"/>
                  </a:cubicBezTo>
                  <a:cubicBezTo>
                    <a:pt x="454" y="736"/>
                    <a:pt x="380" y="681"/>
                    <a:pt x="314" y="660"/>
                  </a:cubicBezTo>
                  <a:cubicBezTo>
                    <a:pt x="247" y="639"/>
                    <a:pt x="131" y="607"/>
                    <a:pt x="106" y="563"/>
                  </a:cubicBezTo>
                  <a:cubicBezTo>
                    <a:pt x="82" y="518"/>
                    <a:pt x="49" y="432"/>
                    <a:pt x="28" y="394"/>
                  </a:cubicBezTo>
                  <a:cubicBezTo>
                    <a:pt x="7" y="357"/>
                    <a:pt x="0" y="329"/>
                    <a:pt x="13" y="298"/>
                  </a:cubicBezTo>
                  <a:cubicBezTo>
                    <a:pt x="25" y="268"/>
                    <a:pt x="47" y="219"/>
                    <a:pt x="50" y="261"/>
                  </a:cubicBezTo>
                  <a:cubicBezTo>
                    <a:pt x="53" y="303"/>
                    <a:pt x="57" y="321"/>
                    <a:pt x="83" y="358"/>
                  </a:cubicBezTo>
                  <a:cubicBezTo>
                    <a:pt x="110" y="396"/>
                    <a:pt x="116" y="413"/>
                    <a:pt x="131" y="445"/>
                  </a:cubicBezTo>
                  <a:cubicBezTo>
                    <a:pt x="146" y="477"/>
                    <a:pt x="171" y="544"/>
                    <a:pt x="197" y="507"/>
                  </a:cubicBezTo>
                  <a:cubicBezTo>
                    <a:pt x="223" y="470"/>
                    <a:pt x="198" y="382"/>
                    <a:pt x="164" y="311"/>
                  </a:cubicBezTo>
                  <a:cubicBezTo>
                    <a:pt x="131" y="239"/>
                    <a:pt x="48" y="68"/>
                    <a:pt x="78" y="69"/>
                  </a:cubicBezTo>
                  <a:cubicBezTo>
                    <a:pt x="107" y="70"/>
                    <a:pt x="110" y="80"/>
                    <a:pt x="130" y="63"/>
                  </a:cubicBezTo>
                  <a:close/>
                </a:path>
              </a:pathLst>
            </a:custGeom>
            <a:solidFill>
              <a:srgbClr val="C99E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54" name="Freeform 58"/>
            <p:cNvSpPr/>
            <p:nvPr/>
          </p:nvSpPr>
          <p:spPr bwMode="auto">
            <a:xfrm>
              <a:off x="9994468" y="4858877"/>
              <a:ext cx="457827" cy="410578"/>
            </a:xfrm>
            <a:custGeom>
              <a:avLst/>
              <a:gdLst>
                <a:gd name="T0" fmla="*/ 27 w 238"/>
                <a:gd name="T1" fmla="*/ 11 h 213"/>
                <a:gd name="T2" fmla="*/ 59 w 238"/>
                <a:gd name="T3" fmla="*/ 127 h 213"/>
                <a:gd name="T4" fmla="*/ 175 w 238"/>
                <a:gd name="T5" fmla="*/ 201 h 213"/>
                <a:gd name="T6" fmla="*/ 185 w 238"/>
                <a:gd name="T7" fmla="*/ 141 h 213"/>
                <a:gd name="T8" fmla="*/ 27 w 238"/>
                <a:gd name="T9" fmla="*/ 11 h 213"/>
              </a:gdLst>
              <a:ahLst/>
              <a:cxnLst>
                <a:cxn ang="0">
                  <a:pos x="T0" y="T1"/>
                </a:cxn>
                <a:cxn ang="0">
                  <a:pos x="T2" y="T3"/>
                </a:cxn>
                <a:cxn ang="0">
                  <a:pos x="T4" y="T5"/>
                </a:cxn>
                <a:cxn ang="0">
                  <a:pos x="T6" y="T7"/>
                </a:cxn>
                <a:cxn ang="0">
                  <a:pos x="T8" y="T9"/>
                </a:cxn>
              </a:cxnLst>
              <a:rect l="0" t="0" r="r" b="b"/>
              <a:pathLst>
                <a:path w="238" h="213">
                  <a:moveTo>
                    <a:pt x="27" y="11"/>
                  </a:moveTo>
                  <a:cubicBezTo>
                    <a:pt x="0" y="20"/>
                    <a:pt x="21" y="84"/>
                    <a:pt x="59" y="127"/>
                  </a:cubicBezTo>
                  <a:cubicBezTo>
                    <a:pt x="97" y="169"/>
                    <a:pt x="144" y="213"/>
                    <a:pt x="175" y="201"/>
                  </a:cubicBezTo>
                  <a:cubicBezTo>
                    <a:pt x="206" y="190"/>
                    <a:pt x="238" y="190"/>
                    <a:pt x="185" y="141"/>
                  </a:cubicBezTo>
                  <a:cubicBezTo>
                    <a:pt x="132" y="92"/>
                    <a:pt x="52" y="0"/>
                    <a:pt x="27" y="11"/>
                  </a:cubicBezTo>
                  <a:close/>
                </a:path>
              </a:pathLst>
            </a:custGeom>
            <a:solidFill>
              <a:srgbClr val="C99E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55" name="Freeform 59"/>
            <p:cNvSpPr/>
            <p:nvPr/>
          </p:nvSpPr>
          <p:spPr bwMode="auto">
            <a:xfrm>
              <a:off x="10302401" y="4908570"/>
              <a:ext cx="342963" cy="306304"/>
            </a:xfrm>
            <a:custGeom>
              <a:avLst/>
              <a:gdLst>
                <a:gd name="T0" fmla="*/ 27 w 178"/>
                <a:gd name="T1" fmla="*/ 7 h 159"/>
                <a:gd name="T2" fmla="*/ 75 w 178"/>
                <a:gd name="T3" fmla="*/ 131 h 159"/>
                <a:gd name="T4" fmla="*/ 147 w 178"/>
                <a:gd name="T5" fmla="*/ 109 h 159"/>
                <a:gd name="T6" fmla="*/ 27 w 178"/>
                <a:gd name="T7" fmla="*/ 7 h 159"/>
              </a:gdLst>
              <a:ahLst/>
              <a:cxnLst>
                <a:cxn ang="0">
                  <a:pos x="T0" y="T1"/>
                </a:cxn>
                <a:cxn ang="0">
                  <a:pos x="T2" y="T3"/>
                </a:cxn>
                <a:cxn ang="0">
                  <a:pos x="T4" y="T5"/>
                </a:cxn>
                <a:cxn ang="0">
                  <a:pos x="T6" y="T7"/>
                </a:cxn>
              </a:cxnLst>
              <a:rect l="0" t="0" r="r" b="b"/>
              <a:pathLst>
                <a:path w="178" h="159">
                  <a:moveTo>
                    <a:pt x="27" y="7"/>
                  </a:moveTo>
                  <a:cubicBezTo>
                    <a:pt x="0" y="27"/>
                    <a:pt x="30" y="103"/>
                    <a:pt x="75" y="131"/>
                  </a:cubicBezTo>
                  <a:cubicBezTo>
                    <a:pt x="119" y="159"/>
                    <a:pt x="178" y="150"/>
                    <a:pt x="147" y="109"/>
                  </a:cubicBezTo>
                  <a:cubicBezTo>
                    <a:pt x="115" y="68"/>
                    <a:pt x="43" y="0"/>
                    <a:pt x="27" y="7"/>
                  </a:cubicBezTo>
                  <a:close/>
                </a:path>
              </a:pathLst>
            </a:custGeom>
            <a:solidFill>
              <a:srgbClr val="C99E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56" name="Freeform 60"/>
            <p:cNvSpPr>
              <a:spLocks noEditPoints="1"/>
            </p:cNvSpPr>
            <p:nvPr/>
          </p:nvSpPr>
          <p:spPr bwMode="auto">
            <a:xfrm>
              <a:off x="9462509" y="5521178"/>
              <a:ext cx="224026" cy="362514"/>
            </a:xfrm>
            <a:custGeom>
              <a:avLst/>
              <a:gdLst>
                <a:gd name="T0" fmla="*/ 0 w 116"/>
                <a:gd name="T1" fmla="*/ 16 h 188"/>
                <a:gd name="T2" fmla="*/ 46 w 116"/>
                <a:gd name="T3" fmla="*/ 30 h 188"/>
                <a:gd name="T4" fmla="*/ 0 w 116"/>
                <a:gd name="T5" fmla="*/ 16 h 188"/>
                <a:gd name="T6" fmla="*/ 97 w 116"/>
                <a:gd name="T7" fmla="*/ 188 h 188"/>
                <a:gd name="T8" fmla="*/ 113 w 116"/>
                <a:gd name="T9" fmla="*/ 146 h 188"/>
                <a:gd name="T10" fmla="*/ 97 w 116"/>
                <a:gd name="T11" fmla="*/ 188 h 188"/>
              </a:gdLst>
              <a:ahLst/>
              <a:cxnLst>
                <a:cxn ang="0">
                  <a:pos x="T0" y="T1"/>
                </a:cxn>
                <a:cxn ang="0">
                  <a:pos x="T2" y="T3"/>
                </a:cxn>
                <a:cxn ang="0">
                  <a:pos x="T4" y="T5"/>
                </a:cxn>
                <a:cxn ang="0">
                  <a:pos x="T6" y="T7"/>
                </a:cxn>
                <a:cxn ang="0">
                  <a:pos x="T8" y="T9"/>
                </a:cxn>
                <a:cxn ang="0">
                  <a:pos x="T10" y="T11"/>
                </a:cxn>
              </a:cxnLst>
              <a:rect l="0" t="0" r="r" b="b"/>
              <a:pathLst>
                <a:path w="116" h="188">
                  <a:moveTo>
                    <a:pt x="0" y="16"/>
                  </a:moveTo>
                  <a:cubicBezTo>
                    <a:pt x="23" y="0"/>
                    <a:pt x="36" y="12"/>
                    <a:pt x="46" y="30"/>
                  </a:cubicBezTo>
                  <a:cubicBezTo>
                    <a:pt x="33" y="21"/>
                    <a:pt x="22" y="8"/>
                    <a:pt x="0" y="16"/>
                  </a:cubicBezTo>
                  <a:close/>
                  <a:moveTo>
                    <a:pt x="97" y="188"/>
                  </a:moveTo>
                  <a:cubicBezTo>
                    <a:pt x="111" y="175"/>
                    <a:pt x="116" y="171"/>
                    <a:pt x="113" y="146"/>
                  </a:cubicBezTo>
                  <a:cubicBezTo>
                    <a:pt x="106" y="172"/>
                    <a:pt x="104" y="176"/>
                    <a:pt x="97" y="188"/>
                  </a:cubicBezTo>
                  <a:close/>
                </a:path>
              </a:pathLst>
            </a:custGeom>
            <a:solidFill>
              <a:srgbClr val="8C6A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57" name="Freeform 61"/>
            <p:cNvSpPr/>
            <p:nvPr/>
          </p:nvSpPr>
          <p:spPr bwMode="auto">
            <a:xfrm>
              <a:off x="7020222" y="5034024"/>
              <a:ext cx="61913" cy="50508"/>
            </a:xfrm>
            <a:custGeom>
              <a:avLst/>
              <a:gdLst>
                <a:gd name="T0" fmla="*/ 0 w 32"/>
                <a:gd name="T1" fmla="*/ 26 h 26"/>
                <a:gd name="T2" fmla="*/ 3 w 32"/>
                <a:gd name="T3" fmla="*/ 10 h 26"/>
                <a:gd name="T4" fmla="*/ 17 w 32"/>
                <a:gd name="T5" fmla="*/ 0 h 26"/>
                <a:gd name="T6" fmla="*/ 32 w 32"/>
                <a:gd name="T7" fmla="*/ 4 h 26"/>
                <a:gd name="T8" fmla="*/ 0 w 32"/>
                <a:gd name="T9" fmla="*/ 26 h 26"/>
              </a:gdLst>
              <a:ahLst/>
              <a:cxnLst>
                <a:cxn ang="0">
                  <a:pos x="T0" y="T1"/>
                </a:cxn>
                <a:cxn ang="0">
                  <a:pos x="T2" y="T3"/>
                </a:cxn>
                <a:cxn ang="0">
                  <a:pos x="T4" y="T5"/>
                </a:cxn>
                <a:cxn ang="0">
                  <a:pos x="T6" y="T7"/>
                </a:cxn>
                <a:cxn ang="0">
                  <a:pos x="T8" y="T9"/>
                </a:cxn>
              </a:cxnLst>
              <a:rect l="0" t="0" r="r" b="b"/>
              <a:pathLst>
                <a:path w="32" h="26">
                  <a:moveTo>
                    <a:pt x="0" y="26"/>
                  </a:moveTo>
                  <a:cubicBezTo>
                    <a:pt x="3" y="10"/>
                    <a:pt x="3" y="10"/>
                    <a:pt x="3" y="10"/>
                  </a:cubicBezTo>
                  <a:cubicBezTo>
                    <a:pt x="7" y="7"/>
                    <a:pt x="12" y="3"/>
                    <a:pt x="17" y="0"/>
                  </a:cubicBezTo>
                  <a:cubicBezTo>
                    <a:pt x="22" y="2"/>
                    <a:pt x="27" y="4"/>
                    <a:pt x="32" y="4"/>
                  </a:cubicBezTo>
                  <a:cubicBezTo>
                    <a:pt x="24" y="10"/>
                    <a:pt x="14" y="16"/>
                    <a:pt x="0" y="26"/>
                  </a:cubicBezTo>
                  <a:close/>
                </a:path>
              </a:pathLst>
            </a:custGeom>
            <a:noFill/>
            <a:ln w="7938" cap="flat">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cs typeface="+mn-ea"/>
                <a:sym typeface="+mn-lt"/>
              </a:endParaRPr>
            </a:p>
          </p:txBody>
        </p:sp>
        <p:sp>
          <p:nvSpPr>
            <p:cNvPr id="58" name="Freeform 62"/>
            <p:cNvSpPr/>
            <p:nvPr/>
          </p:nvSpPr>
          <p:spPr bwMode="auto">
            <a:xfrm>
              <a:off x="6030436" y="4908570"/>
              <a:ext cx="1410139" cy="1391403"/>
            </a:xfrm>
            <a:custGeom>
              <a:avLst/>
              <a:gdLst>
                <a:gd name="T0" fmla="*/ 181 w 732"/>
                <a:gd name="T1" fmla="*/ 718 h 722"/>
                <a:gd name="T2" fmla="*/ 199 w 732"/>
                <a:gd name="T3" fmla="*/ 701 h 722"/>
                <a:gd name="T4" fmla="*/ 294 w 732"/>
                <a:gd name="T5" fmla="*/ 602 h 722"/>
                <a:gd name="T6" fmla="*/ 316 w 732"/>
                <a:gd name="T7" fmla="*/ 577 h 722"/>
                <a:gd name="T8" fmla="*/ 332 w 732"/>
                <a:gd name="T9" fmla="*/ 554 h 722"/>
                <a:gd name="T10" fmla="*/ 348 w 732"/>
                <a:gd name="T11" fmla="*/ 521 h 722"/>
                <a:gd name="T12" fmla="*/ 349 w 732"/>
                <a:gd name="T13" fmla="*/ 517 h 722"/>
                <a:gd name="T14" fmla="*/ 364 w 732"/>
                <a:gd name="T15" fmla="*/ 473 h 722"/>
                <a:gd name="T16" fmla="*/ 371 w 732"/>
                <a:gd name="T17" fmla="*/ 448 h 722"/>
                <a:gd name="T18" fmla="*/ 373 w 732"/>
                <a:gd name="T19" fmla="*/ 454 h 722"/>
                <a:gd name="T20" fmla="*/ 429 w 732"/>
                <a:gd name="T21" fmla="*/ 380 h 722"/>
                <a:gd name="T22" fmla="*/ 551 w 732"/>
                <a:gd name="T23" fmla="*/ 277 h 722"/>
                <a:gd name="T24" fmla="*/ 551 w 732"/>
                <a:gd name="T25" fmla="*/ 276 h 722"/>
                <a:gd name="T26" fmla="*/ 642 w 732"/>
                <a:gd name="T27" fmla="*/ 198 h 722"/>
                <a:gd name="T28" fmla="*/ 697 w 732"/>
                <a:gd name="T29" fmla="*/ 135 h 722"/>
                <a:gd name="T30" fmla="*/ 704 w 732"/>
                <a:gd name="T31" fmla="*/ 134 h 722"/>
                <a:gd name="T32" fmla="*/ 729 w 732"/>
                <a:gd name="T33" fmla="*/ 58 h 722"/>
                <a:gd name="T34" fmla="*/ 680 w 732"/>
                <a:gd name="T35" fmla="*/ 15 h 722"/>
                <a:gd name="T36" fmla="*/ 322 w 732"/>
                <a:gd name="T37" fmla="*/ 240 h 722"/>
                <a:gd name="T38" fmla="*/ 181 w 732"/>
                <a:gd name="T39" fmla="*/ 718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2" h="722">
                  <a:moveTo>
                    <a:pt x="181" y="718"/>
                  </a:moveTo>
                  <a:cubicBezTo>
                    <a:pt x="187" y="713"/>
                    <a:pt x="193" y="707"/>
                    <a:pt x="199" y="701"/>
                  </a:cubicBezTo>
                  <a:cubicBezTo>
                    <a:pt x="223" y="666"/>
                    <a:pt x="261" y="636"/>
                    <a:pt x="294" y="602"/>
                  </a:cubicBezTo>
                  <a:cubicBezTo>
                    <a:pt x="301" y="594"/>
                    <a:pt x="309" y="586"/>
                    <a:pt x="316" y="577"/>
                  </a:cubicBezTo>
                  <a:cubicBezTo>
                    <a:pt x="322" y="570"/>
                    <a:pt x="327" y="562"/>
                    <a:pt x="332" y="554"/>
                  </a:cubicBezTo>
                  <a:cubicBezTo>
                    <a:pt x="338" y="544"/>
                    <a:pt x="343" y="533"/>
                    <a:pt x="348" y="521"/>
                  </a:cubicBezTo>
                  <a:cubicBezTo>
                    <a:pt x="348" y="519"/>
                    <a:pt x="348" y="518"/>
                    <a:pt x="349" y="517"/>
                  </a:cubicBezTo>
                  <a:cubicBezTo>
                    <a:pt x="354" y="500"/>
                    <a:pt x="359" y="485"/>
                    <a:pt x="364" y="473"/>
                  </a:cubicBezTo>
                  <a:cubicBezTo>
                    <a:pt x="369" y="458"/>
                    <a:pt x="371" y="448"/>
                    <a:pt x="371" y="448"/>
                  </a:cubicBezTo>
                  <a:cubicBezTo>
                    <a:pt x="371" y="448"/>
                    <a:pt x="372" y="450"/>
                    <a:pt x="373" y="454"/>
                  </a:cubicBezTo>
                  <a:cubicBezTo>
                    <a:pt x="392" y="419"/>
                    <a:pt x="411" y="402"/>
                    <a:pt x="429" y="380"/>
                  </a:cubicBezTo>
                  <a:cubicBezTo>
                    <a:pt x="442" y="364"/>
                    <a:pt x="495" y="323"/>
                    <a:pt x="551" y="277"/>
                  </a:cubicBezTo>
                  <a:cubicBezTo>
                    <a:pt x="551" y="276"/>
                    <a:pt x="551" y="276"/>
                    <a:pt x="551" y="276"/>
                  </a:cubicBezTo>
                  <a:cubicBezTo>
                    <a:pt x="551" y="276"/>
                    <a:pt x="601" y="237"/>
                    <a:pt x="642" y="198"/>
                  </a:cubicBezTo>
                  <a:cubicBezTo>
                    <a:pt x="683" y="160"/>
                    <a:pt x="697" y="135"/>
                    <a:pt x="697" y="135"/>
                  </a:cubicBezTo>
                  <a:cubicBezTo>
                    <a:pt x="697" y="135"/>
                    <a:pt x="700" y="135"/>
                    <a:pt x="704" y="134"/>
                  </a:cubicBezTo>
                  <a:cubicBezTo>
                    <a:pt x="728" y="100"/>
                    <a:pt x="732" y="76"/>
                    <a:pt x="729" y="58"/>
                  </a:cubicBezTo>
                  <a:cubicBezTo>
                    <a:pt x="714" y="43"/>
                    <a:pt x="694" y="28"/>
                    <a:pt x="680" y="15"/>
                  </a:cubicBezTo>
                  <a:cubicBezTo>
                    <a:pt x="570" y="0"/>
                    <a:pt x="391" y="166"/>
                    <a:pt x="322" y="240"/>
                  </a:cubicBezTo>
                  <a:cubicBezTo>
                    <a:pt x="0" y="401"/>
                    <a:pt x="128" y="722"/>
                    <a:pt x="181" y="718"/>
                  </a:cubicBezTo>
                  <a:close/>
                </a:path>
              </a:pathLst>
            </a:custGeom>
            <a:solidFill>
              <a:srgbClr val="BD90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59" name="Freeform 63"/>
            <p:cNvSpPr>
              <a:spLocks noEditPoints="1"/>
            </p:cNvSpPr>
            <p:nvPr/>
          </p:nvSpPr>
          <p:spPr bwMode="auto">
            <a:xfrm>
              <a:off x="6744875" y="5440529"/>
              <a:ext cx="347036" cy="342963"/>
            </a:xfrm>
            <a:custGeom>
              <a:avLst/>
              <a:gdLst>
                <a:gd name="T0" fmla="*/ 0 w 180"/>
                <a:gd name="T1" fmla="*/ 172 h 178"/>
                <a:gd name="T2" fmla="*/ 2 w 180"/>
                <a:gd name="T3" fmla="*/ 178 h 178"/>
                <a:gd name="T4" fmla="*/ 57 w 180"/>
                <a:gd name="T5" fmla="*/ 105 h 178"/>
                <a:gd name="T6" fmla="*/ 0 w 180"/>
                <a:gd name="T7" fmla="*/ 172 h 178"/>
                <a:gd name="T8" fmla="*/ 180 w 180"/>
                <a:gd name="T9" fmla="*/ 1 h 178"/>
                <a:gd name="T10" fmla="*/ 180 w 180"/>
                <a:gd name="T11" fmla="*/ 0 h 178"/>
                <a:gd name="T12" fmla="*/ 93 w 180"/>
                <a:gd name="T13" fmla="*/ 72 h 178"/>
                <a:gd name="T14" fmla="*/ 180 w 180"/>
                <a:gd name="T15" fmla="*/ 1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 h="178">
                  <a:moveTo>
                    <a:pt x="0" y="172"/>
                  </a:moveTo>
                  <a:cubicBezTo>
                    <a:pt x="0" y="172"/>
                    <a:pt x="1" y="174"/>
                    <a:pt x="2" y="178"/>
                  </a:cubicBezTo>
                  <a:cubicBezTo>
                    <a:pt x="20" y="144"/>
                    <a:pt x="40" y="126"/>
                    <a:pt x="57" y="105"/>
                  </a:cubicBezTo>
                  <a:cubicBezTo>
                    <a:pt x="33" y="128"/>
                    <a:pt x="12" y="152"/>
                    <a:pt x="0" y="172"/>
                  </a:cubicBezTo>
                  <a:close/>
                  <a:moveTo>
                    <a:pt x="180" y="1"/>
                  </a:moveTo>
                  <a:cubicBezTo>
                    <a:pt x="180" y="0"/>
                    <a:pt x="180" y="0"/>
                    <a:pt x="180" y="0"/>
                  </a:cubicBezTo>
                  <a:cubicBezTo>
                    <a:pt x="162" y="14"/>
                    <a:pt x="128" y="41"/>
                    <a:pt x="93" y="72"/>
                  </a:cubicBezTo>
                  <a:cubicBezTo>
                    <a:pt x="116" y="53"/>
                    <a:pt x="147" y="28"/>
                    <a:pt x="180" y="1"/>
                  </a:cubicBezTo>
                  <a:close/>
                </a:path>
              </a:pathLst>
            </a:custGeom>
            <a:solidFill>
              <a:srgbClr val="AB82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0" name="Freeform 64"/>
            <p:cNvSpPr>
              <a:spLocks noEditPoints="1"/>
            </p:cNvSpPr>
            <p:nvPr/>
          </p:nvSpPr>
          <p:spPr bwMode="auto">
            <a:xfrm>
              <a:off x="6475229" y="4936267"/>
              <a:ext cx="826858" cy="550696"/>
            </a:xfrm>
            <a:custGeom>
              <a:avLst/>
              <a:gdLst>
                <a:gd name="T0" fmla="*/ 0 w 429"/>
                <a:gd name="T1" fmla="*/ 286 h 286"/>
                <a:gd name="T2" fmla="*/ 1 w 429"/>
                <a:gd name="T3" fmla="*/ 284 h 286"/>
                <a:gd name="T4" fmla="*/ 74 w 429"/>
                <a:gd name="T5" fmla="*/ 235 h 286"/>
                <a:gd name="T6" fmla="*/ 0 w 429"/>
                <a:gd name="T7" fmla="*/ 286 h 286"/>
                <a:gd name="T8" fmla="*/ 429 w 429"/>
                <a:gd name="T9" fmla="*/ 0 h 286"/>
                <a:gd name="T10" fmla="*/ 241 w 429"/>
                <a:gd name="T11" fmla="*/ 107 h 286"/>
                <a:gd name="T12" fmla="*/ 124 w 429"/>
                <a:gd name="T13" fmla="*/ 203 h 286"/>
                <a:gd name="T14" fmla="*/ 94 w 429"/>
                <a:gd name="T15" fmla="*/ 223 h 286"/>
                <a:gd name="T16" fmla="*/ 429 w 429"/>
                <a:gd name="T17"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286">
                  <a:moveTo>
                    <a:pt x="0" y="286"/>
                  </a:moveTo>
                  <a:cubicBezTo>
                    <a:pt x="0" y="285"/>
                    <a:pt x="0" y="285"/>
                    <a:pt x="1" y="284"/>
                  </a:cubicBezTo>
                  <a:cubicBezTo>
                    <a:pt x="22" y="266"/>
                    <a:pt x="46" y="250"/>
                    <a:pt x="74" y="235"/>
                  </a:cubicBezTo>
                  <a:cubicBezTo>
                    <a:pt x="48" y="250"/>
                    <a:pt x="25" y="263"/>
                    <a:pt x="0" y="286"/>
                  </a:cubicBezTo>
                  <a:close/>
                  <a:moveTo>
                    <a:pt x="429" y="0"/>
                  </a:moveTo>
                  <a:cubicBezTo>
                    <a:pt x="394" y="13"/>
                    <a:pt x="352" y="24"/>
                    <a:pt x="241" y="107"/>
                  </a:cubicBezTo>
                  <a:cubicBezTo>
                    <a:pt x="191" y="145"/>
                    <a:pt x="155" y="182"/>
                    <a:pt x="124" y="203"/>
                  </a:cubicBezTo>
                  <a:cubicBezTo>
                    <a:pt x="113" y="210"/>
                    <a:pt x="103" y="217"/>
                    <a:pt x="94" y="223"/>
                  </a:cubicBezTo>
                  <a:cubicBezTo>
                    <a:pt x="166" y="150"/>
                    <a:pt x="323" y="2"/>
                    <a:pt x="429" y="0"/>
                  </a:cubicBezTo>
                  <a:close/>
                </a:path>
              </a:pathLst>
            </a:custGeom>
            <a:solidFill>
              <a:srgbClr val="8C6A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1" name="Freeform 65"/>
            <p:cNvSpPr/>
            <p:nvPr/>
          </p:nvSpPr>
          <p:spPr bwMode="auto">
            <a:xfrm>
              <a:off x="6165666" y="5262938"/>
              <a:ext cx="861073" cy="979196"/>
            </a:xfrm>
            <a:custGeom>
              <a:avLst/>
              <a:gdLst>
                <a:gd name="T0" fmla="*/ 79 w 447"/>
                <a:gd name="T1" fmla="*/ 508 h 508"/>
                <a:gd name="T2" fmla="*/ 181 w 447"/>
                <a:gd name="T3" fmla="*/ 362 h 508"/>
                <a:gd name="T4" fmla="*/ 366 w 447"/>
                <a:gd name="T5" fmla="*/ 124 h 508"/>
                <a:gd name="T6" fmla="*/ 414 w 447"/>
                <a:gd name="T7" fmla="*/ 46 h 508"/>
                <a:gd name="T8" fmla="*/ 310 w 447"/>
                <a:gd name="T9" fmla="*/ 51 h 508"/>
                <a:gd name="T10" fmla="*/ 148 w 447"/>
                <a:gd name="T11" fmla="*/ 126 h 508"/>
                <a:gd name="T12" fmla="*/ 79 w 447"/>
                <a:gd name="T13" fmla="*/ 508 h 508"/>
              </a:gdLst>
              <a:ahLst/>
              <a:cxnLst>
                <a:cxn ang="0">
                  <a:pos x="T0" y="T1"/>
                </a:cxn>
                <a:cxn ang="0">
                  <a:pos x="T2" y="T3"/>
                </a:cxn>
                <a:cxn ang="0">
                  <a:pos x="T4" y="T5"/>
                </a:cxn>
                <a:cxn ang="0">
                  <a:pos x="T6" y="T7"/>
                </a:cxn>
                <a:cxn ang="0">
                  <a:pos x="T8" y="T9"/>
                </a:cxn>
                <a:cxn ang="0">
                  <a:pos x="T10" y="T11"/>
                </a:cxn>
                <a:cxn ang="0">
                  <a:pos x="T12" y="T13"/>
                </a:cxn>
              </a:cxnLst>
              <a:rect l="0" t="0" r="r" b="b"/>
              <a:pathLst>
                <a:path w="447" h="508">
                  <a:moveTo>
                    <a:pt x="79" y="508"/>
                  </a:moveTo>
                  <a:cubicBezTo>
                    <a:pt x="118" y="462"/>
                    <a:pt x="155" y="412"/>
                    <a:pt x="181" y="362"/>
                  </a:cubicBezTo>
                  <a:cubicBezTo>
                    <a:pt x="247" y="232"/>
                    <a:pt x="285" y="175"/>
                    <a:pt x="366" y="124"/>
                  </a:cubicBezTo>
                  <a:cubicBezTo>
                    <a:pt x="447" y="73"/>
                    <a:pt x="434" y="68"/>
                    <a:pt x="414" y="46"/>
                  </a:cubicBezTo>
                  <a:cubicBezTo>
                    <a:pt x="394" y="23"/>
                    <a:pt x="366" y="0"/>
                    <a:pt x="310" y="51"/>
                  </a:cubicBezTo>
                  <a:cubicBezTo>
                    <a:pt x="256" y="100"/>
                    <a:pt x="178" y="145"/>
                    <a:pt x="148" y="126"/>
                  </a:cubicBezTo>
                  <a:cubicBezTo>
                    <a:pt x="0" y="261"/>
                    <a:pt x="35" y="441"/>
                    <a:pt x="79" y="508"/>
                  </a:cubicBezTo>
                  <a:close/>
                </a:path>
              </a:pathLst>
            </a:custGeom>
            <a:solidFill>
              <a:srgbClr val="C99E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2" name="Freeform 66"/>
            <p:cNvSpPr/>
            <p:nvPr/>
          </p:nvSpPr>
          <p:spPr bwMode="auto">
            <a:xfrm>
              <a:off x="6841817" y="4854804"/>
              <a:ext cx="673706" cy="474120"/>
            </a:xfrm>
            <a:custGeom>
              <a:avLst/>
              <a:gdLst>
                <a:gd name="T0" fmla="*/ 0 w 350"/>
                <a:gd name="T1" fmla="*/ 189 h 246"/>
                <a:gd name="T2" fmla="*/ 291 w 350"/>
                <a:gd name="T3" fmla="*/ 57 h 246"/>
                <a:gd name="T4" fmla="*/ 199 w 350"/>
                <a:gd name="T5" fmla="*/ 246 h 246"/>
                <a:gd name="T6" fmla="*/ 175 w 350"/>
                <a:gd name="T7" fmla="*/ 227 h 246"/>
                <a:gd name="T8" fmla="*/ 0 w 350"/>
                <a:gd name="T9" fmla="*/ 189 h 246"/>
              </a:gdLst>
              <a:ahLst/>
              <a:cxnLst>
                <a:cxn ang="0">
                  <a:pos x="T0" y="T1"/>
                </a:cxn>
                <a:cxn ang="0">
                  <a:pos x="T2" y="T3"/>
                </a:cxn>
                <a:cxn ang="0">
                  <a:pos x="T4" y="T5"/>
                </a:cxn>
                <a:cxn ang="0">
                  <a:pos x="T6" y="T7"/>
                </a:cxn>
                <a:cxn ang="0">
                  <a:pos x="T8" y="T9"/>
                </a:cxn>
              </a:cxnLst>
              <a:rect l="0" t="0" r="r" b="b"/>
              <a:pathLst>
                <a:path w="350" h="246">
                  <a:moveTo>
                    <a:pt x="0" y="189"/>
                  </a:moveTo>
                  <a:cubicBezTo>
                    <a:pt x="87" y="116"/>
                    <a:pt x="232" y="0"/>
                    <a:pt x="291" y="57"/>
                  </a:cubicBezTo>
                  <a:cubicBezTo>
                    <a:pt x="350" y="114"/>
                    <a:pt x="260" y="188"/>
                    <a:pt x="199" y="246"/>
                  </a:cubicBezTo>
                  <a:cubicBezTo>
                    <a:pt x="192" y="239"/>
                    <a:pt x="183" y="231"/>
                    <a:pt x="175" y="227"/>
                  </a:cubicBezTo>
                  <a:cubicBezTo>
                    <a:pt x="126" y="200"/>
                    <a:pt x="67" y="169"/>
                    <a:pt x="0" y="189"/>
                  </a:cubicBezTo>
                  <a:close/>
                </a:path>
              </a:pathLst>
            </a:custGeom>
            <a:solidFill>
              <a:srgbClr val="BD90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3" name="Freeform 67"/>
            <p:cNvSpPr/>
            <p:nvPr/>
          </p:nvSpPr>
          <p:spPr bwMode="auto">
            <a:xfrm>
              <a:off x="7145677" y="4912643"/>
              <a:ext cx="313636" cy="302231"/>
            </a:xfrm>
            <a:custGeom>
              <a:avLst/>
              <a:gdLst>
                <a:gd name="T0" fmla="*/ 39 w 163"/>
                <a:gd name="T1" fmla="*/ 127 h 157"/>
                <a:gd name="T2" fmla="*/ 18 w 163"/>
                <a:gd name="T3" fmla="*/ 59 h 157"/>
                <a:gd name="T4" fmla="*/ 127 w 163"/>
                <a:gd name="T5" fmla="*/ 35 h 157"/>
                <a:gd name="T6" fmla="*/ 97 w 163"/>
                <a:gd name="T7" fmla="*/ 135 h 157"/>
                <a:gd name="T8" fmla="*/ 39 w 163"/>
                <a:gd name="T9" fmla="*/ 127 h 157"/>
              </a:gdLst>
              <a:ahLst/>
              <a:cxnLst>
                <a:cxn ang="0">
                  <a:pos x="T0" y="T1"/>
                </a:cxn>
                <a:cxn ang="0">
                  <a:pos x="T2" y="T3"/>
                </a:cxn>
                <a:cxn ang="0">
                  <a:pos x="T4" y="T5"/>
                </a:cxn>
                <a:cxn ang="0">
                  <a:pos x="T6" y="T7"/>
                </a:cxn>
                <a:cxn ang="0">
                  <a:pos x="T8" y="T9"/>
                </a:cxn>
              </a:cxnLst>
              <a:rect l="0" t="0" r="r" b="b"/>
              <a:pathLst>
                <a:path w="163" h="157">
                  <a:moveTo>
                    <a:pt x="39" y="127"/>
                  </a:moveTo>
                  <a:cubicBezTo>
                    <a:pt x="21" y="102"/>
                    <a:pt x="0" y="76"/>
                    <a:pt x="18" y="59"/>
                  </a:cubicBezTo>
                  <a:cubicBezTo>
                    <a:pt x="35" y="43"/>
                    <a:pt x="91" y="0"/>
                    <a:pt x="127" y="35"/>
                  </a:cubicBezTo>
                  <a:cubicBezTo>
                    <a:pt x="163" y="70"/>
                    <a:pt x="128" y="113"/>
                    <a:pt x="97" y="135"/>
                  </a:cubicBezTo>
                  <a:cubicBezTo>
                    <a:pt x="65" y="157"/>
                    <a:pt x="59" y="151"/>
                    <a:pt x="39" y="127"/>
                  </a:cubicBezTo>
                  <a:close/>
                </a:path>
              </a:pathLst>
            </a:custGeom>
            <a:solidFill>
              <a:srgbClr val="DBBC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4" name="Freeform 68"/>
            <p:cNvSpPr>
              <a:spLocks noEditPoints="1"/>
            </p:cNvSpPr>
            <p:nvPr/>
          </p:nvSpPr>
          <p:spPr bwMode="auto">
            <a:xfrm>
              <a:off x="6945276" y="5163552"/>
              <a:ext cx="196328" cy="230543"/>
            </a:xfrm>
            <a:custGeom>
              <a:avLst/>
              <a:gdLst>
                <a:gd name="T0" fmla="*/ 46 w 102"/>
                <a:gd name="T1" fmla="*/ 109 h 120"/>
                <a:gd name="T2" fmla="*/ 61 w 102"/>
                <a:gd name="T3" fmla="*/ 120 h 120"/>
                <a:gd name="T4" fmla="*/ 46 w 102"/>
                <a:gd name="T5" fmla="*/ 102 h 120"/>
                <a:gd name="T6" fmla="*/ 46 w 102"/>
                <a:gd name="T7" fmla="*/ 109 h 120"/>
                <a:gd name="T8" fmla="*/ 46 w 102"/>
                <a:gd name="T9" fmla="*/ 15 h 120"/>
                <a:gd name="T10" fmla="*/ 46 w 102"/>
                <a:gd name="T11" fmla="*/ 9 h 120"/>
                <a:gd name="T12" fmla="*/ 102 w 102"/>
                <a:gd name="T13" fmla="*/ 88 h 120"/>
                <a:gd name="T14" fmla="*/ 46 w 102"/>
                <a:gd name="T15" fmla="*/ 15 h 120"/>
                <a:gd name="T16" fmla="*/ 0 w 102"/>
                <a:gd name="T17" fmla="*/ 37 h 120"/>
                <a:gd name="T18" fmla="*/ 46 w 102"/>
                <a:gd name="T19" fmla="*/ 109 h 120"/>
                <a:gd name="T20" fmla="*/ 46 w 102"/>
                <a:gd name="T21" fmla="*/ 102 h 120"/>
                <a:gd name="T22" fmla="*/ 0 w 102"/>
                <a:gd name="T23" fmla="*/ 37 h 120"/>
                <a:gd name="T24" fmla="*/ 46 w 102"/>
                <a:gd name="T25" fmla="*/ 9 h 120"/>
                <a:gd name="T26" fmla="*/ 46 w 102"/>
                <a:gd name="T27" fmla="*/ 15 h 120"/>
                <a:gd name="T28" fmla="*/ 32 w 102"/>
                <a:gd name="T29" fmla="*/ 0 h 120"/>
                <a:gd name="T30" fmla="*/ 46 w 102"/>
                <a:gd name="T31" fmla="*/ 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20">
                  <a:moveTo>
                    <a:pt x="46" y="109"/>
                  </a:moveTo>
                  <a:cubicBezTo>
                    <a:pt x="51" y="113"/>
                    <a:pt x="56" y="117"/>
                    <a:pt x="61" y="120"/>
                  </a:cubicBezTo>
                  <a:cubicBezTo>
                    <a:pt x="57" y="115"/>
                    <a:pt x="52" y="109"/>
                    <a:pt x="46" y="102"/>
                  </a:cubicBezTo>
                  <a:cubicBezTo>
                    <a:pt x="46" y="109"/>
                    <a:pt x="46" y="109"/>
                    <a:pt x="46" y="109"/>
                  </a:cubicBezTo>
                  <a:close/>
                  <a:moveTo>
                    <a:pt x="46" y="15"/>
                  </a:moveTo>
                  <a:cubicBezTo>
                    <a:pt x="46" y="9"/>
                    <a:pt x="46" y="9"/>
                    <a:pt x="46" y="9"/>
                  </a:cubicBezTo>
                  <a:cubicBezTo>
                    <a:pt x="70" y="26"/>
                    <a:pt x="93" y="58"/>
                    <a:pt x="102" y="88"/>
                  </a:cubicBezTo>
                  <a:cubicBezTo>
                    <a:pt x="85" y="63"/>
                    <a:pt x="63" y="34"/>
                    <a:pt x="46" y="15"/>
                  </a:cubicBezTo>
                  <a:close/>
                  <a:moveTo>
                    <a:pt x="0" y="37"/>
                  </a:moveTo>
                  <a:cubicBezTo>
                    <a:pt x="6" y="63"/>
                    <a:pt x="27" y="92"/>
                    <a:pt x="46" y="109"/>
                  </a:cubicBezTo>
                  <a:cubicBezTo>
                    <a:pt x="46" y="102"/>
                    <a:pt x="46" y="102"/>
                    <a:pt x="46" y="102"/>
                  </a:cubicBezTo>
                  <a:cubicBezTo>
                    <a:pt x="31" y="83"/>
                    <a:pt x="12" y="58"/>
                    <a:pt x="0" y="37"/>
                  </a:cubicBezTo>
                  <a:close/>
                  <a:moveTo>
                    <a:pt x="46" y="9"/>
                  </a:moveTo>
                  <a:cubicBezTo>
                    <a:pt x="46" y="15"/>
                    <a:pt x="46" y="15"/>
                    <a:pt x="46" y="15"/>
                  </a:cubicBezTo>
                  <a:cubicBezTo>
                    <a:pt x="41" y="9"/>
                    <a:pt x="36" y="4"/>
                    <a:pt x="32" y="0"/>
                  </a:cubicBezTo>
                  <a:cubicBezTo>
                    <a:pt x="37" y="2"/>
                    <a:pt x="42" y="5"/>
                    <a:pt x="46" y="9"/>
                  </a:cubicBezTo>
                  <a:close/>
                </a:path>
              </a:pathLst>
            </a:custGeom>
            <a:solidFill>
              <a:srgbClr val="8C6A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5" name="Freeform 69"/>
            <p:cNvSpPr>
              <a:spLocks noEditPoints="1"/>
            </p:cNvSpPr>
            <p:nvPr/>
          </p:nvSpPr>
          <p:spPr bwMode="auto">
            <a:xfrm>
              <a:off x="8801837" y="1212554"/>
              <a:ext cx="562915" cy="564545"/>
            </a:xfrm>
            <a:custGeom>
              <a:avLst/>
              <a:gdLst>
                <a:gd name="T0" fmla="*/ 146 w 292"/>
                <a:gd name="T1" fmla="*/ 0 h 293"/>
                <a:gd name="T2" fmla="*/ 249 w 292"/>
                <a:gd name="T3" fmla="*/ 43 h 293"/>
                <a:gd name="T4" fmla="*/ 292 w 292"/>
                <a:gd name="T5" fmla="*/ 146 h 293"/>
                <a:gd name="T6" fmla="*/ 249 w 292"/>
                <a:gd name="T7" fmla="*/ 250 h 293"/>
                <a:gd name="T8" fmla="*/ 146 w 292"/>
                <a:gd name="T9" fmla="*/ 293 h 293"/>
                <a:gd name="T10" fmla="*/ 146 w 292"/>
                <a:gd name="T11" fmla="*/ 269 h 293"/>
                <a:gd name="T12" fmla="*/ 232 w 292"/>
                <a:gd name="T13" fmla="*/ 233 h 293"/>
                <a:gd name="T14" fmla="*/ 268 w 292"/>
                <a:gd name="T15" fmla="*/ 146 h 293"/>
                <a:gd name="T16" fmla="*/ 232 w 292"/>
                <a:gd name="T17" fmla="*/ 60 h 293"/>
                <a:gd name="T18" fmla="*/ 146 w 292"/>
                <a:gd name="T19" fmla="*/ 24 h 293"/>
                <a:gd name="T20" fmla="*/ 146 w 292"/>
                <a:gd name="T21" fmla="*/ 0 h 293"/>
                <a:gd name="T22" fmla="*/ 146 w 292"/>
                <a:gd name="T23" fmla="*/ 293 h 293"/>
                <a:gd name="T24" fmla="*/ 43 w 292"/>
                <a:gd name="T25" fmla="*/ 250 h 293"/>
                <a:gd name="T26" fmla="*/ 0 w 292"/>
                <a:gd name="T27" fmla="*/ 146 h 293"/>
                <a:gd name="T28" fmla="*/ 43 w 292"/>
                <a:gd name="T29" fmla="*/ 43 h 293"/>
                <a:gd name="T30" fmla="*/ 146 w 292"/>
                <a:gd name="T31" fmla="*/ 0 h 293"/>
                <a:gd name="T32" fmla="*/ 146 w 292"/>
                <a:gd name="T33" fmla="*/ 24 h 293"/>
                <a:gd name="T34" fmla="*/ 60 w 292"/>
                <a:gd name="T35" fmla="*/ 60 h 293"/>
                <a:gd name="T36" fmla="*/ 24 w 292"/>
                <a:gd name="T37" fmla="*/ 146 h 293"/>
                <a:gd name="T38" fmla="*/ 60 w 292"/>
                <a:gd name="T39" fmla="*/ 233 h 293"/>
                <a:gd name="T40" fmla="*/ 146 w 292"/>
                <a:gd name="T41" fmla="*/ 269 h 293"/>
                <a:gd name="T42" fmla="*/ 146 w 292"/>
                <a:gd name="T43"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2" h="293">
                  <a:moveTo>
                    <a:pt x="146" y="0"/>
                  </a:moveTo>
                  <a:cubicBezTo>
                    <a:pt x="186" y="0"/>
                    <a:pt x="223" y="17"/>
                    <a:pt x="249" y="43"/>
                  </a:cubicBezTo>
                  <a:cubicBezTo>
                    <a:pt x="276" y="70"/>
                    <a:pt x="292" y="106"/>
                    <a:pt x="292" y="146"/>
                  </a:cubicBezTo>
                  <a:cubicBezTo>
                    <a:pt x="292" y="187"/>
                    <a:pt x="276" y="223"/>
                    <a:pt x="249" y="250"/>
                  </a:cubicBezTo>
                  <a:cubicBezTo>
                    <a:pt x="223" y="276"/>
                    <a:pt x="186" y="293"/>
                    <a:pt x="146" y="293"/>
                  </a:cubicBezTo>
                  <a:cubicBezTo>
                    <a:pt x="146" y="269"/>
                    <a:pt x="146" y="269"/>
                    <a:pt x="146" y="269"/>
                  </a:cubicBezTo>
                  <a:cubicBezTo>
                    <a:pt x="180" y="269"/>
                    <a:pt x="210" y="255"/>
                    <a:pt x="232" y="233"/>
                  </a:cubicBezTo>
                  <a:cubicBezTo>
                    <a:pt x="254" y="211"/>
                    <a:pt x="268" y="180"/>
                    <a:pt x="268" y="146"/>
                  </a:cubicBezTo>
                  <a:cubicBezTo>
                    <a:pt x="268" y="113"/>
                    <a:pt x="254" y="82"/>
                    <a:pt x="232" y="60"/>
                  </a:cubicBezTo>
                  <a:cubicBezTo>
                    <a:pt x="210" y="38"/>
                    <a:pt x="180" y="24"/>
                    <a:pt x="146" y="24"/>
                  </a:cubicBezTo>
                  <a:lnTo>
                    <a:pt x="146" y="0"/>
                  </a:lnTo>
                  <a:close/>
                  <a:moveTo>
                    <a:pt x="146" y="293"/>
                  </a:moveTo>
                  <a:cubicBezTo>
                    <a:pt x="106" y="293"/>
                    <a:pt x="69" y="276"/>
                    <a:pt x="43" y="250"/>
                  </a:cubicBezTo>
                  <a:cubicBezTo>
                    <a:pt x="16" y="223"/>
                    <a:pt x="0" y="187"/>
                    <a:pt x="0" y="146"/>
                  </a:cubicBezTo>
                  <a:cubicBezTo>
                    <a:pt x="0" y="106"/>
                    <a:pt x="16" y="70"/>
                    <a:pt x="43" y="43"/>
                  </a:cubicBezTo>
                  <a:cubicBezTo>
                    <a:pt x="69" y="17"/>
                    <a:pt x="106" y="0"/>
                    <a:pt x="146" y="0"/>
                  </a:cubicBezTo>
                  <a:cubicBezTo>
                    <a:pt x="146" y="24"/>
                    <a:pt x="146" y="24"/>
                    <a:pt x="146" y="24"/>
                  </a:cubicBezTo>
                  <a:cubicBezTo>
                    <a:pt x="112" y="24"/>
                    <a:pt x="82" y="38"/>
                    <a:pt x="60" y="60"/>
                  </a:cubicBezTo>
                  <a:cubicBezTo>
                    <a:pt x="38" y="82"/>
                    <a:pt x="24" y="113"/>
                    <a:pt x="24" y="146"/>
                  </a:cubicBezTo>
                  <a:cubicBezTo>
                    <a:pt x="24" y="180"/>
                    <a:pt x="38" y="211"/>
                    <a:pt x="60" y="233"/>
                  </a:cubicBezTo>
                  <a:cubicBezTo>
                    <a:pt x="82" y="255"/>
                    <a:pt x="112" y="269"/>
                    <a:pt x="146" y="269"/>
                  </a:cubicBezTo>
                  <a:lnTo>
                    <a:pt x="146" y="293"/>
                  </a:lnTo>
                  <a:close/>
                </a:path>
              </a:pathLst>
            </a:cu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66" name="Oval 70"/>
            <p:cNvSpPr>
              <a:spLocks noChangeArrowheads="1"/>
            </p:cNvSpPr>
            <p:nvPr/>
          </p:nvSpPr>
          <p:spPr bwMode="auto">
            <a:xfrm>
              <a:off x="8825462" y="1235364"/>
              <a:ext cx="515666" cy="518110"/>
            </a:xfrm>
            <a:prstGeom prst="ellipse">
              <a:avLst/>
            </a:pr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67" name="Freeform 71"/>
            <p:cNvSpPr>
              <a:spLocks noEditPoints="1"/>
            </p:cNvSpPr>
            <p:nvPr/>
          </p:nvSpPr>
          <p:spPr bwMode="auto">
            <a:xfrm>
              <a:off x="8917516" y="1464277"/>
              <a:ext cx="331558" cy="152337"/>
            </a:xfrm>
            <a:custGeom>
              <a:avLst/>
              <a:gdLst>
                <a:gd name="T0" fmla="*/ 362 w 407"/>
                <a:gd name="T1" fmla="*/ 26 h 187"/>
                <a:gd name="T2" fmla="*/ 336 w 407"/>
                <a:gd name="T3" fmla="*/ 187 h 187"/>
                <a:gd name="T4" fmla="*/ 343 w 407"/>
                <a:gd name="T5" fmla="*/ 26 h 187"/>
                <a:gd name="T6" fmla="*/ 352 w 407"/>
                <a:gd name="T7" fmla="*/ 79 h 187"/>
                <a:gd name="T8" fmla="*/ 336 w 407"/>
                <a:gd name="T9" fmla="*/ 135 h 187"/>
                <a:gd name="T10" fmla="*/ 308 w 407"/>
                <a:gd name="T11" fmla="*/ 187 h 187"/>
                <a:gd name="T12" fmla="*/ 308 w 407"/>
                <a:gd name="T13" fmla="*/ 187 h 187"/>
                <a:gd name="T14" fmla="*/ 326 w 407"/>
                <a:gd name="T15" fmla="*/ 62 h 187"/>
                <a:gd name="T16" fmla="*/ 317 w 407"/>
                <a:gd name="T17" fmla="*/ 114 h 187"/>
                <a:gd name="T18" fmla="*/ 308 w 407"/>
                <a:gd name="T19" fmla="*/ 187 h 187"/>
                <a:gd name="T20" fmla="*/ 308 w 407"/>
                <a:gd name="T21" fmla="*/ 0 h 187"/>
                <a:gd name="T22" fmla="*/ 282 w 407"/>
                <a:gd name="T23" fmla="*/ 114 h 187"/>
                <a:gd name="T24" fmla="*/ 291 w 407"/>
                <a:gd name="T25" fmla="*/ 26 h 187"/>
                <a:gd name="T26" fmla="*/ 282 w 407"/>
                <a:gd name="T27" fmla="*/ 187 h 187"/>
                <a:gd name="T28" fmla="*/ 282 w 407"/>
                <a:gd name="T29" fmla="*/ 0 h 187"/>
                <a:gd name="T30" fmla="*/ 256 w 407"/>
                <a:gd name="T31" fmla="*/ 62 h 187"/>
                <a:gd name="T32" fmla="*/ 265 w 407"/>
                <a:gd name="T33" fmla="*/ 114 h 187"/>
                <a:gd name="T34" fmla="*/ 256 w 407"/>
                <a:gd name="T35" fmla="*/ 187 h 187"/>
                <a:gd name="T36" fmla="*/ 256 w 407"/>
                <a:gd name="T37" fmla="*/ 0 h 187"/>
                <a:gd name="T38" fmla="*/ 230 w 407"/>
                <a:gd name="T39" fmla="*/ 114 h 187"/>
                <a:gd name="T40" fmla="*/ 237 w 407"/>
                <a:gd name="T41" fmla="*/ 26 h 187"/>
                <a:gd name="T42" fmla="*/ 230 w 407"/>
                <a:gd name="T43" fmla="*/ 187 h 187"/>
                <a:gd name="T44" fmla="*/ 230 w 407"/>
                <a:gd name="T45" fmla="*/ 0 h 187"/>
                <a:gd name="T46" fmla="*/ 201 w 407"/>
                <a:gd name="T47" fmla="*/ 62 h 187"/>
                <a:gd name="T48" fmla="*/ 211 w 407"/>
                <a:gd name="T49" fmla="*/ 114 h 187"/>
                <a:gd name="T50" fmla="*/ 201 w 407"/>
                <a:gd name="T51" fmla="*/ 187 h 187"/>
                <a:gd name="T52" fmla="*/ 201 w 407"/>
                <a:gd name="T53" fmla="*/ 0 h 187"/>
                <a:gd name="T54" fmla="*/ 175 w 407"/>
                <a:gd name="T55" fmla="*/ 114 h 187"/>
                <a:gd name="T56" fmla="*/ 185 w 407"/>
                <a:gd name="T57" fmla="*/ 26 h 187"/>
                <a:gd name="T58" fmla="*/ 175 w 407"/>
                <a:gd name="T59" fmla="*/ 187 h 187"/>
                <a:gd name="T60" fmla="*/ 175 w 407"/>
                <a:gd name="T61" fmla="*/ 0 h 187"/>
                <a:gd name="T62" fmla="*/ 149 w 407"/>
                <a:gd name="T63" fmla="*/ 62 h 187"/>
                <a:gd name="T64" fmla="*/ 159 w 407"/>
                <a:gd name="T65" fmla="*/ 114 h 187"/>
                <a:gd name="T66" fmla="*/ 149 w 407"/>
                <a:gd name="T67" fmla="*/ 187 h 187"/>
                <a:gd name="T68" fmla="*/ 149 w 407"/>
                <a:gd name="T69" fmla="*/ 0 h 187"/>
                <a:gd name="T70" fmla="*/ 123 w 407"/>
                <a:gd name="T71" fmla="*/ 114 h 187"/>
                <a:gd name="T72" fmla="*/ 130 w 407"/>
                <a:gd name="T73" fmla="*/ 26 h 187"/>
                <a:gd name="T74" fmla="*/ 123 w 407"/>
                <a:gd name="T75" fmla="*/ 187 h 187"/>
                <a:gd name="T76" fmla="*/ 123 w 407"/>
                <a:gd name="T77" fmla="*/ 0 h 187"/>
                <a:gd name="T78" fmla="*/ 95 w 407"/>
                <a:gd name="T79" fmla="*/ 62 h 187"/>
                <a:gd name="T80" fmla="*/ 104 w 407"/>
                <a:gd name="T81" fmla="*/ 114 h 187"/>
                <a:gd name="T82" fmla="*/ 95 w 407"/>
                <a:gd name="T83" fmla="*/ 187 h 187"/>
                <a:gd name="T84" fmla="*/ 95 w 407"/>
                <a:gd name="T85" fmla="*/ 0 h 187"/>
                <a:gd name="T86" fmla="*/ 69 w 407"/>
                <a:gd name="T87" fmla="*/ 114 h 187"/>
                <a:gd name="T88" fmla="*/ 78 w 407"/>
                <a:gd name="T89" fmla="*/ 26 h 187"/>
                <a:gd name="T90" fmla="*/ 69 w 407"/>
                <a:gd name="T91" fmla="*/ 187 h 187"/>
                <a:gd name="T92" fmla="*/ 69 w 407"/>
                <a:gd name="T93" fmla="*/ 114 h 187"/>
                <a:gd name="T94" fmla="*/ 69 w 407"/>
                <a:gd name="T95" fmla="*/ 0 h 187"/>
                <a:gd name="T96" fmla="*/ 43 w 407"/>
                <a:gd name="T97" fmla="*/ 62 h 187"/>
                <a:gd name="T98" fmla="*/ 26 w 407"/>
                <a:gd name="T99" fmla="*/ 62 h 187"/>
                <a:gd name="T100" fmla="*/ 0 w 407"/>
                <a:gd name="T101"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7" h="187">
                  <a:moveTo>
                    <a:pt x="362" y="187"/>
                  </a:moveTo>
                  <a:lnTo>
                    <a:pt x="407" y="187"/>
                  </a:lnTo>
                  <a:lnTo>
                    <a:pt x="407" y="0"/>
                  </a:lnTo>
                  <a:lnTo>
                    <a:pt x="362" y="0"/>
                  </a:lnTo>
                  <a:lnTo>
                    <a:pt x="362" y="26"/>
                  </a:lnTo>
                  <a:lnTo>
                    <a:pt x="378" y="26"/>
                  </a:lnTo>
                  <a:lnTo>
                    <a:pt x="378" y="62"/>
                  </a:lnTo>
                  <a:lnTo>
                    <a:pt x="362" y="62"/>
                  </a:lnTo>
                  <a:lnTo>
                    <a:pt x="362" y="187"/>
                  </a:lnTo>
                  <a:close/>
                  <a:moveTo>
                    <a:pt x="336" y="187"/>
                  </a:moveTo>
                  <a:lnTo>
                    <a:pt x="362" y="187"/>
                  </a:lnTo>
                  <a:lnTo>
                    <a:pt x="362" y="62"/>
                  </a:lnTo>
                  <a:lnTo>
                    <a:pt x="343" y="62"/>
                  </a:lnTo>
                  <a:lnTo>
                    <a:pt x="343" y="26"/>
                  </a:lnTo>
                  <a:lnTo>
                    <a:pt x="343" y="26"/>
                  </a:lnTo>
                  <a:lnTo>
                    <a:pt x="362" y="26"/>
                  </a:lnTo>
                  <a:lnTo>
                    <a:pt x="362" y="0"/>
                  </a:lnTo>
                  <a:lnTo>
                    <a:pt x="336" y="0"/>
                  </a:lnTo>
                  <a:lnTo>
                    <a:pt x="336" y="79"/>
                  </a:lnTo>
                  <a:lnTo>
                    <a:pt x="352" y="79"/>
                  </a:lnTo>
                  <a:lnTo>
                    <a:pt x="352" y="114"/>
                  </a:lnTo>
                  <a:lnTo>
                    <a:pt x="352" y="114"/>
                  </a:lnTo>
                  <a:lnTo>
                    <a:pt x="336" y="114"/>
                  </a:lnTo>
                  <a:lnTo>
                    <a:pt x="336" y="135"/>
                  </a:lnTo>
                  <a:lnTo>
                    <a:pt x="336" y="135"/>
                  </a:lnTo>
                  <a:lnTo>
                    <a:pt x="336" y="171"/>
                  </a:lnTo>
                  <a:lnTo>
                    <a:pt x="336" y="171"/>
                  </a:lnTo>
                  <a:lnTo>
                    <a:pt x="336" y="171"/>
                  </a:lnTo>
                  <a:lnTo>
                    <a:pt x="336" y="187"/>
                  </a:lnTo>
                  <a:close/>
                  <a:moveTo>
                    <a:pt x="308" y="187"/>
                  </a:moveTo>
                  <a:lnTo>
                    <a:pt x="336" y="187"/>
                  </a:lnTo>
                  <a:lnTo>
                    <a:pt x="336" y="171"/>
                  </a:lnTo>
                  <a:lnTo>
                    <a:pt x="308" y="171"/>
                  </a:lnTo>
                  <a:lnTo>
                    <a:pt x="308" y="187"/>
                  </a:lnTo>
                  <a:lnTo>
                    <a:pt x="308" y="187"/>
                  </a:lnTo>
                  <a:close/>
                  <a:moveTo>
                    <a:pt x="336" y="0"/>
                  </a:moveTo>
                  <a:lnTo>
                    <a:pt x="308" y="0"/>
                  </a:lnTo>
                  <a:lnTo>
                    <a:pt x="308" y="26"/>
                  </a:lnTo>
                  <a:lnTo>
                    <a:pt x="326" y="26"/>
                  </a:lnTo>
                  <a:lnTo>
                    <a:pt x="326" y="62"/>
                  </a:lnTo>
                  <a:lnTo>
                    <a:pt x="308" y="62"/>
                  </a:lnTo>
                  <a:lnTo>
                    <a:pt x="308" y="135"/>
                  </a:lnTo>
                  <a:lnTo>
                    <a:pt x="336" y="135"/>
                  </a:lnTo>
                  <a:lnTo>
                    <a:pt x="336" y="114"/>
                  </a:lnTo>
                  <a:lnTo>
                    <a:pt x="317" y="114"/>
                  </a:lnTo>
                  <a:lnTo>
                    <a:pt x="317" y="79"/>
                  </a:lnTo>
                  <a:lnTo>
                    <a:pt x="336" y="79"/>
                  </a:lnTo>
                  <a:lnTo>
                    <a:pt x="336" y="0"/>
                  </a:lnTo>
                  <a:close/>
                  <a:moveTo>
                    <a:pt x="282" y="187"/>
                  </a:moveTo>
                  <a:lnTo>
                    <a:pt x="308" y="187"/>
                  </a:lnTo>
                  <a:lnTo>
                    <a:pt x="308" y="171"/>
                  </a:lnTo>
                  <a:lnTo>
                    <a:pt x="282" y="171"/>
                  </a:lnTo>
                  <a:lnTo>
                    <a:pt x="282" y="187"/>
                  </a:lnTo>
                  <a:lnTo>
                    <a:pt x="282" y="187"/>
                  </a:lnTo>
                  <a:close/>
                  <a:moveTo>
                    <a:pt x="308" y="0"/>
                  </a:moveTo>
                  <a:lnTo>
                    <a:pt x="282" y="0"/>
                  </a:lnTo>
                  <a:lnTo>
                    <a:pt x="282" y="79"/>
                  </a:lnTo>
                  <a:lnTo>
                    <a:pt x="300" y="79"/>
                  </a:lnTo>
                  <a:lnTo>
                    <a:pt x="300" y="114"/>
                  </a:lnTo>
                  <a:lnTo>
                    <a:pt x="282" y="114"/>
                  </a:lnTo>
                  <a:lnTo>
                    <a:pt x="282" y="135"/>
                  </a:lnTo>
                  <a:lnTo>
                    <a:pt x="308" y="135"/>
                  </a:lnTo>
                  <a:lnTo>
                    <a:pt x="308" y="62"/>
                  </a:lnTo>
                  <a:lnTo>
                    <a:pt x="291" y="62"/>
                  </a:lnTo>
                  <a:lnTo>
                    <a:pt x="291" y="26"/>
                  </a:lnTo>
                  <a:lnTo>
                    <a:pt x="291" y="26"/>
                  </a:lnTo>
                  <a:lnTo>
                    <a:pt x="308" y="26"/>
                  </a:lnTo>
                  <a:lnTo>
                    <a:pt x="308" y="0"/>
                  </a:lnTo>
                  <a:close/>
                  <a:moveTo>
                    <a:pt x="256" y="187"/>
                  </a:moveTo>
                  <a:lnTo>
                    <a:pt x="282" y="187"/>
                  </a:lnTo>
                  <a:lnTo>
                    <a:pt x="282" y="171"/>
                  </a:lnTo>
                  <a:lnTo>
                    <a:pt x="256" y="171"/>
                  </a:lnTo>
                  <a:lnTo>
                    <a:pt x="256" y="187"/>
                  </a:lnTo>
                  <a:lnTo>
                    <a:pt x="256" y="187"/>
                  </a:lnTo>
                  <a:close/>
                  <a:moveTo>
                    <a:pt x="282" y="0"/>
                  </a:moveTo>
                  <a:lnTo>
                    <a:pt x="256" y="0"/>
                  </a:lnTo>
                  <a:lnTo>
                    <a:pt x="256" y="26"/>
                  </a:lnTo>
                  <a:lnTo>
                    <a:pt x="272" y="26"/>
                  </a:lnTo>
                  <a:lnTo>
                    <a:pt x="272" y="62"/>
                  </a:lnTo>
                  <a:lnTo>
                    <a:pt x="256" y="62"/>
                  </a:lnTo>
                  <a:lnTo>
                    <a:pt x="256" y="135"/>
                  </a:lnTo>
                  <a:lnTo>
                    <a:pt x="282" y="135"/>
                  </a:lnTo>
                  <a:lnTo>
                    <a:pt x="282" y="114"/>
                  </a:lnTo>
                  <a:lnTo>
                    <a:pt x="265" y="114"/>
                  </a:lnTo>
                  <a:lnTo>
                    <a:pt x="265" y="114"/>
                  </a:lnTo>
                  <a:lnTo>
                    <a:pt x="265" y="79"/>
                  </a:lnTo>
                  <a:lnTo>
                    <a:pt x="282" y="79"/>
                  </a:lnTo>
                  <a:lnTo>
                    <a:pt x="282" y="0"/>
                  </a:lnTo>
                  <a:close/>
                  <a:moveTo>
                    <a:pt x="230" y="187"/>
                  </a:moveTo>
                  <a:lnTo>
                    <a:pt x="256" y="187"/>
                  </a:lnTo>
                  <a:lnTo>
                    <a:pt x="256" y="171"/>
                  </a:lnTo>
                  <a:lnTo>
                    <a:pt x="230" y="171"/>
                  </a:lnTo>
                  <a:lnTo>
                    <a:pt x="230" y="187"/>
                  </a:lnTo>
                  <a:lnTo>
                    <a:pt x="230" y="187"/>
                  </a:lnTo>
                  <a:close/>
                  <a:moveTo>
                    <a:pt x="256" y="0"/>
                  </a:moveTo>
                  <a:lnTo>
                    <a:pt x="230" y="0"/>
                  </a:lnTo>
                  <a:lnTo>
                    <a:pt x="230" y="79"/>
                  </a:lnTo>
                  <a:lnTo>
                    <a:pt x="246" y="79"/>
                  </a:lnTo>
                  <a:lnTo>
                    <a:pt x="246" y="114"/>
                  </a:lnTo>
                  <a:lnTo>
                    <a:pt x="230" y="114"/>
                  </a:lnTo>
                  <a:lnTo>
                    <a:pt x="230" y="135"/>
                  </a:lnTo>
                  <a:lnTo>
                    <a:pt x="256" y="135"/>
                  </a:lnTo>
                  <a:lnTo>
                    <a:pt x="256" y="62"/>
                  </a:lnTo>
                  <a:lnTo>
                    <a:pt x="237" y="62"/>
                  </a:lnTo>
                  <a:lnTo>
                    <a:pt x="237" y="26"/>
                  </a:lnTo>
                  <a:lnTo>
                    <a:pt x="237" y="26"/>
                  </a:lnTo>
                  <a:lnTo>
                    <a:pt x="256" y="26"/>
                  </a:lnTo>
                  <a:lnTo>
                    <a:pt x="256" y="0"/>
                  </a:lnTo>
                  <a:close/>
                  <a:moveTo>
                    <a:pt x="201" y="187"/>
                  </a:moveTo>
                  <a:lnTo>
                    <a:pt x="230" y="187"/>
                  </a:lnTo>
                  <a:lnTo>
                    <a:pt x="230" y="171"/>
                  </a:lnTo>
                  <a:lnTo>
                    <a:pt x="201" y="171"/>
                  </a:lnTo>
                  <a:lnTo>
                    <a:pt x="201" y="187"/>
                  </a:lnTo>
                  <a:lnTo>
                    <a:pt x="201" y="187"/>
                  </a:lnTo>
                  <a:close/>
                  <a:moveTo>
                    <a:pt x="230" y="0"/>
                  </a:moveTo>
                  <a:lnTo>
                    <a:pt x="201" y="0"/>
                  </a:lnTo>
                  <a:lnTo>
                    <a:pt x="201" y="26"/>
                  </a:lnTo>
                  <a:lnTo>
                    <a:pt x="220" y="26"/>
                  </a:lnTo>
                  <a:lnTo>
                    <a:pt x="220" y="62"/>
                  </a:lnTo>
                  <a:lnTo>
                    <a:pt x="201" y="62"/>
                  </a:lnTo>
                  <a:lnTo>
                    <a:pt x="201" y="135"/>
                  </a:lnTo>
                  <a:lnTo>
                    <a:pt x="230" y="135"/>
                  </a:lnTo>
                  <a:lnTo>
                    <a:pt x="230" y="114"/>
                  </a:lnTo>
                  <a:lnTo>
                    <a:pt x="211" y="114"/>
                  </a:lnTo>
                  <a:lnTo>
                    <a:pt x="211" y="114"/>
                  </a:lnTo>
                  <a:lnTo>
                    <a:pt x="211" y="79"/>
                  </a:lnTo>
                  <a:lnTo>
                    <a:pt x="230" y="79"/>
                  </a:lnTo>
                  <a:lnTo>
                    <a:pt x="230" y="0"/>
                  </a:lnTo>
                  <a:close/>
                  <a:moveTo>
                    <a:pt x="175" y="187"/>
                  </a:moveTo>
                  <a:lnTo>
                    <a:pt x="201" y="187"/>
                  </a:lnTo>
                  <a:lnTo>
                    <a:pt x="201" y="171"/>
                  </a:lnTo>
                  <a:lnTo>
                    <a:pt x="175" y="171"/>
                  </a:lnTo>
                  <a:lnTo>
                    <a:pt x="175" y="187"/>
                  </a:lnTo>
                  <a:lnTo>
                    <a:pt x="175" y="187"/>
                  </a:lnTo>
                  <a:close/>
                  <a:moveTo>
                    <a:pt x="201" y="0"/>
                  </a:moveTo>
                  <a:lnTo>
                    <a:pt x="175" y="0"/>
                  </a:lnTo>
                  <a:lnTo>
                    <a:pt x="175" y="79"/>
                  </a:lnTo>
                  <a:lnTo>
                    <a:pt x="194" y="79"/>
                  </a:lnTo>
                  <a:lnTo>
                    <a:pt x="194" y="114"/>
                  </a:lnTo>
                  <a:lnTo>
                    <a:pt x="175" y="114"/>
                  </a:lnTo>
                  <a:lnTo>
                    <a:pt x="175" y="135"/>
                  </a:lnTo>
                  <a:lnTo>
                    <a:pt x="201" y="135"/>
                  </a:lnTo>
                  <a:lnTo>
                    <a:pt x="201" y="62"/>
                  </a:lnTo>
                  <a:lnTo>
                    <a:pt x="185" y="62"/>
                  </a:lnTo>
                  <a:lnTo>
                    <a:pt x="185" y="26"/>
                  </a:lnTo>
                  <a:lnTo>
                    <a:pt x="185" y="26"/>
                  </a:lnTo>
                  <a:lnTo>
                    <a:pt x="201" y="26"/>
                  </a:lnTo>
                  <a:lnTo>
                    <a:pt x="201" y="0"/>
                  </a:lnTo>
                  <a:close/>
                  <a:moveTo>
                    <a:pt x="149" y="187"/>
                  </a:moveTo>
                  <a:lnTo>
                    <a:pt x="175" y="187"/>
                  </a:lnTo>
                  <a:lnTo>
                    <a:pt x="175" y="171"/>
                  </a:lnTo>
                  <a:lnTo>
                    <a:pt x="149" y="171"/>
                  </a:lnTo>
                  <a:lnTo>
                    <a:pt x="149" y="187"/>
                  </a:lnTo>
                  <a:lnTo>
                    <a:pt x="149" y="187"/>
                  </a:lnTo>
                  <a:close/>
                  <a:moveTo>
                    <a:pt x="175" y="0"/>
                  </a:moveTo>
                  <a:lnTo>
                    <a:pt x="149" y="0"/>
                  </a:lnTo>
                  <a:lnTo>
                    <a:pt x="149" y="26"/>
                  </a:lnTo>
                  <a:lnTo>
                    <a:pt x="166" y="26"/>
                  </a:lnTo>
                  <a:lnTo>
                    <a:pt x="166" y="62"/>
                  </a:lnTo>
                  <a:lnTo>
                    <a:pt x="149" y="62"/>
                  </a:lnTo>
                  <a:lnTo>
                    <a:pt x="149" y="135"/>
                  </a:lnTo>
                  <a:lnTo>
                    <a:pt x="175" y="135"/>
                  </a:lnTo>
                  <a:lnTo>
                    <a:pt x="175" y="114"/>
                  </a:lnTo>
                  <a:lnTo>
                    <a:pt x="159" y="114"/>
                  </a:lnTo>
                  <a:lnTo>
                    <a:pt x="159" y="114"/>
                  </a:lnTo>
                  <a:lnTo>
                    <a:pt x="159" y="79"/>
                  </a:lnTo>
                  <a:lnTo>
                    <a:pt x="175" y="79"/>
                  </a:lnTo>
                  <a:lnTo>
                    <a:pt x="175" y="0"/>
                  </a:lnTo>
                  <a:close/>
                  <a:moveTo>
                    <a:pt x="123" y="187"/>
                  </a:moveTo>
                  <a:lnTo>
                    <a:pt x="149" y="187"/>
                  </a:lnTo>
                  <a:lnTo>
                    <a:pt x="149" y="171"/>
                  </a:lnTo>
                  <a:lnTo>
                    <a:pt x="123" y="171"/>
                  </a:lnTo>
                  <a:lnTo>
                    <a:pt x="123" y="187"/>
                  </a:lnTo>
                  <a:lnTo>
                    <a:pt x="123" y="187"/>
                  </a:lnTo>
                  <a:close/>
                  <a:moveTo>
                    <a:pt x="149" y="0"/>
                  </a:moveTo>
                  <a:lnTo>
                    <a:pt x="123" y="0"/>
                  </a:lnTo>
                  <a:lnTo>
                    <a:pt x="123" y="79"/>
                  </a:lnTo>
                  <a:lnTo>
                    <a:pt x="140" y="79"/>
                  </a:lnTo>
                  <a:lnTo>
                    <a:pt x="140" y="114"/>
                  </a:lnTo>
                  <a:lnTo>
                    <a:pt x="123" y="114"/>
                  </a:lnTo>
                  <a:lnTo>
                    <a:pt x="123" y="135"/>
                  </a:lnTo>
                  <a:lnTo>
                    <a:pt x="149" y="135"/>
                  </a:lnTo>
                  <a:lnTo>
                    <a:pt x="149" y="62"/>
                  </a:lnTo>
                  <a:lnTo>
                    <a:pt x="130" y="62"/>
                  </a:lnTo>
                  <a:lnTo>
                    <a:pt x="130" y="26"/>
                  </a:lnTo>
                  <a:lnTo>
                    <a:pt x="130" y="26"/>
                  </a:lnTo>
                  <a:lnTo>
                    <a:pt x="149" y="26"/>
                  </a:lnTo>
                  <a:lnTo>
                    <a:pt x="149" y="0"/>
                  </a:lnTo>
                  <a:close/>
                  <a:moveTo>
                    <a:pt x="95" y="187"/>
                  </a:moveTo>
                  <a:lnTo>
                    <a:pt x="123" y="187"/>
                  </a:lnTo>
                  <a:lnTo>
                    <a:pt x="123" y="171"/>
                  </a:lnTo>
                  <a:lnTo>
                    <a:pt x="95" y="171"/>
                  </a:lnTo>
                  <a:lnTo>
                    <a:pt x="95" y="187"/>
                  </a:lnTo>
                  <a:lnTo>
                    <a:pt x="95" y="187"/>
                  </a:lnTo>
                  <a:close/>
                  <a:moveTo>
                    <a:pt x="123" y="0"/>
                  </a:moveTo>
                  <a:lnTo>
                    <a:pt x="95" y="0"/>
                  </a:lnTo>
                  <a:lnTo>
                    <a:pt x="95" y="26"/>
                  </a:lnTo>
                  <a:lnTo>
                    <a:pt x="114" y="26"/>
                  </a:lnTo>
                  <a:lnTo>
                    <a:pt x="114" y="62"/>
                  </a:lnTo>
                  <a:lnTo>
                    <a:pt x="95" y="62"/>
                  </a:lnTo>
                  <a:lnTo>
                    <a:pt x="95" y="135"/>
                  </a:lnTo>
                  <a:lnTo>
                    <a:pt x="123" y="135"/>
                  </a:lnTo>
                  <a:lnTo>
                    <a:pt x="123" y="114"/>
                  </a:lnTo>
                  <a:lnTo>
                    <a:pt x="104" y="114"/>
                  </a:lnTo>
                  <a:lnTo>
                    <a:pt x="104" y="114"/>
                  </a:lnTo>
                  <a:lnTo>
                    <a:pt x="104" y="79"/>
                  </a:lnTo>
                  <a:lnTo>
                    <a:pt x="123" y="79"/>
                  </a:lnTo>
                  <a:lnTo>
                    <a:pt x="123" y="0"/>
                  </a:lnTo>
                  <a:close/>
                  <a:moveTo>
                    <a:pt x="69" y="187"/>
                  </a:moveTo>
                  <a:lnTo>
                    <a:pt x="95" y="187"/>
                  </a:lnTo>
                  <a:lnTo>
                    <a:pt x="95" y="171"/>
                  </a:lnTo>
                  <a:lnTo>
                    <a:pt x="69" y="171"/>
                  </a:lnTo>
                  <a:lnTo>
                    <a:pt x="69" y="187"/>
                  </a:lnTo>
                  <a:lnTo>
                    <a:pt x="69" y="187"/>
                  </a:lnTo>
                  <a:close/>
                  <a:moveTo>
                    <a:pt x="95" y="0"/>
                  </a:moveTo>
                  <a:lnTo>
                    <a:pt x="69" y="0"/>
                  </a:lnTo>
                  <a:lnTo>
                    <a:pt x="69" y="79"/>
                  </a:lnTo>
                  <a:lnTo>
                    <a:pt x="88" y="79"/>
                  </a:lnTo>
                  <a:lnTo>
                    <a:pt x="88" y="114"/>
                  </a:lnTo>
                  <a:lnTo>
                    <a:pt x="69" y="114"/>
                  </a:lnTo>
                  <a:lnTo>
                    <a:pt x="69" y="135"/>
                  </a:lnTo>
                  <a:lnTo>
                    <a:pt x="95" y="135"/>
                  </a:lnTo>
                  <a:lnTo>
                    <a:pt x="95" y="62"/>
                  </a:lnTo>
                  <a:lnTo>
                    <a:pt x="78" y="62"/>
                  </a:lnTo>
                  <a:lnTo>
                    <a:pt x="78" y="26"/>
                  </a:lnTo>
                  <a:lnTo>
                    <a:pt x="78" y="26"/>
                  </a:lnTo>
                  <a:lnTo>
                    <a:pt x="95" y="26"/>
                  </a:lnTo>
                  <a:lnTo>
                    <a:pt x="95" y="0"/>
                  </a:lnTo>
                  <a:close/>
                  <a:moveTo>
                    <a:pt x="43" y="187"/>
                  </a:moveTo>
                  <a:lnTo>
                    <a:pt x="69" y="187"/>
                  </a:lnTo>
                  <a:lnTo>
                    <a:pt x="69" y="171"/>
                  </a:lnTo>
                  <a:lnTo>
                    <a:pt x="69" y="171"/>
                  </a:lnTo>
                  <a:lnTo>
                    <a:pt x="69" y="135"/>
                  </a:lnTo>
                  <a:lnTo>
                    <a:pt x="69" y="135"/>
                  </a:lnTo>
                  <a:lnTo>
                    <a:pt x="69" y="114"/>
                  </a:lnTo>
                  <a:lnTo>
                    <a:pt x="52" y="114"/>
                  </a:lnTo>
                  <a:lnTo>
                    <a:pt x="52" y="114"/>
                  </a:lnTo>
                  <a:lnTo>
                    <a:pt x="52" y="79"/>
                  </a:lnTo>
                  <a:lnTo>
                    <a:pt x="69" y="79"/>
                  </a:lnTo>
                  <a:lnTo>
                    <a:pt x="69" y="0"/>
                  </a:lnTo>
                  <a:lnTo>
                    <a:pt x="43" y="0"/>
                  </a:lnTo>
                  <a:lnTo>
                    <a:pt x="43" y="26"/>
                  </a:lnTo>
                  <a:lnTo>
                    <a:pt x="59" y="26"/>
                  </a:lnTo>
                  <a:lnTo>
                    <a:pt x="59" y="62"/>
                  </a:lnTo>
                  <a:lnTo>
                    <a:pt x="43" y="62"/>
                  </a:lnTo>
                  <a:lnTo>
                    <a:pt x="43" y="187"/>
                  </a:lnTo>
                  <a:close/>
                  <a:moveTo>
                    <a:pt x="0" y="187"/>
                  </a:moveTo>
                  <a:lnTo>
                    <a:pt x="43" y="187"/>
                  </a:lnTo>
                  <a:lnTo>
                    <a:pt x="43" y="62"/>
                  </a:lnTo>
                  <a:lnTo>
                    <a:pt x="26" y="62"/>
                  </a:lnTo>
                  <a:lnTo>
                    <a:pt x="26" y="26"/>
                  </a:lnTo>
                  <a:lnTo>
                    <a:pt x="26" y="26"/>
                  </a:lnTo>
                  <a:lnTo>
                    <a:pt x="43" y="26"/>
                  </a:lnTo>
                  <a:lnTo>
                    <a:pt x="43" y="0"/>
                  </a:lnTo>
                  <a:lnTo>
                    <a:pt x="0" y="0"/>
                  </a:lnTo>
                  <a:lnTo>
                    <a:pt x="0"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8" name="Freeform 72"/>
            <p:cNvSpPr/>
            <p:nvPr/>
          </p:nvSpPr>
          <p:spPr bwMode="auto">
            <a:xfrm>
              <a:off x="8979428" y="1393404"/>
              <a:ext cx="190625" cy="46434"/>
            </a:xfrm>
            <a:custGeom>
              <a:avLst/>
              <a:gdLst>
                <a:gd name="T0" fmla="*/ 0 w 99"/>
                <a:gd name="T1" fmla="*/ 12 h 24"/>
                <a:gd name="T2" fmla="*/ 7 w 99"/>
                <a:gd name="T3" fmla="*/ 24 h 24"/>
                <a:gd name="T4" fmla="*/ 50 w 99"/>
                <a:gd name="T5" fmla="*/ 14 h 24"/>
                <a:gd name="T6" fmla="*/ 92 w 99"/>
                <a:gd name="T7" fmla="*/ 24 h 24"/>
                <a:gd name="T8" fmla="*/ 99 w 99"/>
                <a:gd name="T9" fmla="*/ 12 h 24"/>
                <a:gd name="T10" fmla="*/ 50 w 99"/>
                <a:gd name="T11" fmla="*/ 0 h 24"/>
                <a:gd name="T12" fmla="*/ 0 w 99"/>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99" h="24">
                  <a:moveTo>
                    <a:pt x="0" y="12"/>
                  </a:moveTo>
                  <a:cubicBezTo>
                    <a:pt x="7" y="24"/>
                    <a:pt x="7" y="24"/>
                    <a:pt x="7" y="24"/>
                  </a:cubicBezTo>
                  <a:cubicBezTo>
                    <a:pt x="19" y="18"/>
                    <a:pt x="34" y="14"/>
                    <a:pt x="50" y="14"/>
                  </a:cubicBezTo>
                  <a:cubicBezTo>
                    <a:pt x="65" y="14"/>
                    <a:pt x="80" y="18"/>
                    <a:pt x="92" y="24"/>
                  </a:cubicBezTo>
                  <a:cubicBezTo>
                    <a:pt x="99" y="12"/>
                    <a:pt x="99" y="12"/>
                    <a:pt x="99" y="12"/>
                  </a:cubicBezTo>
                  <a:cubicBezTo>
                    <a:pt x="85" y="4"/>
                    <a:pt x="68" y="0"/>
                    <a:pt x="50" y="0"/>
                  </a:cubicBezTo>
                  <a:cubicBezTo>
                    <a:pt x="32" y="0"/>
                    <a:pt x="14" y="4"/>
                    <a:pt x="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9" name="Freeform 73"/>
            <p:cNvSpPr/>
            <p:nvPr/>
          </p:nvSpPr>
          <p:spPr bwMode="auto">
            <a:xfrm>
              <a:off x="8948472" y="1341267"/>
              <a:ext cx="254167" cy="53766"/>
            </a:xfrm>
            <a:custGeom>
              <a:avLst/>
              <a:gdLst>
                <a:gd name="T0" fmla="*/ 132 w 132"/>
                <a:gd name="T1" fmla="*/ 16 h 28"/>
                <a:gd name="T2" fmla="*/ 66 w 132"/>
                <a:gd name="T3" fmla="*/ 0 h 28"/>
                <a:gd name="T4" fmla="*/ 0 w 132"/>
                <a:gd name="T5" fmla="*/ 16 h 28"/>
                <a:gd name="T6" fmla="*/ 6 w 132"/>
                <a:gd name="T7" fmla="*/ 28 h 28"/>
                <a:gd name="T8" fmla="*/ 66 w 132"/>
                <a:gd name="T9" fmla="*/ 14 h 28"/>
                <a:gd name="T10" fmla="*/ 125 w 132"/>
                <a:gd name="T11" fmla="*/ 28 h 28"/>
                <a:gd name="T12" fmla="*/ 132 w 132"/>
                <a:gd name="T13" fmla="*/ 16 h 28"/>
              </a:gdLst>
              <a:ahLst/>
              <a:cxnLst>
                <a:cxn ang="0">
                  <a:pos x="T0" y="T1"/>
                </a:cxn>
                <a:cxn ang="0">
                  <a:pos x="T2" y="T3"/>
                </a:cxn>
                <a:cxn ang="0">
                  <a:pos x="T4" y="T5"/>
                </a:cxn>
                <a:cxn ang="0">
                  <a:pos x="T6" y="T7"/>
                </a:cxn>
                <a:cxn ang="0">
                  <a:pos x="T8" y="T9"/>
                </a:cxn>
                <a:cxn ang="0">
                  <a:pos x="T10" y="T11"/>
                </a:cxn>
                <a:cxn ang="0">
                  <a:pos x="T12" y="T13"/>
                </a:cxn>
              </a:cxnLst>
              <a:rect l="0" t="0" r="r" b="b"/>
              <a:pathLst>
                <a:path w="132" h="28">
                  <a:moveTo>
                    <a:pt x="132" y="16"/>
                  </a:moveTo>
                  <a:cubicBezTo>
                    <a:pt x="113" y="6"/>
                    <a:pt x="90" y="0"/>
                    <a:pt x="66" y="0"/>
                  </a:cubicBezTo>
                  <a:cubicBezTo>
                    <a:pt x="42" y="0"/>
                    <a:pt x="18" y="6"/>
                    <a:pt x="0" y="16"/>
                  </a:cubicBezTo>
                  <a:cubicBezTo>
                    <a:pt x="6" y="28"/>
                    <a:pt x="6" y="28"/>
                    <a:pt x="6" y="28"/>
                  </a:cubicBezTo>
                  <a:cubicBezTo>
                    <a:pt x="23" y="19"/>
                    <a:pt x="44" y="14"/>
                    <a:pt x="66" y="14"/>
                  </a:cubicBezTo>
                  <a:cubicBezTo>
                    <a:pt x="87" y="14"/>
                    <a:pt x="108" y="19"/>
                    <a:pt x="125" y="28"/>
                  </a:cubicBezTo>
                  <a:lnTo>
                    <a:pt x="132" y="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70" name="Freeform 74"/>
            <p:cNvSpPr>
              <a:spLocks noEditPoints="1"/>
            </p:cNvSpPr>
            <p:nvPr/>
          </p:nvSpPr>
          <p:spPr bwMode="auto">
            <a:xfrm>
              <a:off x="7247507" y="1223959"/>
              <a:ext cx="560471" cy="562101"/>
            </a:xfrm>
            <a:custGeom>
              <a:avLst/>
              <a:gdLst>
                <a:gd name="T0" fmla="*/ 146 w 291"/>
                <a:gd name="T1" fmla="*/ 0 h 292"/>
                <a:gd name="T2" fmla="*/ 249 w 291"/>
                <a:gd name="T3" fmla="*/ 43 h 292"/>
                <a:gd name="T4" fmla="*/ 291 w 291"/>
                <a:gd name="T5" fmla="*/ 146 h 292"/>
                <a:gd name="T6" fmla="*/ 249 w 291"/>
                <a:gd name="T7" fmla="*/ 249 h 292"/>
                <a:gd name="T8" fmla="*/ 146 w 291"/>
                <a:gd name="T9" fmla="*/ 292 h 292"/>
                <a:gd name="T10" fmla="*/ 146 w 291"/>
                <a:gd name="T11" fmla="*/ 268 h 292"/>
                <a:gd name="T12" fmla="*/ 232 w 291"/>
                <a:gd name="T13" fmla="*/ 232 h 292"/>
                <a:gd name="T14" fmla="*/ 267 w 291"/>
                <a:gd name="T15" fmla="*/ 146 h 292"/>
                <a:gd name="T16" fmla="*/ 232 w 291"/>
                <a:gd name="T17" fmla="*/ 60 h 292"/>
                <a:gd name="T18" fmla="*/ 146 w 291"/>
                <a:gd name="T19" fmla="*/ 24 h 292"/>
                <a:gd name="T20" fmla="*/ 146 w 291"/>
                <a:gd name="T21" fmla="*/ 0 h 292"/>
                <a:gd name="T22" fmla="*/ 146 w 291"/>
                <a:gd name="T23" fmla="*/ 292 h 292"/>
                <a:gd name="T24" fmla="*/ 43 w 291"/>
                <a:gd name="T25" fmla="*/ 249 h 292"/>
                <a:gd name="T26" fmla="*/ 0 w 291"/>
                <a:gd name="T27" fmla="*/ 146 h 292"/>
                <a:gd name="T28" fmla="*/ 43 w 291"/>
                <a:gd name="T29" fmla="*/ 43 h 292"/>
                <a:gd name="T30" fmla="*/ 146 w 291"/>
                <a:gd name="T31" fmla="*/ 0 h 292"/>
                <a:gd name="T32" fmla="*/ 146 w 291"/>
                <a:gd name="T33" fmla="*/ 24 h 292"/>
                <a:gd name="T34" fmla="*/ 60 w 291"/>
                <a:gd name="T35" fmla="*/ 60 h 292"/>
                <a:gd name="T36" fmla="*/ 24 w 291"/>
                <a:gd name="T37" fmla="*/ 146 h 292"/>
                <a:gd name="T38" fmla="*/ 60 w 291"/>
                <a:gd name="T39" fmla="*/ 232 h 292"/>
                <a:gd name="T40" fmla="*/ 146 w 291"/>
                <a:gd name="T41" fmla="*/ 268 h 292"/>
                <a:gd name="T42" fmla="*/ 146 w 291"/>
                <a:gd name="T43"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1" h="292">
                  <a:moveTo>
                    <a:pt x="146" y="0"/>
                  </a:moveTo>
                  <a:cubicBezTo>
                    <a:pt x="186" y="0"/>
                    <a:pt x="222" y="17"/>
                    <a:pt x="249" y="43"/>
                  </a:cubicBezTo>
                  <a:cubicBezTo>
                    <a:pt x="275" y="69"/>
                    <a:pt x="291" y="106"/>
                    <a:pt x="291" y="146"/>
                  </a:cubicBezTo>
                  <a:cubicBezTo>
                    <a:pt x="291" y="186"/>
                    <a:pt x="275" y="223"/>
                    <a:pt x="249" y="249"/>
                  </a:cubicBezTo>
                  <a:cubicBezTo>
                    <a:pt x="222" y="276"/>
                    <a:pt x="186" y="292"/>
                    <a:pt x="146" y="292"/>
                  </a:cubicBezTo>
                  <a:cubicBezTo>
                    <a:pt x="146" y="268"/>
                    <a:pt x="146" y="268"/>
                    <a:pt x="146" y="268"/>
                  </a:cubicBezTo>
                  <a:cubicBezTo>
                    <a:pt x="179" y="268"/>
                    <a:pt x="210" y="254"/>
                    <a:pt x="232" y="232"/>
                  </a:cubicBezTo>
                  <a:cubicBezTo>
                    <a:pt x="254" y="210"/>
                    <a:pt x="267" y="180"/>
                    <a:pt x="267" y="146"/>
                  </a:cubicBezTo>
                  <a:cubicBezTo>
                    <a:pt x="267" y="113"/>
                    <a:pt x="254" y="82"/>
                    <a:pt x="232" y="60"/>
                  </a:cubicBezTo>
                  <a:cubicBezTo>
                    <a:pt x="210" y="38"/>
                    <a:pt x="179" y="24"/>
                    <a:pt x="146" y="24"/>
                  </a:cubicBezTo>
                  <a:lnTo>
                    <a:pt x="146" y="0"/>
                  </a:lnTo>
                  <a:close/>
                  <a:moveTo>
                    <a:pt x="146" y="292"/>
                  </a:moveTo>
                  <a:cubicBezTo>
                    <a:pt x="105" y="292"/>
                    <a:pt x="69" y="276"/>
                    <a:pt x="43" y="249"/>
                  </a:cubicBezTo>
                  <a:cubicBezTo>
                    <a:pt x="16" y="223"/>
                    <a:pt x="0" y="186"/>
                    <a:pt x="0" y="146"/>
                  </a:cubicBezTo>
                  <a:cubicBezTo>
                    <a:pt x="0" y="106"/>
                    <a:pt x="16" y="69"/>
                    <a:pt x="43" y="43"/>
                  </a:cubicBezTo>
                  <a:cubicBezTo>
                    <a:pt x="69" y="17"/>
                    <a:pt x="105" y="0"/>
                    <a:pt x="146" y="0"/>
                  </a:cubicBezTo>
                  <a:cubicBezTo>
                    <a:pt x="146" y="24"/>
                    <a:pt x="146" y="24"/>
                    <a:pt x="146" y="24"/>
                  </a:cubicBezTo>
                  <a:cubicBezTo>
                    <a:pt x="112" y="24"/>
                    <a:pt x="82" y="38"/>
                    <a:pt x="60" y="60"/>
                  </a:cubicBezTo>
                  <a:cubicBezTo>
                    <a:pt x="37" y="82"/>
                    <a:pt x="24" y="113"/>
                    <a:pt x="24" y="146"/>
                  </a:cubicBezTo>
                  <a:cubicBezTo>
                    <a:pt x="24" y="180"/>
                    <a:pt x="37" y="210"/>
                    <a:pt x="60" y="232"/>
                  </a:cubicBezTo>
                  <a:cubicBezTo>
                    <a:pt x="82" y="254"/>
                    <a:pt x="112" y="268"/>
                    <a:pt x="146" y="268"/>
                  </a:cubicBezTo>
                  <a:lnTo>
                    <a:pt x="146" y="29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71" name="Oval 75"/>
            <p:cNvSpPr>
              <a:spLocks noChangeArrowheads="1"/>
            </p:cNvSpPr>
            <p:nvPr/>
          </p:nvSpPr>
          <p:spPr bwMode="auto">
            <a:xfrm>
              <a:off x="7271131" y="1246769"/>
              <a:ext cx="514037" cy="516481"/>
            </a:xfrm>
            <a:prstGeom prst="ellipse">
              <a:avLst/>
            </a:prstGeom>
            <a:solidFill>
              <a:schemeClr val="accent4"/>
            </a:solidFill>
            <a:ln>
              <a:noFill/>
            </a:ln>
          </p:spPr>
          <p:txBody>
            <a:bodyPr vert="horz" wrap="square" lIns="91440" tIns="45720" rIns="91440" bIns="45720" numCol="1" anchor="t" anchorCtr="0" compatLnSpc="1"/>
            <a:lstStyle/>
            <a:p>
              <a:endParaRPr lang="en-GB">
                <a:cs typeface="+mn-ea"/>
                <a:sym typeface="+mn-lt"/>
              </a:endParaRPr>
            </a:p>
          </p:txBody>
        </p:sp>
        <p:sp>
          <p:nvSpPr>
            <p:cNvPr id="72" name="Freeform 76"/>
            <p:cNvSpPr>
              <a:spLocks noEditPoints="1"/>
            </p:cNvSpPr>
            <p:nvPr/>
          </p:nvSpPr>
          <p:spPr bwMode="auto">
            <a:xfrm>
              <a:off x="7423468" y="1337194"/>
              <a:ext cx="209362" cy="337260"/>
            </a:xfrm>
            <a:custGeom>
              <a:avLst/>
              <a:gdLst>
                <a:gd name="T0" fmla="*/ 257 w 257"/>
                <a:gd name="T1" fmla="*/ 414 h 414"/>
                <a:gd name="T2" fmla="*/ 229 w 257"/>
                <a:gd name="T3" fmla="*/ 8 h 414"/>
                <a:gd name="T4" fmla="*/ 205 w 257"/>
                <a:gd name="T5" fmla="*/ 0 h 414"/>
                <a:gd name="T6" fmla="*/ 229 w 257"/>
                <a:gd name="T7" fmla="*/ 34 h 414"/>
                <a:gd name="T8" fmla="*/ 229 w 257"/>
                <a:gd name="T9" fmla="*/ 268 h 414"/>
                <a:gd name="T10" fmla="*/ 205 w 257"/>
                <a:gd name="T11" fmla="*/ 296 h 414"/>
                <a:gd name="T12" fmla="*/ 229 w 257"/>
                <a:gd name="T13" fmla="*/ 329 h 414"/>
                <a:gd name="T14" fmla="*/ 205 w 257"/>
                <a:gd name="T15" fmla="*/ 329 h 414"/>
                <a:gd name="T16" fmla="*/ 229 w 257"/>
                <a:gd name="T17" fmla="*/ 353 h 414"/>
                <a:gd name="T18" fmla="*/ 229 w 257"/>
                <a:gd name="T19" fmla="*/ 386 h 414"/>
                <a:gd name="T20" fmla="*/ 205 w 257"/>
                <a:gd name="T21" fmla="*/ 414 h 414"/>
                <a:gd name="T22" fmla="*/ 179 w 257"/>
                <a:gd name="T23" fmla="*/ 8 h 414"/>
                <a:gd name="T24" fmla="*/ 130 w 257"/>
                <a:gd name="T25" fmla="*/ 34 h 414"/>
                <a:gd name="T26" fmla="*/ 205 w 257"/>
                <a:gd name="T27" fmla="*/ 0 h 414"/>
                <a:gd name="T28" fmla="*/ 179 w 257"/>
                <a:gd name="T29" fmla="*/ 0 h 414"/>
                <a:gd name="T30" fmla="*/ 205 w 257"/>
                <a:gd name="T31" fmla="*/ 414 h 414"/>
                <a:gd name="T32" fmla="*/ 179 w 257"/>
                <a:gd name="T33" fmla="*/ 386 h 414"/>
                <a:gd name="T34" fmla="*/ 205 w 257"/>
                <a:gd name="T35" fmla="*/ 353 h 414"/>
                <a:gd name="T36" fmla="*/ 179 w 257"/>
                <a:gd name="T37" fmla="*/ 329 h 414"/>
                <a:gd name="T38" fmla="*/ 205 w 257"/>
                <a:gd name="T39" fmla="*/ 296 h 414"/>
                <a:gd name="T40" fmla="*/ 130 w 257"/>
                <a:gd name="T41" fmla="*/ 268 h 414"/>
                <a:gd name="T42" fmla="*/ 153 w 257"/>
                <a:gd name="T43" fmla="*/ 296 h 414"/>
                <a:gd name="T44" fmla="*/ 153 w 257"/>
                <a:gd name="T45" fmla="*/ 329 h 414"/>
                <a:gd name="T46" fmla="*/ 130 w 257"/>
                <a:gd name="T47" fmla="*/ 353 h 414"/>
                <a:gd name="T48" fmla="*/ 153 w 257"/>
                <a:gd name="T49" fmla="*/ 386 h 414"/>
                <a:gd name="T50" fmla="*/ 130 w 257"/>
                <a:gd name="T51" fmla="*/ 386 h 414"/>
                <a:gd name="T52" fmla="*/ 130 w 257"/>
                <a:gd name="T53" fmla="*/ 8 h 414"/>
                <a:gd name="T54" fmla="*/ 52 w 257"/>
                <a:gd name="T55" fmla="*/ 34 h 414"/>
                <a:gd name="T56" fmla="*/ 130 w 257"/>
                <a:gd name="T57" fmla="*/ 8 h 414"/>
                <a:gd name="T58" fmla="*/ 52 w 257"/>
                <a:gd name="T59" fmla="*/ 414 h 414"/>
                <a:gd name="T60" fmla="*/ 130 w 257"/>
                <a:gd name="T61" fmla="*/ 386 h 414"/>
                <a:gd name="T62" fmla="*/ 104 w 257"/>
                <a:gd name="T63" fmla="*/ 353 h 414"/>
                <a:gd name="T64" fmla="*/ 130 w 257"/>
                <a:gd name="T65" fmla="*/ 329 h 414"/>
                <a:gd name="T66" fmla="*/ 104 w 257"/>
                <a:gd name="T67" fmla="*/ 296 h 414"/>
                <a:gd name="T68" fmla="*/ 130 w 257"/>
                <a:gd name="T69" fmla="*/ 268 h 414"/>
                <a:gd name="T70" fmla="*/ 52 w 257"/>
                <a:gd name="T71" fmla="*/ 296 h 414"/>
                <a:gd name="T72" fmla="*/ 78 w 257"/>
                <a:gd name="T73" fmla="*/ 329 h 414"/>
                <a:gd name="T74" fmla="*/ 52 w 257"/>
                <a:gd name="T75" fmla="*/ 329 h 414"/>
                <a:gd name="T76" fmla="*/ 78 w 257"/>
                <a:gd name="T77" fmla="*/ 353 h 414"/>
                <a:gd name="T78" fmla="*/ 78 w 257"/>
                <a:gd name="T79" fmla="*/ 386 h 414"/>
                <a:gd name="T80" fmla="*/ 52 w 257"/>
                <a:gd name="T81" fmla="*/ 414 h 414"/>
                <a:gd name="T82" fmla="*/ 0 w 257"/>
                <a:gd name="T83" fmla="*/ 8 h 414"/>
                <a:gd name="T84" fmla="*/ 52 w 257"/>
                <a:gd name="T85" fmla="*/ 414 h 414"/>
                <a:gd name="T86" fmla="*/ 28 w 257"/>
                <a:gd name="T87" fmla="*/ 386 h 414"/>
                <a:gd name="T88" fmla="*/ 52 w 257"/>
                <a:gd name="T89" fmla="*/ 353 h 414"/>
                <a:gd name="T90" fmla="*/ 28 w 257"/>
                <a:gd name="T91" fmla="*/ 329 h 414"/>
                <a:gd name="T92" fmla="*/ 52 w 257"/>
                <a:gd name="T93" fmla="*/ 296 h 414"/>
                <a:gd name="T94" fmla="*/ 28 w 257"/>
                <a:gd name="T95" fmla="*/ 268 h 414"/>
                <a:gd name="T96" fmla="*/ 52 w 257"/>
                <a:gd name="T97" fmla="*/ 3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 h="414">
                  <a:moveTo>
                    <a:pt x="205" y="414"/>
                  </a:moveTo>
                  <a:lnTo>
                    <a:pt x="257" y="414"/>
                  </a:lnTo>
                  <a:lnTo>
                    <a:pt x="257" y="8"/>
                  </a:lnTo>
                  <a:lnTo>
                    <a:pt x="229" y="8"/>
                  </a:lnTo>
                  <a:lnTo>
                    <a:pt x="229" y="0"/>
                  </a:lnTo>
                  <a:lnTo>
                    <a:pt x="205" y="0"/>
                  </a:lnTo>
                  <a:lnTo>
                    <a:pt x="205" y="34"/>
                  </a:lnTo>
                  <a:lnTo>
                    <a:pt x="229" y="34"/>
                  </a:lnTo>
                  <a:lnTo>
                    <a:pt x="229" y="268"/>
                  </a:lnTo>
                  <a:lnTo>
                    <a:pt x="229" y="268"/>
                  </a:lnTo>
                  <a:lnTo>
                    <a:pt x="205" y="268"/>
                  </a:lnTo>
                  <a:lnTo>
                    <a:pt x="205" y="296"/>
                  </a:lnTo>
                  <a:lnTo>
                    <a:pt x="229" y="296"/>
                  </a:lnTo>
                  <a:lnTo>
                    <a:pt x="229" y="329"/>
                  </a:lnTo>
                  <a:lnTo>
                    <a:pt x="229" y="329"/>
                  </a:lnTo>
                  <a:lnTo>
                    <a:pt x="205" y="329"/>
                  </a:lnTo>
                  <a:lnTo>
                    <a:pt x="205" y="353"/>
                  </a:lnTo>
                  <a:lnTo>
                    <a:pt x="229" y="353"/>
                  </a:lnTo>
                  <a:lnTo>
                    <a:pt x="229" y="386"/>
                  </a:lnTo>
                  <a:lnTo>
                    <a:pt x="229" y="386"/>
                  </a:lnTo>
                  <a:lnTo>
                    <a:pt x="205" y="386"/>
                  </a:lnTo>
                  <a:lnTo>
                    <a:pt x="205" y="414"/>
                  </a:lnTo>
                  <a:close/>
                  <a:moveTo>
                    <a:pt x="179" y="0"/>
                  </a:moveTo>
                  <a:lnTo>
                    <a:pt x="179" y="8"/>
                  </a:lnTo>
                  <a:lnTo>
                    <a:pt x="130" y="8"/>
                  </a:lnTo>
                  <a:lnTo>
                    <a:pt x="130" y="34"/>
                  </a:lnTo>
                  <a:lnTo>
                    <a:pt x="205" y="34"/>
                  </a:lnTo>
                  <a:lnTo>
                    <a:pt x="205" y="0"/>
                  </a:lnTo>
                  <a:lnTo>
                    <a:pt x="179" y="0"/>
                  </a:lnTo>
                  <a:lnTo>
                    <a:pt x="179" y="0"/>
                  </a:lnTo>
                  <a:close/>
                  <a:moveTo>
                    <a:pt x="130" y="414"/>
                  </a:moveTo>
                  <a:lnTo>
                    <a:pt x="205" y="414"/>
                  </a:lnTo>
                  <a:lnTo>
                    <a:pt x="205" y="386"/>
                  </a:lnTo>
                  <a:lnTo>
                    <a:pt x="179" y="386"/>
                  </a:lnTo>
                  <a:lnTo>
                    <a:pt x="179" y="353"/>
                  </a:lnTo>
                  <a:lnTo>
                    <a:pt x="205" y="353"/>
                  </a:lnTo>
                  <a:lnTo>
                    <a:pt x="205" y="329"/>
                  </a:lnTo>
                  <a:lnTo>
                    <a:pt x="179" y="329"/>
                  </a:lnTo>
                  <a:lnTo>
                    <a:pt x="179" y="296"/>
                  </a:lnTo>
                  <a:lnTo>
                    <a:pt x="205" y="296"/>
                  </a:lnTo>
                  <a:lnTo>
                    <a:pt x="205" y="268"/>
                  </a:lnTo>
                  <a:lnTo>
                    <a:pt x="130" y="268"/>
                  </a:lnTo>
                  <a:lnTo>
                    <a:pt x="130" y="296"/>
                  </a:lnTo>
                  <a:lnTo>
                    <a:pt x="153" y="296"/>
                  </a:lnTo>
                  <a:lnTo>
                    <a:pt x="153" y="329"/>
                  </a:lnTo>
                  <a:lnTo>
                    <a:pt x="153" y="329"/>
                  </a:lnTo>
                  <a:lnTo>
                    <a:pt x="130" y="329"/>
                  </a:lnTo>
                  <a:lnTo>
                    <a:pt x="130" y="353"/>
                  </a:lnTo>
                  <a:lnTo>
                    <a:pt x="153" y="353"/>
                  </a:lnTo>
                  <a:lnTo>
                    <a:pt x="153" y="386"/>
                  </a:lnTo>
                  <a:lnTo>
                    <a:pt x="153" y="386"/>
                  </a:lnTo>
                  <a:lnTo>
                    <a:pt x="130" y="386"/>
                  </a:lnTo>
                  <a:lnTo>
                    <a:pt x="130" y="414"/>
                  </a:lnTo>
                  <a:close/>
                  <a:moveTo>
                    <a:pt x="130" y="8"/>
                  </a:moveTo>
                  <a:lnTo>
                    <a:pt x="52" y="8"/>
                  </a:lnTo>
                  <a:lnTo>
                    <a:pt x="52" y="34"/>
                  </a:lnTo>
                  <a:lnTo>
                    <a:pt x="130" y="34"/>
                  </a:lnTo>
                  <a:lnTo>
                    <a:pt x="130" y="8"/>
                  </a:lnTo>
                  <a:lnTo>
                    <a:pt x="130" y="8"/>
                  </a:lnTo>
                  <a:close/>
                  <a:moveTo>
                    <a:pt x="52" y="414"/>
                  </a:moveTo>
                  <a:lnTo>
                    <a:pt x="130" y="414"/>
                  </a:lnTo>
                  <a:lnTo>
                    <a:pt x="130" y="386"/>
                  </a:lnTo>
                  <a:lnTo>
                    <a:pt x="104" y="386"/>
                  </a:lnTo>
                  <a:lnTo>
                    <a:pt x="104" y="353"/>
                  </a:lnTo>
                  <a:lnTo>
                    <a:pt x="130" y="353"/>
                  </a:lnTo>
                  <a:lnTo>
                    <a:pt x="130" y="329"/>
                  </a:lnTo>
                  <a:lnTo>
                    <a:pt x="104" y="329"/>
                  </a:lnTo>
                  <a:lnTo>
                    <a:pt x="104" y="296"/>
                  </a:lnTo>
                  <a:lnTo>
                    <a:pt x="130" y="296"/>
                  </a:lnTo>
                  <a:lnTo>
                    <a:pt x="130" y="268"/>
                  </a:lnTo>
                  <a:lnTo>
                    <a:pt x="52" y="268"/>
                  </a:lnTo>
                  <a:lnTo>
                    <a:pt x="52" y="296"/>
                  </a:lnTo>
                  <a:lnTo>
                    <a:pt x="78" y="296"/>
                  </a:lnTo>
                  <a:lnTo>
                    <a:pt x="78" y="329"/>
                  </a:lnTo>
                  <a:lnTo>
                    <a:pt x="78" y="329"/>
                  </a:lnTo>
                  <a:lnTo>
                    <a:pt x="52" y="329"/>
                  </a:lnTo>
                  <a:lnTo>
                    <a:pt x="52" y="353"/>
                  </a:lnTo>
                  <a:lnTo>
                    <a:pt x="78" y="353"/>
                  </a:lnTo>
                  <a:lnTo>
                    <a:pt x="78" y="386"/>
                  </a:lnTo>
                  <a:lnTo>
                    <a:pt x="78" y="386"/>
                  </a:lnTo>
                  <a:lnTo>
                    <a:pt x="52" y="386"/>
                  </a:lnTo>
                  <a:lnTo>
                    <a:pt x="52" y="414"/>
                  </a:lnTo>
                  <a:close/>
                  <a:moveTo>
                    <a:pt x="52" y="8"/>
                  </a:moveTo>
                  <a:lnTo>
                    <a:pt x="0" y="8"/>
                  </a:lnTo>
                  <a:lnTo>
                    <a:pt x="0" y="414"/>
                  </a:lnTo>
                  <a:lnTo>
                    <a:pt x="52" y="414"/>
                  </a:lnTo>
                  <a:lnTo>
                    <a:pt x="52" y="386"/>
                  </a:lnTo>
                  <a:lnTo>
                    <a:pt x="28" y="386"/>
                  </a:lnTo>
                  <a:lnTo>
                    <a:pt x="28" y="353"/>
                  </a:lnTo>
                  <a:lnTo>
                    <a:pt x="52" y="353"/>
                  </a:lnTo>
                  <a:lnTo>
                    <a:pt x="52" y="329"/>
                  </a:lnTo>
                  <a:lnTo>
                    <a:pt x="28" y="329"/>
                  </a:lnTo>
                  <a:lnTo>
                    <a:pt x="28" y="296"/>
                  </a:lnTo>
                  <a:lnTo>
                    <a:pt x="52" y="296"/>
                  </a:lnTo>
                  <a:lnTo>
                    <a:pt x="52" y="268"/>
                  </a:lnTo>
                  <a:lnTo>
                    <a:pt x="28" y="268"/>
                  </a:lnTo>
                  <a:lnTo>
                    <a:pt x="28" y="34"/>
                  </a:lnTo>
                  <a:lnTo>
                    <a:pt x="52" y="34"/>
                  </a:lnTo>
                  <a:lnTo>
                    <a:pt x="52"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73" name="Freeform 77"/>
            <p:cNvSpPr>
              <a:spLocks noEditPoints="1"/>
            </p:cNvSpPr>
            <p:nvPr/>
          </p:nvSpPr>
          <p:spPr bwMode="auto">
            <a:xfrm>
              <a:off x="9235225" y="2063851"/>
              <a:ext cx="666374" cy="666374"/>
            </a:xfrm>
            <a:custGeom>
              <a:avLst/>
              <a:gdLst>
                <a:gd name="T0" fmla="*/ 173 w 346"/>
                <a:gd name="T1" fmla="*/ 0 h 346"/>
                <a:gd name="T2" fmla="*/ 296 w 346"/>
                <a:gd name="T3" fmla="*/ 50 h 346"/>
                <a:gd name="T4" fmla="*/ 346 w 346"/>
                <a:gd name="T5" fmla="*/ 173 h 346"/>
                <a:gd name="T6" fmla="*/ 296 w 346"/>
                <a:gd name="T7" fmla="*/ 295 h 346"/>
                <a:gd name="T8" fmla="*/ 173 w 346"/>
                <a:gd name="T9" fmla="*/ 346 h 346"/>
                <a:gd name="T10" fmla="*/ 173 w 346"/>
                <a:gd name="T11" fmla="*/ 322 h 346"/>
                <a:gd name="T12" fmla="*/ 279 w 346"/>
                <a:gd name="T13" fmla="*/ 278 h 346"/>
                <a:gd name="T14" fmla="*/ 322 w 346"/>
                <a:gd name="T15" fmla="*/ 173 h 346"/>
                <a:gd name="T16" fmla="*/ 279 w 346"/>
                <a:gd name="T17" fmla="*/ 67 h 346"/>
                <a:gd name="T18" fmla="*/ 173 w 346"/>
                <a:gd name="T19" fmla="*/ 24 h 346"/>
                <a:gd name="T20" fmla="*/ 173 w 346"/>
                <a:gd name="T21" fmla="*/ 0 h 346"/>
                <a:gd name="T22" fmla="*/ 173 w 346"/>
                <a:gd name="T23" fmla="*/ 346 h 346"/>
                <a:gd name="T24" fmla="*/ 51 w 346"/>
                <a:gd name="T25" fmla="*/ 295 h 346"/>
                <a:gd name="T26" fmla="*/ 0 w 346"/>
                <a:gd name="T27" fmla="*/ 173 h 346"/>
                <a:gd name="T28" fmla="*/ 51 w 346"/>
                <a:gd name="T29" fmla="*/ 50 h 346"/>
                <a:gd name="T30" fmla="*/ 173 w 346"/>
                <a:gd name="T31" fmla="*/ 0 h 346"/>
                <a:gd name="T32" fmla="*/ 173 w 346"/>
                <a:gd name="T33" fmla="*/ 24 h 346"/>
                <a:gd name="T34" fmla="*/ 68 w 346"/>
                <a:gd name="T35" fmla="*/ 67 h 346"/>
                <a:gd name="T36" fmla="*/ 24 w 346"/>
                <a:gd name="T37" fmla="*/ 173 h 346"/>
                <a:gd name="T38" fmla="*/ 68 w 346"/>
                <a:gd name="T39" fmla="*/ 278 h 346"/>
                <a:gd name="T40" fmla="*/ 173 w 346"/>
                <a:gd name="T41" fmla="*/ 322 h 346"/>
                <a:gd name="T42" fmla="*/ 173 w 346"/>
                <a:gd name="T43" fmla="*/ 3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346">
                  <a:moveTo>
                    <a:pt x="173" y="0"/>
                  </a:moveTo>
                  <a:cubicBezTo>
                    <a:pt x="221" y="0"/>
                    <a:pt x="264" y="19"/>
                    <a:pt x="296" y="50"/>
                  </a:cubicBezTo>
                  <a:cubicBezTo>
                    <a:pt x="327" y="82"/>
                    <a:pt x="346" y="125"/>
                    <a:pt x="346" y="173"/>
                  </a:cubicBezTo>
                  <a:cubicBezTo>
                    <a:pt x="346" y="221"/>
                    <a:pt x="327" y="264"/>
                    <a:pt x="296" y="295"/>
                  </a:cubicBezTo>
                  <a:cubicBezTo>
                    <a:pt x="264" y="327"/>
                    <a:pt x="221" y="346"/>
                    <a:pt x="173" y="346"/>
                  </a:cubicBezTo>
                  <a:cubicBezTo>
                    <a:pt x="173" y="322"/>
                    <a:pt x="173" y="322"/>
                    <a:pt x="173" y="322"/>
                  </a:cubicBezTo>
                  <a:cubicBezTo>
                    <a:pt x="214" y="322"/>
                    <a:pt x="252" y="305"/>
                    <a:pt x="279" y="278"/>
                  </a:cubicBezTo>
                  <a:cubicBezTo>
                    <a:pt x="306" y="251"/>
                    <a:pt x="322" y="214"/>
                    <a:pt x="322" y="173"/>
                  </a:cubicBezTo>
                  <a:cubicBezTo>
                    <a:pt x="322" y="132"/>
                    <a:pt x="306" y="94"/>
                    <a:pt x="279" y="67"/>
                  </a:cubicBezTo>
                  <a:cubicBezTo>
                    <a:pt x="252" y="40"/>
                    <a:pt x="214" y="24"/>
                    <a:pt x="173" y="24"/>
                  </a:cubicBezTo>
                  <a:lnTo>
                    <a:pt x="173" y="0"/>
                  </a:lnTo>
                  <a:close/>
                  <a:moveTo>
                    <a:pt x="173" y="346"/>
                  </a:moveTo>
                  <a:cubicBezTo>
                    <a:pt x="125" y="346"/>
                    <a:pt x="82" y="327"/>
                    <a:pt x="51" y="295"/>
                  </a:cubicBezTo>
                  <a:cubicBezTo>
                    <a:pt x="19" y="264"/>
                    <a:pt x="0" y="221"/>
                    <a:pt x="0" y="173"/>
                  </a:cubicBezTo>
                  <a:cubicBezTo>
                    <a:pt x="0" y="125"/>
                    <a:pt x="19" y="82"/>
                    <a:pt x="51" y="50"/>
                  </a:cubicBezTo>
                  <a:cubicBezTo>
                    <a:pt x="82" y="19"/>
                    <a:pt x="125" y="0"/>
                    <a:pt x="173" y="0"/>
                  </a:cubicBezTo>
                  <a:cubicBezTo>
                    <a:pt x="173" y="24"/>
                    <a:pt x="173" y="24"/>
                    <a:pt x="173" y="24"/>
                  </a:cubicBezTo>
                  <a:cubicBezTo>
                    <a:pt x="132" y="24"/>
                    <a:pt x="95" y="40"/>
                    <a:pt x="68" y="67"/>
                  </a:cubicBezTo>
                  <a:cubicBezTo>
                    <a:pt x="41" y="94"/>
                    <a:pt x="24" y="132"/>
                    <a:pt x="24" y="173"/>
                  </a:cubicBezTo>
                  <a:cubicBezTo>
                    <a:pt x="24" y="214"/>
                    <a:pt x="41" y="251"/>
                    <a:pt x="68" y="278"/>
                  </a:cubicBezTo>
                  <a:cubicBezTo>
                    <a:pt x="95" y="305"/>
                    <a:pt x="132" y="322"/>
                    <a:pt x="173" y="322"/>
                  </a:cubicBezTo>
                  <a:lnTo>
                    <a:pt x="173" y="34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74" name="Oval 78"/>
            <p:cNvSpPr>
              <a:spLocks noChangeArrowheads="1"/>
            </p:cNvSpPr>
            <p:nvPr/>
          </p:nvSpPr>
          <p:spPr bwMode="auto">
            <a:xfrm>
              <a:off x="9258849" y="2086661"/>
              <a:ext cx="619940" cy="620755"/>
            </a:xfrm>
            <a:prstGeom prst="ellipse">
              <a:avLst/>
            </a:prstGeom>
            <a:solidFill>
              <a:schemeClr val="accent3"/>
            </a:solidFill>
            <a:ln>
              <a:noFill/>
            </a:ln>
          </p:spPr>
          <p:txBody>
            <a:bodyPr vert="horz" wrap="square" lIns="91440" tIns="45720" rIns="91440" bIns="45720" numCol="1" anchor="t" anchorCtr="0" compatLnSpc="1"/>
            <a:lstStyle/>
            <a:p>
              <a:endParaRPr lang="en-GB">
                <a:cs typeface="+mn-ea"/>
                <a:sym typeface="+mn-lt"/>
              </a:endParaRPr>
            </a:p>
          </p:txBody>
        </p:sp>
        <p:sp>
          <p:nvSpPr>
            <p:cNvPr id="75" name="Freeform 79"/>
            <p:cNvSpPr/>
            <p:nvPr/>
          </p:nvSpPr>
          <p:spPr bwMode="auto">
            <a:xfrm>
              <a:off x="9376157" y="2432068"/>
              <a:ext cx="386953" cy="99386"/>
            </a:xfrm>
            <a:custGeom>
              <a:avLst/>
              <a:gdLst>
                <a:gd name="T0" fmla="*/ 310 w 475"/>
                <a:gd name="T1" fmla="*/ 63 h 122"/>
                <a:gd name="T2" fmla="*/ 165 w 475"/>
                <a:gd name="T3" fmla="*/ 63 h 122"/>
                <a:gd name="T4" fmla="*/ 165 w 475"/>
                <a:gd name="T5" fmla="*/ 0 h 122"/>
                <a:gd name="T6" fmla="*/ 0 w 475"/>
                <a:gd name="T7" fmla="*/ 0 h 122"/>
                <a:gd name="T8" fmla="*/ 0 w 475"/>
                <a:gd name="T9" fmla="*/ 122 h 122"/>
                <a:gd name="T10" fmla="*/ 475 w 475"/>
                <a:gd name="T11" fmla="*/ 122 h 122"/>
                <a:gd name="T12" fmla="*/ 475 w 475"/>
                <a:gd name="T13" fmla="*/ 0 h 122"/>
                <a:gd name="T14" fmla="*/ 310 w 475"/>
                <a:gd name="T15" fmla="*/ 0 h 122"/>
                <a:gd name="T16" fmla="*/ 310 w 475"/>
                <a:gd name="T17" fmla="*/ 6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22">
                  <a:moveTo>
                    <a:pt x="310" y="63"/>
                  </a:moveTo>
                  <a:lnTo>
                    <a:pt x="165" y="63"/>
                  </a:lnTo>
                  <a:lnTo>
                    <a:pt x="165" y="0"/>
                  </a:lnTo>
                  <a:lnTo>
                    <a:pt x="0" y="0"/>
                  </a:lnTo>
                  <a:lnTo>
                    <a:pt x="0" y="122"/>
                  </a:lnTo>
                  <a:lnTo>
                    <a:pt x="475" y="122"/>
                  </a:lnTo>
                  <a:lnTo>
                    <a:pt x="475" y="0"/>
                  </a:lnTo>
                  <a:lnTo>
                    <a:pt x="310" y="0"/>
                  </a:lnTo>
                  <a:lnTo>
                    <a:pt x="310" y="6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76" name="Rectangle 80"/>
            <p:cNvSpPr>
              <a:spLocks noChangeArrowheads="1"/>
            </p:cNvSpPr>
            <p:nvPr/>
          </p:nvSpPr>
          <p:spPr bwMode="auto">
            <a:xfrm>
              <a:off x="9531753" y="2432068"/>
              <a:ext cx="73317" cy="285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GB">
                <a:cs typeface="+mn-ea"/>
                <a:sym typeface="+mn-lt"/>
              </a:endParaRPr>
            </a:p>
          </p:txBody>
        </p:sp>
        <p:sp>
          <p:nvSpPr>
            <p:cNvPr id="77" name="Freeform 81"/>
            <p:cNvSpPr>
              <a:spLocks noEditPoints="1"/>
            </p:cNvSpPr>
            <p:nvPr/>
          </p:nvSpPr>
          <p:spPr bwMode="auto">
            <a:xfrm>
              <a:off x="9376157" y="2206413"/>
              <a:ext cx="386953" cy="202030"/>
            </a:xfrm>
            <a:custGeom>
              <a:avLst/>
              <a:gdLst>
                <a:gd name="T0" fmla="*/ 352 w 475"/>
                <a:gd name="T1" fmla="*/ 0 h 248"/>
                <a:gd name="T2" fmla="*/ 236 w 475"/>
                <a:gd name="T3" fmla="*/ 0 h 248"/>
                <a:gd name="T4" fmla="*/ 236 w 475"/>
                <a:gd name="T5" fmla="*/ 42 h 248"/>
                <a:gd name="T6" fmla="*/ 312 w 475"/>
                <a:gd name="T7" fmla="*/ 42 h 248"/>
                <a:gd name="T8" fmla="*/ 312 w 475"/>
                <a:gd name="T9" fmla="*/ 92 h 248"/>
                <a:gd name="T10" fmla="*/ 236 w 475"/>
                <a:gd name="T11" fmla="*/ 92 h 248"/>
                <a:gd name="T12" fmla="*/ 236 w 475"/>
                <a:gd name="T13" fmla="*/ 248 h 248"/>
                <a:gd name="T14" fmla="*/ 310 w 475"/>
                <a:gd name="T15" fmla="*/ 248 h 248"/>
                <a:gd name="T16" fmla="*/ 475 w 475"/>
                <a:gd name="T17" fmla="*/ 248 h 248"/>
                <a:gd name="T18" fmla="*/ 475 w 475"/>
                <a:gd name="T19" fmla="*/ 92 h 248"/>
                <a:gd name="T20" fmla="*/ 352 w 475"/>
                <a:gd name="T21" fmla="*/ 92 h 248"/>
                <a:gd name="T22" fmla="*/ 352 w 475"/>
                <a:gd name="T23" fmla="*/ 0 h 248"/>
                <a:gd name="T24" fmla="*/ 236 w 475"/>
                <a:gd name="T25" fmla="*/ 0 h 248"/>
                <a:gd name="T26" fmla="*/ 120 w 475"/>
                <a:gd name="T27" fmla="*/ 0 h 248"/>
                <a:gd name="T28" fmla="*/ 120 w 475"/>
                <a:gd name="T29" fmla="*/ 92 h 248"/>
                <a:gd name="T30" fmla="*/ 0 w 475"/>
                <a:gd name="T31" fmla="*/ 92 h 248"/>
                <a:gd name="T32" fmla="*/ 0 w 475"/>
                <a:gd name="T33" fmla="*/ 248 h 248"/>
                <a:gd name="T34" fmla="*/ 165 w 475"/>
                <a:gd name="T35" fmla="*/ 248 h 248"/>
                <a:gd name="T36" fmla="*/ 236 w 475"/>
                <a:gd name="T37" fmla="*/ 248 h 248"/>
                <a:gd name="T38" fmla="*/ 236 w 475"/>
                <a:gd name="T39" fmla="*/ 92 h 248"/>
                <a:gd name="T40" fmla="*/ 161 w 475"/>
                <a:gd name="T41" fmla="*/ 92 h 248"/>
                <a:gd name="T42" fmla="*/ 161 w 475"/>
                <a:gd name="T43" fmla="*/ 92 h 248"/>
                <a:gd name="T44" fmla="*/ 161 w 475"/>
                <a:gd name="T45" fmla="*/ 42 h 248"/>
                <a:gd name="T46" fmla="*/ 236 w 475"/>
                <a:gd name="T47" fmla="*/ 42 h 248"/>
                <a:gd name="T48" fmla="*/ 236 w 475"/>
                <a:gd name="T4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5" h="248">
                  <a:moveTo>
                    <a:pt x="352" y="0"/>
                  </a:moveTo>
                  <a:lnTo>
                    <a:pt x="236" y="0"/>
                  </a:lnTo>
                  <a:lnTo>
                    <a:pt x="236" y="42"/>
                  </a:lnTo>
                  <a:lnTo>
                    <a:pt x="312" y="42"/>
                  </a:lnTo>
                  <a:lnTo>
                    <a:pt x="312" y="92"/>
                  </a:lnTo>
                  <a:lnTo>
                    <a:pt x="236" y="92"/>
                  </a:lnTo>
                  <a:lnTo>
                    <a:pt x="236" y="248"/>
                  </a:lnTo>
                  <a:lnTo>
                    <a:pt x="310" y="248"/>
                  </a:lnTo>
                  <a:lnTo>
                    <a:pt x="475" y="248"/>
                  </a:lnTo>
                  <a:lnTo>
                    <a:pt x="475" y="92"/>
                  </a:lnTo>
                  <a:lnTo>
                    <a:pt x="352" y="92"/>
                  </a:lnTo>
                  <a:lnTo>
                    <a:pt x="352" y="0"/>
                  </a:lnTo>
                  <a:close/>
                  <a:moveTo>
                    <a:pt x="236" y="0"/>
                  </a:moveTo>
                  <a:lnTo>
                    <a:pt x="120" y="0"/>
                  </a:lnTo>
                  <a:lnTo>
                    <a:pt x="120" y="92"/>
                  </a:lnTo>
                  <a:lnTo>
                    <a:pt x="0" y="92"/>
                  </a:lnTo>
                  <a:lnTo>
                    <a:pt x="0" y="248"/>
                  </a:lnTo>
                  <a:lnTo>
                    <a:pt x="165" y="248"/>
                  </a:lnTo>
                  <a:lnTo>
                    <a:pt x="236" y="248"/>
                  </a:lnTo>
                  <a:lnTo>
                    <a:pt x="236" y="92"/>
                  </a:lnTo>
                  <a:lnTo>
                    <a:pt x="161" y="92"/>
                  </a:lnTo>
                  <a:lnTo>
                    <a:pt x="161" y="92"/>
                  </a:lnTo>
                  <a:lnTo>
                    <a:pt x="161" y="42"/>
                  </a:lnTo>
                  <a:lnTo>
                    <a:pt x="236" y="42"/>
                  </a:lnTo>
                  <a:lnTo>
                    <a:pt x="23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78" name="Freeform 82"/>
            <p:cNvSpPr>
              <a:spLocks noEditPoints="1"/>
            </p:cNvSpPr>
            <p:nvPr/>
          </p:nvSpPr>
          <p:spPr bwMode="auto">
            <a:xfrm>
              <a:off x="5999480" y="1004006"/>
              <a:ext cx="373919" cy="372290"/>
            </a:xfrm>
            <a:custGeom>
              <a:avLst/>
              <a:gdLst>
                <a:gd name="T0" fmla="*/ 97 w 194"/>
                <a:gd name="T1" fmla="*/ 0 h 193"/>
                <a:gd name="T2" fmla="*/ 166 w 194"/>
                <a:gd name="T3" fmla="*/ 28 h 193"/>
                <a:gd name="T4" fmla="*/ 194 w 194"/>
                <a:gd name="T5" fmla="*/ 96 h 193"/>
                <a:gd name="T6" fmla="*/ 166 w 194"/>
                <a:gd name="T7" fmla="*/ 165 h 193"/>
                <a:gd name="T8" fmla="*/ 97 w 194"/>
                <a:gd name="T9" fmla="*/ 193 h 193"/>
                <a:gd name="T10" fmla="*/ 97 w 194"/>
                <a:gd name="T11" fmla="*/ 169 h 193"/>
                <a:gd name="T12" fmla="*/ 149 w 194"/>
                <a:gd name="T13" fmla="*/ 148 h 193"/>
                <a:gd name="T14" fmla="*/ 170 w 194"/>
                <a:gd name="T15" fmla="*/ 96 h 193"/>
                <a:gd name="T16" fmla="*/ 149 w 194"/>
                <a:gd name="T17" fmla="*/ 45 h 193"/>
                <a:gd name="T18" fmla="*/ 97 w 194"/>
                <a:gd name="T19" fmla="*/ 24 h 193"/>
                <a:gd name="T20" fmla="*/ 97 w 194"/>
                <a:gd name="T21" fmla="*/ 0 h 193"/>
                <a:gd name="T22" fmla="*/ 97 w 194"/>
                <a:gd name="T23" fmla="*/ 193 h 193"/>
                <a:gd name="T24" fmla="*/ 29 w 194"/>
                <a:gd name="T25" fmla="*/ 165 h 193"/>
                <a:gd name="T26" fmla="*/ 0 w 194"/>
                <a:gd name="T27" fmla="*/ 96 h 193"/>
                <a:gd name="T28" fmla="*/ 29 w 194"/>
                <a:gd name="T29" fmla="*/ 28 h 193"/>
                <a:gd name="T30" fmla="*/ 97 w 194"/>
                <a:gd name="T31" fmla="*/ 0 h 193"/>
                <a:gd name="T32" fmla="*/ 97 w 194"/>
                <a:gd name="T33" fmla="*/ 24 h 193"/>
                <a:gd name="T34" fmla="*/ 46 w 194"/>
                <a:gd name="T35" fmla="*/ 45 h 193"/>
                <a:gd name="T36" fmla="*/ 24 w 194"/>
                <a:gd name="T37" fmla="*/ 96 h 193"/>
                <a:gd name="T38" fmla="*/ 46 w 194"/>
                <a:gd name="T39" fmla="*/ 148 h 193"/>
                <a:gd name="T40" fmla="*/ 97 w 194"/>
                <a:gd name="T41" fmla="*/ 169 h 193"/>
                <a:gd name="T42" fmla="*/ 97 w 194"/>
                <a:gd name="T4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4" h="193">
                  <a:moveTo>
                    <a:pt x="97" y="0"/>
                  </a:moveTo>
                  <a:cubicBezTo>
                    <a:pt x="124" y="0"/>
                    <a:pt x="148" y="11"/>
                    <a:pt x="166" y="28"/>
                  </a:cubicBezTo>
                  <a:cubicBezTo>
                    <a:pt x="183" y="46"/>
                    <a:pt x="194" y="70"/>
                    <a:pt x="194" y="96"/>
                  </a:cubicBezTo>
                  <a:cubicBezTo>
                    <a:pt x="194" y="123"/>
                    <a:pt x="183" y="147"/>
                    <a:pt x="166" y="165"/>
                  </a:cubicBezTo>
                  <a:cubicBezTo>
                    <a:pt x="148" y="182"/>
                    <a:pt x="124" y="193"/>
                    <a:pt x="97" y="193"/>
                  </a:cubicBezTo>
                  <a:cubicBezTo>
                    <a:pt x="97" y="169"/>
                    <a:pt x="97" y="169"/>
                    <a:pt x="97" y="169"/>
                  </a:cubicBezTo>
                  <a:cubicBezTo>
                    <a:pt x="117" y="169"/>
                    <a:pt x="135" y="161"/>
                    <a:pt x="149" y="148"/>
                  </a:cubicBezTo>
                  <a:cubicBezTo>
                    <a:pt x="162" y="135"/>
                    <a:pt x="170" y="117"/>
                    <a:pt x="170" y="96"/>
                  </a:cubicBezTo>
                  <a:cubicBezTo>
                    <a:pt x="170" y="76"/>
                    <a:pt x="162" y="58"/>
                    <a:pt x="149" y="45"/>
                  </a:cubicBezTo>
                  <a:cubicBezTo>
                    <a:pt x="135" y="32"/>
                    <a:pt x="117" y="24"/>
                    <a:pt x="97" y="24"/>
                  </a:cubicBezTo>
                  <a:lnTo>
                    <a:pt x="97" y="0"/>
                  </a:lnTo>
                  <a:close/>
                  <a:moveTo>
                    <a:pt x="97" y="193"/>
                  </a:moveTo>
                  <a:cubicBezTo>
                    <a:pt x="70" y="193"/>
                    <a:pt x="46" y="182"/>
                    <a:pt x="29" y="165"/>
                  </a:cubicBezTo>
                  <a:cubicBezTo>
                    <a:pt x="11" y="147"/>
                    <a:pt x="0" y="123"/>
                    <a:pt x="0" y="96"/>
                  </a:cubicBezTo>
                  <a:cubicBezTo>
                    <a:pt x="0" y="70"/>
                    <a:pt x="11" y="46"/>
                    <a:pt x="29" y="28"/>
                  </a:cubicBezTo>
                  <a:cubicBezTo>
                    <a:pt x="46" y="11"/>
                    <a:pt x="70" y="0"/>
                    <a:pt x="97" y="0"/>
                  </a:cubicBezTo>
                  <a:cubicBezTo>
                    <a:pt x="97" y="24"/>
                    <a:pt x="97" y="24"/>
                    <a:pt x="97" y="24"/>
                  </a:cubicBezTo>
                  <a:cubicBezTo>
                    <a:pt x="77" y="24"/>
                    <a:pt x="59" y="32"/>
                    <a:pt x="46" y="45"/>
                  </a:cubicBezTo>
                  <a:cubicBezTo>
                    <a:pt x="32" y="58"/>
                    <a:pt x="24" y="76"/>
                    <a:pt x="24" y="96"/>
                  </a:cubicBezTo>
                  <a:cubicBezTo>
                    <a:pt x="24" y="117"/>
                    <a:pt x="32" y="135"/>
                    <a:pt x="46" y="148"/>
                  </a:cubicBezTo>
                  <a:cubicBezTo>
                    <a:pt x="59" y="161"/>
                    <a:pt x="77" y="169"/>
                    <a:pt x="97" y="169"/>
                  </a:cubicBezTo>
                  <a:lnTo>
                    <a:pt x="97" y="193"/>
                  </a:lnTo>
                  <a:close/>
                </a:path>
              </a:pathLst>
            </a:cu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79" name="Oval 83"/>
            <p:cNvSpPr>
              <a:spLocks noChangeArrowheads="1"/>
            </p:cNvSpPr>
            <p:nvPr/>
          </p:nvSpPr>
          <p:spPr bwMode="auto">
            <a:xfrm>
              <a:off x="6023105" y="1027631"/>
              <a:ext cx="327485" cy="325041"/>
            </a:xfrm>
            <a:prstGeom prst="ellipse">
              <a:avLst/>
            </a:pr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80" name="Freeform 84"/>
            <p:cNvSpPr/>
            <p:nvPr/>
          </p:nvSpPr>
          <p:spPr bwMode="auto">
            <a:xfrm>
              <a:off x="6080944" y="1071621"/>
              <a:ext cx="211806" cy="217509"/>
            </a:xfrm>
            <a:custGeom>
              <a:avLst/>
              <a:gdLst>
                <a:gd name="T0" fmla="*/ 55 w 110"/>
                <a:gd name="T1" fmla="*/ 0 h 113"/>
                <a:gd name="T2" fmla="*/ 43 w 110"/>
                <a:gd name="T3" fmla="*/ 24 h 113"/>
                <a:gd name="T4" fmla="*/ 43 w 110"/>
                <a:gd name="T5" fmla="*/ 41 h 113"/>
                <a:gd name="T6" fmla="*/ 0 w 110"/>
                <a:gd name="T7" fmla="*/ 60 h 113"/>
                <a:gd name="T8" fmla="*/ 0 w 110"/>
                <a:gd name="T9" fmla="*/ 72 h 113"/>
                <a:gd name="T10" fmla="*/ 43 w 110"/>
                <a:gd name="T11" fmla="*/ 63 h 113"/>
                <a:gd name="T12" fmla="*/ 43 w 110"/>
                <a:gd name="T13" fmla="*/ 87 h 113"/>
                <a:gd name="T14" fmla="*/ 25 w 110"/>
                <a:gd name="T15" fmla="*/ 101 h 113"/>
                <a:gd name="T16" fmla="*/ 25 w 110"/>
                <a:gd name="T17" fmla="*/ 113 h 113"/>
                <a:gd name="T18" fmla="*/ 55 w 110"/>
                <a:gd name="T19" fmla="*/ 102 h 113"/>
                <a:gd name="T20" fmla="*/ 85 w 110"/>
                <a:gd name="T21" fmla="*/ 113 h 113"/>
                <a:gd name="T22" fmla="*/ 85 w 110"/>
                <a:gd name="T23" fmla="*/ 101 h 113"/>
                <a:gd name="T24" fmla="*/ 68 w 110"/>
                <a:gd name="T25" fmla="*/ 87 h 113"/>
                <a:gd name="T26" fmla="*/ 68 w 110"/>
                <a:gd name="T27" fmla="*/ 63 h 113"/>
                <a:gd name="T28" fmla="*/ 110 w 110"/>
                <a:gd name="T29" fmla="*/ 72 h 113"/>
                <a:gd name="T30" fmla="*/ 110 w 110"/>
                <a:gd name="T31" fmla="*/ 60 h 113"/>
                <a:gd name="T32" fmla="*/ 68 w 110"/>
                <a:gd name="T33" fmla="*/ 41 h 113"/>
                <a:gd name="T34" fmla="*/ 68 w 110"/>
                <a:gd name="T35" fmla="*/ 24 h 113"/>
                <a:gd name="T36" fmla="*/ 55 w 110"/>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113">
                  <a:moveTo>
                    <a:pt x="55" y="0"/>
                  </a:moveTo>
                  <a:cubicBezTo>
                    <a:pt x="49" y="0"/>
                    <a:pt x="43" y="17"/>
                    <a:pt x="43" y="24"/>
                  </a:cubicBezTo>
                  <a:cubicBezTo>
                    <a:pt x="43" y="41"/>
                    <a:pt x="43" y="41"/>
                    <a:pt x="43" y="41"/>
                  </a:cubicBezTo>
                  <a:cubicBezTo>
                    <a:pt x="0" y="60"/>
                    <a:pt x="0" y="60"/>
                    <a:pt x="0" y="60"/>
                  </a:cubicBezTo>
                  <a:cubicBezTo>
                    <a:pt x="0" y="72"/>
                    <a:pt x="0" y="72"/>
                    <a:pt x="0" y="72"/>
                  </a:cubicBezTo>
                  <a:cubicBezTo>
                    <a:pt x="43" y="63"/>
                    <a:pt x="43" y="63"/>
                    <a:pt x="43" y="63"/>
                  </a:cubicBezTo>
                  <a:cubicBezTo>
                    <a:pt x="43" y="87"/>
                    <a:pt x="43" y="87"/>
                    <a:pt x="43" y="87"/>
                  </a:cubicBezTo>
                  <a:cubicBezTo>
                    <a:pt x="25" y="101"/>
                    <a:pt x="25" y="101"/>
                    <a:pt x="25" y="101"/>
                  </a:cubicBezTo>
                  <a:cubicBezTo>
                    <a:pt x="25" y="113"/>
                    <a:pt x="25" y="113"/>
                    <a:pt x="25" y="113"/>
                  </a:cubicBezTo>
                  <a:cubicBezTo>
                    <a:pt x="55" y="102"/>
                    <a:pt x="55" y="102"/>
                    <a:pt x="55" y="102"/>
                  </a:cubicBezTo>
                  <a:cubicBezTo>
                    <a:pt x="85" y="113"/>
                    <a:pt x="85" y="113"/>
                    <a:pt x="85" y="113"/>
                  </a:cubicBezTo>
                  <a:cubicBezTo>
                    <a:pt x="85" y="101"/>
                    <a:pt x="85" y="101"/>
                    <a:pt x="85" y="101"/>
                  </a:cubicBezTo>
                  <a:cubicBezTo>
                    <a:pt x="68" y="87"/>
                    <a:pt x="68" y="87"/>
                    <a:pt x="68" y="87"/>
                  </a:cubicBezTo>
                  <a:cubicBezTo>
                    <a:pt x="68" y="63"/>
                    <a:pt x="68" y="63"/>
                    <a:pt x="68" y="63"/>
                  </a:cubicBezTo>
                  <a:cubicBezTo>
                    <a:pt x="110" y="72"/>
                    <a:pt x="110" y="72"/>
                    <a:pt x="110" y="72"/>
                  </a:cubicBezTo>
                  <a:cubicBezTo>
                    <a:pt x="110" y="60"/>
                    <a:pt x="110" y="60"/>
                    <a:pt x="110" y="60"/>
                  </a:cubicBezTo>
                  <a:cubicBezTo>
                    <a:pt x="68" y="41"/>
                    <a:pt x="68" y="41"/>
                    <a:pt x="68" y="41"/>
                  </a:cubicBezTo>
                  <a:cubicBezTo>
                    <a:pt x="68" y="24"/>
                    <a:pt x="68" y="24"/>
                    <a:pt x="68" y="24"/>
                  </a:cubicBezTo>
                  <a:cubicBezTo>
                    <a:pt x="68" y="17"/>
                    <a:pt x="62" y="0"/>
                    <a:pt x="5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1" name="Freeform 85"/>
            <p:cNvSpPr>
              <a:spLocks noEditPoints="1"/>
            </p:cNvSpPr>
            <p:nvPr/>
          </p:nvSpPr>
          <p:spPr bwMode="auto">
            <a:xfrm>
              <a:off x="10552495" y="2487463"/>
              <a:ext cx="441534" cy="441534"/>
            </a:xfrm>
            <a:custGeom>
              <a:avLst/>
              <a:gdLst>
                <a:gd name="T0" fmla="*/ 114 w 229"/>
                <a:gd name="T1" fmla="*/ 0 h 229"/>
                <a:gd name="T2" fmla="*/ 195 w 229"/>
                <a:gd name="T3" fmla="*/ 34 h 229"/>
                <a:gd name="T4" fmla="*/ 229 w 229"/>
                <a:gd name="T5" fmla="*/ 115 h 229"/>
                <a:gd name="T6" fmla="*/ 195 w 229"/>
                <a:gd name="T7" fmla="*/ 196 h 229"/>
                <a:gd name="T8" fmla="*/ 114 w 229"/>
                <a:gd name="T9" fmla="*/ 229 h 229"/>
                <a:gd name="T10" fmla="*/ 114 w 229"/>
                <a:gd name="T11" fmla="*/ 205 h 229"/>
                <a:gd name="T12" fmla="*/ 178 w 229"/>
                <a:gd name="T13" fmla="*/ 179 h 229"/>
                <a:gd name="T14" fmla="*/ 205 w 229"/>
                <a:gd name="T15" fmla="*/ 115 h 229"/>
                <a:gd name="T16" fmla="*/ 178 w 229"/>
                <a:gd name="T17" fmla="*/ 51 h 229"/>
                <a:gd name="T18" fmla="*/ 114 w 229"/>
                <a:gd name="T19" fmla="*/ 24 h 229"/>
                <a:gd name="T20" fmla="*/ 114 w 229"/>
                <a:gd name="T21" fmla="*/ 0 h 229"/>
                <a:gd name="T22" fmla="*/ 114 w 229"/>
                <a:gd name="T23" fmla="*/ 229 h 229"/>
                <a:gd name="T24" fmla="*/ 33 w 229"/>
                <a:gd name="T25" fmla="*/ 196 h 229"/>
                <a:gd name="T26" fmla="*/ 0 w 229"/>
                <a:gd name="T27" fmla="*/ 115 h 229"/>
                <a:gd name="T28" fmla="*/ 33 w 229"/>
                <a:gd name="T29" fmla="*/ 34 h 229"/>
                <a:gd name="T30" fmla="*/ 114 w 229"/>
                <a:gd name="T31" fmla="*/ 0 h 229"/>
                <a:gd name="T32" fmla="*/ 114 w 229"/>
                <a:gd name="T33" fmla="*/ 24 h 229"/>
                <a:gd name="T34" fmla="*/ 50 w 229"/>
                <a:gd name="T35" fmla="*/ 51 h 229"/>
                <a:gd name="T36" fmla="*/ 24 w 229"/>
                <a:gd name="T37" fmla="*/ 115 h 229"/>
                <a:gd name="T38" fmla="*/ 50 w 229"/>
                <a:gd name="T39" fmla="*/ 179 h 229"/>
                <a:gd name="T40" fmla="*/ 114 w 229"/>
                <a:gd name="T41" fmla="*/ 205 h 229"/>
                <a:gd name="T42" fmla="*/ 114 w 229"/>
                <a:gd name="T4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9" h="229">
                  <a:moveTo>
                    <a:pt x="114" y="0"/>
                  </a:moveTo>
                  <a:cubicBezTo>
                    <a:pt x="146" y="0"/>
                    <a:pt x="174" y="13"/>
                    <a:pt x="195" y="34"/>
                  </a:cubicBezTo>
                  <a:cubicBezTo>
                    <a:pt x="216" y="55"/>
                    <a:pt x="229" y="83"/>
                    <a:pt x="229" y="115"/>
                  </a:cubicBezTo>
                  <a:cubicBezTo>
                    <a:pt x="229" y="146"/>
                    <a:pt x="216" y="175"/>
                    <a:pt x="195" y="196"/>
                  </a:cubicBezTo>
                  <a:cubicBezTo>
                    <a:pt x="174" y="216"/>
                    <a:pt x="146" y="229"/>
                    <a:pt x="114" y="229"/>
                  </a:cubicBezTo>
                  <a:cubicBezTo>
                    <a:pt x="114" y="205"/>
                    <a:pt x="114" y="205"/>
                    <a:pt x="114" y="205"/>
                  </a:cubicBezTo>
                  <a:cubicBezTo>
                    <a:pt x="139" y="205"/>
                    <a:pt x="162" y="195"/>
                    <a:pt x="178" y="179"/>
                  </a:cubicBezTo>
                  <a:cubicBezTo>
                    <a:pt x="195" y="162"/>
                    <a:pt x="205" y="140"/>
                    <a:pt x="205" y="115"/>
                  </a:cubicBezTo>
                  <a:cubicBezTo>
                    <a:pt x="205" y="90"/>
                    <a:pt x="195" y="67"/>
                    <a:pt x="178" y="51"/>
                  </a:cubicBezTo>
                  <a:cubicBezTo>
                    <a:pt x="162" y="35"/>
                    <a:pt x="139" y="24"/>
                    <a:pt x="114" y="24"/>
                  </a:cubicBezTo>
                  <a:lnTo>
                    <a:pt x="114" y="0"/>
                  </a:lnTo>
                  <a:close/>
                  <a:moveTo>
                    <a:pt x="114" y="229"/>
                  </a:moveTo>
                  <a:cubicBezTo>
                    <a:pt x="83" y="229"/>
                    <a:pt x="54" y="216"/>
                    <a:pt x="33" y="196"/>
                  </a:cubicBezTo>
                  <a:cubicBezTo>
                    <a:pt x="13" y="175"/>
                    <a:pt x="0" y="146"/>
                    <a:pt x="0" y="115"/>
                  </a:cubicBezTo>
                  <a:cubicBezTo>
                    <a:pt x="0" y="83"/>
                    <a:pt x="13" y="55"/>
                    <a:pt x="33" y="34"/>
                  </a:cubicBezTo>
                  <a:cubicBezTo>
                    <a:pt x="54" y="13"/>
                    <a:pt x="83" y="0"/>
                    <a:pt x="114" y="0"/>
                  </a:cubicBezTo>
                  <a:cubicBezTo>
                    <a:pt x="114" y="24"/>
                    <a:pt x="114" y="24"/>
                    <a:pt x="114" y="24"/>
                  </a:cubicBezTo>
                  <a:cubicBezTo>
                    <a:pt x="89" y="24"/>
                    <a:pt x="67" y="35"/>
                    <a:pt x="50" y="51"/>
                  </a:cubicBezTo>
                  <a:cubicBezTo>
                    <a:pt x="34" y="67"/>
                    <a:pt x="24" y="90"/>
                    <a:pt x="24" y="115"/>
                  </a:cubicBezTo>
                  <a:cubicBezTo>
                    <a:pt x="24" y="140"/>
                    <a:pt x="34" y="162"/>
                    <a:pt x="50" y="179"/>
                  </a:cubicBezTo>
                  <a:cubicBezTo>
                    <a:pt x="67" y="195"/>
                    <a:pt x="89" y="205"/>
                    <a:pt x="114" y="205"/>
                  </a:cubicBezTo>
                  <a:lnTo>
                    <a:pt x="114" y="229"/>
                  </a:lnTo>
                  <a:close/>
                </a:path>
              </a:pathLst>
            </a:custGeom>
            <a:solidFill>
              <a:schemeClr val="accent4"/>
            </a:solidFill>
            <a:ln>
              <a:noFill/>
            </a:ln>
          </p:spPr>
          <p:txBody>
            <a:bodyPr vert="horz" wrap="square" lIns="91440" tIns="45720" rIns="91440" bIns="45720" numCol="1" anchor="t" anchorCtr="0" compatLnSpc="1"/>
            <a:lstStyle/>
            <a:p>
              <a:endParaRPr lang="en-GB">
                <a:cs typeface="+mn-ea"/>
                <a:sym typeface="+mn-lt"/>
              </a:endParaRPr>
            </a:p>
          </p:txBody>
        </p:sp>
        <p:sp>
          <p:nvSpPr>
            <p:cNvPr id="82" name="Oval 86"/>
            <p:cNvSpPr>
              <a:spLocks noChangeArrowheads="1"/>
            </p:cNvSpPr>
            <p:nvPr/>
          </p:nvSpPr>
          <p:spPr bwMode="auto">
            <a:xfrm>
              <a:off x="10576120" y="2510273"/>
              <a:ext cx="394285" cy="395100"/>
            </a:xfrm>
            <a:prstGeom prst="ellipse">
              <a:avLst/>
            </a:prstGeom>
            <a:solidFill>
              <a:srgbClr val="FF8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3" name="Freeform 87"/>
            <p:cNvSpPr>
              <a:spLocks noEditPoints="1"/>
            </p:cNvSpPr>
            <p:nvPr/>
          </p:nvSpPr>
          <p:spPr bwMode="auto">
            <a:xfrm>
              <a:off x="10132957" y="1079768"/>
              <a:ext cx="564545" cy="563730"/>
            </a:xfrm>
            <a:custGeom>
              <a:avLst/>
              <a:gdLst>
                <a:gd name="T0" fmla="*/ 146 w 293"/>
                <a:gd name="T1" fmla="*/ 0 h 293"/>
                <a:gd name="T2" fmla="*/ 250 w 293"/>
                <a:gd name="T3" fmla="*/ 43 h 293"/>
                <a:gd name="T4" fmla="*/ 293 w 293"/>
                <a:gd name="T5" fmla="*/ 146 h 293"/>
                <a:gd name="T6" fmla="*/ 250 w 293"/>
                <a:gd name="T7" fmla="*/ 250 h 293"/>
                <a:gd name="T8" fmla="*/ 146 w 293"/>
                <a:gd name="T9" fmla="*/ 293 h 293"/>
                <a:gd name="T10" fmla="*/ 146 w 293"/>
                <a:gd name="T11" fmla="*/ 269 h 293"/>
                <a:gd name="T12" fmla="*/ 233 w 293"/>
                <a:gd name="T13" fmla="*/ 233 h 293"/>
                <a:gd name="T14" fmla="*/ 269 w 293"/>
                <a:gd name="T15" fmla="*/ 146 h 293"/>
                <a:gd name="T16" fmla="*/ 233 w 293"/>
                <a:gd name="T17" fmla="*/ 60 h 293"/>
                <a:gd name="T18" fmla="*/ 146 w 293"/>
                <a:gd name="T19" fmla="*/ 24 h 293"/>
                <a:gd name="T20" fmla="*/ 146 w 293"/>
                <a:gd name="T21" fmla="*/ 0 h 293"/>
                <a:gd name="T22" fmla="*/ 146 w 293"/>
                <a:gd name="T23" fmla="*/ 293 h 293"/>
                <a:gd name="T24" fmla="*/ 43 w 293"/>
                <a:gd name="T25" fmla="*/ 250 h 293"/>
                <a:gd name="T26" fmla="*/ 0 w 293"/>
                <a:gd name="T27" fmla="*/ 146 h 293"/>
                <a:gd name="T28" fmla="*/ 43 w 293"/>
                <a:gd name="T29" fmla="*/ 43 h 293"/>
                <a:gd name="T30" fmla="*/ 146 w 293"/>
                <a:gd name="T31" fmla="*/ 0 h 293"/>
                <a:gd name="T32" fmla="*/ 146 w 293"/>
                <a:gd name="T33" fmla="*/ 24 h 293"/>
                <a:gd name="T34" fmla="*/ 60 w 293"/>
                <a:gd name="T35" fmla="*/ 60 h 293"/>
                <a:gd name="T36" fmla="*/ 24 w 293"/>
                <a:gd name="T37" fmla="*/ 146 h 293"/>
                <a:gd name="T38" fmla="*/ 60 w 293"/>
                <a:gd name="T39" fmla="*/ 233 h 293"/>
                <a:gd name="T40" fmla="*/ 146 w 293"/>
                <a:gd name="T41" fmla="*/ 269 h 293"/>
                <a:gd name="T42" fmla="*/ 146 w 293"/>
                <a:gd name="T43"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3" h="293">
                  <a:moveTo>
                    <a:pt x="146" y="0"/>
                  </a:moveTo>
                  <a:cubicBezTo>
                    <a:pt x="187" y="0"/>
                    <a:pt x="223" y="16"/>
                    <a:pt x="250" y="43"/>
                  </a:cubicBezTo>
                  <a:cubicBezTo>
                    <a:pt x="277" y="69"/>
                    <a:pt x="293" y="106"/>
                    <a:pt x="293" y="146"/>
                  </a:cubicBezTo>
                  <a:cubicBezTo>
                    <a:pt x="293" y="187"/>
                    <a:pt x="277" y="224"/>
                    <a:pt x="250" y="250"/>
                  </a:cubicBezTo>
                  <a:cubicBezTo>
                    <a:pt x="223" y="277"/>
                    <a:pt x="187" y="293"/>
                    <a:pt x="146" y="293"/>
                  </a:cubicBezTo>
                  <a:cubicBezTo>
                    <a:pt x="146" y="269"/>
                    <a:pt x="146" y="269"/>
                    <a:pt x="146" y="269"/>
                  </a:cubicBezTo>
                  <a:cubicBezTo>
                    <a:pt x="180" y="269"/>
                    <a:pt x="211" y="255"/>
                    <a:pt x="233" y="233"/>
                  </a:cubicBezTo>
                  <a:cubicBezTo>
                    <a:pt x="255" y="211"/>
                    <a:pt x="269" y="180"/>
                    <a:pt x="269" y="146"/>
                  </a:cubicBezTo>
                  <a:cubicBezTo>
                    <a:pt x="269" y="113"/>
                    <a:pt x="255" y="82"/>
                    <a:pt x="233" y="60"/>
                  </a:cubicBezTo>
                  <a:cubicBezTo>
                    <a:pt x="211" y="37"/>
                    <a:pt x="180" y="24"/>
                    <a:pt x="146" y="24"/>
                  </a:cubicBezTo>
                  <a:lnTo>
                    <a:pt x="146" y="0"/>
                  </a:lnTo>
                  <a:close/>
                  <a:moveTo>
                    <a:pt x="146" y="293"/>
                  </a:moveTo>
                  <a:cubicBezTo>
                    <a:pt x="106" y="293"/>
                    <a:pt x="69" y="277"/>
                    <a:pt x="43" y="250"/>
                  </a:cubicBezTo>
                  <a:cubicBezTo>
                    <a:pt x="16" y="224"/>
                    <a:pt x="0" y="187"/>
                    <a:pt x="0" y="146"/>
                  </a:cubicBezTo>
                  <a:cubicBezTo>
                    <a:pt x="0" y="106"/>
                    <a:pt x="16" y="69"/>
                    <a:pt x="43" y="43"/>
                  </a:cubicBezTo>
                  <a:cubicBezTo>
                    <a:pt x="69" y="16"/>
                    <a:pt x="106" y="0"/>
                    <a:pt x="146" y="0"/>
                  </a:cubicBezTo>
                  <a:cubicBezTo>
                    <a:pt x="146" y="24"/>
                    <a:pt x="146" y="24"/>
                    <a:pt x="146" y="24"/>
                  </a:cubicBezTo>
                  <a:cubicBezTo>
                    <a:pt x="112" y="24"/>
                    <a:pt x="82" y="37"/>
                    <a:pt x="60" y="60"/>
                  </a:cubicBezTo>
                  <a:cubicBezTo>
                    <a:pt x="37" y="82"/>
                    <a:pt x="24" y="113"/>
                    <a:pt x="24" y="146"/>
                  </a:cubicBezTo>
                  <a:cubicBezTo>
                    <a:pt x="24" y="180"/>
                    <a:pt x="37" y="211"/>
                    <a:pt x="60" y="233"/>
                  </a:cubicBezTo>
                  <a:cubicBezTo>
                    <a:pt x="82" y="255"/>
                    <a:pt x="112" y="269"/>
                    <a:pt x="146" y="269"/>
                  </a:cubicBezTo>
                  <a:lnTo>
                    <a:pt x="146" y="293"/>
                  </a:lnTo>
                  <a:close/>
                </a:path>
              </a:pathLst>
            </a:custGeom>
            <a:solidFill>
              <a:schemeClr val="accent3"/>
            </a:solidFill>
            <a:ln>
              <a:noFill/>
            </a:ln>
          </p:spPr>
          <p:txBody>
            <a:bodyPr vert="horz" wrap="square" lIns="91440" tIns="45720" rIns="91440" bIns="45720" numCol="1" anchor="t" anchorCtr="0" compatLnSpc="1"/>
            <a:lstStyle/>
            <a:p>
              <a:endParaRPr lang="en-GB">
                <a:cs typeface="+mn-ea"/>
                <a:sym typeface="+mn-lt"/>
              </a:endParaRPr>
            </a:p>
          </p:txBody>
        </p:sp>
        <p:sp>
          <p:nvSpPr>
            <p:cNvPr id="84" name="Oval 88"/>
            <p:cNvSpPr>
              <a:spLocks noChangeArrowheads="1"/>
            </p:cNvSpPr>
            <p:nvPr/>
          </p:nvSpPr>
          <p:spPr bwMode="auto">
            <a:xfrm>
              <a:off x="10155766" y="1102578"/>
              <a:ext cx="518110" cy="518110"/>
            </a:xfrm>
            <a:prstGeom prst="ellipse">
              <a:avLst/>
            </a:prstGeom>
            <a:solidFill>
              <a:srgbClr val="69A1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5" name="Rectangle 89"/>
            <p:cNvSpPr>
              <a:spLocks noChangeArrowheads="1"/>
            </p:cNvSpPr>
            <p:nvPr/>
          </p:nvSpPr>
          <p:spPr bwMode="auto">
            <a:xfrm>
              <a:off x="10237230" y="1246769"/>
              <a:ext cx="354368" cy="42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GB">
                <a:cs typeface="+mn-ea"/>
                <a:sym typeface="+mn-lt"/>
              </a:endParaRPr>
            </a:p>
          </p:txBody>
        </p:sp>
        <p:sp>
          <p:nvSpPr>
            <p:cNvPr id="86" name="Freeform 90"/>
            <p:cNvSpPr>
              <a:spLocks noEditPoints="1"/>
            </p:cNvSpPr>
            <p:nvPr/>
          </p:nvSpPr>
          <p:spPr bwMode="auto">
            <a:xfrm>
              <a:off x="10237230" y="1331491"/>
              <a:ext cx="354368" cy="145006"/>
            </a:xfrm>
            <a:custGeom>
              <a:avLst/>
              <a:gdLst>
                <a:gd name="T0" fmla="*/ 371 w 435"/>
                <a:gd name="T1" fmla="*/ 178 h 178"/>
                <a:gd name="T2" fmla="*/ 435 w 435"/>
                <a:gd name="T3" fmla="*/ 178 h 178"/>
                <a:gd name="T4" fmla="*/ 435 w 435"/>
                <a:gd name="T5" fmla="*/ 0 h 178"/>
                <a:gd name="T6" fmla="*/ 371 w 435"/>
                <a:gd name="T7" fmla="*/ 0 h 178"/>
                <a:gd name="T8" fmla="*/ 371 w 435"/>
                <a:gd name="T9" fmla="*/ 85 h 178"/>
                <a:gd name="T10" fmla="*/ 371 w 435"/>
                <a:gd name="T11" fmla="*/ 85 h 178"/>
                <a:gd name="T12" fmla="*/ 402 w 435"/>
                <a:gd name="T13" fmla="*/ 119 h 178"/>
                <a:gd name="T14" fmla="*/ 371 w 435"/>
                <a:gd name="T15" fmla="*/ 152 h 178"/>
                <a:gd name="T16" fmla="*/ 371 w 435"/>
                <a:gd name="T17" fmla="*/ 178 h 178"/>
                <a:gd name="T18" fmla="*/ 0 w 435"/>
                <a:gd name="T19" fmla="*/ 178 h 178"/>
                <a:gd name="T20" fmla="*/ 371 w 435"/>
                <a:gd name="T21" fmla="*/ 178 h 178"/>
                <a:gd name="T22" fmla="*/ 371 w 435"/>
                <a:gd name="T23" fmla="*/ 152 h 178"/>
                <a:gd name="T24" fmla="*/ 338 w 435"/>
                <a:gd name="T25" fmla="*/ 119 h 178"/>
                <a:gd name="T26" fmla="*/ 371 w 435"/>
                <a:gd name="T27" fmla="*/ 85 h 178"/>
                <a:gd name="T28" fmla="*/ 371 w 435"/>
                <a:gd name="T29" fmla="*/ 0 h 178"/>
                <a:gd name="T30" fmla="*/ 0 w 435"/>
                <a:gd name="T31" fmla="*/ 0 h 178"/>
                <a:gd name="T32" fmla="*/ 0 w 435"/>
                <a:gd name="T33" fmla="*/ 178 h 178"/>
                <a:gd name="T34" fmla="*/ 0 w 435"/>
                <a:gd name="T35" fmla="*/ 178 h 178"/>
                <a:gd name="T36" fmla="*/ 371 w 435"/>
                <a:gd name="T37" fmla="*/ 85 h 178"/>
                <a:gd name="T38" fmla="*/ 371 w 435"/>
                <a:gd name="T39" fmla="*/ 8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5" h="178">
                  <a:moveTo>
                    <a:pt x="371" y="178"/>
                  </a:moveTo>
                  <a:lnTo>
                    <a:pt x="435" y="178"/>
                  </a:lnTo>
                  <a:lnTo>
                    <a:pt x="435" y="0"/>
                  </a:lnTo>
                  <a:lnTo>
                    <a:pt x="371" y="0"/>
                  </a:lnTo>
                  <a:lnTo>
                    <a:pt x="371" y="85"/>
                  </a:lnTo>
                  <a:lnTo>
                    <a:pt x="371" y="85"/>
                  </a:lnTo>
                  <a:lnTo>
                    <a:pt x="402" y="119"/>
                  </a:lnTo>
                  <a:lnTo>
                    <a:pt x="371" y="152"/>
                  </a:lnTo>
                  <a:lnTo>
                    <a:pt x="371" y="178"/>
                  </a:lnTo>
                  <a:close/>
                  <a:moveTo>
                    <a:pt x="0" y="178"/>
                  </a:moveTo>
                  <a:lnTo>
                    <a:pt x="371" y="178"/>
                  </a:lnTo>
                  <a:lnTo>
                    <a:pt x="371" y="152"/>
                  </a:lnTo>
                  <a:lnTo>
                    <a:pt x="338" y="119"/>
                  </a:lnTo>
                  <a:lnTo>
                    <a:pt x="371" y="85"/>
                  </a:lnTo>
                  <a:lnTo>
                    <a:pt x="371" y="0"/>
                  </a:lnTo>
                  <a:lnTo>
                    <a:pt x="0" y="0"/>
                  </a:lnTo>
                  <a:lnTo>
                    <a:pt x="0" y="178"/>
                  </a:lnTo>
                  <a:lnTo>
                    <a:pt x="0" y="178"/>
                  </a:lnTo>
                  <a:close/>
                  <a:moveTo>
                    <a:pt x="371" y="85"/>
                  </a:moveTo>
                  <a:lnTo>
                    <a:pt x="371" y="8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7" name="Freeform 91"/>
            <p:cNvSpPr>
              <a:spLocks noEditPoints="1"/>
            </p:cNvSpPr>
            <p:nvPr/>
          </p:nvSpPr>
          <p:spPr bwMode="auto">
            <a:xfrm>
              <a:off x="10237230" y="1331491"/>
              <a:ext cx="354368" cy="145006"/>
            </a:xfrm>
            <a:custGeom>
              <a:avLst/>
              <a:gdLst>
                <a:gd name="T0" fmla="*/ 371 w 435"/>
                <a:gd name="T1" fmla="*/ 178 h 178"/>
                <a:gd name="T2" fmla="*/ 435 w 435"/>
                <a:gd name="T3" fmla="*/ 178 h 178"/>
                <a:gd name="T4" fmla="*/ 435 w 435"/>
                <a:gd name="T5" fmla="*/ 0 h 178"/>
                <a:gd name="T6" fmla="*/ 371 w 435"/>
                <a:gd name="T7" fmla="*/ 0 h 178"/>
                <a:gd name="T8" fmla="*/ 371 w 435"/>
                <a:gd name="T9" fmla="*/ 85 h 178"/>
                <a:gd name="T10" fmla="*/ 371 w 435"/>
                <a:gd name="T11" fmla="*/ 85 h 178"/>
                <a:gd name="T12" fmla="*/ 402 w 435"/>
                <a:gd name="T13" fmla="*/ 119 h 178"/>
                <a:gd name="T14" fmla="*/ 371 w 435"/>
                <a:gd name="T15" fmla="*/ 152 h 178"/>
                <a:gd name="T16" fmla="*/ 371 w 435"/>
                <a:gd name="T17" fmla="*/ 178 h 178"/>
                <a:gd name="T18" fmla="*/ 0 w 435"/>
                <a:gd name="T19" fmla="*/ 178 h 178"/>
                <a:gd name="T20" fmla="*/ 371 w 435"/>
                <a:gd name="T21" fmla="*/ 178 h 178"/>
                <a:gd name="T22" fmla="*/ 371 w 435"/>
                <a:gd name="T23" fmla="*/ 152 h 178"/>
                <a:gd name="T24" fmla="*/ 338 w 435"/>
                <a:gd name="T25" fmla="*/ 119 h 178"/>
                <a:gd name="T26" fmla="*/ 371 w 435"/>
                <a:gd name="T27" fmla="*/ 85 h 178"/>
                <a:gd name="T28" fmla="*/ 371 w 435"/>
                <a:gd name="T29" fmla="*/ 0 h 178"/>
                <a:gd name="T30" fmla="*/ 0 w 435"/>
                <a:gd name="T31" fmla="*/ 0 h 178"/>
                <a:gd name="T32" fmla="*/ 0 w 435"/>
                <a:gd name="T33" fmla="*/ 178 h 178"/>
                <a:gd name="T34" fmla="*/ 0 w 435"/>
                <a:gd name="T35" fmla="*/ 178 h 178"/>
                <a:gd name="T36" fmla="*/ 371 w 435"/>
                <a:gd name="T37" fmla="*/ 85 h 178"/>
                <a:gd name="T38" fmla="*/ 371 w 435"/>
                <a:gd name="T39" fmla="*/ 8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5" h="178">
                  <a:moveTo>
                    <a:pt x="371" y="178"/>
                  </a:moveTo>
                  <a:lnTo>
                    <a:pt x="435" y="178"/>
                  </a:lnTo>
                  <a:lnTo>
                    <a:pt x="435" y="0"/>
                  </a:lnTo>
                  <a:lnTo>
                    <a:pt x="371" y="0"/>
                  </a:lnTo>
                  <a:lnTo>
                    <a:pt x="371" y="85"/>
                  </a:lnTo>
                  <a:lnTo>
                    <a:pt x="371" y="85"/>
                  </a:lnTo>
                  <a:lnTo>
                    <a:pt x="402" y="119"/>
                  </a:lnTo>
                  <a:lnTo>
                    <a:pt x="371" y="152"/>
                  </a:lnTo>
                  <a:lnTo>
                    <a:pt x="371" y="178"/>
                  </a:lnTo>
                  <a:moveTo>
                    <a:pt x="0" y="178"/>
                  </a:moveTo>
                  <a:lnTo>
                    <a:pt x="371" y="178"/>
                  </a:lnTo>
                  <a:lnTo>
                    <a:pt x="371" y="152"/>
                  </a:lnTo>
                  <a:lnTo>
                    <a:pt x="338" y="119"/>
                  </a:lnTo>
                  <a:lnTo>
                    <a:pt x="371" y="85"/>
                  </a:lnTo>
                  <a:lnTo>
                    <a:pt x="371" y="0"/>
                  </a:lnTo>
                  <a:lnTo>
                    <a:pt x="0" y="0"/>
                  </a:lnTo>
                  <a:lnTo>
                    <a:pt x="0" y="178"/>
                  </a:lnTo>
                  <a:lnTo>
                    <a:pt x="0" y="178"/>
                  </a:lnTo>
                  <a:moveTo>
                    <a:pt x="371" y="85"/>
                  </a:moveTo>
                  <a:lnTo>
                    <a:pt x="371" y="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8" name="Freeform 92"/>
            <p:cNvSpPr>
              <a:spLocks noEditPoints="1"/>
            </p:cNvSpPr>
            <p:nvPr/>
          </p:nvSpPr>
          <p:spPr bwMode="auto">
            <a:xfrm>
              <a:off x="7979867" y="2150203"/>
              <a:ext cx="748653" cy="749468"/>
            </a:xfrm>
            <a:custGeom>
              <a:avLst/>
              <a:gdLst>
                <a:gd name="T0" fmla="*/ 194 w 389"/>
                <a:gd name="T1" fmla="*/ 0 h 389"/>
                <a:gd name="T2" fmla="*/ 332 w 389"/>
                <a:gd name="T3" fmla="*/ 57 h 389"/>
                <a:gd name="T4" fmla="*/ 389 w 389"/>
                <a:gd name="T5" fmla="*/ 195 h 389"/>
                <a:gd name="T6" fmla="*/ 332 w 389"/>
                <a:gd name="T7" fmla="*/ 332 h 389"/>
                <a:gd name="T8" fmla="*/ 194 w 389"/>
                <a:gd name="T9" fmla="*/ 389 h 389"/>
                <a:gd name="T10" fmla="*/ 194 w 389"/>
                <a:gd name="T11" fmla="*/ 365 h 389"/>
                <a:gd name="T12" fmla="*/ 315 w 389"/>
                <a:gd name="T13" fmla="*/ 315 h 389"/>
                <a:gd name="T14" fmla="*/ 365 w 389"/>
                <a:gd name="T15" fmla="*/ 195 h 389"/>
                <a:gd name="T16" fmla="*/ 315 w 389"/>
                <a:gd name="T17" fmla="*/ 74 h 389"/>
                <a:gd name="T18" fmla="*/ 194 w 389"/>
                <a:gd name="T19" fmla="*/ 24 h 389"/>
                <a:gd name="T20" fmla="*/ 194 w 389"/>
                <a:gd name="T21" fmla="*/ 0 h 389"/>
                <a:gd name="T22" fmla="*/ 194 w 389"/>
                <a:gd name="T23" fmla="*/ 389 h 389"/>
                <a:gd name="T24" fmla="*/ 57 w 389"/>
                <a:gd name="T25" fmla="*/ 332 h 389"/>
                <a:gd name="T26" fmla="*/ 0 w 389"/>
                <a:gd name="T27" fmla="*/ 195 h 389"/>
                <a:gd name="T28" fmla="*/ 57 w 389"/>
                <a:gd name="T29" fmla="*/ 57 h 389"/>
                <a:gd name="T30" fmla="*/ 194 w 389"/>
                <a:gd name="T31" fmla="*/ 0 h 389"/>
                <a:gd name="T32" fmla="*/ 194 w 389"/>
                <a:gd name="T33" fmla="*/ 24 h 389"/>
                <a:gd name="T34" fmla="*/ 74 w 389"/>
                <a:gd name="T35" fmla="*/ 74 h 389"/>
                <a:gd name="T36" fmla="*/ 24 w 389"/>
                <a:gd name="T37" fmla="*/ 195 h 389"/>
                <a:gd name="T38" fmla="*/ 74 w 389"/>
                <a:gd name="T39" fmla="*/ 315 h 389"/>
                <a:gd name="T40" fmla="*/ 194 w 389"/>
                <a:gd name="T41" fmla="*/ 365 h 389"/>
                <a:gd name="T42" fmla="*/ 194 w 389"/>
                <a:gd name="T43"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9" h="389">
                  <a:moveTo>
                    <a:pt x="194" y="0"/>
                  </a:moveTo>
                  <a:cubicBezTo>
                    <a:pt x="248" y="0"/>
                    <a:pt x="297" y="22"/>
                    <a:pt x="332" y="57"/>
                  </a:cubicBezTo>
                  <a:cubicBezTo>
                    <a:pt x="367" y="92"/>
                    <a:pt x="389" y="141"/>
                    <a:pt x="389" y="195"/>
                  </a:cubicBezTo>
                  <a:cubicBezTo>
                    <a:pt x="389" y="249"/>
                    <a:pt x="367" y="297"/>
                    <a:pt x="332" y="332"/>
                  </a:cubicBezTo>
                  <a:cubicBezTo>
                    <a:pt x="297" y="368"/>
                    <a:pt x="248" y="389"/>
                    <a:pt x="194" y="389"/>
                  </a:cubicBezTo>
                  <a:cubicBezTo>
                    <a:pt x="194" y="365"/>
                    <a:pt x="194" y="365"/>
                    <a:pt x="194" y="365"/>
                  </a:cubicBezTo>
                  <a:cubicBezTo>
                    <a:pt x="241" y="365"/>
                    <a:pt x="284" y="346"/>
                    <a:pt x="315" y="315"/>
                  </a:cubicBezTo>
                  <a:cubicBezTo>
                    <a:pt x="346" y="285"/>
                    <a:pt x="365" y="242"/>
                    <a:pt x="365" y="195"/>
                  </a:cubicBezTo>
                  <a:cubicBezTo>
                    <a:pt x="365" y="148"/>
                    <a:pt x="346" y="105"/>
                    <a:pt x="315" y="74"/>
                  </a:cubicBezTo>
                  <a:cubicBezTo>
                    <a:pt x="284" y="43"/>
                    <a:pt x="241" y="24"/>
                    <a:pt x="194" y="24"/>
                  </a:cubicBezTo>
                  <a:lnTo>
                    <a:pt x="194" y="0"/>
                  </a:lnTo>
                  <a:close/>
                  <a:moveTo>
                    <a:pt x="194" y="389"/>
                  </a:moveTo>
                  <a:cubicBezTo>
                    <a:pt x="140" y="389"/>
                    <a:pt x="92" y="368"/>
                    <a:pt x="57" y="332"/>
                  </a:cubicBezTo>
                  <a:cubicBezTo>
                    <a:pt x="21" y="297"/>
                    <a:pt x="0" y="249"/>
                    <a:pt x="0" y="195"/>
                  </a:cubicBezTo>
                  <a:cubicBezTo>
                    <a:pt x="0" y="141"/>
                    <a:pt x="21" y="92"/>
                    <a:pt x="57" y="57"/>
                  </a:cubicBezTo>
                  <a:cubicBezTo>
                    <a:pt x="92" y="22"/>
                    <a:pt x="140" y="0"/>
                    <a:pt x="194" y="0"/>
                  </a:cubicBezTo>
                  <a:cubicBezTo>
                    <a:pt x="194" y="24"/>
                    <a:pt x="194" y="24"/>
                    <a:pt x="194" y="24"/>
                  </a:cubicBezTo>
                  <a:cubicBezTo>
                    <a:pt x="147" y="24"/>
                    <a:pt x="104" y="43"/>
                    <a:pt x="74" y="74"/>
                  </a:cubicBezTo>
                  <a:cubicBezTo>
                    <a:pt x="43" y="105"/>
                    <a:pt x="24" y="148"/>
                    <a:pt x="24" y="195"/>
                  </a:cubicBezTo>
                  <a:cubicBezTo>
                    <a:pt x="24" y="242"/>
                    <a:pt x="43" y="285"/>
                    <a:pt x="74" y="315"/>
                  </a:cubicBezTo>
                  <a:cubicBezTo>
                    <a:pt x="104" y="346"/>
                    <a:pt x="147" y="365"/>
                    <a:pt x="194" y="365"/>
                  </a:cubicBezTo>
                  <a:lnTo>
                    <a:pt x="194" y="3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9" name="Oval 93"/>
            <p:cNvSpPr>
              <a:spLocks noChangeArrowheads="1"/>
            </p:cNvSpPr>
            <p:nvPr/>
          </p:nvSpPr>
          <p:spPr bwMode="auto">
            <a:xfrm>
              <a:off x="8002677" y="2173828"/>
              <a:ext cx="703033" cy="703033"/>
            </a:xfrm>
            <a:prstGeom prst="ellipse">
              <a:avLst/>
            </a:prstGeom>
            <a:solidFill>
              <a:schemeClr val="accent5"/>
            </a:solidFill>
            <a:ln>
              <a:noFill/>
            </a:ln>
          </p:spPr>
          <p:txBody>
            <a:bodyPr vert="horz" wrap="square" lIns="91440" tIns="45720" rIns="91440" bIns="45720" numCol="1" anchor="t" anchorCtr="0" compatLnSpc="1"/>
            <a:lstStyle/>
            <a:p>
              <a:endParaRPr lang="en-GB">
                <a:cs typeface="+mn-ea"/>
                <a:sym typeface="+mn-lt"/>
              </a:endParaRPr>
            </a:p>
          </p:txBody>
        </p:sp>
        <p:sp>
          <p:nvSpPr>
            <p:cNvPr id="90" name="Freeform 94"/>
            <p:cNvSpPr/>
            <p:nvPr/>
          </p:nvSpPr>
          <p:spPr bwMode="auto">
            <a:xfrm>
              <a:off x="8278024" y="2635728"/>
              <a:ext cx="150708" cy="50508"/>
            </a:xfrm>
            <a:custGeom>
              <a:avLst/>
              <a:gdLst>
                <a:gd name="T0" fmla="*/ 3 w 185"/>
                <a:gd name="T1" fmla="*/ 0 h 62"/>
                <a:gd name="T2" fmla="*/ 0 w 185"/>
                <a:gd name="T3" fmla="*/ 62 h 62"/>
                <a:gd name="T4" fmla="*/ 185 w 185"/>
                <a:gd name="T5" fmla="*/ 62 h 62"/>
                <a:gd name="T6" fmla="*/ 182 w 185"/>
                <a:gd name="T7" fmla="*/ 0 h 62"/>
                <a:gd name="T8" fmla="*/ 3 w 185"/>
                <a:gd name="T9" fmla="*/ 0 h 62"/>
              </a:gdLst>
              <a:ahLst/>
              <a:cxnLst>
                <a:cxn ang="0">
                  <a:pos x="T0" y="T1"/>
                </a:cxn>
                <a:cxn ang="0">
                  <a:pos x="T2" y="T3"/>
                </a:cxn>
                <a:cxn ang="0">
                  <a:pos x="T4" y="T5"/>
                </a:cxn>
                <a:cxn ang="0">
                  <a:pos x="T6" y="T7"/>
                </a:cxn>
                <a:cxn ang="0">
                  <a:pos x="T8" y="T9"/>
                </a:cxn>
              </a:cxnLst>
              <a:rect l="0" t="0" r="r" b="b"/>
              <a:pathLst>
                <a:path w="185" h="62">
                  <a:moveTo>
                    <a:pt x="3" y="0"/>
                  </a:moveTo>
                  <a:lnTo>
                    <a:pt x="0" y="62"/>
                  </a:lnTo>
                  <a:lnTo>
                    <a:pt x="185" y="62"/>
                  </a:lnTo>
                  <a:lnTo>
                    <a:pt x="182" y="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91" name="Freeform 95"/>
            <p:cNvSpPr>
              <a:spLocks noEditPoints="1"/>
            </p:cNvSpPr>
            <p:nvPr/>
          </p:nvSpPr>
          <p:spPr bwMode="auto">
            <a:xfrm>
              <a:off x="8141165" y="2356307"/>
              <a:ext cx="426056" cy="266387"/>
            </a:xfrm>
            <a:custGeom>
              <a:avLst/>
              <a:gdLst>
                <a:gd name="T0" fmla="*/ 350 w 523"/>
                <a:gd name="T1" fmla="*/ 327 h 327"/>
                <a:gd name="T2" fmla="*/ 523 w 523"/>
                <a:gd name="T3" fmla="*/ 327 h 327"/>
                <a:gd name="T4" fmla="*/ 523 w 523"/>
                <a:gd name="T5" fmla="*/ 0 h 327"/>
                <a:gd name="T6" fmla="*/ 260 w 523"/>
                <a:gd name="T7" fmla="*/ 0 h 327"/>
                <a:gd name="T8" fmla="*/ 260 w 523"/>
                <a:gd name="T9" fmla="*/ 40 h 327"/>
                <a:gd name="T10" fmla="*/ 476 w 523"/>
                <a:gd name="T11" fmla="*/ 40 h 327"/>
                <a:gd name="T12" fmla="*/ 476 w 523"/>
                <a:gd name="T13" fmla="*/ 286 h 327"/>
                <a:gd name="T14" fmla="*/ 348 w 523"/>
                <a:gd name="T15" fmla="*/ 286 h 327"/>
                <a:gd name="T16" fmla="*/ 260 w 523"/>
                <a:gd name="T17" fmla="*/ 286 h 327"/>
                <a:gd name="T18" fmla="*/ 260 w 523"/>
                <a:gd name="T19" fmla="*/ 327 h 327"/>
                <a:gd name="T20" fmla="*/ 350 w 523"/>
                <a:gd name="T21" fmla="*/ 327 h 327"/>
                <a:gd name="T22" fmla="*/ 260 w 523"/>
                <a:gd name="T23" fmla="*/ 0 h 327"/>
                <a:gd name="T24" fmla="*/ 0 w 523"/>
                <a:gd name="T25" fmla="*/ 0 h 327"/>
                <a:gd name="T26" fmla="*/ 0 w 523"/>
                <a:gd name="T27" fmla="*/ 327 h 327"/>
                <a:gd name="T28" fmla="*/ 173 w 523"/>
                <a:gd name="T29" fmla="*/ 327 h 327"/>
                <a:gd name="T30" fmla="*/ 260 w 523"/>
                <a:gd name="T31" fmla="*/ 327 h 327"/>
                <a:gd name="T32" fmla="*/ 260 w 523"/>
                <a:gd name="T33" fmla="*/ 286 h 327"/>
                <a:gd name="T34" fmla="*/ 173 w 523"/>
                <a:gd name="T35" fmla="*/ 286 h 327"/>
                <a:gd name="T36" fmla="*/ 48 w 523"/>
                <a:gd name="T37" fmla="*/ 286 h 327"/>
                <a:gd name="T38" fmla="*/ 48 w 523"/>
                <a:gd name="T39" fmla="*/ 286 h 327"/>
                <a:gd name="T40" fmla="*/ 48 w 523"/>
                <a:gd name="T41" fmla="*/ 40 h 327"/>
                <a:gd name="T42" fmla="*/ 260 w 523"/>
                <a:gd name="T43" fmla="*/ 40 h 327"/>
                <a:gd name="T44" fmla="*/ 260 w 523"/>
                <a:gd name="T4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3" h="327">
                  <a:moveTo>
                    <a:pt x="350" y="327"/>
                  </a:moveTo>
                  <a:lnTo>
                    <a:pt x="523" y="327"/>
                  </a:lnTo>
                  <a:lnTo>
                    <a:pt x="523" y="0"/>
                  </a:lnTo>
                  <a:lnTo>
                    <a:pt x="260" y="0"/>
                  </a:lnTo>
                  <a:lnTo>
                    <a:pt x="260" y="40"/>
                  </a:lnTo>
                  <a:lnTo>
                    <a:pt x="476" y="40"/>
                  </a:lnTo>
                  <a:lnTo>
                    <a:pt x="476" y="286"/>
                  </a:lnTo>
                  <a:lnTo>
                    <a:pt x="348" y="286"/>
                  </a:lnTo>
                  <a:lnTo>
                    <a:pt x="260" y="286"/>
                  </a:lnTo>
                  <a:lnTo>
                    <a:pt x="260" y="327"/>
                  </a:lnTo>
                  <a:lnTo>
                    <a:pt x="350" y="327"/>
                  </a:lnTo>
                  <a:close/>
                  <a:moveTo>
                    <a:pt x="260" y="0"/>
                  </a:moveTo>
                  <a:lnTo>
                    <a:pt x="0" y="0"/>
                  </a:lnTo>
                  <a:lnTo>
                    <a:pt x="0" y="327"/>
                  </a:lnTo>
                  <a:lnTo>
                    <a:pt x="173" y="327"/>
                  </a:lnTo>
                  <a:lnTo>
                    <a:pt x="260" y="327"/>
                  </a:lnTo>
                  <a:lnTo>
                    <a:pt x="260" y="286"/>
                  </a:lnTo>
                  <a:lnTo>
                    <a:pt x="173" y="286"/>
                  </a:lnTo>
                  <a:lnTo>
                    <a:pt x="48" y="286"/>
                  </a:lnTo>
                  <a:lnTo>
                    <a:pt x="48" y="286"/>
                  </a:lnTo>
                  <a:lnTo>
                    <a:pt x="48" y="40"/>
                  </a:lnTo>
                  <a:lnTo>
                    <a:pt x="260" y="40"/>
                  </a:lnTo>
                  <a:lnTo>
                    <a:pt x="26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92" name="Freeform 96"/>
            <p:cNvSpPr/>
            <p:nvPr/>
          </p:nvSpPr>
          <p:spPr bwMode="auto">
            <a:xfrm>
              <a:off x="8249512" y="2699269"/>
              <a:ext cx="210177" cy="21181"/>
            </a:xfrm>
            <a:custGeom>
              <a:avLst/>
              <a:gdLst>
                <a:gd name="T0" fmla="*/ 0 w 258"/>
                <a:gd name="T1" fmla="*/ 0 h 26"/>
                <a:gd name="T2" fmla="*/ 0 w 258"/>
                <a:gd name="T3" fmla="*/ 26 h 26"/>
                <a:gd name="T4" fmla="*/ 258 w 258"/>
                <a:gd name="T5" fmla="*/ 26 h 26"/>
                <a:gd name="T6" fmla="*/ 258 w 258"/>
                <a:gd name="T7" fmla="*/ 0 h 26"/>
                <a:gd name="T8" fmla="*/ 222 w 258"/>
                <a:gd name="T9" fmla="*/ 0 h 26"/>
                <a:gd name="T10" fmla="*/ 35 w 258"/>
                <a:gd name="T11" fmla="*/ 0 h 26"/>
                <a:gd name="T12" fmla="*/ 0 w 258"/>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8" h="26">
                  <a:moveTo>
                    <a:pt x="0" y="0"/>
                  </a:moveTo>
                  <a:lnTo>
                    <a:pt x="0" y="26"/>
                  </a:lnTo>
                  <a:lnTo>
                    <a:pt x="258" y="26"/>
                  </a:lnTo>
                  <a:lnTo>
                    <a:pt x="258" y="0"/>
                  </a:lnTo>
                  <a:lnTo>
                    <a:pt x="222" y="0"/>
                  </a:lnTo>
                  <a:lnTo>
                    <a:pt x="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93" name="Freeform 97"/>
            <p:cNvSpPr>
              <a:spLocks noEditPoints="1"/>
            </p:cNvSpPr>
            <p:nvPr/>
          </p:nvSpPr>
          <p:spPr bwMode="auto">
            <a:xfrm>
              <a:off x="6253647" y="2377487"/>
              <a:ext cx="558842" cy="558842"/>
            </a:xfrm>
            <a:custGeom>
              <a:avLst/>
              <a:gdLst>
                <a:gd name="T0" fmla="*/ 145 w 290"/>
                <a:gd name="T1" fmla="*/ 0 h 290"/>
                <a:gd name="T2" fmla="*/ 248 w 290"/>
                <a:gd name="T3" fmla="*/ 42 h 290"/>
                <a:gd name="T4" fmla="*/ 290 w 290"/>
                <a:gd name="T5" fmla="*/ 145 h 290"/>
                <a:gd name="T6" fmla="*/ 248 w 290"/>
                <a:gd name="T7" fmla="*/ 248 h 290"/>
                <a:gd name="T8" fmla="*/ 145 w 290"/>
                <a:gd name="T9" fmla="*/ 290 h 290"/>
                <a:gd name="T10" fmla="*/ 145 w 290"/>
                <a:gd name="T11" fmla="*/ 266 h 290"/>
                <a:gd name="T12" fmla="*/ 231 w 290"/>
                <a:gd name="T13" fmla="*/ 231 h 290"/>
                <a:gd name="T14" fmla="*/ 266 w 290"/>
                <a:gd name="T15" fmla="*/ 145 h 290"/>
                <a:gd name="T16" fmla="*/ 231 w 290"/>
                <a:gd name="T17" fmla="*/ 59 h 290"/>
                <a:gd name="T18" fmla="*/ 145 w 290"/>
                <a:gd name="T19" fmla="*/ 24 h 290"/>
                <a:gd name="T20" fmla="*/ 145 w 290"/>
                <a:gd name="T21" fmla="*/ 0 h 290"/>
                <a:gd name="T22" fmla="*/ 145 w 290"/>
                <a:gd name="T23" fmla="*/ 290 h 290"/>
                <a:gd name="T24" fmla="*/ 42 w 290"/>
                <a:gd name="T25" fmla="*/ 248 h 290"/>
                <a:gd name="T26" fmla="*/ 0 w 290"/>
                <a:gd name="T27" fmla="*/ 145 h 290"/>
                <a:gd name="T28" fmla="*/ 42 w 290"/>
                <a:gd name="T29" fmla="*/ 42 h 290"/>
                <a:gd name="T30" fmla="*/ 145 w 290"/>
                <a:gd name="T31" fmla="*/ 0 h 290"/>
                <a:gd name="T32" fmla="*/ 145 w 290"/>
                <a:gd name="T33" fmla="*/ 24 h 290"/>
                <a:gd name="T34" fmla="*/ 59 w 290"/>
                <a:gd name="T35" fmla="*/ 59 h 290"/>
                <a:gd name="T36" fmla="*/ 24 w 290"/>
                <a:gd name="T37" fmla="*/ 145 h 290"/>
                <a:gd name="T38" fmla="*/ 59 w 290"/>
                <a:gd name="T39" fmla="*/ 231 h 290"/>
                <a:gd name="T40" fmla="*/ 145 w 290"/>
                <a:gd name="T41" fmla="*/ 266 h 290"/>
                <a:gd name="T42" fmla="*/ 145 w 290"/>
                <a:gd name="T43" fmla="*/ 29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0" h="290">
                  <a:moveTo>
                    <a:pt x="145" y="0"/>
                  </a:moveTo>
                  <a:cubicBezTo>
                    <a:pt x="185" y="0"/>
                    <a:pt x="222" y="16"/>
                    <a:pt x="248" y="42"/>
                  </a:cubicBezTo>
                  <a:cubicBezTo>
                    <a:pt x="274" y="68"/>
                    <a:pt x="290" y="105"/>
                    <a:pt x="290" y="145"/>
                  </a:cubicBezTo>
                  <a:cubicBezTo>
                    <a:pt x="290" y="185"/>
                    <a:pt x="274" y="221"/>
                    <a:pt x="248" y="248"/>
                  </a:cubicBezTo>
                  <a:cubicBezTo>
                    <a:pt x="222" y="274"/>
                    <a:pt x="185" y="290"/>
                    <a:pt x="145" y="290"/>
                  </a:cubicBezTo>
                  <a:cubicBezTo>
                    <a:pt x="145" y="266"/>
                    <a:pt x="145" y="266"/>
                    <a:pt x="145" y="266"/>
                  </a:cubicBezTo>
                  <a:cubicBezTo>
                    <a:pt x="179" y="266"/>
                    <a:pt x="209" y="252"/>
                    <a:pt x="231" y="231"/>
                  </a:cubicBezTo>
                  <a:cubicBezTo>
                    <a:pt x="253" y="209"/>
                    <a:pt x="266" y="178"/>
                    <a:pt x="266" y="145"/>
                  </a:cubicBezTo>
                  <a:cubicBezTo>
                    <a:pt x="266" y="111"/>
                    <a:pt x="253" y="81"/>
                    <a:pt x="231" y="59"/>
                  </a:cubicBezTo>
                  <a:cubicBezTo>
                    <a:pt x="209" y="37"/>
                    <a:pt x="179" y="24"/>
                    <a:pt x="145" y="24"/>
                  </a:cubicBezTo>
                  <a:lnTo>
                    <a:pt x="145" y="0"/>
                  </a:lnTo>
                  <a:close/>
                  <a:moveTo>
                    <a:pt x="145" y="290"/>
                  </a:moveTo>
                  <a:cubicBezTo>
                    <a:pt x="105" y="290"/>
                    <a:pt x="69" y="274"/>
                    <a:pt x="42" y="248"/>
                  </a:cubicBezTo>
                  <a:cubicBezTo>
                    <a:pt x="16" y="221"/>
                    <a:pt x="0" y="185"/>
                    <a:pt x="0" y="145"/>
                  </a:cubicBezTo>
                  <a:cubicBezTo>
                    <a:pt x="0" y="105"/>
                    <a:pt x="16" y="68"/>
                    <a:pt x="42" y="42"/>
                  </a:cubicBezTo>
                  <a:cubicBezTo>
                    <a:pt x="69" y="16"/>
                    <a:pt x="105" y="0"/>
                    <a:pt x="145" y="0"/>
                  </a:cubicBezTo>
                  <a:cubicBezTo>
                    <a:pt x="145" y="24"/>
                    <a:pt x="145" y="24"/>
                    <a:pt x="145" y="24"/>
                  </a:cubicBezTo>
                  <a:cubicBezTo>
                    <a:pt x="112" y="24"/>
                    <a:pt x="81" y="37"/>
                    <a:pt x="59" y="59"/>
                  </a:cubicBezTo>
                  <a:cubicBezTo>
                    <a:pt x="38" y="81"/>
                    <a:pt x="24" y="111"/>
                    <a:pt x="24" y="145"/>
                  </a:cubicBezTo>
                  <a:cubicBezTo>
                    <a:pt x="24" y="178"/>
                    <a:pt x="38" y="209"/>
                    <a:pt x="59" y="231"/>
                  </a:cubicBezTo>
                  <a:cubicBezTo>
                    <a:pt x="81" y="252"/>
                    <a:pt x="112" y="266"/>
                    <a:pt x="145" y="266"/>
                  </a:cubicBezTo>
                  <a:lnTo>
                    <a:pt x="145" y="29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94" name="Oval 98"/>
            <p:cNvSpPr>
              <a:spLocks noChangeArrowheads="1"/>
            </p:cNvSpPr>
            <p:nvPr/>
          </p:nvSpPr>
          <p:spPr bwMode="auto">
            <a:xfrm>
              <a:off x="6277272" y="2401112"/>
              <a:ext cx="512408" cy="512408"/>
            </a:xfrm>
            <a:prstGeom prst="ellipse">
              <a:avLst/>
            </a:pr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95" name="Freeform 99"/>
            <p:cNvSpPr>
              <a:spLocks noEditPoints="1"/>
            </p:cNvSpPr>
            <p:nvPr/>
          </p:nvSpPr>
          <p:spPr bwMode="auto">
            <a:xfrm>
              <a:off x="6375029" y="2483390"/>
              <a:ext cx="317709" cy="297343"/>
            </a:xfrm>
            <a:custGeom>
              <a:avLst/>
              <a:gdLst>
                <a:gd name="T0" fmla="*/ 148 w 165"/>
                <a:gd name="T1" fmla="*/ 25 h 154"/>
                <a:gd name="T2" fmla="*/ 123 w 165"/>
                <a:gd name="T3" fmla="*/ 0 h 154"/>
                <a:gd name="T4" fmla="*/ 82 w 165"/>
                <a:gd name="T5" fmla="*/ 0 h 154"/>
                <a:gd name="T6" fmla="*/ 82 w 165"/>
                <a:gd name="T7" fmla="*/ 20 h 154"/>
                <a:gd name="T8" fmla="*/ 123 w 165"/>
                <a:gd name="T9" fmla="*/ 20 h 154"/>
                <a:gd name="T10" fmla="*/ 128 w 165"/>
                <a:gd name="T11" fmla="*/ 25 h 154"/>
                <a:gd name="T12" fmla="*/ 128 w 165"/>
                <a:gd name="T13" fmla="*/ 66 h 154"/>
                <a:gd name="T14" fmla="*/ 82 w 165"/>
                <a:gd name="T15" fmla="*/ 66 h 154"/>
                <a:gd name="T16" fmla="*/ 82 w 165"/>
                <a:gd name="T17" fmla="*/ 85 h 154"/>
                <a:gd name="T18" fmla="*/ 82 w 165"/>
                <a:gd name="T19" fmla="*/ 85 h 154"/>
                <a:gd name="T20" fmla="*/ 97 w 165"/>
                <a:gd name="T21" fmla="*/ 100 h 154"/>
                <a:gd name="T22" fmla="*/ 91 w 165"/>
                <a:gd name="T23" fmla="*/ 112 h 154"/>
                <a:gd name="T24" fmla="*/ 89 w 165"/>
                <a:gd name="T25" fmla="*/ 114 h 154"/>
                <a:gd name="T26" fmla="*/ 89 w 165"/>
                <a:gd name="T27" fmla="*/ 132 h 154"/>
                <a:gd name="T28" fmla="*/ 89 w 165"/>
                <a:gd name="T29" fmla="*/ 136 h 154"/>
                <a:gd name="T30" fmla="*/ 89 w 165"/>
                <a:gd name="T31" fmla="*/ 136 h 154"/>
                <a:gd name="T32" fmla="*/ 82 w 165"/>
                <a:gd name="T33" fmla="*/ 136 h 154"/>
                <a:gd name="T34" fmla="*/ 82 w 165"/>
                <a:gd name="T35" fmla="*/ 154 h 154"/>
                <a:gd name="T36" fmla="*/ 165 w 165"/>
                <a:gd name="T37" fmla="*/ 154 h 154"/>
                <a:gd name="T38" fmla="*/ 165 w 165"/>
                <a:gd name="T39" fmla="*/ 66 h 154"/>
                <a:gd name="T40" fmla="*/ 148 w 165"/>
                <a:gd name="T41" fmla="*/ 66 h 154"/>
                <a:gd name="T42" fmla="*/ 148 w 165"/>
                <a:gd name="T43" fmla="*/ 25 h 154"/>
                <a:gd name="T44" fmla="*/ 82 w 165"/>
                <a:gd name="T45" fmla="*/ 0 h 154"/>
                <a:gd name="T46" fmla="*/ 41 w 165"/>
                <a:gd name="T47" fmla="*/ 0 h 154"/>
                <a:gd name="T48" fmla="*/ 16 w 165"/>
                <a:gd name="T49" fmla="*/ 25 h 154"/>
                <a:gd name="T50" fmla="*/ 16 w 165"/>
                <a:gd name="T51" fmla="*/ 66 h 154"/>
                <a:gd name="T52" fmla="*/ 0 w 165"/>
                <a:gd name="T53" fmla="*/ 66 h 154"/>
                <a:gd name="T54" fmla="*/ 0 w 165"/>
                <a:gd name="T55" fmla="*/ 154 h 154"/>
                <a:gd name="T56" fmla="*/ 82 w 165"/>
                <a:gd name="T57" fmla="*/ 154 h 154"/>
                <a:gd name="T58" fmla="*/ 82 w 165"/>
                <a:gd name="T59" fmla="*/ 136 h 154"/>
                <a:gd name="T60" fmla="*/ 76 w 165"/>
                <a:gd name="T61" fmla="*/ 136 h 154"/>
                <a:gd name="T62" fmla="*/ 76 w 165"/>
                <a:gd name="T63" fmla="*/ 132 h 154"/>
                <a:gd name="T64" fmla="*/ 76 w 165"/>
                <a:gd name="T65" fmla="*/ 114 h 154"/>
                <a:gd name="T66" fmla="*/ 73 w 165"/>
                <a:gd name="T67" fmla="*/ 112 h 154"/>
                <a:gd name="T68" fmla="*/ 67 w 165"/>
                <a:gd name="T69" fmla="*/ 100 h 154"/>
                <a:gd name="T70" fmla="*/ 82 w 165"/>
                <a:gd name="T71" fmla="*/ 85 h 154"/>
                <a:gd name="T72" fmla="*/ 82 w 165"/>
                <a:gd name="T73" fmla="*/ 66 h 154"/>
                <a:gd name="T74" fmla="*/ 36 w 165"/>
                <a:gd name="T75" fmla="*/ 66 h 154"/>
                <a:gd name="T76" fmla="*/ 36 w 165"/>
                <a:gd name="T77" fmla="*/ 66 h 154"/>
                <a:gd name="T78" fmla="*/ 36 w 165"/>
                <a:gd name="T79" fmla="*/ 25 h 154"/>
                <a:gd name="T80" fmla="*/ 41 w 165"/>
                <a:gd name="T81" fmla="*/ 20 h 154"/>
                <a:gd name="T82" fmla="*/ 82 w 165"/>
                <a:gd name="T83" fmla="*/ 20 h 154"/>
                <a:gd name="T84" fmla="*/ 82 w 165"/>
                <a:gd name="T85"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5" h="154">
                  <a:moveTo>
                    <a:pt x="148" y="25"/>
                  </a:moveTo>
                  <a:cubicBezTo>
                    <a:pt x="148" y="11"/>
                    <a:pt x="137" y="0"/>
                    <a:pt x="123" y="0"/>
                  </a:cubicBezTo>
                  <a:cubicBezTo>
                    <a:pt x="82" y="0"/>
                    <a:pt x="82" y="0"/>
                    <a:pt x="82" y="0"/>
                  </a:cubicBezTo>
                  <a:cubicBezTo>
                    <a:pt x="82" y="20"/>
                    <a:pt x="82" y="20"/>
                    <a:pt x="82" y="20"/>
                  </a:cubicBezTo>
                  <a:cubicBezTo>
                    <a:pt x="123" y="20"/>
                    <a:pt x="123" y="20"/>
                    <a:pt x="123" y="20"/>
                  </a:cubicBezTo>
                  <a:cubicBezTo>
                    <a:pt x="126" y="20"/>
                    <a:pt x="128" y="22"/>
                    <a:pt x="128" y="25"/>
                  </a:cubicBezTo>
                  <a:cubicBezTo>
                    <a:pt x="128" y="66"/>
                    <a:pt x="128" y="66"/>
                    <a:pt x="128" y="66"/>
                  </a:cubicBezTo>
                  <a:cubicBezTo>
                    <a:pt x="82" y="66"/>
                    <a:pt x="82" y="66"/>
                    <a:pt x="82" y="66"/>
                  </a:cubicBezTo>
                  <a:cubicBezTo>
                    <a:pt x="82" y="85"/>
                    <a:pt x="82" y="85"/>
                    <a:pt x="82" y="85"/>
                  </a:cubicBezTo>
                  <a:cubicBezTo>
                    <a:pt x="82" y="85"/>
                    <a:pt x="82" y="85"/>
                    <a:pt x="82" y="85"/>
                  </a:cubicBezTo>
                  <a:cubicBezTo>
                    <a:pt x="90" y="85"/>
                    <a:pt x="97" y="92"/>
                    <a:pt x="97" y="100"/>
                  </a:cubicBezTo>
                  <a:cubicBezTo>
                    <a:pt x="97" y="105"/>
                    <a:pt x="95" y="110"/>
                    <a:pt x="91" y="112"/>
                  </a:cubicBezTo>
                  <a:cubicBezTo>
                    <a:pt x="90" y="113"/>
                    <a:pt x="89" y="113"/>
                    <a:pt x="89" y="114"/>
                  </a:cubicBezTo>
                  <a:cubicBezTo>
                    <a:pt x="89" y="132"/>
                    <a:pt x="89" y="132"/>
                    <a:pt x="89" y="132"/>
                  </a:cubicBezTo>
                  <a:cubicBezTo>
                    <a:pt x="89" y="136"/>
                    <a:pt x="89" y="136"/>
                    <a:pt x="89" y="136"/>
                  </a:cubicBezTo>
                  <a:cubicBezTo>
                    <a:pt x="89" y="136"/>
                    <a:pt x="89" y="136"/>
                    <a:pt x="89" y="136"/>
                  </a:cubicBezTo>
                  <a:cubicBezTo>
                    <a:pt x="82" y="136"/>
                    <a:pt x="82" y="136"/>
                    <a:pt x="82" y="136"/>
                  </a:cubicBezTo>
                  <a:cubicBezTo>
                    <a:pt x="82" y="154"/>
                    <a:pt x="82" y="154"/>
                    <a:pt x="82" y="154"/>
                  </a:cubicBezTo>
                  <a:cubicBezTo>
                    <a:pt x="165" y="154"/>
                    <a:pt x="165" y="154"/>
                    <a:pt x="165" y="154"/>
                  </a:cubicBezTo>
                  <a:cubicBezTo>
                    <a:pt x="165" y="66"/>
                    <a:pt x="165" y="66"/>
                    <a:pt x="165" y="66"/>
                  </a:cubicBezTo>
                  <a:cubicBezTo>
                    <a:pt x="148" y="66"/>
                    <a:pt x="148" y="66"/>
                    <a:pt x="148" y="66"/>
                  </a:cubicBezTo>
                  <a:lnTo>
                    <a:pt x="148" y="25"/>
                  </a:lnTo>
                  <a:close/>
                  <a:moveTo>
                    <a:pt x="82" y="0"/>
                  </a:moveTo>
                  <a:cubicBezTo>
                    <a:pt x="41" y="0"/>
                    <a:pt x="41" y="0"/>
                    <a:pt x="41" y="0"/>
                  </a:cubicBezTo>
                  <a:cubicBezTo>
                    <a:pt x="27" y="0"/>
                    <a:pt x="16" y="11"/>
                    <a:pt x="16" y="25"/>
                  </a:cubicBezTo>
                  <a:cubicBezTo>
                    <a:pt x="16" y="66"/>
                    <a:pt x="16" y="66"/>
                    <a:pt x="16" y="66"/>
                  </a:cubicBezTo>
                  <a:cubicBezTo>
                    <a:pt x="0" y="66"/>
                    <a:pt x="0" y="66"/>
                    <a:pt x="0" y="66"/>
                  </a:cubicBezTo>
                  <a:cubicBezTo>
                    <a:pt x="0" y="154"/>
                    <a:pt x="0" y="154"/>
                    <a:pt x="0" y="154"/>
                  </a:cubicBezTo>
                  <a:cubicBezTo>
                    <a:pt x="82" y="154"/>
                    <a:pt x="82" y="154"/>
                    <a:pt x="82" y="154"/>
                  </a:cubicBezTo>
                  <a:cubicBezTo>
                    <a:pt x="82" y="136"/>
                    <a:pt x="82" y="136"/>
                    <a:pt x="82" y="136"/>
                  </a:cubicBezTo>
                  <a:cubicBezTo>
                    <a:pt x="76" y="136"/>
                    <a:pt x="76" y="136"/>
                    <a:pt x="76" y="136"/>
                  </a:cubicBezTo>
                  <a:cubicBezTo>
                    <a:pt x="76" y="132"/>
                    <a:pt x="76" y="132"/>
                    <a:pt x="76" y="132"/>
                  </a:cubicBezTo>
                  <a:cubicBezTo>
                    <a:pt x="76" y="114"/>
                    <a:pt x="76" y="114"/>
                    <a:pt x="76" y="114"/>
                  </a:cubicBezTo>
                  <a:cubicBezTo>
                    <a:pt x="75" y="113"/>
                    <a:pt x="74" y="113"/>
                    <a:pt x="73" y="112"/>
                  </a:cubicBezTo>
                  <a:cubicBezTo>
                    <a:pt x="70" y="110"/>
                    <a:pt x="67" y="105"/>
                    <a:pt x="67" y="100"/>
                  </a:cubicBezTo>
                  <a:cubicBezTo>
                    <a:pt x="67" y="92"/>
                    <a:pt x="74" y="85"/>
                    <a:pt x="82" y="85"/>
                  </a:cubicBezTo>
                  <a:cubicBezTo>
                    <a:pt x="82" y="66"/>
                    <a:pt x="82" y="66"/>
                    <a:pt x="82" y="66"/>
                  </a:cubicBezTo>
                  <a:cubicBezTo>
                    <a:pt x="36" y="66"/>
                    <a:pt x="36" y="66"/>
                    <a:pt x="36" y="66"/>
                  </a:cubicBezTo>
                  <a:cubicBezTo>
                    <a:pt x="36" y="66"/>
                    <a:pt x="36" y="66"/>
                    <a:pt x="36" y="66"/>
                  </a:cubicBezTo>
                  <a:cubicBezTo>
                    <a:pt x="36" y="25"/>
                    <a:pt x="36" y="25"/>
                    <a:pt x="36" y="25"/>
                  </a:cubicBezTo>
                  <a:cubicBezTo>
                    <a:pt x="36" y="22"/>
                    <a:pt x="38" y="20"/>
                    <a:pt x="41" y="20"/>
                  </a:cubicBezTo>
                  <a:cubicBezTo>
                    <a:pt x="82" y="20"/>
                    <a:pt x="82" y="20"/>
                    <a:pt x="82" y="20"/>
                  </a:cubicBezTo>
                  <a:lnTo>
                    <a:pt x="8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96" name="Freeform 100"/>
            <p:cNvSpPr>
              <a:spLocks noEditPoints="1"/>
            </p:cNvSpPr>
            <p:nvPr/>
          </p:nvSpPr>
          <p:spPr bwMode="auto">
            <a:xfrm>
              <a:off x="5514770" y="1703781"/>
              <a:ext cx="552325" cy="550696"/>
            </a:xfrm>
            <a:custGeom>
              <a:avLst/>
              <a:gdLst>
                <a:gd name="T0" fmla="*/ 143 w 287"/>
                <a:gd name="T1" fmla="*/ 0 h 286"/>
                <a:gd name="T2" fmla="*/ 245 w 287"/>
                <a:gd name="T3" fmla="*/ 42 h 286"/>
                <a:gd name="T4" fmla="*/ 287 w 287"/>
                <a:gd name="T5" fmla="*/ 143 h 286"/>
                <a:gd name="T6" fmla="*/ 245 w 287"/>
                <a:gd name="T7" fmla="*/ 244 h 286"/>
                <a:gd name="T8" fmla="*/ 143 w 287"/>
                <a:gd name="T9" fmla="*/ 286 h 286"/>
                <a:gd name="T10" fmla="*/ 143 w 287"/>
                <a:gd name="T11" fmla="*/ 262 h 286"/>
                <a:gd name="T12" fmla="*/ 228 w 287"/>
                <a:gd name="T13" fmla="*/ 227 h 286"/>
                <a:gd name="T14" fmla="*/ 263 w 287"/>
                <a:gd name="T15" fmla="*/ 143 h 286"/>
                <a:gd name="T16" fmla="*/ 228 w 287"/>
                <a:gd name="T17" fmla="*/ 59 h 286"/>
                <a:gd name="T18" fmla="*/ 143 w 287"/>
                <a:gd name="T19" fmla="*/ 24 h 286"/>
                <a:gd name="T20" fmla="*/ 143 w 287"/>
                <a:gd name="T21" fmla="*/ 0 h 286"/>
                <a:gd name="T22" fmla="*/ 143 w 287"/>
                <a:gd name="T23" fmla="*/ 286 h 286"/>
                <a:gd name="T24" fmla="*/ 42 w 287"/>
                <a:gd name="T25" fmla="*/ 244 h 286"/>
                <a:gd name="T26" fmla="*/ 0 w 287"/>
                <a:gd name="T27" fmla="*/ 143 h 286"/>
                <a:gd name="T28" fmla="*/ 42 w 287"/>
                <a:gd name="T29" fmla="*/ 42 h 286"/>
                <a:gd name="T30" fmla="*/ 143 w 287"/>
                <a:gd name="T31" fmla="*/ 0 h 286"/>
                <a:gd name="T32" fmla="*/ 143 w 287"/>
                <a:gd name="T33" fmla="*/ 24 h 286"/>
                <a:gd name="T34" fmla="*/ 59 w 287"/>
                <a:gd name="T35" fmla="*/ 59 h 286"/>
                <a:gd name="T36" fmla="*/ 24 w 287"/>
                <a:gd name="T37" fmla="*/ 143 h 286"/>
                <a:gd name="T38" fmla="*/ 59 w 287"/>
                <a:gd name="T39" fmla="*/ 227 h 286"/>
                <a:gd name="T40" fmla="*/ 143 w 287"/>
                <a:gd name="T41" fmla="*/ 262 h 286"/>
                <a:gd name="T42" fmla="*/ 143 w 287"/>
                <a:gd name="T43" fmla="*/ 28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286">
                  <a:moveTo>
                    <a:pt x="143" y="0"/>
                  </a:moveTo>
                  <a:cubicBezTo>
                    <a:pt x="183" y="0"/>
                    <a:pt x="219" y="16"/>
                    <a:pt x="245" y="42"/>
                  </a:cubicBezTo>
                  <a:cubicBezTo>
                    <a:pt x="271" y="68"/>
                    <a:pt x="287" y="103"/>
                    <a:pt x="287" y="143"/>
                  </a:cubicBezTo>
                  <a:cubicBezTo>
                    <a:pt x="287" y="183"/>
                    <a:pt x="271" y="218"/>
                    <a:pt x="245" y="244"/>
                  </a:cubicBezTo>
                  <a:cubicBezTo>
                    <a:pt x="219" y="270"/>
                    <a:pt x="183" y="286"/>
                    <a:pt x="143" y="286"/>
                  </a:cubicBezTo>
                  <a:cubicBezTo>
                    <a:pt x="143" y="262"/>
                    <a:pt x="143" y="262"/>
                    <a:pt x="143" y="262"/>
                  </a:cubicBezTo>
                  <a:cubicBezTo>
                    <a:pt x="176" y="262"/>
                    <a:pt x="206" y="249"/>
                    <a:pt x="228" y="227"/>
                  </a:cubicBezTo>
                  <a:cubicBezTo>
                    <a:pt x="249" y="206"/>
                    <a:pt x="263" y="176"/>
                    <a:pt x="263" y="143"/>
                  </a:cubicBezTo>
                  <a:cubicBezTo>
                    <a:pt x="263" y="110"/>
                    <a:pt x="249" y="80"/>
                    <a:pt x="228" y="59"/>
                  </a:cubicBezTo>
                  <a:cubicBezTo>
                    <a:pt x="206" y="37"/>
                    <a:pt x="176" y="24"/>
                    <a:pt x="143" y="24"/>
                  </a:cubicBezTo>
                  <a:lnTo>
                    <a:pt x="143" y="0"/>
                  </a:lnTo>
                  <a:close/>
                  <a:moveTo>
                    <a:pt x="143" y="286"/>
                  </a:moveTo>
                  <a:cubicBezTo>
                    <a:pt x="104" y="286"/>
                    <a:pt x="68" y="270"/>
                    <a:pt x="42" y="244"/>
                  </a:cubicBezTo>
                  <a:cubicBezTo>
                    <a:pt x="16" y="218"/>
                    <a:pt x="0" y="183"/>
                    <a:pt x="0" y="143"/>
                  </a:cubicBezTo>
                  <a:cubicBezTo>
                    <a:pt x="0" y="103"/>
                    <a:pt x="16" y="68"/>
                    <a:pt x="42" y="42"/>
                  </a:cubicBezTo>
                  <a:cubicBezTo>
                    <a:pt x="68" y="16"/>
                    <a:pt x="104" y="0"/>
                    <a:pt x="143" y="0"/>
                  </a:cubicBezTo>
                  <a:cubicBezTo>
                    <a:pt x="143" y="24"/>
                    <a:pt x="143" y="24"/>
                    <a:pt x="143" y="24"/>
                  </a:cubicBezTo>
                  <a:cubicBezTo>
                    <a:pt x="110" y="24"/>
                    <a:pt x="80" y="37"/>
                    <a:pt x="59" y="59"/>
                  </a:cubicBezTo>
                  <a:cubicBezTo>
                    <a:pt x="37" y="80"/>
                    <a:pt x="24" y="110"/>
                    <a:pt x="24" y="143"/>
                  </a:cubicBezTo>
                  <a:cubicBezTo>
                    <a:pt x="24" y="176"/>
                    <a:pt x="37" y="206"/>
                    <a:pt x="59" y="227"/>
                  </a:cubicBezTo>
                  <a:cubicBezTo>
                    <a:pt x="80" y="249"/>
                    <a:pt x="110" y="262"/>
                    <a:pt x="143" y="262"/>
                  </a:cubicBezTo>
                  <a:lnTo>
                    <a:pt x="143" y="28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97" name="Oval 101"/>
            <p:cNvSpPr>
              <a:spLocks noChangeArrowheads="1"/>
            </p:cNvSpPr>
            <p:nvPr/>
          </p:nvSpPr>
          <p:spPr bwMode="auto">
            <a:xfrm>
              <a:off x="5537580" y="1726591"/>
              <a:ext cx="506705" cy="505076"/>
            </a:xfrm>
            <a:prstGeom prst="ellipse">
              <a:avLst/>
            </a:prstGeom>
            <a:solidFill>
              <a:srgbClr val="C160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98" name="Freeform 102"/>
            <p:cNvSpPr>
              <a:spLocks noEditPoints="1"/>
            </p:cNvSpPr>
            <p:nvPr/>
          </p:nvSpPr>
          <p:spPr bwMode="auto">
            <a:xfrm>
              <a:off x="5626376" y="1815386"/>
              <a:ext cx="327485" cy="327485"/>
            </a:xfrm>
            <a:custGeom>
              <a:avLst/>
              <a:gdLst>
                <a:gd name="T0" fmla="*/ 128 w 170"/>
                <a:gd name="T1" fmla="*/ 159 h 170"/>
                <a:gd name="T2" fmla="*/ 159 w 170"/>
                <a:gd name="T3" fmla="*/ 127 h 170"/>
                <a:gd name="T4" fmla="*/ 169 w 170"/>
                <a:gd name="T5" fmla="*/ 102 h 170"/>
                <a:gd name="T6" fmla="*/ 169 w 170"/>
                <a:gd name="T7" fmla="*/ 68 h 170"/>
                <a:gd name="T8" fmla="*/ 159 w 170"/>
                <a:gd name="T9" fmla="*/ 43 h 170"/>
                <a:gd name="T10" fmla="*/ 128 w 170"/>
                <a:gd name="T11" fmla="*/ 11 h 170"/>
                <a:gd name="T12" fmla="*/ 116 w 170"/>
                <a:gd name="T13" fmla="*/ 6 h 170"/>
                <a:gd name="T14" fmla="*/ 91 w 170"/>
                <a:gd name="T15" fmla="*/ 0 h 170"/>
                <a:gd name="T16" fmla="*/ 95 w 170"/>
                <a:gd name="T17" fmla="*/ 8 h 170"/>
                <a:gd name="T18" fmla="*/ 105 w 170"/>
                <a:gd name="T19" fmla="*/ 8 h 170"/>
                <a:gd name="T20" fmla="*/ 115 w 170"/>
                <a:gd name="T21" fmla="*/ 11 h 170"/>
                <a:gd name="T22" fmla="*/ 112 w 170"/>
                <a:gd name="T23" fmla="*/ 13 h 170"/>
                <a:gd name="T24" fmla="*/ 99 w 170"/>
                <a:gd name="T25" fmla="*/ 18 h 170"/>
                <a:gd name="T26" fmla="*/ 101 w 170"/>
                <a:gd name="T27" fmla="*/ 27 h 170"/>
                <a:gd name="T28" fmla="*/ 109 w 170"/>
                <a:gd name="T29" fmla="*/ 32 h 170"/>
                <a:gd name="T30" fmla="*/ 121 w 170"/>
                <a:gd name="T31" fmla="*/ 17 h 170"/>
                <a:gd name="T32" fmla="*/ 129 w 170"/>
                <a:gd name="T33" fmla="*/ 20 h 170"/>
                <a:gd name="T34" fmla="*/ 137 w 170"/>
                <a:gd name="T35" fmla="*/ 23 h 170"/>
                <a:gd name="T36" fmla="*/ 140 w 170"/>
                <a:gd name="T37" fmla="*/ 35 h 170"/>
                <a:gd name="T38" fmla="*/ 138 w 170"/>
                <a:gd name="T39" fmla="*/ 41 h 170"/>
                <a:gd name="T40" fmla="*/ 133 w 170"/>
                <a:gd name="T41" fmla="*/ 36 h 170"/>
                <a:gd name="T42" fmla="*/ 123 w 170"/>
                <a:gd name="T43" fmla="*/ 38 h 170"/>
                <a:gd name="T44" fmla="*/ 130 w 170"/>
                <a:gd name="T45" fmla="*/ 42 h 170"/>
                <a:gd name="T46" fmla="*/ 112 w 170"/>
                <a:gd name="T47" fmla="*/ 49 h 170"/>
                <a:gd name="T48" fmla="*/ 103 w 170"/>
                <a:gd name="T49" fmla="*/ 55 h 170"/>
                <a:gd name="T50" fmla="*/ 92 w 170"/>
                <a:gd name="T51" fmla="*/ 65 h 170"/>
                <a:gd name="T52" fmla="*/ 98 w 170"/>
                <a:gd name="T53" fmla="*/ 101 h 170"/>
                <a:gd name="T54" fmla="*/ 108 w 170"/>
                <a:gd name="T55" fmla="*/ 103 h 170"/>
                <a:gd name="T56" fmla="*/ 117 w 170"/>
                <a:gd name="T57" fmla="*/ 106 h 170"/>
                <a:gd name="T58" fmla="*/ 133 w 170"/>
                <a:gd name="T59" fmla="*/ 115 h 170"/>
                <a:gd name="T60" fmla="*/ 142 w 170"/>
                <a:gd name="T61" fmla="*/ 123 h 170"/>
                <a:gd name="T62" fmla="*/ 154 w 170"/>
                <a:gd name="T63" fmla="*/ 127 h 170"/>
                <a:gd name="T64" fmla="*/ 97 w 170"/>
                <a:gd name="T65" fmla="*/ 149 h 170"/>
                <a:gd name="T66" fmla="*/ 1 w 170"/>
                <a:gd name="T67" fmla="*/ 72 h 170"/>
                <a:gd name="T68" fmla="*/ 3 w 170"/>
                <a:gd name="T69" fmla="*/ 106 h 170"/>
                <a:gd name="T70" fmla="*/ 18 w 170"/>
                <a:gd name="T71" fmla="*/ 138 h 170"/>
                <a:gd name="T72" fmla="*/ 54 w 170"/>
                <a:gd name="T73" fmla="*/ 164 h 170"/>
                <a:gd name="T74" fmla="*/ 87 w 170"/>
                <a:gd name="T75" fmla="*/ 135 h 170"/>
                <a:gd name="T76" fmla="*/ 84 w 170"/>
                <a:gd name="T77" fmla="*/ 121 h 170"/>
                <a:gd name="T78" fmla="*/ 88 w 170"/>
                <a:gd name="T79" fmla="*/ 108 h 170"/>
                <a:gd name="T80" fmla="*/ 78 w 170"/>
                <a:gd name="T81" fmla="*/ 105 h 170"/>
                <a:gd name="T82" fmla="*/ 67 w 170"/>
                <a:gd name="T83" fmla="*/ 97 h 170"/>
                <a:gd name="T84" fmla="*/ 49 w 170"/>
                <a:gd name="T85" fmla="*/ 90 h 170"/>
                <a:gd name="T86" fmla="*/ 41 w 170"/>
                <a:gd name="T87" fmla="*/ 76 h 170"/>
                <a:gd name="T88" fmla="*/ 37 w 170"/>
                <a:gd name="T89" fmla="*/ 74 h 170"/>
                <a:gd name="T90" fmla="*/ 37 w 170"/>
                <a:gd name="T91" fmla="*/ 77 h 170"/>
                <a:gd name="T92" fmla="*/ 31 w 170"/>
                <a:gd name="T93" fmla="*/ 63 h 170"/>
                <a:gd name="T94" fmla="*/ 31 w 170"/>
                <a:gd name="T95" fmla="*/ 49 h 170"/>
                <a:gd name="T96" fmla="*/ 37 w 170"/>
                <a:gd name="T97" fmla="*/ 33 h 170"/>
                <a:gd name="T98" fmla="*/ 36 w 170"/>
                <a:gd name="T99" fmla="*/ 24 h 170"/>
                <a:gd name="T100" fmla="*/ 76 w 170"/>
                <a:gd name="T101" fmla="*/ 6 h 170"/>
                <a:gd name="T102" fmla="*/ 91 w 170"/>
                <a:gd name="T103" fmla="*/ 0 h 170"/>
                <a:gd name="T104" fmla="*/ 53 w 170"/>
                <a:gd name="T105" fmla="*/ 6 h 170"/>
                <a:gd name="T106" fmla="*/ 25 w 170"/>
                <a:gd name="T107" fmla="*/ 25 h 170"/>
                <a:gd name="T108" fmla="*/ 6 w 170"/>
                <a:gd name="T109" fmla="*/ 54 h 170"/>
                <a:gd name="T110" fmla="*/ 90 w 170"/>
                <a:gd name="T111" fmla="*/ 107 h 170"/>
                <a:gd name="T112" fmla="*/ 78 w 170"/>
                <a:gd name="T113" fmla="*/ 94 h 170"/>
                <a:gd name="T114" fmla="*/ 76 w 170"/>
                <a:gd name="T115" fmla="*/ 86 h 170"/>
                <a:gd name="T116" fmla="*/ 61 w 170"/>
                <a:gd name="T117" fmla="*/ 89 h 170"/>
                <a:gd name="T118" fmla="*/ 69 w 170"/>
                <a:gd name="T119" fmla="*/ 71 h 170"/>
                <a:gd name="T120" fmla="*/ 84 w 170"/>
                <a:gd name="T121" fmla="*/ 70 h 170"/>
                <a:gd name="T122" fmla="*/ 89 w 170"/>
                <a:gd name="T123" fmla="*/ 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 h="170">
                  <a:moveTo>
                    <a:pt x="91" y="170"/>
                  </a:moveTo>
                  <a:cubicBezTo>
                    <a:pt x="96" y="170"/>
                    <a:pt x="100" y="169"/>
                    <a:pt x="104" y="168"/>
                  </a:cubicBezTo>
                  <a:cubicBezTo>
                    <a:pt x="107" y="167"/>
                    <a:pt x="110" y="167"/>
                    <a:pt x="112" y="166"/>
                  </a:cubicBezTo>
                  <a:cubicBezTo>
                    <a:pt x="114" y="165"/>
                    <a:pt x="115" y="165"/>
                    <a:pt x="116" y="164"/>
                  </a:cubicBezTo>
                  <a:cubicBezTo>
                    <a:pt x="119" y="163"/>
                    <a:pt x="121" y="162"/>
                    <a:pt x="124" y="161"/>
                  </a:cubicBezTo>
                  <a:cubicBezTo>
                    <a:pt x="125" y="160"/>
                    <a:pt x="126" y="160"/>
                    <a:pt x="128" y="159"/>
                  </a:cubicBezTo>
                  <a:cubicBezTo>
                    <a:pt x="133" y="156"/>
                    <a:pt x="138" y="152"/>
                    <a:pt x="142" y="148"/>
                  </a:cubicBezTo>
                  <a:cubicBezTo>
                    <a:pt x="143" y="147"/>
                    <a:pt x="144" y="146"/>
                    <a:pt x="145" y="145"/>
                  </a:cubicBezTo>
                  <a:cubicBezTo>
                    <a:pt x="146" y="144"/>
                    <a:pt x="147" y="143"/>
                    <a:pt x="148" y="142"/>
                  </a:cubicBezTo>
                  <a:cubicBezTo>
                    <a:pt x="150" y="141"/>
                    <a:pt x="151" y="139"/>
                    <a:pt x="152" y="138"/>
                  </a:cubicBezTo>
                  <a:cubicBezTo>
                    <a:pt x="154" y="135"/>
                    <a:pt x="156" y="132"/>
                    <a:pt x="158" y="130"/>
                  </a:cubicBezTo>
                  <a:cubicBezTo>
                    <a:pt x="158" y="129"/>
                    <a:pt x="159" y="128"/>
                    <a:pt x="159" y="127"/>
                  </a:cubicBezTo>
                  <a:cubicBezTo>
                    <a:pt x="160" y="126"/>
                    <a:pt x="160" y="125"/>
                    <a:pt x="161" y="124"/>
                  </a:cubicBezTo>
                  <a:cubicBezTo>
                    <a:pt x="161" y="123"/>
                    <a:pt x="162" y="123"/>
                    <a:pt x="162" y="122"/>
                  </a:cubicBezTo>
                  <a:cubicBezTo>
                    <a:pt x="163" y="121"/>
                    <a:pt x="163" y="119"/>
                    <a:pt x="164" y="118"/>
                  </a:cubicBezTo>
                  <a:cubicBezTo>
                    <a:pt x="164" y="117"/>
                    <a:pt x="165" y="116"/>
                    <a:pt x="165" y="114"/>
                  </a:cubicBezTo>
                  <a:cubicBezTo>
                    <a:pt x="166" y="112"/>
                    <a:pt x="167" y="109"/>
                    <a:pt x="168" y="106"/>
                  </a:cubicBezTo>
                  <a:cubicBezTo>
                    <a:pt x="168" y="105"/>
                    <a:pt x="168" y="104"/>
                    <a:pt x="169" y="102"/>
                  </a:cubicBezTo>
                  <a:cubicBezTo>
                    <a:pt x="169" y="101"/>
                    <a:pt x="169" y="99"/>
                    <a:pt x="169" y="98"/>
                  </a:cubicBezTo>
                  <a:cubicBezTo>
                    <a:pt x="170" y="97"/>
                    <a:pt x="170" y="95"/>
                    <a:pt x="170" y="94"/>
                  </a:cubicBezTo>
                  <a:cubicBezTo>
                    <a:pt x="170" y="91"/>
                    <a:pt x="170" y="88"/>
                    <a:pt x="170" y="85"/>
                  </a:cubicBezTo>
                  <a:cubicBezTo>
                    <a:pt x="170" y="82"/>
                    <a:pt x="170" y="79"/>
                    <a:pt x="170" y="76"/>
                  </a:cubicBezTo>
                  <a:cubicBezTo>
                    <a:pt x="170" y="75"/>
                    <a:pt x="170" y="73"/>
                    <a:pt x="169" y="72"/>
                  </a:cubicBezTo>
                  <a:cubicBezTo>
                    <a:pt x="169" y="71"/>
                    <a:pt x="169" y="69"/>
                    <a:pt x="169" y="68"/>
                  </a:cubicBezTo>
                  <a:cubicBezTo>
                    <a:pt x="168" y="66"/>
                    <a:pt x="168" y="65"/>
                    <a:pt x="168" y="64"/>
                  </a:cubicBezTo>
                  <a:cubicBezTo>
                    <a:pt x="167" y="61"/>
                    <a:pt x="166" y="58"/>
                    <a:pt x="165" y="56"/>
                  </a:cubicBezTo>
                  <a:cubicBezTo>
                    <a:pt x="165" y="55"/>
                    <a:pt x="165" y="54"/>
                    <a:pt x="164" y="54"/>
                  </a:cubicBezTo>
                  <a:cubicBezTo>
                    <a:pt x="164" y="52"/>
                    <a:pt x="163" y="50"/>
                    <a:pt x="162" y="48"/>
                  </a:cubicBezTo>
                  <a:cubicBezTo>
                    <a:pt x="162" y="47"/>
                    <a:pt x="161" y="47"/>
                    <a:pt x="161" y="46"/>
                  </a:cubicBezTo>
                  <a:cubicBezTo>
                    <a:pt x="160" y="45"/>
                    <a:pt x="160" y="44"/>
                    <a:pt x="159" y="43"/>
                  </a:cubicBezTo>
                  <a:cubicBezTo>
                    <a:pt x="157" y="39"/>
                    <a:pt x="155" y="36"/>
                    <a:pt x="152" y="32"/>
                  </a:cubicBezTo>
                  <a:cubicBezTo>
                    <a:pt x="151" y="31"/>
                    <a:pt x="150" y="29"/>
                    <a:pt x="148" y="28"/>
                  </a:cubicBezTo>
                  <a:cubicBezTo>
                    <a:pt x="147" y="27"/>
                    <a:pt x="146" y="26"/>
                    <a:pt x="145" y="25"/>
                  </a:cubicBezTo>
                  <a:cubicBezTo>
                    <a:pt x="144" y="24"/>
                    <a:pt x="143" y="23"/>
                    <a:pt x="142" y="22"/>
                  </a:cubicBezTo>
                  <a:cubicBezTo>
                    <a:pt x="140" y="20"/>
                    <a:pt x="138" y="18"/>
                    <a:pt x="136" y="17"/>
                  </a:cubicBezTo>
                  <a:cubicBezTo>
                    <a:pt x="134" y="15"/>
                    <a:pt x="131" y="13"/>
                    <a:pt x="128" y="11"/>
                  </a:cubicBezTo>
                  <a:cubicBezTo>
                    <a:pt x="126" y="10"/>
                    <a:pt x="125" y="10"/>
                    <a:pt x="124" y="9"/>
                  </a:cubicBezTo>
                  <a:cubicBezTo>
                    <a:pt x="123" y="9"/>
                    <a:pt x="123" y="9"/>
                    <a:pt x="122" y="8"/>
                  </a:cubicBezTo>
                  <a:cubicBezTo>
                    <a:pt x="122" y="8"/>
                    <a:pt x="121" y="8"/>
                    <a:pt x="120" y="7"/>
                  </a:cubicBezTo>
                  <a:cubicBezTo>
                    <a:pt x="120" y="7"/>
                    <a:pt x="120" y="7"/>
                    <a:pt x="119" y="7"/>
                  </a:cubicBezTo>
                  <a:cubicBezTo>
                    <a:pt x="118" y="6"/>
                    <a:pt x="117" y="6"/>
                    <a:pt x="116" y="6"/>
                  </a:cubicBezTo>
                  <a:cubicBezTo>
                    <a:pt x="116" y="6"/>
                    <a:pt x="116" y="6"/>
                    <a:pt x="116" y="6"/>
                  </a:cubicBezTo>
                  <a:cubicBezTo>
                    <a:pt x="115" y="5"/>
                    <a:pt x="114" y="5"/>
                    <a:pt x="113" y="4"/>
                  </a:cubicBezTo>
                  <a:cubicBezTo>
                    <a:pt x="113" y="4"/>
                    <a:pt x="113" y="4"/>
                    <a:pt x="112" y="4"/>
                  </a:cubicBezTo>
                  <a:cubicBezTo>
                    <a:pt x="110" y="3"/>
                    <a:pt x="107" y="3"/>
                    <a:pt x="105" y="2"/>
                  </a:cubicBezTo>
                  <a:cubicBezTo>
                    <a:pt x="104" y="2"/>
                    <a:pt x="103" y="2"/>
                    <a:pt x="102" y="2"/>
                  </a:cubicBezTo>
                  <a:cubicBezTo>
                    <a:pt x="102" y="1"/>
                    <a:pt x="101" y="1"/>
                    <a:pt x="100" y="1"/>
                  </a:cubicBezTo>
                  <a:cubicBezTo>
                    <a:pt x="97" y="1"/>
                    <a:pt x="94" y="0"/>
                    <a:pt x="91" y="0"/>
                  </a:cubicBezTo>
                  <a:cubicBezTo>
                    <a:pt x="91" y="5"/>
                    <a:pt x="91" y="5"/>
                    <a:pt x="91" y="5"/>
                  </a:cubicBezTo>
                  <a:cubicBezTo>
                    <a:pt x="95" y="5"/>
                    <a:pt x="98" y="5"/>
                    <a:pt x="101" y="6"/>
                  </a:cubicBezTo>
                  <a:cubicBezTo>
                    <a:pt x="101" y="7"/>
                    <a:pt x="100" y="6"/>
                    <a:pt x="100" y="7"/>
                  </a:cubicBezTo>
                  <a:cubicBezTo>
                    <a:pt x="99" y="7"/>
                    <a:pt x="99" y="7"/>
                    <a:pt x="98" y="7"/>
                  </a:cubicBezTo>
                  <a:cubicBezTo>
                    <a:pt x="97" y="8"/>
                    <a:pt x="95" y="7"/>
                    <a:pt x="94" y="7"/>
                  </a:cubicBezTo>
                  <a:cubicBezTo>
                    <a:pt x="94" y="8"/>
                    <a:pt x="95" y="8"/>
                    <a:pt x="95" y="8"/>
                  </a:cubicBezTo>
                  <a:cubicBezTo>
                    <a:pt x="96" y="9"/>
                    <a:pt x="97" y="9"/>
                    <a:pt x="99" y="9"/>
                  </a:cubicBezTo>
                  <a:cubicBezTo>
                    <a:pt x="100" y="9"/>
                    <a:pt x="101" y="9"/>
                    <a:pt x="102" y="9"/>
                  </a:cubicBezTo>
                  <a:cubicBezTo>
                    <a:pt x="103" y="8"/>
                    <a:pt x="102" y="7"/>
                    <a:pt x="103" y="7"/>
                  </a:cubicBezTo>
                  <a:cubicBezTo>
                    <a:pt x="103" y="7"/>
                    <a:pt x="103" y="7"/>
                    <a:pt x="104" y="6"/>
                  </a:cubicBezTo>
                  <a:cubicBezTo>
                    <a:pt x="105" y="7"/>
                    <a:pt x="105" y="7"/>
                    <a:pt x="106" y="7"/>
                  </a:cubicBezTo>
                  <a:cubicBezTo>
                    <a:pt x="106" y="8"/>
                    <a:pt x="105" y="8"/>
                    <a:pt x="105" y="8"/>
                  </a:cubicBezTo>
                  <a:cubicBezTo>
                    <a:pt x="106" y="9"/>
                    <a:pt x="107" y="8"/>
                    <a:pt x="108" y="8"/>
                  </a:cubicBezTo>
                  <a:cubicBezTo>
                    <a:pt x="108" y="8"/>
                    <a:pt x="108" y="8"/>
                    <a:pt x="109" y="8"/>
                  </a:cubicBezTo>
                  <a:cubicBezTo>
                    <a:pt x="110" y="8"/>
                    <a:pt x="111" y="9"/>
                    <a:pt x="112" y="9"/>
                  </a:cubicBezTo>
                  <a:cubicBezTo>
                    <a:pt x="114" y="10"/>
                    <a:pt x="116" y="10"/>
                    <a:pt x="118" y="11"/>
                  </a:cubicBezTo>
                  <a:cubicBezTo>
                    <a:pt x="117" y="11"/>
                    <a:pt x="117" y="12"/>
                    <a:pt x="117" y="12"/>
                  </a:cubicBezTo>
                  <a:cubicBezTo>
                    <a:pt x="116" y="12"/>
                    <a:pt x="116" y="11"/>
                    <a:pt x="115" y="11"/>
                  </a:cubicBezTo>
                  <a:cubicBezTo>
                    <a:pt x="115" y="12"/>
                    <a:pt x="116" y="12"/>
                    <a:pt x="117" y="13"/>
                  </a:cubicBezTo>
                  <a:cubicBezTo>
                    <a:pt x="117" y="13"/>
                    <a:pt x="118" y="14"/>
                    <a:pt x="118" y="15"/>
                  </a:cubicBezTo>
                  <a:cubicBezTo>
                    <a:pt x="118" y="16"/>
                    <a:pt x="116" y="15"/>
                    <a:pt x="115" y="15"/>
                  </a:cubicBezTo>
                  <a:cubicBezTo>
                    <a:pt x="114" y="15"/>
                    <a:pt x="112" y="17"/>
                    <a:pt x="111" y="15"/>
                  </a:cubicBezTo>
                  <a:cubicBezTo>
                    <a:pt x="111" y="14"/>
                    <a:pt x="112" y="14"/>
                    <a:pt x="113" y="13"/>
                  </a:cubicBezTo>
                  <a:cubicBezTo>
                    <a:pt x="112" y="13"/>
                    <a:pt x="112" y="13"/>
                    <a:pt x="112" y="13"/>
                  </a:cubicBezTo>
                  <a:cubicBezTo>
                    <a:pt x="112" y="13"/>
                    <a:pt x="111" y="13"/>
                    <a:pt x="111" y="14"/>
                  </a:cubicBezTo>
                  <a:cubicBezTo>
                    <a:pt x="110" y="14"/>
                    <a:pt x="109" y="14"/>
                    <a:pt x="109" y="14"/>
                  </a:cubicBezTo>
                  <a:cubicBezTo>
                    <a:pt x="108" y="15"/>
                    <a:pt x="108" y="15"/>
                    <a:pt x="107" y="15"/>
                  </a:cubicBezTo>
                  <a:cubicBezTo>
                    <a:pt x="106" y="15"/>
                    <a:pt x="105" y="16"/>
                    <a:pt x="104" y="16"/>
                  </a:cubicBezTo>
                  <a:cubicBezTo>
                    <a:pt x="103" y="16"/>
                    <a:pt x="103" y="16"/>
                    <a:pt x="102" y="16"/>
                  </a:cubicBezTo>
                  <a:cubicBezTo>
                    <a:pt x="101" y="17"/>
                    <a:pt x="100" y="18"/>
                    <a:pt x="99" y="18"/>
                  </a:cubicBezTo>
                  <a:cubicBezTo>
                    <a:pt x="98" y="19"/>
                    <a:pt x="96" y="19"/>
                    <a:pt x="96" y="20"/>
                  </a:cubicBezTo>
                  <a:cubicBezTo>
                    <a:pt x="95" y="20"/>
                    <a:pt x="94" y="22"/>
                    <a:pt x="94" y="22"/>
                  </a:cubicBezTo>
                  <a:cubicBezTo>
                    <a:pt x="94" y="23"/>
                    <a:pt x="95" y="23"/>
                    <a:pt x="95" y="23"/>
                  </a:cubicBezTo>
                  <a:cubicBezTo>
                    <a:pt x="95" y="24"/>
                    <a:pt x="95" y="24"/>
                    <a:pt x="95" y="25"/>
                  </a:cubicBezTo>
                  <a:cubicBezTo>
                    <a:pt x="96" y="25"/>
                    <a:pt x="96" y="25"/>
                    <a:pt x="97" y="25"/>
                  </a:cubicBezTo>
                  <a:cubicBezTo>
                    <a:pt x="99" y="25"/>
                    <a:pt x="99" y="26"/>
                    <a:pt x="101" y="27"/>
                  </a:cubicBezTo>
                  <a:cubicBezTo>
                    <a:pt x="101" y="27"/>
                    <a:pt x="103" y="28"/>
                    <a:pt x="103" y="28"/>
                  </a:cubicBezTo>
                  <a:cubicBezTo>
                    <a:pt x="105" y="28"/>
                    <a:pt x="106" y="28"/>
                    <a:pt x="106" y="29"/>
                  </a:cubicBezTo>
                  <a:cubicBezTo>
                    <a:pt x="106" y="30"/>
                    <a:pt x="105" y="30"/>
                    <a:pt x="105" y="31"/>
                  </a:cubicBezTo>
                  <a:cubicBezTo>
                    <a:pt x="106" y="31"/>
                    <a:pt x="105" y="32"/>
                    <a:pt x="105" y="33"/>
                  </a:cubicBezTo>
                  <a:cubicBezTo>
                    <a:pt x="105" y="33"/>
                    <a:pt x="105" y="34"/>
                    <a:pt x="106" y="34"/>
                  </a:cubicBezTo>
                  <a:cubicBezTo>
                    <a:pt x="107" y="34"/>
                    <a:pt x="108" y="33"/>
                    <a:pt x="109" y="32"/>
                  </a:cubicBezTo>
                  <a:cubicBezTo>
                    <a:pt x="109" y="31"/>
                    <a:pt x="109" y="30"/>
                    <a:pt x="110" y="29"/>
                  </a:cubicBezTo>
                  <a:cubicBezTo>
                    <a:pt x="114" y="29"/>
                    <a:pt x="118" y="27"/>
                    <a:pt x="117" y="23"/>
                  </a:cubicBezTo>
                  <a:cubicBezTo>
                    <a:pt x="117" y="22"/>
                    <a:pt x="117" y="22"/>
                    <a:pt x="117" y="21"/>
                  </a:cubicBezTo>
                  <a:cubicBezTo>
                    <a:pt x="117" y="21"/>
                    <a:pt x="119" y="20"/>
                    <a:pt x="118" y="19"/>
                  </a:cubicBezTo>
                  <a:cubicBezTo>
                    <a:pt x="119" y="19"/>
                    <a:pt x="119" y="19"/>
                    <a:pt x="119" y="18"/>
                  </a:cubicBezTo>
                  <a:cubicBezTo>
                    <a:pt x="120" y="18"/>
                    <a:pt x="120" y="17"/>
                    <a:pt x="121" y="17"/>
                  </a:cubicBezTo>
                  <a:cubicBezTo>
                    <a:pt x="121" y="17"/>
                    <a:pt x="121" y="17"/>
                    <a:pt x="121" y="17"/>
                  </a:cubicBezTo>
                  <a:cubicBezTo>
                    <a:pt x="121" y="17"/>
                    <a:pt x="122" y="17"/>
                    <a:pt x="122" y="17"/>
                  </a:cubicBezTo>
                  <a:cubicBezTo>
                    <a:pt x="123" y="17"/>
                    <a:pt x="123" y="17"/>
                    <a:pt x="124" y="17"/>
                  </a:cubicBezTo>
                  <a:cubicBezTo>
                    <a:pt x="125" y="17"/>
                    <a:pt x="125" y="17"/>
                    <a:pt x="126" y="17"/>
                  </a:cubicBezTo>
                  <a:cubicBezTo>
                    <a:pt x="127" y="17"/>
                    <a:pt x="127" y="18"/>
                    <a:pt x="128" y="19"/>
                  </a:cubicBezTo>
                  <a:cubicBezTo>
                    <a:pt x="129" y="19"/>
                    <a:pt x="129" y="19"/>
                    <a:pt x="129" y="20"/>
                  </a:cubicBezTo>
                  <a:cubicBezTo>
                    <a:pt x="129" y="21"/>
                    <a:pt x="128" y="21"/>
                    <a:pt x="128" y="21"/>
                  </a:cubicBezTo>
                  <a:cubicBezTo>
                    <a:pt x="128" y="22"/>
                    <a:pt x="128" y="22"/>
                    <a:pt x="128" y="22"/>
                  </a:cubicBezTo>
                  <a:cubicBezTo>
                    <a:pt x="129" y="22"/>
                    <a:pt x="129" y="23"/>
                    <a:pt x="130" y="23"/>
                  </a:cubicBezTo>
                  <a:cubicBezTo>
                    <a:pt x="130" y="23"/>
                    <a:pt x="131" y="23"/>
                    <a:pt x="132" y="23"/>
                  </a:cubicBezTo>
                  <a:cubicBezTo>
                    <a:pt x="133" y="22"/>
                    <a:pt x="133" y="21"/>
                    <a:pt x="134" y="21"/>
                  </a:cubicBezTo>
                  <a:cubicBezTo>
                    <a:pt x="135" y="22"/>
                    <a:pt x="136" y="22"/>
                    <a:pt x="137" y="23"/>
                  </a:cubicBezTo>
                  <a:cubicBezTo>
                    <a:pt x="137" y="23"/>
                    <a:pt x="137" y="24"/>
                    <a:pt x="137" y="24"/>
                  </a:cubicBezTo>
                  <a:cubicBezTo>
                    <a:pt x="137" y="25"/>
                    <a:pt x="137" y="26"/>
                    <a:pt x="137" y="27"/>
                  </a:cubicBezTo>
                  <a:cubicBezTo>
                    <a:pt x="137" y="28"/>
                    <a:pt x="139" y="28"/>
                    <a:pt x="140" y="29"/>
                  </a:cubicBezTo>
                  <a:cubicBezTo>
                    <a:pt x="140" y="29"/>
                    <a:pt x="140" y="30"/>
                    <a:pt x="141" y="30"/>
                  </a:cubicBezTo>
                  <a:cubicBezTo>
                    <a:pt x="141" y="31"/>
                    <a:pt x="142" y="31"/>
                    <a:pt x="142" y="31"/>
                  </a:cubicBezTo>
                  <a:cubicBezTo>
                    <a:pt x="142" y="33"/>
                    <a:pt x="140" y="33"/>
                    <a:pt x="140" y="35"/>
                  </a:cubicBezTo>
                  <a:cubicBezTo>
                    <a:pt x="140" y="36"/>
                    <a:pt x="139" y="36"/>
                    <a:pt x="139" y="36"/>
                  </a:cubicBezTo>
                  <a:cubicBezTo>
                    <a:pt x="139" y="38"/>
                    <a:pt x="141" y="37"/>
                    <a:pt x="142" y="38"/>
                  </a:cubicBezTo>
                  <a:cubicBezTo>
                    <a:pt x="142" y="38"/>
                    <a:pt x="142" y="39"/>
                    <a:pt x="142" y="40"/>
                  </a:cubicBezTo>
                  <a:cubicBezTo>
                    <a:pt x="142" y="41"/>
                    <a:pt x="142" y="42"/>
                    <a:pt x="141" y="42"/>
                  </a:cubicBezTo>
                  <a:cubicBezTo>
                    <a:pt x="140" y="42"/>
                    <a:pt x="140" y="41"/>
                    <a:pt x="139" y="41"/>
                  </a:cubicBezTo>
                  <a:cubicBezTo>
                    <a:pt x="139" y="41"/>
                    <a:pt x="138" y="41"/>
                    <a:pt x="138" y="41"/>
                  </a:cubicBezTo>
                  <a:cubicBezTo>
                    <a:pt x="137" y="41"/>
                    <a:pt x="137" y="41"/>
                    <a:pt x="136" y="41"/>
                  </a:cubicBezTo>
                  <a:cubicBezTo>
                    <a:pt x="135" y="40"/>
                    <a:pt x="134" y="41"/>
                    <a:pt x="133" y="40"/>
                  </a:cubicBezTo>
                  <a:cubicBezTo>
                    <a:pt x="134" y="39"/>
                    <a:pt x="136" y="37"/>
                    <a:pt x="137" y="36"/>
                  </a:cubicBezTo>
                  <a:cubicBezTo>
                    <a:pt x="138" y="36"/>
                    <a:pt x="139" y="35"/>
                    <a:pt x="138" y="35"/>
                  </a:cubicBezTo>
                  <a:cubicBezTo>
                    <a:pt x="138" y="34"/>
                    <a:pt x="137" y="35"/>
                    <a:pt x="136" y="35"/>
                  </a:cubicBezTo>
                  <a:cubicBezTo>
                    <a:pt x="135" y="35"/>
                    <a:pt x="134" y="36"/>
                    <a:pt x="133" y="36"/>
                  </a:cubicBezTo>
                  <a:cubicBezTo>
                    <a:pt x="132" y="36"/>
                    <a:pt x="130" y="36"/>
                    <a:pt x="129" y="37"/>
                  </a:cubicBezTo>
                  <a:cubicBezTo>
                    <a:pt x="128" y="37"/>
                    <a:pt x="130" y="37"/>
                    <a:pt x="130" y="38"/>
                  </a:cubicBezTo>
                  <a:cubicBezTo>
                    <a:pt x="129" y="38"/>
                    <a:pt x="129" y="38"/>
                    <a:pt x="128" y="38"/>
                  </a:cubicBezTo>
                  <a:cubicBezTo>
                    <a:pt x="128" y="37"/>
                    <a:pt x="128" y="37"/>
                    <a:pt x="128" y="37"/>
                  </a:cubicBezTo>
                  <a:cubicBezTo>
                    <a:pt x="127" y="36"/>
                    <a:pt x="125" y="36"/>
                    <a:pt x="125" y="36"/>
                  </a:cubicBezTo>
                  <a:cubicBezTo>
                    <a:pt x="124" y="36"/>
                    <a:pt x="123" y="37"/>
                    <a:pt x="123" y="38"/>
                  </a:cubicBezTo>
                  <a:cubicBezTo>
                    <a:pt x="124" y="38"/>
                    <a:pt x="126" y="37"/>
                    <a:pt x="126" y="39"/>
                  </a:cubicBezTo>
                  <a:cubicBezTo>
                    <a:pt x="126" y="40"/>
                    <a:pt x="124" y="40"/>
                    <a:pt x="124" y="42"/>
                  </a:cubicBezTo>
                  <a:cubicBezTo>
                    <a:pt x="124" y="42"/>
                    <a:pt x="125" y="43"/>
                    <a:pt x="126" y="43"/>
                  </a:cubicBezTo>
                  <a:cubicBezTo>
                    <a:pt x="126" y="43"/>
                    <a:pt x="126" y="43"/>
                    <a:pt x="127" y="43"/>
                  </a:cubicBezTo>
                  <a:cubicBezTo>
                    <a:pt x="127" y="43"/>
                    <a:pt x="127" y="44"/>
                    <a:pt x="128" y="44"/>
                  </a:cubicBezTo>
                  <a:cubicBezTo>
                    <a:pt x="129" y="43"/>
                    <a:pt x="129" y="42"/>
                    <a:pt x="130" y="42"/>
                  </a:cubicBezTo>
                  <a:cubicBezTo>
                    <a:pt x="132" y="43"/>
                    <a:pt x="129" y="44"/>
                    <a:pt x="128" y="45"/>
                  </a:cubicBezTo>
                  <a:cubicBezTo>
                    <a:pt x="126" y="45"/>
                    <a:pt x="125" y="45"/>
                    <a:pt x="123" y="46"/>
                  </a:cubicBezTo>
                  <a:cubicBezTo>
                    <a:pt x="123" y="46"/>
                    <a:pt x="121" y="48"/>
                    <a:pt x="120" y="47"/>
                  </a:cubicBezTo>
                  <a:cubicBezTo>
                    <a:pt x="120" y="45"/>
                    <a:pt x="121" y="46"/>
                    <a:pt x="122" y="45"/>
                  </a:cubicBezTo>
                  <a:cubicBezTo>
                    <a:pt x="120" y="45"/>
                    <a:pt x="119" y="45"/>
                    <a:pt x="118" y="46"/>
                  </a:cubicBezTo>
                  <a:cubicBezTo>
                    <a:pt x="116" y="47"/>
                    <a:pt x="113" y="47"/>
                    <a:pt x="112" y="49"/>
                  </a:cubicBezTo>
                  <a:cubicBezTo>
                    <a:pt x="112" y="50"/>
                    <a:pt x="112" y="50"/>
                    <a:pt x="112" y="51"/>
                  </a:cubicBezTo>
                  <a:cubicBezTo>
                    <a:pt x="112" y="51"/>
                    <a:pt x="111" y="51"/>
                    <a:pt x="110" y="51"/>
                  </a:cubicBezTo>
                  <a:cubicBezTo>
                    <a:pt x="109" y="51"/>
                    <a:pt x="108" y="52"/>
                    <a:pt x="108" y="52"/>
                  </a:cubicBezTo>
                  <a:cubicBezTo>
                    <a:pt x="107" y="52"/>
                    <a:pt x="107" y="52"/>
                    <a:pt x="107" y="52"/>
                  </a:cubicBezTo>
                  <a:cubicBezTo>
                    <a:pt x="106" y="53"/>
                    <a:pt x="106" y="54"/>
                    <a:pt x="105" y="54"/>
                  </a:cubicBezTo>
                  <a:cubicBezTo>
                    <a:pt x="104" y="54"/>
                    <a:pt x="104" y="55"/>
                    <a:pt x="103" y="55"/>
                  </a:cubicBezTo>
                  <a:cubicBezTo>
                    <a:pt x="103" y="55"/>
                    <a:pt x="103" y="57"/>
                    <a:pt x="102" y="57"/>
                  </a:cubicBezTo>
                  <a:cubicBezTo>
                    <a:pt x="101" y="57"/>
                    <a:pt x="101" y="56"/>
                    <a:pt x="101" y="57"/>
                  </a:cubicBezTo>
                  <a:cubicBezTo>
                    <a:pt x="100" y="58"/>
                    <a:pt x="101" y="59"/>
                    <a:pt x="100" y="61"/>
                  </a:cubicBezTo>
                  <a:cubicBezTo>
                    <a:pt x="99" y="62"/>
                    <a:pt x="98" y="62"/>
                    <a:pt x="97" y="63"/>
                  </a:cubicBezTo>
                  <a:cubicBezTo>
                    <a:pt x="96" y="63"/>
                    <a:pt x="95" y="63"/>
                    <a:pt x="94" y="64"/>
                  </a:cubicBezTo>
                  <a:cubicBezTo>
                    <a:pt x="94" y="64"/>
                    <a:pt x="93" y="65"/>
                    <a:pt x="92" y="65"/>
                  </a:cubicBezTo>
                  <a:cubicBezTo>
                    <a:pt x="92" y="66"/>
                    <a:pt x="92" y="66"/>
                    <a:pt x="91" y="66"/>
                  </a:cubicBezTo>
                  <a:cubicBezTo>
                    <a:pt x="91" y="106"/>
                    <a:pt x="91" y="106"/>
                    <a:pt x="91" y="106"/>
                  </a:cubicBezTo>
                  <a:cubicBezTo>
                    <a:pt x="92" y="106"/>
                    <a:pt x="92" y="105"/>
                    <a:pt x="92" y="105"/>
                  </a:cubicBezTo>
                  <a:cubicBezTo>
                    <a:pt x="93" y="104"/>
                    <a:pt x="93" y="103"/>
                    <a:pt x="94" y="102"/>
                  </a:cubicBezTo>
                  <a:cubicBezTo>
                    <a:pt x="95" y="102"/>
                    <a:pt x="95" y="102"/>
                    <a:pt x="97" y="102"/>
                  </a:cubicBezTo>
                  <a:cubicBezTo>
                    <a:pt x="97" y="102"/>
                    <a:pt x="98" y="101"/>
                    <a:pt x="98" y="101"/>
                  </a:cubicBezTo>
                  <a:cubicBezTo>
                    <a:pt x="99" y="101"/>
                    <a:pt x="99" y="100"/>
                    <a:pt x="100" y="100"/>
                  </a:cubicBezTo>
                  <a:cubicBezTo>
                    <a:pt x="100" y="101"/>
                    <a:pt x="99" y="101"/>
                    <a:pt x="99" y="102"/>
                  </a:cubicBezTo>
                  <a:cubicBezTo>
                    <a:pt x="101" y="103"/>
                    <a:pt x="101" y="101"/>
                    <a:pt x="102" y="101"/>
                  </a:cubicBezTo>
                  <a:cubicBezTo>
                    <a:pt x="103" y="101"/>
                    <a:pt x="104" y="101"/>
                    <a:pt x="104" y="102"/>
                  </a:cubicBezTo>
                  <a:cubicBezTo>
                    <a:pt x="105" y="102"/>
                    <a:pt x="105" y="103"/>
                    <a:pt x="106" y="103"/>
                  </a:cubicBezTo>
                  <a:cubicBezTo>
                    <a:pt x="106" y="103"/>
                    <a:pt x="107" y="103"/>
                    <a:pt x="108" y="103"/>
                  </a:cubicBezTo>
                  <a:cubicBezTo>
                    <a:pt x="109" y="103"/>
                    <a:pt x="109" y="104"/>
                    <a:pt x="110" y="104"/>
                  </a:cubicBezTo>
                  <a:cubicBezTo>
                    <a:pt x="111" y="104"/>
                    <a:pt x="111" y="103"/>
                    <a:pt x="112" y="103"/>
                  </a:cubicBezTo>
                  <a:cubicBezTo>
                    <a:pt x="114" y="103"/>
                    <a:pt x="114" y="103"/>
                    <a:pt x="115" y="104"/>
                  </a:cubicBezTo>
                  <a:cubicBezTo>
                    <a:pt x="116" y="104"/>
                    <a:pt x="116" y="103"/>
                    <a:pt x="117" y="103"/>
                  </a:cubicBezTo>
                  <a:cubicBezTo>
                    <a:pt x="116" y="104"/>
                    <a:pt x="117" y="105"/>
                    <a:pt x="117" y="105"/>
                  </a:cubicBezTo>
                  <a:cubicBezTo>
                    <a:pt x="117" y="106"/>
                    <a:pt x="117" y="106"/>
                    <a:pt x="117" y="106"/>
                  </a:cubicBezTo>
                  <a:cubicBezTo>
                    <a:pt x="118" y="107"/>
                    <a:pt x="119" y="107"/>
                    <a:pt x="119" y="107"/>
                  </a:cubicBezTo>
                  <a:cubicBezTo>
                    <a:pt x="120" y="107"/>
                    <a:pt x="120" y="108"/>
                    <a:pt x="121" y="109"/>
                  </a:cubicBezTo>
                  <a:cubicBezTo>
                    <a:pt x="122" y="110"/>
                    <a:pt x="123" y="111"/>
                    <a:pt x="124" y="111"/>
                  </a:cubicBezTo>
                  <a:cubicBezTo>
                    <a:pt x="125" y="111"/>
                    <a:pt x="126" y="111"/>
                    <a:pt x="127" y="111"/>
                  </a:cubicBezTo>
                  <a:cubicBezTo>
                    <a:pt x="129" y="111"/>
                    <a:pt x="130" y="112"/>
                    <a:pt x="131" y="113"/>
                  </a:cubicBezTo>
                  <a:cubicBezTo>
                    <a:pt x="132" y="114"/>
                    <a:pt x="133" y="114"/>
                    <a:pt x="133" y="115"/>
                  </a:cubicBezTo>
                  <a:cubicBezTo>
                    <a:pt x="133" y="115"/>
                    <a:pt x="133" y="116"/>
                    <a:pt x="133" y="116"/>
                  </a:cubicBezTo>
                  <a:cubicBezTo>
                    <a:pt x="134" y="117"/>
                    <a:pt x="135" y="118"/>
                    <a:pt x="135" y="120"/>
                  </a:cubicBezTo>
                  <a:cubicBezTo>
                    <a:pt x="135" y="121"/>
                    <a:pt x="136" y="121"/>
                    <a:pt x="136" y="121"/>
                  </a:cubicBezTo>
                  <a:cubicBezTo>
                    <a:pt x="137" y="122"/>
                    <a:pt x="137" y="122"/>
                    <a:pt x="138" y="122"/>
                  </a:cubicBezTo>
                  <a:cubicBezTo>
                    <a:pt x="138" y="122"/>
                    <a:pt x="139" y="122"/>
                    <a:pt x="139" y="122"/>
                  </a:cubicBezTo>
                  <a:cubicBezTo>
                    <a:pt x="140" y="122"/>
                    <a:pt x="141" y="123"/>
                    <a:pt x="142" y="123"/>
                  </a:cubicBezTo>
                  <a:cubicBezTo>
                    <a:pt x="142" y="123"/>
                    <a:pt x="143" y="123"/>
                    <a:pt x="143" y="124"/>
                  </a:cubicBezTo>
                  <a:cubicBezTo>
                    <a:pt x="144" y="124"/>
                    <a:pt x="144" y="125"/>
                    <a:pt x="144" y="125"/>
                  </a:cubicBezTo>
                  <a:cubicBezTo>
                    <a:pt x="145" y="125"/>
                    <a:pt x="146" y="125"/>
                    <a:pt x="146" y="125"/>
                  </a:cubicBezTo>
                  <a:cubicBezTo>
                    <a:pt x="147" y="125"/>
                    <a:pt x="149" y="126"/>
                    <a:pt x="149" y="126"/>
                  </a:cubicBezTo>
                  <a:cubicBezTo>
                    <a:pt x="150" y="126"/>
                    <a:pt x="150" y="126"/>
                    <a:pt x="151" y="126"/>
                  </a:cubicBezTo>
                  <a:cubicBezTo>
                    <a:pt x="152" y="126"/>
                    <a:pt x="153" y="127"/>
                    <a:pt x="154" y="127"/>
                  </a:cubicBezTo>
                  <a:cubicBezTo>
                    <a:pt x="143" y="145"/>
                    <a:pt x="125" y="158"/>
                    <a:pt x="104" y="163"/>
                  </a:cubicBezTo>
                  <a:cubicBezTo>
                    <a:pt x="104" y="163"/>
                    <a:pt x="104" y="162"/>
                    <a:pt x="104" y="161"/>
                  </a:cubicBezTo>
                  <a:cubicBezTo>
                    <a:pt x="104" y="159"/>
                    <a:pt x="104" y="158"/>
                    <a:pt x="104" y="156"/>
                  </a:cubicBezTo>
                  <a:cubicBezTo>
                    <a:pt x="103" y="155"/>
                    <a:pt x="103" y="153"/>
                    <a:pt x="103" y="153"/>
                  </a:cubicBezTo>
                  <a:cubicBezTo>
                    <a:pt x="102" y="152"/>
                    <a:pt x="100" y="150"/>
                    <a:pt x="99" y="150"/>
                  </a:cubicBezTo>
                  <a:cubicBezTo>
                    <a:pt x="99" y="149"/>
                    <a:pt x="98" y="149"/>
                    <a:pt x="97" y="149"/>
                  </a:cubicBezTo>
                  <a:cubicBezTo>
                    <a:pt x="96" y="148"/>
                    <a:pt x="93" y="147"/>
                    <a:pt x="92" y="145"/>
                  </a:cubicBezTo>
                  <a:cubicBezTo>
                    <a:pt x="92" y="145"/>
                    <a:pt x="92" y="144"/>
                    <a:pt x="92" y="144"/>
                  </a:cubicBezTo>
                  <a:cubicBezTo>
                    <a:pt x="92" y="143"/>
                    <a:pt x="91" y="143"/>
                    <a:pt x="91" y="142"/>
                  </a:cubicBezTo>
                  <a:lnTo>
                    <a:pt x="91" y="170"/>
                  </a:lnTo>
                  <a:close/>
                  <a:moveTo>
                    <a:pt x="2" y="68"/>
                  </a:moveTo>
                  <a:cubicBezTo>
                    <a:pt x="1" y="69"/>
                    <a:pt x="1" y="71"/>
                    <a:pt x="1" y="72"/>
                  </a:cubicBezTo>
                  <a:cubicBezTo>
                    <a:pt x="1" y="73"/>
                    <a:pt x="1" y="75"/>
                    <a:pt x="0" y="76"/>
                  </a:cubicBezTo>
                  <a:cubicBezTo>
                    <a:pt x="0" y="79"/>
                    <a:pt x="0" y="82"/>
                    <a:pt x="0" y="85"/>
                  </a:cubicBezTo>
                  <a:cubicBezTo>
                    <a:pt x="0" y="88"/>
                    <a:pt x="0" y="91"/>
                    <a:pt x="0" y="94"/>
                  </a:cubicBezTo>
                  <a:cubicBezTo>
                    <a:pt x="1" y="95"/>
                    <a:pt x="1" y="97"/>
                    <a:pt x="1" y="98"/>
                  </a:cubicBezTo>
                  <a:cubicBezTo>
                    <a:pt x="1" y="99"/>
                    <a:pt x="1" y="101"/>
                    <a:pt x="2" y="102"/>
                  </a:cubicBezTo>
                  <a:cubicBezTo>
                    <a:pt x="2" y="104"/>
                    <a:pt x="2" y="105"/>
                    <a:pt x="3" y="106"/>
                  </a:cubicBezTo>
                  <a:cubicBezTo>
                    <a:pt x="3" y="109"/>
                    <a:pt x="4" y="112"/>
                    <a:pt x="5" y="114"/>
                  </a:cubicBezTo>
                  <a:cubicBezTo>
                    <a:pt x="6" y="116"/>
                    <a:pt x="6" y="117"/>
                    <a:pt x="7" y="118"/>
                  </a:cubicBezTo>
                  <a:cubicBezTo>
                    <a:pt x="7" y="119"/>
                    <a:pt x="8" y="121"/>
                    <a:pt x="8" y="122"/>
                  </a:cubicBezTo>
                  <a:cubicBezTo>
                    <a:pt x="9" y="123"/>
                    <a:pt x="9" y="123"/>
                    <a:pt x="9" y="124"/>
                  </a:cubicBezTo>
                  <a:cubicBezTo>
                    <a:pt x="10" y="125"/>
                    <a:pt x="11" y="126"/>
                    <a:pt x="11" y="127"/>
                  </a:cubicBezTo>
                  <a:cubicBezTo>
                    <a:pt x="13" y="131"/>
                    <a:pt x="16" y="134"/>
                    <a:pt x="18" y="138"/>
                  </a:cubicBezTo>
                  <a:cubicBezTo>
                    <a:pt x="19" y="139"/>
                    <a:pt x="21" y="141"/>
                    <a:pt x="22" y="142"/>
                  </a:cubicBezTo>
                  <a:cubicBezTo>
                    <a:pt x="23" y="143"/>
                    <a:pt x="24" y="144"/>
                    <a:pt x="25" y="145"/>
                  </a:cubicBezTo>
                  <a:cubicBezTo>
                    <a:pt x="26" y="146"/>
                    <a:pt x="27" y="147"/>
                    <a:pt x="28" y="148"/>
                  </a:cubicBezTo>
                  <a:cubicBezTo>
                    <a:pt x="32" y="152"/>
                    <a:pt x="37" y="156"/>
                    <a:pt x="43" y="159"/>
                  </a:cubicBezTo>
                  <a:cubicBezTo>
                    <a:pt x="44" y="160"/>
                    <a:pt x="45" y="160"/>
                    <a:pt x="46" y="161"/>
                  </a:cubicBezTo>
                  <a:cubicBezTo>
                    <a:pt x="49" y="162"/>
                    <a:pt x="51" y="163"/>
                    <a:pt x="54" y="164"/>
                  </a:cubicBezTo>
                  <a:cubicBezTo>
                    <a:pt x="55" y="165"/>
                    <a:pt x="57" y="165"/>
                    <a:pt x="58" y="166"/>
                  </a:cubicBezTo>
                  <a:cubicBezTo>
                    <a:pt x="66" y="169"/>
                    <a:pt x="76" y="170"/>
                    <a:pt x="85" y="170"/>
                  </a:cubicBezTo>
                  <a:cubicBezTo>
                    <a:pt x="87" y="170"/>
                    <a:pt x="89" y="170"/>
                    <a:pt x="91" y="170"/>
                  </a:cubicBezTo>
                  <a:cubicBezTo>
                    <a:pt x="91" y="142"/>
                    <a:pt x="91" y="142"/>
                    <a:pt x="91" y="142"/>
                  </a:cubicBezTo>
                  <a:cubicBezTo>
                    <a:pt x="91" y="142"/>
                    <a:pt x="90" y="141"/>
                    <a:pt x="90" y="141"/>
                  </a:cubicBezTo>
                  <a:cubicBezTo>
                    <a:pt x="89" y="139"/>
                    <a:pt x="88" y="137"/>
                    <a:pt x="87" y="135"/>
                  </a:cubicBezTo>
                  <a:cubicBezTo>
                    <a:pt x="86" y="134"/>
                    <a:pt x="86" y="133"/>
                    <a:pt x="85" y="133"/>
                  </a:cubicBezTo>
                  <a:cubicBezTo>
                    <a:pt x="85" y="132"/>
                    <a:pt x="83" y="132"/>
                    <a:pt x="83" y="131"/>
                  </a:cubicBezTo>
                  <a:cubicBezTo>
                    <a:pt x="83" y="130"/>
                    <a:pt x="83" y="129"/>
                    <a:pt x="83" y="129"/>
                  </a:cubicBezTo>
                  <a:cubicBezTo>
                    <a:pt x="83" y="128"/>
                    <a:pt x="84" y="127"/>
                    <a:pt x="84" y="126"/>
                  </a:cubicBezTo>
                  <a:cubicBezTo>
                    <a:pt x="84" y="126"/>
                    <a:pt x="84" y="125"/>
                    <a:pt x="83" y="125"/>
                  </a:cubicBezTo>
                  <a:cubicBezTo>
                    <a:pt x="83" y="123"/>
                    <a:pt x="84" y="122"/>
                    <a:pt x="84" y="121"/>
                  </a:cubicBezTo>
                  <a:cubicBezTo>
                    <a:pt x="84" y="121"/>
                    <a:pt x="85" y="120"/>
                    <a:pt x="85" y="120"/>
                  </a:cubicBezTo>
                  <a:cubicBezTo>
                    <a:pt x="85" y="119"/>
                    <a:pt x="86" y="119"/>
                    <a:pt x="86" y="119"/>
                  </a:cubicBezTo>
                  <a:cubicBezTo>
                    <a:pt x="86" y="118"/>
                    <a:pt x="87" y="118"/>
                    <a:pt x="87" y="117"/>
                  </a:cubicBezTo>
                  <a:cubicBezTo>
                    <a:pt x="88" y="116"/>
                    <a:pt x="89" y="116"/>
                    <a:pt x="89" y="115"/>
                  </a:cubicBezTo>
                  <a:cubicBezTo>
                    <a:pt x="89" y="115"/>
                    <a:pt x="89" y="111"/>
                    <a:pt x="89" y="110"/>
                  </a:cubicBezTo>
                  <a:cubicBezTo>
                    <a:pt x="89" y="109"/>
                    <a:pt x="88" y="109"/>
                    <a:pt x="88" y="108"/>
                  </a:cubicBezTo>
                  <a:cubicBezTo>
                    <a:pt x="88" y="107"/>
                    <a:pt x="88" y="106"/>
                    <a:pt x="86" y="106"/>
                  </a:cubicBezTo>
                  <a:cubicBezTo>
                    <a:pt x="86" y="106"/>
                    <a:pt x="85" y="107"/>
                    <a:pt x="85" y="107"/>
                  </a:cubicBezTo>
                  <a:cubicBezTo>
                    <a:pt x="85" y="108"/>
                    <a:pt x="85" y="109"/>
                    <a:pt x="84" y="109"/>
                  </a:cubicBezTo>
                  <a:cubicBezTo>
                    <a:pt x="83" y="109"/>
                    <a:pt x="83" y="108"/>
                    <a:pt x="81" y="107"/>
                  </a:cubicBezTo>
                  <a:cubicBezTo>
                    <a:pt x="81" y="107"/>
                    <a:pt x="80" y="107"/>
                    <a:pt x="80" y="107"/>
                  </a:cubicBezTo>
                  <a:cubicBezTo>
                    <a:pt x="79" y="107"/>
                    <a:pt x="79" y="105"/>
                    <a:pt x="78" y="105"/>
                  </a:cubicBezTo>
                  <a:cubicBezTo>
                    <a:pt x="77" y="104"/>
                    <a:pt x="76" y="105"/>
                    <a:pt x="76" y="104"/>
                  </a:cubicBezTo>
                  <a:cubicBezTo>
                    <a:pt x="76" y="103"/>
                    <a:pt x="76" y="103"/>
                    <a:pt x="76" y="102"/>
                  </a:cubicBezTo>
                  <a:cubicBezTo>
                    <a:pt x="75" y="102"/>
                    <a:pt x="74" y="99"/>
                    <a:pt x="73" y="99"/>
                  </a:cubicBezTo>
                  <a:cubicBezTo>
                    <a:pt x="72" y="98"/>
                    <a:pt x="71" y="98"/>
                    <a:pt x="70" y="98"/>
                  </a:cubicBezTo>
                  <a:cubicBezTo>
                    <a:pt x="69" y="98"/>
                    <a:pt x="69" y="98"/>
                    <a:pt x="69" y="98"/>
                  </a:cubicBezTo>
                  <a:cubicBezTo>
                    <a:pt x="68" y="98"/>
                    <a:pt x="67" y="98"/>
                    <a:pt x="67" y="97"/>
                  </a:cubicBezTo>
                  <a:cubicBezTo>
                    <a:pt x="65" y="96"/>
                    <a:pt x="64" y="94"/>
                    <a:pt x="62" y="94"/>
                  </a:cubicBezTo>
                  <a:cubicBezTo>
                    <a:pt x="61" y="94"/>
                    <a:pt x="60" y="95"/>
                    <a:pt x="59" y="95"/>
                  </a:cubicBezTo>
                  <a:cubicBezTo>
                    <a:pt x="58" y="95"/>
                    <a:pt x="57" y="94"/>
                    <a:pt x="56" y="93"/>
                  </a:cubicBezTo>
                  <a:cubicBezTo>
                    <a:pt x="55" y="93"/>
                    <a:pt x="53" y="93"/>
                    <a:pt x="52" y="92"/>
                  </a:cubicBezTo>
                  <a:cubicBezTo>
                    <a:pt x="52" y="92"/>
                    <a:pt x="51" y="91"/>
                    <a:pt x="50" y="91"/>
                  </a:cubicBezTo>
                  <a:cubicBezTo>
                    <a:pt x="50" y="90"/>
                    <a:pt x="49" y="90"/>
                    <a:pt x="49" y="90"/>
                  </a:cubicBezTo>
                  <a:cubicBezTo>
                    <a:pt x="48" y="90"/>
                    <a:pt x="48" y="89"/>
                    <a:pt x="47" y="89"/>
                  </a:cubicBezTo>
                  <a:cubicBezTo>
                    <a:pt x="46" y="88"/>
                    <a:pt x="45" y="88"/>
                    <a:pt x="45" y="87"/>
                  </a:cubicBezTo>
                  <a:cubicBezTo>
                    <a:pt x="45" y="86"/>
                    <a:pt x="46" y="86"/>
                    <a:pt x="46" y="85"/>
                  </a:cubicBezTo>
                  <a:cubicBezTo>
                    <a:pt x="46" y="83"/>
                    <a:pt x="45" y="81"/>
                    <a:pt x="44" y="80"/>
                  </a:cubicBezTo>
                  <a:cubicBezTo>
                    <a:pt x="43" y="79"/>
                    <a:pt x="42" y="78"/>
                    <a:pt x="41" y="77"/>
                  </a:cubicBezTo>
                  <a:cubicBezTo>
                    <a:pt x="41" y="77"/>
                    <a:pt x="41" y="77"/>
                    <a:pt x="41" y="76"/>
                  </a:cubicBezTo>
                  <a:cubicBezTo>
                    <a:pt x="41" y="76"/>
                    <a:pt x="40" y="75"/>
                    <a:pt x="40" y="74"/>
                  </a:cubicBezTo>
                  <a:cubicBezTo>
                    <a:pt x="39" y="73"/>
                    <a:pt x="38" y="72"/>
                    <a:pt x="38" y="71"/>
                  </a:cubicBezTo>
                  <a:cubicBezTo>
                    <a:pt x="38" y="70"/>
                    <a:pt x="38" y="70"/>
                    <a:pt x="38" y="69"/>
                  </a:cubicBezTo>
                  <a:cubicBezTo>
                    <a:pt x="37" y="67"/>
                    <a:pt x="35" y="68"/>
                    <a:pt x="35" y="70"/>
                  </a:cubicBezTo>
                  <a:cubicBezTo>
                    <a:pt x="35" y="70"/>
                    <a:pt x="36" y="71"/>
                    <a:pt x="37" y="72"/>
                  </a:cubicBezTo>
                  <a:cubicBezTo>
                    <a:pt x="37" y="72"/>
                    <a:pt x="37" y="73"/>
                    <a:pt x="37" y="74"/>
                  </a:cubicBezTo>
                  <a:cubicBezTo>
                    <a:pt x="37" y="75"/>
                    <a:pt x="38" y="75"/>
                    <a:pt x="38" y="76"/>
                  </a:cubicBezTo>
                  <a:cubicBezTo>
                    <a:pt x="39" y="77"/>
                    <a:pt x="39" y="79"/>
                    <a:pt x="39" y="79"/>
                  </a:cubicBezTo>
                  <a:cubicBezTo>
                    <a:pt x="39" y="80"/>
                    <a:pt x="40" y="81"/>
                    <a:pt x="40" y="82"/>
                  </a:cubicBezTo>
                  <a:cubicBezTo>
                    <a:pt x="39" y="82"/>
                    <a:pt x="39" y="81"/>
                    <a:pt x="38" y="80"/>
                  </a:cubicBezTo>
                  <a:cubicBezTo>
                    <a:pt x="38" y="80"/>
                    <a:pt x="37" y="80"/>
                    <a:pt x="36" y="79"/>
                  </a:cubicBezTo>
                  <a:cubicBezTo>
                    <a:pt x="36" y="78"/>
                    <a:pt x="37" y="78"/>
                    <a:pt x="37" y="77"/>
                  </a:cubicBezTo>
                  <a:cubicBezTo>
                    <a:pt x="36" y="76"/>
                    <a:pt x="34" y="76"/>
                    <a:pt x="34" y="74"/>
                  </a:cubicBezTo>
                  <a:cubicBezTo>
                    <a:pt x="34" y="74"/>
                    <a:pt x="35" y="73"/>
                    <a:pt x="35" y="73"/>
                  </a:cubicBezTo>
                  <a:cubicBezTo>
                    <a:pt x="35" y="72"/>
                    <a:pt x="34" y="71"/>
                    <a:pt x="33" y="70"/>
                  </a:cubicBezTo>
                  <a:cubicBezTo>
                    <a:pt x="33" y="70"/>
                    <a:pt x="33" y="69"/>
                    <a:pt x="33" y="68"/>
                  </a:cubicBezTo>
                  <a:cubicBezTo>
                    <a:pt x="33" y="67"/>
                    <a:pt x="33" y="66"/>
                    <a:pt x="33" y="65"/>
                  </a:cubicBezTo>
                  <a:cubicBezTo>
                    <a:pt x="33" y="64"/>
                    <a:pt x="32" y="63"/>
                    <a:pt x="31" y="63"/>
                  </a:cubicBezTo>
                  <a:cubicBezTo>
                    <a:pt x="30" y="63"/>
                    <a:pt x="30" y="63"/>
                    <a:pt x="29" y="62"/>
                  </a:cubicBezTo>
                  <a:cubicBezTo>
                    <a:pt x="29" y="62"/>
                    <a:pt x="29" y="60"/>
                    <a:pt x="29" y="60"/>
                  </a:cubicBezTo>
                  <a:cubicBezTo>
                    <a:pt x="28" y="59"/>
                    <a:pt x="29" y="58"/>
                    <a:pt x="29" y="56"/>
                  </a:cubicBezTo>
                  <a:cubicBezTo>
                    <a:pt x="28" y="55"/>
                    <a:pt x="28" y="54"/>
                    <a:pt x="29" y="53"/>
                  </a:cubicBezTo>
                  <a:cubicBezTo>
                    <a:pt x="29" y="52"/>
                    <a:pt x="30" y="51"/>
                    <a:pt x="30" y="51"/>
                  </a:cubicBezTo>
                  <a:cubicBezTo>
                    <a:pt x="31" y="50"/>
                    <a:pt x="31" y="49"/>
                    <a:pt x="31" y="49"/>
                  </a:cubicBezTo>
                  <a:cubicBezTo>
                    <a:pt x="32" y="47"/>
                    <a:pt x="33" y="46"/>
                    <a:pt x="34" y="45"/>
                  </a:cubicBezTo>
                  <a:cubicBezTo>
                    <a:pt x="35" y="44"/>
                    <a:pt x="36" y="43"/>
                    <a:pt x="37" y="41"/>
                  </a:cubicBezTo>
                  <a:cubicBezTo>
                    <a:pt x="37" y="41"/>
                    <a:pt x="38" y="40"/>
                    <a:pt x="37" y="39"/>
                  </a:cubicBezTo>
                  <a:cubicBezTo>
                    <a:pt x="37" y="38"/>
                    <a:pt x="36" y="37"/>
                    <a:pt x="36" y="36"/>
                  </a:cubicBezTo>
                  <a:cubicBezTo>
                    <a:pt x="36" y="36"/>
                    <a:pt x="37" y="36"/>
                    <a:pt x="37" y="35"/>
                  </a:cubicBezTo>
                  <a:cubicBezTo>
                    <a:pt x="37" y="35"/>
                    <a:pt x="37" y="34"/>
                    <a:pt x="37" y="33"/>
                  </a:cubicBezTo>
                  <a:cubicBezTo>
                    <a:pt x="37" y="32"/>
                    <a:pt x="37" y="32"/>
                    <a:pt x="37" y="31"/>
                  </a:cubicBezTo>
                  <a:cubicBezTo>
                    <a:pt x="37" y="30"/>
                    <a:pt x="38" y="29"/>
                    <a:pt x="38" y="29"/>
                  </a:cubicBezTo>
                  <a:cubicBezTo>
                    <a:pt x="37" y="28"/>
                    <a:pt x="36" y="29"/>
                    <a:pt x="35" y="28"/>
                  </a:cubicBezTo>
                  <a:cubicBezTo>
                    <a:pt x="35" y="28"/>
                    <a:pt x="36" y="27"/>
                    <a:pt x="36" y="26"/>
                  </a:cubicBezTo>
                  <a:cubicBezTo>
                    <a:pt x="36" y="26"/>
                    <a:pt x="35" y="26"/>
                    <a:pt x="35" y="25"/>
                  </a:cubicBezTo>
                  <a:cubicBezTo>
                    <a:pt x="36" y="25"/>
                    <a:pt x="36" y="24"/>
                    <a:pt x="36" y="24"/>
                  </a:cubicBezTo>
                  <a:cubicBezTo>
                    <a:pt x="36" y="23"/>
                    <a:pt x="35" y="23"/>
                    <a:pt x="35" y="22"/>
                  </a:cubicBezTo>
                  <a:cubicBezTo>
                    <a:pt x="45" y="14"/>
                    <a:pt x="57" y="8"/>
                    <a:pt x="71" y="6"/>
                  </a:cubicBezTo>
                  <a:cubicBezTo>
                    <a:pt x="71" y="6"/>
                    <a:pt x="71" y="6"/>
                    <a:pt x="71" y="6"/>
                  </a:cubicBezTo>
                  <a:cubicBezTo>
                    <a:pt x="71" y="6"/>
                    <a:pt x="71" y="6"/>
                    <a:pt x="71" y="6"/>
                  </a:cubicBezTo>
                  <a:cubicBezTo>
                    <a:pt x="72" y="6"/>
                    <a:pt x="73" y="6"/>
                    <a:pt x="74" y="6"/>
                  </a:cubicBezTo>
                  <a:cubicBezTo>
                    <a:pt x="75" y="6"/>
                    <a:pt x="76" y="6"/>
                    <a:pt x="76" y="6"/>
                  </a:cubicBezTo>
                  <a:cubicBezTo>
                    <a:pt x="78" y="6"/>
                    <a:pt x="80" y="8"/>
                    <a:pt x="82" y="7"/>
                  </a:cubicBezTo>
                  <a:cubicBezTo>
                    <a:pt x="82" y="7"/>
                    <a:pt x="82" y="6"/>
                    <a:pt x="82" y="6"/>
                  </a:cubicBezTo>
                  <a:cubicBezTo>
                    <a:pt x="83" y="5"/>
                    <a:pt x="83" y="5"/>
                    <a:pt x="83" y="4"/>
                  </a:cubicBezTo>
                  <a:cubicBezTo>
                    <a:pt x="84" y="4"/>
                    <a:pt x="84" y="4"/>
                    <a:pt x="85" y="4"/>
                  </a:cubicBezTo>
                  <a:cubicBezTo>
                    <a:pt x="87" y="4"/>
                    <a:pt x="89" y="4"/>
                    <a:pt x="91" y="5"/>
                  </a:cubicBezTo>
                  <a:cubicBezTo>
                    <a:pt x="91" y="0"/>
                    <a:pt x="91" y="0"/>
                    <a:pt x="91" y="0"/>
                  </a:cubicBezTo>
                  <a:cubicBezTo>
                    <a:pt x="90" y="0"/>
                    <a:pt x="88" y="0"/>
                    <a:pt x="87" y="0"/>
                  </a:cubicBezTo>
                  <a:cubicBezTo>
                    <a:pt x="86" y="0"/>
                    <a:pt x="86" y="0"/>
                    <a:pt x="85" y="0"/>
                  </a:cubicBezTo>
                  <a:cubicBezTo>
                    <a:pt x="84" y="0"/>
                    <a:pt x="83" y="0"/>
                    <a:pt x="83" y="0"/>
                  </a:cubicBezTo>
                  <a:cubicBezTo>
                    <a:pt x="74" y="0"/>
                    <a:pt x="66" y="2"/>
                    <a:pt x="58" y="4"/>
                  </a:cubicBezTo>
                  <a:cubicBezTo>
                    <a:pt x="57" y="5"/>
                    <a:pt x="55" y="5"/>
                    <a:pt x="54" y="6"/>
                  </a:cubicBezTo>
                  <a:cubicBezTo>
                    <a:pt x="54" y="6"/>
                    <a:pt x="53" y="6"/>
                    <a:pt x="53" y="6"/>
                  </a:cubicBezTo>
                  <a:cubicBezTo>
                    <a:pt x="52" y="7"/>
                    <a:pt x="51" y="7"/>
                    <a:pt x="50" y="7"/>
                  </a:cubicBezTo>
                  <a:cubicBezTo>
                    <a:pt x="49" y="8"/>
                    <a:pt x="48" y="8"/>
                    <a:pt x="46" y="9"/>
                  </a:cubicBezTo>
                  <a:cubicBezTo>
                    <a:pt x="45" y="10"/>
                    <a:pt x="44" y="10"/>
                    <a:pt x="43" y="11"/>
                  </a:cubicBezTo>
                  <a:cubicBezTo>
                    <a:pt x="38" y="14"/>
                    <a:pt x="33" y="17"/>
                    <a:pt x="29" y="21"/>
                  </a:cubicBezTo>
                  <a:cubicBezTo>
                    <a:pt x="29" y="21"/>
                    <a:pt x="28" y="21"/>
                    <a:pt x="28" y="22"/>
                  </a:cubicBezTo>
                  <a:cubicBezTo>
                    <a:pt x="27" y="23"/>
                    <a:pt x="26" y="24"/>
                    <a:pt x="25" y="25"/>
                  </a:cubicBezTo>
                  <a:cubicBezTo>
                    <a:pt x="24" y="26"/>
                    <a:pt x="23" y="27"/>
                    <a:pt x="22" y="28"/>
                  </a:cubicBezTo>
                  <a:cubicBezTo>
                    <a:pt x="21" y="29"/>
                    <a:pt x="19" y="31"/>
                    <a:pt x="18" y="32"/>
                  </a:cubicBezTo>
                  <a:cubicBezTo>
                    <a:pt x="16" y="36"/>
                    <a:pt x="13" y="39"/>
                    <a:pt x="11" y="43"/>
                  </a:cubicBezTo>
                  <a:cubicBezTo>
                    <a:pt x="11" y="44"/>
                    <a:pt x="10" y="45"/>
                    <a:pt x="9" y="46"/>
                  </a:cubicBezTo>
                  <a:cubicBezTo>
                    <a:pt x="9" y="47"/>
                    <a:pt x="9" y="47"/>
                    <a:pt x="8" y="48"/>
                  </a:cubicBezTo>
                  <a:cubicBezTo>
                    <a:pt x="7" y="50"/>
                    <a:pt x="7" y="52"/>
                    <a:pt x="6" y="54"/>
                  </a:cubicBezTo>
                  <a:cubicBezTo>
                    <a:pt x="6" y="54"/>
                    <a:pt x="5" y="55"/>
                    <a:pt x="5" y="56"/>
                  </a:cubicBezTo>
                  <a:cubicBezTo>
                    <a:pt x="4" y="58"/>
                    <a:pt x="3" y="61"/>
                    <a:pt x="3" y="64"/>
                  </a:cubicBezTo>
                  <a:cubicBezTo>
                    <a:pt x="2" y="65"/>
                    <a:pt x="2" y="66"/>
                    <a:pt x="2" y="68"/>
                  </a:cubicBezTo>
                  <a:close/>
                  <a:moveTo>
                    <a:pt x="91" y="66"/>
                  </a:moveTo>
                  <a:cubicBezTo>
                    <a:pt x="91" y="106"/>
                    <a:pt x="91" y="106"/>
                    <a:pt x="91" y="106"/>
                  </a:cubicBezTo>
                  <a:cubicBezTo>
                    <a:pt x="91" y="106"/>
                    <a:pt x="90" y="107"/>
                    <a:pt x="90" y="107"/>
                  </a:cubicBezTo>
                  <a:cubicBezTo>
                    <a:pt x="89" y="107"/>
                    <a:pt x="89" y="106"/>
                    <a:pt x="88" y="105"/>
                  </a:cubicBezTo>
                  <a:cubicBezTo>
                    <a:pt x="86" y="104"/>
                    <a:pt x="85" y="106"/>
                    <a:pt x="83" y="106"/>
                  </a:cubicBezTo>
                  <a:cubicBezTo>
                    <a:pt x="82" y="106"/>
                    <a:pt x="79" y="103"/>
                    <a:pt x="79" y="102"/>
                  </a:cubicBezTo>
                  <a:cubicBezTo>
                    <a:pt x="79" y="101"/>
                    <a:pt x="80" y="100"/>
                    <a:pt x="80" y="98"/>
                  </a:cubicBezTo>
                  <a:cubicBezTo>
                    <a:pt x="80" y="98"/>
                    <a:pt x="81" y="97"/>
                    <a:pt x="81" y="96"/>
                  </a:cubicBezTo>
                  <a:cubicBezTo>
                    <a:pt x="81" y="95"/>
                    <a:pt x="79" y="94"/>
                    <a:pt x="78" y="94"/>
                  </a:cubicBezTo>
                  <a:cubicBezTo>
                    <a:pt x="77" y="94"/>
                    <a:pt x="74" y="95"/>
                    <a:pt x="72" y="94"/>
                  </a:cubicBezTo>
                  <a:cubicBezTo>
                    <a:pt x="72" y="93"/>
                    <a:pt x="73" y="93"/>
                    <a:pt x="73" y="92"/>
                  </a:cubicBezTo>
                  <a:cubicBezTo>
                    <a:pt x="73" y="92"/>
                    <a:pt x="73" y="92"/>
                    <a:pt x="73" y="91"/>
                  </a:cubicBezTo>
                  <a:cubicBezTo>
                    <a:pt x="73" y="91"/>
                    <a:pt x="74" y="90"/>
                    <a:pt x="74" y="89"/>
                  </a:cubicBezTo>
                  <a:cubicBezTo>
                    <a:pt x="75" y="89"/>
                    <a:pt x="75" y="88"/>
                    <a:pt x="75" y="88"/>
                  </a:cubicBezTo>
                  <a:cubicBezTo>
                    <a:pt x="75" y="87"/>
                    <a:pt x="76" y="87"/>
                    <a:pt x="76" y="86"/>
                  </a:cubicBezTo>
                  <a:cubicBezTo>
                    <a:pt x="76" y="86"/>
                    <a:pt x="75" y="85"/>
                    <a:pt x="75" y="84"/>
                  </a:cubicBezTo>
                  <a:cubicBezTo>
                    <a:pt x="73" y="85"/>
                    <a:pt x="72" y="85"/>
                    <a:pt x="72" y="85"/>
                  </a:cubicBezTo>
                  <a:cubicBezTo>
                    <a:pt x="70" y="86"/>
                    <a:pt x="70" y="89"/>
                    <a:pt x="68" y="89"/>
                  </a:cubicBezTo>
                  <a:cubicBezTo>
                    <a:pt x="67" y="89"/>
                    <a:pt x="66" y="89"/>
                    <a:pt x="66" y="90"/>
                  </a:cubicBezTo>
                  <a:cubicBezTo>
                    <a:pt x="65" y="90"/>
                    <a:pt x="64" y="90"/>
                    <a:pt x="63" y="90"/>
                  </a:cubicBezTo>
                  <a:cubicBezTo>
                    <a:pt x="63" y="90"/>
                    <a:pt x="61" y="89"/>
                    <a:pt x="61" y="89"/>
                  </a:cubicBezTo>
                  <a:cubicBezTo>
                    <a:pt x="60" y="88"/>
                    <a:pt x="59" y="86"/>
                    <a:pt x="59" y="86"/>
                  </a:cubicBezTo>
                  <a:cubicBezTo>
                    <a:pt x="58" y="83"/>
                    <a:pt x="59" y="80"/>
                    <a:pt x="60" y="79"/>
                  </a:cubicBezTo>
                  <a:cubicBezTo>
                    <a:pt x="61" y="78"/>
                    <a:pt x="61" y="78"/>
                    <a:pt x="61" y="77"/>
                  </a:cubicBezTo>
                  <a:cubicBezTo>
                    <a:pt x="61" y="77"/>
                    <a:pt x="61" y="76"/>
                    <a:pt x="61" y="75"/>
                  </a:cubicBezTo>
                  <a:cubicBezTo>
                    <a:pt x="62" y="74"/>
                    <a:pt x="63" y="73"/>
                    <a:pt x="65" y="72"/>
                  </a:cubicBezTo>
                  <a:cubicBezTo>
                    <a:pt x="66" y="72"/>
                    <a:pt x="67" y="71"/>
                    <a:pt x="69" y="71"/>
                  </a:cubicBezTo>
                  <a:cubicBezTo>
                    <a:pt x="69" y="71"/>
                    <a:pt x="71" y="71"/>
                    <a:pt x="71" y="71"/>
                  </a:cubicBezTo>
                  <a:cubicBezTo>
                    <a:pt x="72" y="71"/>
                    <a:pt x="72" y="72"/>
                    <a:pt x="73" y="72"/>
                  </a:cubicBezTo>
                  <a:cubicBezTo>
                    <a:pt x="75" y="72"/>
                    <a:pt x="75" y="70"/>
                    <a:pt x="77" y="70"/>
                  </a:cubicBezTo>
                  <a:cubicBezTo>
                    <a:pt x="78" y="70"/>
                    <a:pt x="79" y="69"/>
                    <a:pt x="80" y="70"/>
                  </a:cubicBezTo>
                  <a:cubicBezTo>
                    <a:pt x="81" y="70"/>
                    <a:pt x="82" y="71"/>
                    <a:pt x="82" y="71"/>
                  </a:cubicBezTo>
                  <a:cubicBezTo>
                    <a:pt x="83" y="71"/>
                    <a:pt x="84" y="70"/>
                    <a:pt x="84" y="70"/>
                  </a:cubicBezTo>
                  <a:cubicBezTo>
                    <a:pt x="85" y="70"/>
                    <a:pt x="86" y="71"/>
                    <a:pt x="86" y="72"/>
                  </a:cubicBezTo>
                  <a:cubicBezTo>
                    <a:pt x="86" y="73"/>
                    <a:pt x="85" y="74"/>
                    <a:pt x="85" y="75"/>
                  </a:cubicBezTo>
                  <a:cubicBezTo>
                    <a:pt x="86" y="75"/>
                    <a:pt x="88" y="76"/>
                    <a:pt x="89" y="76"/>
                  </a:cubicBezTo>
                  <a:cubicBezTo>
                    <a:pt x="90" y="75"/>
                    <a:pt x="89" y="74"/>
                    <a:pt x="89" y="73"/>
                  </a:cubicBezTo>
                  <a:cubicBezTo>
                    <a:pt x="89" y="73"/>
                    <a:pt x="89" y="73"/>
                    <a:pt x="89" y="72"/>
                  </a:cubicBezTo>
                  <a:cubicBezTo>
                    <a:pt x="89" y="71"/>
                    <a:pt x="89" y="71"/>
                    <a:pt x="89" y="70"/>
                  </a:cubicBezTo>
                  <a:cubicBezTo>
                    <a:pt x="89" y="68"/>
                    <a:pt x="90" y="67"/>
                    <a:pt x="91" y="6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99" name="Freeform 103"/>
            <p:cNvSpPr>
              <a:spLocks noEditPoints="1"/>
            </p:cNvSpPr>
            <p:nvPr/>
          </p:nvSpPr>
          <p:spPr bwMode="auto">
            <a:xfrm>
              <a:off x="9943960" y="1898480"/>
              <a:ext cx="420354" cy="419539"/>
            </a:xfrm>
            <a:custGeom>
              <a:avLst/>
              <a:gdLst>
                <a:gd name="T0" fmla="*/ 109 w 218"/>
                <a:gd name="T1" fmla="*/ 0 h 218"/>
                <a:gd name="T2" fmla="*/ 186 w 218"/>
                <a:gd name="T3" fmla="*/ 32 h 218"/>
                <a:gd name="T4" fmla="*/ 218 w 218"/>
                <a:gd name="T5" fmla="*/ 109 h 218"/>
                <a:gd name="T6" fmla="*/ 186 w 218"/>
                <a:gd name="T7" fmla="*/ 186 h 218"/>
                <a:gd name="T8" fmla="*/ 109 w 218"/>
                <a:gd name="T9" fmla="*/ 218 h 218"/>
                <a:gd name="T10" fmla="*/ 109 w 218"/>
                <a:gd name="T11" fmla="*/ 218 h 218"/>
                <a:gd name="T12" fmla="*/ 109 w 218"/>
                <a:gd name="T13" fmla="*/ 194 h 218"/>
                <a:gd name="T14" fmla="*/ 109 w 218"/>
                <a:gd name="T15" fmla="*/ 194 h 218"/>
                <a:gd name="T16" fmla="*/ 169 w 218"/>
                <a:gd name="T17" fmla="*/ 169 h 218"/>
                <a:gd name="T18" fmla="*/ 194 w 218"/>
                <a:gd name="T19" fmla="*/ 109 h 218"/>
                <a:gd name="T20" fmla="*/ 169 w 218"/>
                <a:gd name="T21" fmla="*/ 49 h 218"/>
                <a:gd name="T22" fmla="*/ 109 w 218"/>
                <a:gd name="T23" fmla="*/ 24 h 218"/>
                <a:gd name="T24" fmla="*/ 109 w 218"/>
                <a:gd name="T25" fmla="*/ 24 h 218"/>
                <a:gd name="T26" fmla="*/ 109 w 218"/>
                <a:gd name="T27" fmla="*/ 0 h 218"/>
                <a:gd name="T28" fmla="*/ 109 w 218"/>
                <a:gd name="T29" fmla="*/ 218 h 218"/>
                <a:gd name="T30" fmla="*/ 32 w 218"/>
                <a:gd name="T31" fmla="*/ 186 h 218"/>
                <a:gd name="T32" fmla="*/ 0 w 218"/>
                <a:gd name="T33" fmla="*/ 109 h 218"/>
                <a:gd name="T34" fmla="*/ 32 w 218"/>
                <a:gd name="T35" fmla="*/ 32 h 218"/>
                <a:gd name="T36" fmla="*/ 109 w 218"/>
                <a:gd name="T37" fmla="*/ 0 h 218"/>
                <a:gd name="T38" fmla="*/ 109 w 218"/>
                <a:gd name="T39" fmla="*/ 24 h 218"/>
                <a:gd name="T40" fmla="*/ 49 w 218"/>
                <a:gd name="T41" fmla="*/ 49 h 218"/>
                <a:gd name="T42" fmla="*/ 24 w 218"/>
                <a:gd name="T43" fmla="*/ 109 h 218"/>
                <a:gd name="T44" fmla="*/ 49 w 218"/>
                <a:gd name="T45" fmla="*/ 169 h 218"/>
                <a:gd name="T46" fmla="*/ 109 w 218"/>
                <a:gd name="T47" fmla="*/ 194 h 218"/>
                <a:gd name="T48" fmla="*/ 109 w 218"/>
                <a:gd name="T4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8" h="218">
                  <a:moveTo>
                    <a:pt x="109" y="0"/>
                  </a:moveTo>
                  <a:cubicBezTo>
                    <a:pt x="139" y="0"/>
                    <a:pt x="166" y="12"/>
                    <a:pt x="186" y="32"/>
                  </a:cubicBezTo>
                  <a:cubicBezTo>
                    <a:pt x="205" y="52"/>
                    <a:pt x="218" y="79"/>
                    <a:pt x="218" y="109"/>
                  </a:cubicBezTo>
                  <a:cubicBezTo>
                    <a:pt x="218" y="139"/>
                    <a:pt x="205" y="166"/>
                    <a:pt x="186" y="186"/>
                  </a:cubicBezTo>
                  <a:cubicBezTo>
                    <a:pt x="166" y="206"/>
                    <a:pt x="139" y="218"/>
                    <a:pt x="109" y="218"/>
                  </a:cubicBezTo>
                  <a:cubicBezTo>
                    <a:pt x="109" y="218"/>
                    <a:pt x="109" y="218"/>
                    <a:pt x="109" y="218"/>
                  </a:cubicBezTo>
                  <a:cubicBezTo>
                    <a:pt x="109" y="194"/>
                    <a:pt x="109" y="194"/>
                    <a:pt x="109" y="194"/>
                  </a:cubicBezTo>
                  <a:cubicBezTo>
                    <a:pt x="109" y="194"/>
                    <a:pt x="109" y="194"/>
                    <a:pt x="109" y="194"/>
                  </a:cubicBezTo>
                  <a:cubicBezTo>
                    <a:pt x="132" y="194"/>
                    <a:pt x="153" y="184"/>
                    <a:pt x="169" y="169"/>
                  </a:cubicBezTo>
                  <a:cubicBezTo>
                    <a:pt x="184" y="154"/>
                    <a:pt x="194" y="132"/>
                    <a:pt x="194" y="109"/>
                  </a:cubicBezTo>
                  <a:cubicBezTo>
                    <a:pt x="194" y="86"/>
                    <a:pt x="184" y="64"/>
                    <a:pt x="169" y="49"/>
                  </a:cubicBezTo>
                  <a:cubicBezTo>
                    <a:pt x="153" y="34"/>
                    <a:pt x="132" y="24"/>
                    <a:pt x="109" y="24"/>
                  </a:cubicBezTo>
                  <a:cubicBezTo>
                    <a:pt x="109" y="24"/>
                    <a:pt x="109" y="24"/>
                    <a:pt x="109" y="24"/>
                  </a:cubicBezTo>
                  <a:cubicBezTo>
                    <a:pt x="109" y="0"/>
                    <a:pt x="109" y="0"/>
                    <a:pt x="109" y="0"/>
                  </a:cubicBezTo>
                  <a:close/>
                  <a:moveTo>
                    <a:pt x="109" y="218"/>
                  </a:moveTo>
                  <a:cubicBezTo>
                    <a:pt x="79" y="218"/>
                    <a:pt x="51" y="206"/>
                    <a:pt x="32" y="186"/>
                  </a:cubicBezTo>
                  <a:cubicBezTo>
                    <a:pt x="12" y="166"/>
                    <a:pt x="0" y="139"/>
                    <a:pt x="0" y="109"/>
                  </a:cubicBezTo>
                  <a:cubicBezTo>
                    <a:pt x="0" y="79"/>
                    <a:pt x="12" y="52"/>
                    <a:pt x="32" y="32"/>
                  </a:cubicBezTo>
                  <a:cubicBezTo>
                    <a:pt x="51" y="12"/>
                    <a:pt x="79" y="0"/>
                    <a:pt x="109" y="0"/>
                  </a:cubicBezTo>
                  <a:cubicBezTo>
                    <a:pt x="109" y="24"/>
                    <a:pt x="109" y="24"/>
                    <a:pt x="109" y="24"/>
                  </a:cubicBezTo>
                  <a:cubicBezTo>
                    <a:pt x="85" y="24"/>
                    <a:pt x="64" y="34"/>
                    <a:pt x="49" y="49"/>
                  </a:cubicBezTo>
                  <a:cubicBezTo>
                    <a:pt x="33" y="64"/>
                    <a:pt x="24" y="86"/>
                    <a:pt x="24" y="109"/>
                  </a:cubicBezTo>
                  <a:cubicBezTo>
                    <a:pt x="24" y="132"/>
                    <a:pt x="33" y="154"/>
                    <a:pt x="49" y="169"/>
                  </a:cubicBezTo>
                  <a:cubicBezTo>
                    <a:pt x="64" y="184"/>
                    <a:pt x="85" y="194"/>
                    <a:pt x="109" y="194"/>
                  </a:cubicBezTo>
                  <a:lnTo>
                    <a:pt x="109" y="2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00" name="Oval 104"/>
            <p:cNvSpPr>
              <a:spLocks noChangeArrowheads="1"/>
            </p:cNvSpPr>
            <p:nvPr/>
          </p:nvSpPr>
          <p:spPr bwMode="auto">
            <a:xfrm>
              <a:off x="9967585" y="1921290"/>
              <a:ext cx="373104" cy="373919"/>
            </a:xfrm>
            <a:prstGeom prst="ellipse">
              <a:avLst/>
            </a:prstGeom>
            <a:solidFill>
              <a:schemeClr val="accent5"/>
            </a:solidFill>
            <a:ln>
              <a:noFill/>
            </a:ln>
          </p:spPr>
          <p:txBody>
            <a:bodyPr vert="horz" wrap="square" lIns="91440" tIns="45720" rIns="91440" bIns="45720" numCol="1" anchor="t" anchorCtr="0" compatLnSpc="1"/>
            <a:lstStyle/>
            <a:p>
              <a:endParaRPr lang="en-GB">
                <a:cs typeface="+mn-ea"/>
                <a:sym typeface="+mn-lt"/>
              </a:endParaRPr>
            </a:p>
          </p:txBody>
        </p:sp>
        <p:sp>
          <p:nvSpPr>
            <p:cNvPr id="101" name="Oval 105"/>
            <p:cNvSpPr>
              <a:spLocks noChangeArrowheads="1"/>
            </p:cNvSpPr>
            <p:nvPr/>
          </p:nvSpPr>
          <p:spPr bwMode="auto">
            <a:xfrm>
              <a:off x="10190796" y="2052446"/>
              <a:ext cx="61913" cy="6354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02" name="Freeform 106"/>
            <p:cNvSpPr>
              <a:spLocks noEditPoints="1"/>
            </p:cNvSpPr>
            <p:nvPr/>
          </p:nvSpPr>
          <p:spPr bwMode="auto">
            <a:xfrm>
              <a:off x="10161469" y="2023119"/>
              <a:ext cx="119752" cy="173518"/>
            </a:xfrm>
            <a:custGeom>
              <a:avLst/>
              <a:gdLst>
                <a:gd name="T0" fmla="*/ 62 w 62"/>
                <a:gd name="T1" fmla="*/ 0 h 90"/>
                <a:gd name="T2" fmla="*/ 31 w 62"/>
                <a:gd name="T3" fmla="*/ 0 h 90"/>
                <a:gd name="T4" fmla="*/ 31 w 62"/>
                <a:gd name="T5" fmla="*/ 7 h 90"/>
                <a:gd name="T6" fmla="*/ 31 w 62"/>
                <a:gd name="T7" fmla="*/ 7 h 90"/>
                <a:gd name="T8" fmla="*/ 55 w 62"/>
                <a:gd name="T9" fmla="*/ 31 h 90"/>
                <a:gd name="T10" fmla="*/ 31 w 62"/>
                <a:gd name="T11" fmla="*/ 55 h 90"/>
                <a:gd name="T12" fmla="*/ 31 w 62"/>
                <a:gd name="T13" fmla="*/ 55 h 90"/>
                <a:gd name="T14" fmla="*/ 31 w 62"/>
                <a:gd name="T15" fmla="*/ 55 h 90"/>
                <a:gd name="T16" fmla="*/ 31 w 62"/>
                <a:gd name="T17" fmla="*/ 66 h 90"/>
                <a:gd name="T18" fmla="*/ 31 w 62"/>
                <a:gd name="T19" fmla="*/ 66 h 90"/>
                <a:gd name="T20" fmla="*/ 39 w 62"/>
                <a:gd name="T21" fmla="*/ 74 h 90"/>
                <a:gd name="T22" fmla="*/ 31 w 62"/>
                <a:gd name="T23" fmla="*/ 82 h 90"/>
                <a:gd name="T24" fmla="*/ 31 w 62"/>
                <a:gd name="T25" fmla="*/ 82 h 90"/>
                <a:gd name="T26" fmla="*/ 31 w 62"/>
                <a:gd name="T27" fmla="*/ 82 h 90"/>
                <a:gd name="T28" fmla="*/ 31 w 62"/>
                <a:gd name="T29" fmla="*/ 90 h 90"/>
                <a:gd name="T30" fmla="*/ 62 w 62"/>
                <a:gd name="T31" fmla="*/ 90 h 90"/>
                <a:gd name="T32" fmla="*/ 62 w 62"/>
                <a:gd name="T33" fmla="*/ 0 h 90"/>
                <a:gd name="T34" fmla="*/ 31 w 62"/>
                <a:gd name="T35" fmla="*/ 0 h 90"/>
                <a:gd name="T36" fmla="*/ 0 w 62"/>
                <a:gd name="T37" fmla="*/ 0 h 90"/>
                <a:gd name="T38" fmla="*/ 0 w 62"/>
                <a:gd name="T39" fmla="*/ 90 h 90"/>
                <a:gd name="T40" fmla="*/ 31 w 62"/>
                <a:gd name="T41" fmla="*/ 90 h 90"/>
                <a:gd name="T42" fmla="*/ 31 w 62"/>
                <a:gd name="T43" fmla="*/ 82 h 90"/>
                <a:gd name="T44" fmla="*/ 23 w 62"/>
                <a:gd name="T45" fmla="*/ 74 h 90"/>
                <a:gd name="T46" fmla="*/ 31 w 62"/>
                <a:gd name="T47" fmla="*/ 66 h 90"/>
                <a:gd name="T48" fmla="*/ 31 w 62"/>
                <a:gd name="T49" fmla="*/ 55 h 90"/>
                <a:gd name="T50" fmla="*/ 7 w 62"/>
                <a:gd name="T51" fmla="*/ 31 h 90"/>
                <a:gd name="T52" fmla="*/ 31 w 62"/>
                <a:gd name="T53" fmla="*/ 7 h 90"/>
                <a:gd name="T54" fmla="*/ 31 w 62"/>
                <a:gd name="T5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 h="90">
                  <a:moveTo>
                    <a:pt x="62" y="0"/>
                  </a:moveTo>
                  <a:cubicBezTo>
                    <a:pt x="31" y="0"/>
                    <a:pt x="31" y="0"/>
                    <a:pt x="31" y="0"/>
                  </a:cubicBezTo>
                  <a:cubicBezTo>
                    <a:pt x="31" y="7"/>
                    <a:pt x="31" y="7"/>
                    <a:pt x="31" y="7"/>
                  </a:cubicBezTo>
                  <a:cubicBezTo>
                    <a:pt x="31" y="7"/>
                    <a:pt x="31" y="7"/>
                    <a:pt x="31" y="7"/>
                  </a:cubicBezTo>
                  <a:cubicBezTo>
                    <a:pt x="44" y="7"/>
                    <a:pt x="55" y="18"/>
                    <a:pt x="55" y="31"/>
                  </a:cubicBezTo>
                  <a:cubicBezTo>
                    <a:pt x="55" y="44"/>
                    <a:pt x="44" y="55"/>
                    <a:pt x="31" y="55"/>
                  </a:cubicBezTo>
                  <a:cubicBezTo>
                    <a:pt x="31" y="55"/>
                    <a:pt x="31" y="55"/>
                    <a:pt x="31" y="55"/>
                  </a:cubicBezTo>
                  <a:cubicBezTo>
                    <a:pt x="31" y="55"/>
                    <a:pt x="31" y="55"/>
                    <a:pt x="31" y="55"/>
                  </a:cubicBezTo>
                  <a:cubicBezTo>
                    <a:pt x="31" y="66"/>
                    <a:pt x="31" y="66"/>
                    <a:pt x="31" y="66"/>
                  </a:cubicBezTo>
                  <a:cubicBezTo>
                    <a:pt x="31" y="66"/>
                    <a:pt x="31" y="66"/>
                    <a:pt x="31" y="66"/>
                  </a:cubicBezTo>
                  <a:cubicBezTo>
                    <a:pt x="35" y="66"/>
                    <a:pt x="39" y="69"/>
                    <a:pt x="39" y="74"/>
                  </a:cubicBezTo>
                  <a:cubicBezTo>
                    <a:pt x="39" y="78"/>
                    <a:pt x="35" y="82"/>
                    <a:pt x="31" y="82"/>
                  </a:cubicBezTo>
                  <a:cubicBezTo>
                    <a:pt x="31" y="82"/>
                    <a:pt x="31" y="82"/>
                    <a:pt x="31" y="82"/>
                  </a:cubicBezTo>
                  <a:cubicBezTo>
                    <a:pt x="31" y="82"/>
                    <a:pt x="31" y="82"/>
                    <a:pt x="31" y="82"/>
                  </a:cubicBezTo>
                  <a:cubicBezTo>
                    <a:pt x="31" y="90"/>
                    <a:pt x="31" y="90"/>
                    <a:pt x="31" y="90"/>
                  </a:cubicBezTo>
                  <a:cubicBezTo>
                    <a:pt x="62" y="90"/>
                    <a:pt x="62" y="90"/>
                    <a:pt x="62" y="90"/>
                  </a:cubicBezTo>
                  <a:lnTo>
                    <a:pt x="62" y="0"/>
                  </a:lnTo>
                  <a:close/>
                  <a:moveTo>
                    <a:pt x="31" y="0"/>
                  </a:moveTo>
                  <a:cubicBezTo>
                    <a:pt x="0" y="0"/>
                    <a:pt x="0" y="0"/>
                    <a:pt x="0" y="0"/>
                  </a:cubicBezTo>
                  <a:cubicBezTo>
                    <a:pt x="0" y="90"/>
                    <a:pt x="0" y="90"/>
                    <a:pt x="0" y="90"/>
                  </a:cubicBezTo>
                  <a:cubicBezTo>
                    <a:pt x="31" y="90"/>
                    <a:pt x="31" y="90"/>
                    <a:pt x="31" y="90"/>
                  </a:cubicBezTo>
                  <a:cubicBezTo>
                    <a:pt x="31" y="82"/>
                    <a:pt x="31" y="82"/>
                    <a:pt x="31" y="82"/>
                  </a:cubicBezTo>
                  <a:cubicBezTo>
                    <a:pt x="26" y="82"/>
                    <a:pt x="23" y="78"/>
                    <a:pt x="23" y="74"/>
                  </a:cubicBezTo>
                  <a:cubicBezTo>
                    <a:pt x="23" y="69"/>
                    <a:pt x="26" y="66"/>
                    <a:pt x="31" y="66"/>
                  </a:cubicBezTo>
                  <a:cubicBezTo>
                    <a:pt x="31" y="55"/>
                    <a:pt x="31" y="55"/>
                    <a:pt x="31" y="55"/>
                  </a:cubicBezTo>
                  <a:cubicBezTo>
                    <a:pt x="18" y="55"/>
                    <a:pt x="7" y="44"/>
                    <a:pt x="7" y="31"/>
                  </a:cubicBezTo>
                  <a:cubicBezTo>
                    <a:pt x="7" y="18"/>
                    <a:pt x="18" y="7"/>
                    <a:pt x="31" y="7"/>
                  </a:cubicBez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03" name="Freeform 107"/>
            <p:cNvSpPr/>
            <p:nvPr/>
          </p:nvSpPr>
          <p:spPr bwMode="auto">
            <a:xfrm>
              <a:off x="10040902" y="2004383"/>
              <a:ext cx="22810" cy="11405"/>
            </a:xfrm>
            <a:custGeom>
              <a:avLst/>
              <a:gdLst>
                <a:gd name="T0" fmla="*/ 12 w 12"/>
                <a:gd name="T1" fmla="*/ 5 h 6"/>
                <a:gd name="T2" fmla="*/ 7 w 12"/>
                <a:gd name="T3" fmla="*/ 0 h 6"/>
                <a:gd name="T4" fmla="*/ 5 w 12"/>
                <a:gd name="T5" fmla="*/ 0 h 6"/>
                <a:gd name="T6" fmla="*/ 0 w 12"/>
                <a:gd name="T7" fmla="*/ 5 h 6"/>
                <a:gd name="T8" fmla="*/ 0 w 12"/>
                <a:gd name="T9" fmla="*/ 6 h 6"/>
                <a:gd name="T10" fmla="*/ 12 w 12"/>
                <a:gd name="T11" fmla="*/ 6 h 6"/>
                <a:gd name="T12" fmla="*/ 12 w 12"/>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12" y="5"/>
                  </a:moveTo>
                  <a:cubicBezTo>
                    <a:pt x="12" y="2"/>
                    <a:pt x="10" y="0"/>
                    <a:pt x="7" y="0"/>
                  </a:cubicBezTo>
                  <a:cubicBezTo>
                    <a:pt x="5" y="0"/>
                    <a:pt x="5" y="0"/>
                    <a:pt x="5" y="0"/>
                  </a:cubicBezTo>
                  <a:cubicBezTo>
                    <a:pt x="2" y="0"/>
                    <a:pt x="0" y="2"/>
                    <a:pt x="0" y="5"/>
                  </a:cubicBezTo>
                  <a:cubicBezTo>
                    <a:pt x="0" y="5"/>
                    <a:pt x="0" y="6"/>
                    <a:pt x="0" y="6"/>
                  </a:cubicBezTo>
                  <a:cubicBezTo>
                    <a:pt x="12" y="6"/>
                    <a:pt x="12" y="6"/>
                    <a:pt x="12" y="6"/>
                  </a:cubicBezTo>
                  <a:cubicBezTo>
                    <a:pt x="12" y="6"/>
                    <a:pt x="12" y="5"/>
                    <a:pt x="12"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04" name="Freeform 108"/>
            <p:cNvSpPr>
              <a:spLocks noEditPoints="1"/>
            </p:cNvSpPr>
            <p:nvPr/>
          </p:nvSpPr>
          <p:spPr bwMode="auto">
            <a:xfrm>
              <a:off x="10025424" y="2023119"/>
              <a:ext cx="118937" cy="173518"/>
            </a:xfrm>
            <a:custGeom>
              <a:avLst/>
              <a:gdLst>
                <a:gd name="T0" fmla="*/ 31 w 62"/>
                <a:gd name="T1" fmla="*/ 90 h 90"/>
                <a:gd name="T2" fmla="*/ 62 w 62"/>
                <a:gd name="T3" fmla="*/ 90 h 90"/>
                <a:gd name="T4" fmla="*/ 62 w 62"/>
                <a:gd name="T5" fmla="*/ 0 h 90"/>
                <a:gd name="T6" fmla="*/ 31 w 62"/>
                <a:gd name="T7" fmla="*/ 0 h 90"/>
                <a:gd name="T8" fmla="*/ 31 w 62"/>
                <a:gd name="T9" fmla="*/ 7 h 90"/>
                <a:gd name="T10" fmla="*/ 31 w 62"/>
                <a:gd name="T11" fmla="*/ 7 h 90"/>
                <a:gd name="T12" fmla="*/ 31 w 62"/>
                <a:gd name="T13" fmla="*/ 7 h 90"/>
                <a:gd name="T14" fmla="*/ 55 w 62"/>
                <a:gd name="T15" fmla="*/ 31 h 90"/>
                <a:gd name="T16" fmla="*/ 31 w 62"/>
                <a:gd name="T17" fmla="*/ 55 h 90"/>
                <a:gd name="T18" fmla="*/ 31 w 62"/>
                <a:gd name="T19" fmla="*/ 55 h 90"/>
                <a:gd name="T20" fmla="*/ 31 w 62"/>
                <a:gd name="T21" fmla="*/ 66 h 90"/>
                <a:gd name="T22" fmla="*/ 31 w 62"/>
                <a:gd name="T23" fmla="*/ 66 h 90"/>
                <a:gd name="T24" fmla="*/ 39 w 62"/>
                <a:gd name="T25" fmla="*/ 74 h 90"/>
                <a:gd name="T26" fmla="*/ 31 w 62"/>
                <a:gd name="T27" fmla="*/ 82 h 90"/>
                <a:gd name="T28" fmla="*/ 31 w 62"/>
                <a:gd name="T29" fmla="*/ 82 h 90"/>
                <a:gd name="T30" fmla="*/ 31 w 62"/>
                <a:gd name="T31" fmla="*/ 82 h 90"/>
                <a:gd name="T32" fmla="*/ 31 w 62"/>
                <a:gd name="T33" fmla="*/ 90 h 90"/>
                <a:gd name="T34" fmla="*/ 0 w 62"/>
                <a:gd name="T35" fmla="*/ 90 h 90"/>
                <a:gd name="T36" fmla="*/ 31 w 62"/>
                <a:gd name="T37" fmla="*/ 90 h 90"/>
                <a:gd name="T38" fmla="*/ 31 w 62"/>
                <a:gd name="T39" fmla="*/ 82 h 90"/>
                <a:gd name="T40" fmla="*/ 23 w 62"/>
                <a:gd name="T41" fmla="*/ 74 h 90"/>
                <a:gd name="T42" fmla="*/ 31 w 62"/>
                <a:gd name="T43" fmla="*/ 66 h 90"/>
                <a:gd name="T44" fmla="*/ 31 w 62"/>
                <a:gd name="T45" fmla="*/ 55 h 90"/>
                <a:gd name="T46" fmla="*/ 7 w 62"/>
                <a:gd name="T47" fmla="*/ 31 h 90"/>
                <a:gd name="T48" fmla="*/ 31 w 62"/>
                <a:gd name="T49" fmla="*/ 7 h 90"/>
                <a:gd name="T50" fmla="*/ 31 w 62"/>
                <a:gd name="T51" fmla="*/ 0 h 90"/>
                <a:gd name="T52" fmla="*/ 16 w 62"/>
                <a:gd name="T53" fmla="*/ 0 h 90"/>
                <a:gd name="T54" fmla="*/ 12 w 62"/>
                <a:gd name="T55" fmla="*/ 0 h 90"/>
                <a:gd name="T56" fmla="*/ 0 w 62"/>
                <a:gd name="T57" fmla="*/ 0 h 90"/>
                <a:gd name="T58" fmla="*/ 0 w 62"/>
                <a:gd name="T5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2" h="90">
                  <a:moveTo>
                    <a:pt x="31" y="90"/>
                  </a:moveTo>
                  <a:cubicBezTo>
                    <a:pt x="62" y="90"/>
                    <a:pt x="62" y="90"/>
                    <a:pt x="62" y="90"/>
                  </a:cubicBezTo>
                  <a:cubicBezTo>
                    <a:pt x="62" y="0"/>
                    <a:pt x="62" y="0"/>
                    <a:pt x="62" y="0"/>
                  </a:cubicBezTo>
                  <a:cubicBezTo>
                    <a:pt x="31" y="0"/>
                    <a:pt x="31" y="0"/>
                    <a:pt x="31" y="0"/>
                  </a:cubicBezTo>
                  <a:cubicBezTo>
                    <a:pt x="31" y="7"/>
                    <a:pt x="31" y="7"/>
                    <a:pt x="31" y="7"/>
                  </a:cubicBezTo>
                  <a:cubicBezTo>
                    <a:pt x="31" y="7"/>
                    <a:pt x="31" y="7"/>
                    <a:pt x="31" y="7"/>
                  </a:cubicBezTo>
                  <a:cubicBezTo>
                    <a:pt x="31" y="7"/>
                    <a:pt x="31" y="7"/>
                    <a:pt x="31" y="7"/>
                  </a:cubicBezTo>
                  <a:cubicBezTo>
                    <a:pt x="45" y="7"/>
                    <a:pt x="55" y="18"/>
                    <a:pt x="55" y="31"/>
                  </a:cubicBezTo>
                  <a:cubicBezTo>
                    <a:pt x="55" y="44"/>
                    <a:pt x="45" y="55"/>
                    <a:pt x="31" y="55"/>
                  </a:cubicBezTo>
                  <a:cubicBezTo>
                    <a:pt x="31" y="55"/>
                    <a:pt x="31" y="55"/>
                    <a:pt x="31" y="55"/>
                  </a:cubicBezTo>
                  <a:cubicBezTo>
                    <a:pt x="31" y="66"/>
                    <a:pt x="31" y="66"/>
                    <a:pt x="31" y="66"/>
                  </a:cubicBezTo>
                  <a:cubicBezTo>
                    <a:pt x="31" y="66"/>
                    <a:pt x="31" y="66"/>
                    <a:pt x="31" y="66"/>
                  </a:cubicBezTo>
                  <a:cubicBezTo>
                    <a:pt x="36" y="66"/>
                    <a:pt x="39" y="69"/>
                    <a:pt x="39" y="74"/>
                  </a:cubicBezTo>
                  <a:cubicBezTo>
                    <a:pt x="39" y="78"/>
                    <a:pt x="36" y="82"/>
                    <a:pt x="31" y="82"/>
                  </a:cubicBezTo>
                  <a:cubicBezTo>
                    <a:pt x="31" y="82"/>
                    <a:pt x="31" y="82"/>
                    <a:pt x="31" y="82"/>
                  </a:cubicBezTo>
                  <a:cubicBezTo>
                    <a:pt x="31" y="82"/>
                    <a:pt x="31" y="82"/>
                    <a:pt x="31" y="82"/>
                  </a:cubicBezTo>
                  <a:lnTo>
                    <a:pt x="31" y="90"/>
                  </a:lnTo>
                  <a:close/>
                  <a:moveTo>
                    <a:pt x="0" y="90"/>
                  </a:moveTo>
                  <a:cubicBezTo>
                    <a:pt x="31" y="90"/>
                    <a:pt x="31" y="90"/>
                    <a:pt x="31" y="90"/>
                  </a:cubicBezTo>
                  <a:cubicBezTo>
                    <a:pt x="31" y="82"/>
                    <a:pt x="31" y="82"/>
                    <a:pt x="31" y="82"/>
                  </a:cubicBezTo>
                  <a:cubicBezTo>
                    <a:pt x="27" y="82"/>
                    <a:pt x="23" y="78"/>
                    <a:pt x="23" y="74"/>
                  </a:cubicBezTo>
                  <a:cubicBezTo>
                    <a:pt x="23" y="69"/>
                    <a:pt x="27" y="66"/>
                    <a:pt x="31" y="66"/>
                  </a:cubicBezTo>
                  <a:cubicBezTo>
                    <a:pt x="31" y="55"/>
                    <a:pt x="31" y="55"/>
                    <a:pt x="31" y="55"/>
                  </a:cubicBezTo>
                  <a:cubicBezTo>
                    <a:pt x="18" y="55"/>
                    <a:pt x="7" y="44"/>
                    <a:pt x="7" y="31"/>
                  </a:cubicBezTo>
                  <a:cubicBezTo>
                    <a:pt x="7" y="18"/>
                    <a:pt x="18" y="7"/>
                    <a:pt x="31" y="7"/>
                  </a:cubicBezTo>
                  <a:cubicBezTo>
                    <a:pt x="31" y="0"/>
                    <a:pt x="31" y="0"/>
                    <a:pt x="31" y="0"/>
                  </a:cubicBezTo>
                  <a:cubicBezTo>
                    <a:pt x="16" y="0"/>
                    <a:pt x="16" y="0"/>
                    <a:pt x="16" y="0"/>
                  </a:cubicBezTo>
                  <a:cubicBezTo>
                    <a:pt x="12" y="0"/>
                    <a:pt x="12" y="0"/>
                    <a:pt x="12" y="0"/>
                  </a:cubicBezTo>
                  <a:cubicBezTo>
                    <a:pt x="0" y="0"/>
                    <a:pt x="0" y="0"/>
                    <a:pt x="0" y="0"/>
                  </a:cubicBezTo>
                  <a:lnTo>
                    <a:pt x="0" y="9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05" name="Oval 109"/>
            <p:cNvSpPr>
              <a:spLocks noChangeArrowheads="1"/>
            </p:cNvSpPr>
            <p:nvPr/>
          </p:nvSpPr>
          <p:spPr bwMode="auto">
            <a:xfrm>
              <a:off x="10053937" y="2052446"/>
              <a:ext cx="63542" cy="6354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06" name="Freeform 110"/>
            <p:cNvSpPr>
              <a:spLocks noEditPoints="1"/>
            </p:cNvSpPr>
            <p:nvPr/>
          </p:nvSpPr>
          <p:spPr bwMode="auto">
            <a:xfrm>
              <a:off x="6585205" y="1734737"/>
              <a:ext cx="666374" cy="668004"/>
            </a:xfrm>
            <a:custGeom>
              <a:avLst/>
              <a:gdLst>
                <a:gd name="T0" fmla="*/ 173 w 346"/>
                <a:gd name="T1" fmla="*/ 0 h 347"/>
                <a:gd name="T2" fmla="*/ 295 w 346"/>
                <a:gd name="T3" fmla="*/ 51 h 347"/>
                <a:gd name="T4" fmla="*/ 346 w 346"/>
                <a:gd name="T5" fmla="*/ 174 h 347"/>
                <a:gd name="T6" fmla="*/ 295 w 346"/>
                <a:gd name="T7" fmla="*/ 296 h 347"/>
                <a:gd name="T8" fmla="*/ 173 w 346"/>
                <a:gd name="T9" fmla="*/ 347 h 347"/>
                <a:gd name="T10" fmla="*/ 173 w 346"/>
                <a:gd name="T11" fmla="*/ 323 h 347"/>
                <a:gd name="T12" fmla="*/ 278 w 346"/>
                <a:gd name="T13" fmla="*/ 279 h 347"/>
                <a:gd name="T14" fmla="*/ 322 w 346"/>
                <a:gd name="T15" fmla="*/ 174 h 347"/>
                <a:gd name="T16" fmla="*/ 278 w 346"/>
                <a:gd name="T17" fmla="*/ 68 h 347"/>
                <a:gd name="T18" fmla="*/ 173 w 346"/>
                <a:gd name="T19" fmla="*/ 24 h 347"/>
                <a:gd name="T20" fmla="*/ 173 w 346"/>
                <a:gd name="T21" fmla="*/ 0 h 347"/>
                <a:gd name="T22" fmla="*/ 173 w 346"/>
                <a:gd name="T23" fmla="*/ 0 h 347"/>
                <a:gd name="T24" fmla="*/ 173 w 346"/>
                <a:gd name="T25" fmla="*/ 0 h 347"/>
                <a:gd name="T26" fmla="*/ 173 w 346"/>
                <a:gd name="T27" fmla="*/ 24 h 347"/>
                <a:gd name="T28" fmla="*/ 173 w 346"/>
                <a:gd name="T29" fmla="*/ 24 h 347"/>
                <a:gd name="T30" fmla="*/ 67 w 346"/>
                <a:gd name="T31" fmla="*/ 68 h 347"/>
                <a:gd name="T32" fmla="*/ 24 w 346"/>
                <a:gd name="T33" fmla="*/ 174 h 347"/>
                <a:gd name="T34" fmla="*/ 67 w 346"/>
                <a:gd name="T35" fmla="*/ 279 h 347"/>
                <a:gd name="T36" fmla="*/ 173 w 346"/>
                <a:gd name="T37" fmla="*/ 323 h 347"/>
                <a:gd name="T38" fmla="*/ 173 w 346"/>
                <a:gd name="T39" fmla="*/ 323 h 347"/>
                <a:gd name="T40" fmla="*/ 173 w 346"/>
                <a:gd name="T41" fmla="*/ 347 h 347"/>
                <a:gd name="T42" fmla="*/ 173 w 346"/>
                <a:gd name="T43" fmla="*/ 347 h 347"/>
                <a:gd name="T44" fmla="*/ 51 w 346"/>
                <a:gd name="T45" fmla="*/ 296 h 347"/>
                <a:gd name="T46" fmla="*/ 0 w 346"/>
                <a:gd name="T47" fmla="*/ 174 h 347"/>
                <a:gd name="T48" fmla="*/ 51 w 346"/>
                <a:gd name="T49" fmla="*/ 51 h 347"/>
                <a:gd name="T50" fmla="*/ 173 w 346"/>
                <a:gd name="T51"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6" h="347">
                  <a:moveTo>
                    <a:pt x="173" y="0"/>
                  </a:moveTo>
                  <a:cubicBezTo>
                    <a:pt x="221" y="0"/>
                    <a:pt x="264" y="20"/>
                    <a:pt x="295" y="51"/>
                  </a:cubicBezTo>
                  <a:cubicBezTo>
                    <a:pt x="327" y="82"/>
                    <a:pt x="346" y="126"/>
                    <a:pt x="346" y="174"/>
                  </a:cubicBezTo>
                  <a:cubicBezTo>
                    <a:pt x="346" y="221"/>
                    <a:pt x="327" y="265"/>
                    <a:pt x="295" y="296"/>
                  </a:cubicBezTo>
                  <a:cubicBezTo>
                    <a:pt x="264" y="327"/>
                    <a:pt x="221" y="347"/>
                    <a:pt x="173" y="347"/>
                  </a:cubicBezTo>
                  <a:cubicBezTo>
                    <a:pt x="173" y="323"/>
                    <a:pt x="173" y="323"/>
                    <a:pt x="173" y="323"/>
                  </a:cubicBezTo>
                  <a:cubicBezTo>
                    <a:pt x="214" y="323"/>
                    <a:pt x="251" y="306"/>
                    <a:pt x="278" y="279"/>
                  </a:cubicBezTo>
                  <a:cubicBezTo>
                    <a:pt x="305" y="252"/>
                    <a:pt x="322" y="215"/>
                    <a:pt x="322" y="174"/>
                  </a:cubicBezTo>
                  <a:cubicBezTo>
                    <a:pt x="322" y="132"/>
                    <a:pt x="305" y="95"/>
                    <a:pt x="278" y="68"/>
                  </a:cubicBezTo>
                  <a:cubicBezTo>
                    <a:pt x="251" y="41"/>
                    <a:pt x="214" y="24"/>
                    <a:pt x="173" y="24"/>
                  </a:cubicBezTo>
                  <a:lnTo>
                    <a:pt x="173" y="0"/>
                  </a:lnTo>
                  <a:close/>
                  <a:moveTo>
                    <a:pt x="173" y="0"/>
                  </a:moveTo>
                  <a:cubicBezTo>
                    <a:pt x="173" y="0"/>
                    <a:pt x="173" y="0"/>
                    <a:pt x="173" y="0"/>
                  </a:cubicBezTo>
                  <a:cubicBezTo>
                    <a:pt x="173" y="24"/>
                    <a:pt x="173" y="24"/>
                    <a:pt x="173" y="24"/>
                  </a:cubicBezTo>
                  <a:cubicBezTo>
                    <a:pt x="173" y="24"/>
                    <a:pt x="173" y="24"/>
                    <a:pt x="173" y="24"/>
                  </a:cubicBezTo>
                  <a:cubicBezTo>
                    <a:pt x="132" y="24"/>
                    <a:pt x="94" y="41"/>
                    <a:pt x="67" y="68"/>
                  </a:cubicBezTo>
                  <a:cubicBezTo>
                    <a:pt x="41" y="95"/>
                    <a:pt x="24" y="132"/>
                    <a:pt x="24" y="174"/>
                  </a:cubicBezTo>
                  <a:cubicBezTo>
                    <a:pt x="24" y="215"/>
                    <a:pt x="41" y="252"/>
                    <a:pt x="67" y="279"/>
                  </a:cubicBezTo>
                  <a:cubicBezTo>
                    <a:pt x="94" y="306"/>
                    <a:pt x="132" y="323"/>
                    <a:pt x="173" y="323"/>
                  </a:cubicBezTo>
                  <a:cubicBezTo>
                    <a:pt x="173" y="323"/>
                    <a:pt x="173" y="323"/>
                    <a:pt x="173" y="323"/>
                  </a:cubicBezTo>
                  <a:cubicBezTo>
                    <a:pt x="173" y="347"/>
                    <a:pt x="173" y="347"/>
                    <a:pt x="173" y="347"/>
                  </a:cubicBezTo>
                  <a:cubicBezTo>
                    <a:pt x="173" y="347"/>
                    <a:pt x="173" y="347"/>
                    <a:pt x="173" y="347"/>
                  </a:cubicBezTo>
                  <a:cubicBezTo>
                    <a:pt x="125" y="347"/>
                    <a:pt x="82" y="327"/>
                    <a:pt x="51" y="296"/>
                  </a:cubicBezTo>
                  <a:cubicBezTo>
                    <a:pt x="19" y="265"/>
                    <a:pt x="0" y="221"/>
                    <a:pt x="0" y="174"/>
                  </a:cubicBezTo>
                  <a:cubicBezTo>
                    <a:pt x="0" y="126"/>
                    <a:pt x="19" y="82"/>
                    <a:pt x="51" y="51"/>
                  </a:cubicBezTo>
                  <a:cubicBezTo>
                    <a:pt x="82" y="20"/>
                    <a:pt x="125" y="0"/>
                    <a:pt x="17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07" name="Oval 111"/>
            <p:cNvSpPr>
              <a:spLocks noChangeArrowheads="1"/>
            </p:cNvSpPr>
            <p:nvPr/>
          </p:nvSpPr>
          <p:spPr bwMode="auto">
            <a:xfrm>
              <a:off x="6608015" y="1757547"/>
              <a:ext cx="620755" cy="622384"/>
            </a:xfrm>
            <a:prstGeom prst="ellipse">
              <a:avLst/>
            </a:prstGeom>
            <a:solidFill>
              <a:schemeClr val="accent3"/>
            </a:solidFill>
            <a:ln>
              <a:noFill/>
            </a:ln>
          </p:spPr>
          <p:txBody>
            <a:bodyPr vert="horz" wrap="square" lIns="91440" tIns="45720" rIns="91440" bIns="45720" numCol="1" anchor="t" anchorCtr="0" compatLnSpc="1"/>
            <a:lstStyle/>
            <a:p>
              <a:endParaRPr lang="en-GB">
                <a:cs typeface="+mn-ea"/>
                <a:sym typeface="+mn-lt"/>
              </a:endParaRPr>
            </a:p>
          </p:txBody>
        </p:sp>
        <p:sp>
          <p:nvSpPr>
            <p:cNvPr id="108" name="Freeform 112"/>
            <p:cNvSpPr>
              <a:spLocks noEditPoints="1"/>
            </p:cNvSpPr>
            <p:nvPr/>
          </p:nvSpPr>
          <p:spPr bwMode="auto">
            <a:xfrm>
              <a:off x="6692738" y="1855304"/>
              <a:ext cx="451310" cy="356812"/>
            </a:xfrm>
            <a:custGeom>
              <a:avLst/>
              <a:gdLst>
                <a:gd name="T0" fmla="*/ 210 w 234"/>
                <a:gd name="T1" fmla="*/ 42 h 185"/>
                <a:gd name="T2" fmla="*/ 189 w 234"/>
                <a:gd name="T3" fmla="*/ 42 h 185"/>
                <a:gd name="T4" fmla="*/ 189 w 234"/>
                <a:gd name="T5" fmla="*/ 53 h 185"/>
                <a:gd name="T6" fmla="*/ 213 w 234"/>
                <a:gd name="T7" fmla="*/ 105 h 185"/>
                <a:gd name="T8" fmla="*/ 213 w 234"/>
                <a:gd name="T9" fmla="*/ 129 h 185"/>
                <a:gd name="T10" fmla="*/ 189 w 234"/>
                <a:gd name="T11" fmla="*/ 185 h 185"/>
                <a:gd name="T12" fmla="*/ 234 w 234"/>
                <a:gd name="T13" fmla="*/ 175 h 185"/>
                <a:gd name="T14" fmla="*/ 234 w 234"/>
                <a:gd name="T15" fmla="*/ 67 h 185"/>
                <a:gd name="T16" fmla="*/ 188 w 234"/>
                <a:gd name="T17" fmla="*/ 0 h 185"/>
                <a:gd name="T18" fmla="*/ 117 w 234"/>
                <a:gd name="T19" fmla="*/ 15 h 185"/>
                <a:gd name="T20" fmla="*/ 189 w 234"/>
                <a:gd name="T21" fmla="*/ 42 h 185"/>
                <a:gd name="T22" fmla="*/ 117 w 234"/>
                <a:gd name="T23" fmla="*/ 148 h 185"/>
                <a:gd name="T24" fmla="*/ 178 w 234"/>
                <a:gd name="T25" fmla="*/ 175 h 185"/>
                <a:gd name="T26" fmla="*/ 189 w 234"/>
                <a:gd name="T27" fmla="*/ 185 h 185"/>
                <a:gd name="T28" fmla="*/ 166 w 234"/>
                <a:gd name="T29" fmla="*/ 129 h 185"/>
                <a:gd name="T30" fmla="*/ 189 w 234"/>
                <a:gd name="T31" fmla="*/ 105 h 185"/>
                <a:gd name="T32" fmla="*/ 117 w 234"/>
                <a:gd name="T33" fmla="*/ 53 h 185"/>
                <a:gd name="T34" fmla="*/ 117 w 234"/>
                <a:gd name="T35" fmla="*/ 0 h 185"/>
                <a:gd name="T36" fmla="*/ 44 w 234"/>
                <a:gd name="T37" fmla="*/ 2 h 185"/>
                <a:gd name="T38" fmla="*/ 58 w 234"/>
                <a:gd name="T39" fmla="*/ 15 h 185"/>
                <a:gd name="T40" fmla="*/ 117 w 234"/>
                <a:gd name="T41" fmla="*/ 15 h 185"/>
                <a:gd name="T42" fmla="*/ 44 w 234"/>
                <a:gd name="T43" fmla="*/ 185 h 185"/>
                <a:gd name="T44" fmla="*/ 56 w 234"/>
                <a:gd name="T45" fmla="*/ 175 h 185"/>
                <a:gd name="T46" fmla="*/ 117 w 234"/>
                <a:gd name="T47" fmla="*/ 148 h 185"/>
                <a:gd name="T48" fmla="*/ 44 w 234"/>
                <a:gd name="T49" fmla="*/ 53 h 185"/>
                <a:gd name="T50" fmla="*/ 68 w 234"/>
                <a:gd name="T51" fmla="*/ 105 h 185"/>
                <a:gd name="T52" fmla="*/ 68 w 234"/>
                <a:gd name="T53" fmla="*/ 129 h 185"/>
                <a:gd name="T54" fmla="*/ 44 w 234"/>
                <a:gd name="T55" fmla="*/ 185 h 185"/>
                <a:gd name="T56" fmla="*/ 24 w 234"/>
                <a:gd name="T57" fmla="*/ 42 h 185"/>
                <a:gd name="T58" fmla="*/ 0 w 234"/>
                <a:gd name="T59" fmla="*/ 142 h 185"/>
                <a:gd name="T60" fmla="*/ 0 w 234"/>
                <a:gd name="T61" fmla="*/ 175 h 185"/>
                <a:gd name="T62" fmla="*/ 44 w 234"/>
                <a:gd name="T63" fmla="*/ 185 h 185"/>
                <a:gd name="T64" fmla="*/ 21 w 234"/>
                <a:gd name="T65" fmla="*/ 129 h 185"/>
                <a:gd name="T66" fmla="*/ 44 w 234"/>
                <a:gd name="T67" fmla="*/ 105 h 185"/>
                <a:gd name="T68" fmla="*/ 39 w 234"/>
                <a:gd name="T69" fmla="*/ 53 h 185"/>
                <a:gd name="T70" fmla="*/ 44 w 234"/>
                <a:gd name="T71" fmla="*/ 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4" h="185">
                  <a:moveTo>
                    <a:pt x="234" y="67"/>
                  </a:moveTo>
                  <a:cubicBezTo>
                    <a:pt x="210" y="42"/>
                    <a:pt x="210" y="42"/>
                    <a:pt x="210" y="42"/>
                  </a:cubicBezTo>
                  <a:cubicBezTo>
                    <a:pt x="189" y="2"/>
                    <a:pt x="189" y="2"/>
                    <a:pt x="189" y="2"/>
                  </a:cubicBezTo>
                  <a:cubicBezTo>
                    <a:pt x="189" y="42"/>
                    <a:pt x="189" y="42"/>
                    <a:pt x="189" y="42"/>
                  </a:cubicBezTo>
                  <a:cubicBezTo>
                    <a:pt x="195" y="53"/>
                    <a:pt x="195" y="53"/>
                    <a:pt x="195" y="53"/>
                  </a:cubicBezTo>
                  <a:cubicBezTo>
                    <a:pt x="189" y="53"/>
                    <a:pt x="189" y="53"/>
                    <a:pt x="189" y="53"/>
                  </a:cubicBezTo>
                  <a:cubicBezTo>
                    <a:pt x="189" y="105"/>
                    <a:pt x="189" y="105"/>
                    <a:pt x="189" y="105"/>
                  </a:cubicBezTo>
                  <a:cubicBezTo>
                    <a:pt x="213" y="105"/>
                    <a:pt x="213" y="105"/>
                    <a:pt x="213" y="105"/>
                  </a:cubicBezTo>
                  <a:cubicBezTo>
                    <a:pt x="213" y="129"/>
                    <a:pt x="213" y="129"/>
                    <a:pt x="213" y="129"/>
                  </a:cubicBezTo>
                  <a:cubicBezTo>
                    <a:pt x="213" y="129"/>
                    <a:pt x="213" y="129"/>
                    <a:pt x="213" y="129"/>
                  </a:cubicBezTo>
                  <a:cubicBezTo>
                    <a:pt x="189" y="129"/>
                    <a:pt x="189" y="129"/>
                    <a:pt x="189" y="129"/>
                  </a:cubicBezTo>
                  <a:cubicBezTo>
                    <a:pt x="189" y="185"/>
                    <a:pt x="189" y="185"/>
                    <a:pt x="189" y="185"/>
                  </a:cubicBezTo>
                  <a:cubicBezTo>
                    <a:pt x="223" y="185"/>
                    <a:pt x="223" y="185"/>
                    <a:pt x="223" y="185"/>
                  </a:cubicBezTo>
                  <a:cubicBezTo>
                    <a:pt x="229" y="185"/>
                    <a:pt x="234" y="180"/>
                    <a:pt x="234" y="175"/>
                  </a:cubicBezTo>
                  <a:cubicBezTo>
                    <a:pt x="234" y="148"/>
                    <a:pt x="234" y="148"/>
                    <a:pt x="234" y="148"/>
                  </a:cubicBezTo>
                  <a:lnTo>
                    <a:pt x="234" y="67"/>
                  </a:lnTo>
                  <a:close/>
                  <a:moveTo>
                    <a:pt x="189" y="2"/>
                  </a:moveTo>
                  <a:cubicBezTo>
                    <a:pt x="188" y="0"/>
                    <a:pt x="188" y="0"/>
                    <a:pt x="188" y="0"/>
                  </a:cubicBezTo>
                  <a:cubicBezTo>
                    <a:pt x="117" y="0"/>
                    <a:pt x="117" y="0"/>
                    <a:pt x="117" y="0"/>
                  </a:cubicBezTo>
                  <a:cubicBezTo>
                    <a:pt x="117" y="15"/>
                    <a:pt x="117" y="15"/>
                    <a:pt x="117" y="15"/>
                  </a:cubicBezTo>
                  <a:cubicBezTo>
                    <a:pt x="175" y="15"/>
                    <a:pt x="175" y="15"/>
                    <a:pt x="175" y="15"/>
                  </a:cubicBezTo>
                  <a:cubicBezTo>
                    <a:pt x="189" y="42"/>
                    <a:pt x="189" y="42"/>
                    <a:pt x="189" y="42"/>
                  </a:cubicBezTo>
                  <a:cubicBezTo>
                    <a:pt x="189" y="2"/>
                    <a:pt x="189" y="2"/>
                    <a:pt x="189" y="2"/>
                  </a:cubicBezTo>
                  <a:close/>
                  <a:moveTo>
                    <a:pt x="117" y="148"/>
                  </a:moveTo>
                  <a:cubicBezTo>
                    <a:pt x="178" y="148"/>
                    <a:pt x="178" y="148"/>
                    <a:pt x="178" y="148"/>
                  </a:cubicBezTo>
                  <a:cubicBezTo>
                    <a:pt x="178" y="175"/>
                    <a:pt x="178" y="175"/>
                    <a:pt x="178" y="175"/>
                  </a:cubicBezTo>
                  <a:cubicBezTo>
                    <a:pt x="178" y="180"/>
                    <a:pt x="183" y="185"/>
                    <a:pt x="189" y="185"/>
                  </a:cubicBezTo>
                  <a:cubicBezTo>
                    <a:pt x="189" y="185"/>
                    <a:pt x="189" y="185"/>
                    <a:pt x="189" y="185"/>
                  </a:cubicBezTo>
                  <a:cubicBezTo>
                    <a:pt x="189" y="129"/>
                    <a:pt x="189" y="129"/>
                    <a:pt x="189" y="129"/>
                  </a:cubicBezTo>
                  <a:cubicBezTo>
                    <a:pt x="166" y="129"/>
                    <a:pt x="166" y="129"/>
                    <a:pt x="166" y="129"/>
                  </a:cubicBezTo>
                  <a:cubicBezTo>
                    <a:pt x="166" y="105"/>
                    <a:pt x="166" y="105"/>
                    <a:pt x="166" y="105"/>
                  </a:cubicBezTo>
                  <a:cubicBezTo>
                    <a:pt x="189" y="105"/>
                    <a:pt x="189" y="105"/>
                    <a:pt x="189" y="105"/>
                  </a:cubicBezTo>
                  <a:cubicBezTo>
                    <a:pt x="189" y="53"/>
                    <a:pt x="189" y="53"/>
                    <a:pt x="189" y="53"/>
                  </a:cubicBezTo>
                  <a:cubicBezTo>
                    <a:pt x="117" y="53"/>
                    <a:pt x="117" y="53"/>
                    <a:pt x="117" y="53"/>
                  </a:cubicBezTo>
                  <a:lnTo>
                    <a:pt x="117" y="148"/>
                  </a:lnTo>
                  <a:close/>
                  <a:moveTo>
                    <a:pt x="117" y="0"/>
                  </a:moveTo>
                  <a:cubicBezTo>
                    <a:pt x="45" y="0"/>
                    <a:pt x="45" y="0"/>
                    <a:pt x="45" y="0"/>
                  </a:cubicBezTo>
                  <a:cubicBezTo>
                    <a:pt x="44" y="2"/>
                    <a:pt x="44" y="2"/>
                    <a:pt x="44" y="2"/>
                  </a:cubicBezTo>
                  <a:cubicBezTo>
                    <a:pt x="44" y="42"/>
                    <a:pt x="44" y="42"/>
                    <a:pt x="44" y="42"/>
                  </a:cubicBezTo>
                  <a:cubicBezTo>
                    <a:pt x="58" y="15"/>
                    <a:pt x="58" y="15"/>
                    <a:pt x="58" y="15"/>
                  </a:cubicBezTo>
                  <a:cubicBezTo>
                    <a:pt x="58" y="15"/>
                    <a:pt x="58" y="15"/>
                    <a:pt x="58" y="15"/>
                  </a:cubicBezTo>
                  <a:cubicBezTo>
                    <a:pt x="117" y="15"/>
                    <a:pt x="117" y="15"/>
                    <a:pt x="117" y="15"/>
                  </a:cubicBezTo>
                  <a:cubicBezTo>
                    <a:pt x="117" y="0"/>
                    <a:pt x="117" y="0"/>
                    <a:pt x="117" y="0"/>
                  </a:cubicBezTo>
                  <a:close/>
                  <a:moveTo>
                    <a:pt x="44" y="185"/>
                  </a:moveTo>
                  <a:cubicBezTo>
                    <a:pt x="45" y="185"/>
                    <a:pt x="45" y="185"/>
                    <a:pt x="45" y="185"/>
                  </a:cubicBezTo>
                  <a:cubicBezTo>
                    <a:pt x="51" y="185"/>
                    <a:pt x="56" y="180"/>
                    <a:pt x="56" y="175"/>
                  </a:cubicBezTo>
                  <a:cubicBezTo>
                    <a:pt x="56" y="148"/>
                    <a:pt x="56" y="148"/>
                    <a:pt x="56" y="148"/>
                  </a:cubicBezTo>
                  <a:cubicBezTo>
                    <a:pt x="117" y="148"/>
                    <a:pt x="117" y="148"/>
                    <a:pt x="117" y="148"/>
                  </a:cubicBezTo>
                  <a:cubicBezTo>
                    <a:pt x="117" y="53"/>
                    <a:pt x="117" y="53"/>
                    <a:pt x="117" y="53"/>
                  </a:cubicBezTo>
                  <a:cubicBezTo>
                    <a:pt x="44" y="53"/>
                    <a:pt x="44" y="53"/>
                    <a:pt x="44" y="53"/>
                  </a:cubicBezTo>
                  <a:cubicBezTo>
                    <a:pt x="44" y="105"/>
                    <a:pt x="44" y="105"/>
                    <a:pt x="44" y="105"/>
                  </a:cubicBezTo>
                  <a:cubicBezTo>
                    <a:pt x="68" y="105"/>
                    <a:pt x="68" y="105"/>
                    <a:pt x="68" y="105"/>
                  </a:cubicBezTo>
                  <a:cubicBezTo>
                    <a:pt x="68" y="129"/>
                    <a:pt x="68" y="129"/>
                    <a:pt x="68" y="129"/>
                  </a:cubicBezTo>
                  <a:cubicBezTo>
                    <a:pt x="68" y="129"/>
                    <a:pt x="68" y="129"/>
                    <a:pt x="68" y="129"/>
                  </a:cubicBezTo>
                  <a:cubicBezTo>
                    <a:pt x="44" y="129"/>
                    <a:pt x="44" y="129"/>
                    <a:pt x="44" y="129"/>
                  </a:cubicBezTo>
                  <a:lnTo>
                    <a:pt x="44" y="185"/>
                  </a:lnTo>
                  <a:close/>
                  <a:moveTo>
                    <a:pt x="44" y="2"/>
                  </a:moveTo>
                  <a:cubicBezTo>
                    <a:pt x="24" y="42"/>
                    <a:pt x="24" y="42"/>
                    <a:pt x="24" y="42"/>
                  </a:cubicBezTo>
                  <a:cubicBezTo>
                    <a:pt x="0" y="67"/>
                    <a:pt x="0" y="67"/>
                    <a:pt x="0" y="67"/>
                  </a:cubicBezTo>
                  <a:cubicBezTo>
                    <a:pt x="0" y="142"/>
                    <a:pt x="0" y="142"/>
                    <a:pt x="0" y="142"/>
                  </a:cubicBezTo>
                  <a:cubicBezTo>
                    <a:pt x="0" y="148"/>
                    <a:pt x="0" y="148"/>
                    <a:pt x="0" y="148"/>
                  </a:cubicBezTo>
                  <a:cubicBezTo>
                    <a:pt x="0" y="175"/>
                    <a:pt x="0" y="175"/>
                    <a:pt x="0" y="175"/>
                  </a:cubicBezTo>
                  <a:cubicBezTo>
                    <a:pt x="0" y="180"/>
                    <a:pt x="5" y="185"/>
                    <a:pt x="11" y="185"/>
                  </a:cubicBezTo>
                  <a:cubicBezTo>
                    <a:pt x="44" y="185"/>
                    <a:pt x="44" y="185"/>
                    <a:pt x="44" y="185"/>
                  </a:cubicBezTo>
                  <a:cubicBezTo>
                    <a:pt x="44" y="129"/>
                    <a:pt x="44" y="129"/>
                    <a:pt x="44" y="129"/>
                  </a:cubicBezTo>
                  <a:cubicBezTo>
                    <a:pt x="21" y="129"/>
                    <a:pt x="21" y="129"/>
                    <a:pt x="21" y="129"/>
                  </a:cubicBezTo>
                  <a:cubicBezTo>
                    <a:pt x="21" y="105"/>
                    <a:pt x="21" y="105"/>
                    <a:pt x="21" y="105"/>
                  </a:cubicBezTo>
                  <a:cubicBezTo>
                    <a:pt x="44" y="105"/>
                    <a:pt x="44" y="105"/>
                    <a:pt x="44" y="105"/>
                  </a:cubicBezTo>
                  <a:cubicBezTo>
                    <a:pt x="44" y="53"/>
                    <a:pt x="44" y="53"/>
                    <a:pt x="44" y="53"/>
                  </a:cubicBezTo>
                  <a:cubicBezTo>
                    <a:pt x="39" y="53"/>
                    <a:pt x="39" y="53"/>
                    <a:pt x="39" y="53"/>
                  </a:cubicBezTo>
                  <a:cubicBezTo>
                    <a:pt x="44" y="42"/>
                    <a:pt x="44" y="42"/>
                    <a:pt x="44" y="42"/>
                  </a:cubicBezTo>
                  <a:lnTo>
                    <a:pt x="44"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09" name="Freeform 113"/>
            <p:cNvSpPr/>
            <p:nvPr/>
          </p:nvSpPr>
          <p:spPr bwMode="auto">
            <a:xfrm>
              <a:off x="10059639" y="3793329"/>
              <a:ext cx="660672" cy="372290"/>
            </a:xfrm>
            <a:custGeom>
              <a:avLst/>
              <a:gdLst>
                <a:gd name="T0" fmla="*/ 56 w 343"/>
                <a:gd name="T1" fmla="*/ 193 h 193"/>
                <a:gd name="T2" fmla="*/ 0 w 343"/>
                <a:gd name="T3" fmla="*/ 148 h 193"/>
                <a:gd name="T4" fmla="*/ 22 w 343"/>
                <a:gd name="T5" fmla="*/ 113 h 193"/>
                <a:gd name="T6" fmla="*/ 21 w 343"/>
                <a:gd name="T7" fmla="*/ 104 h 193"/>
                <a:gd name="T8" fmla="*/ 88 w 343"/>
                <a:gd name="T9" fmla="*/ 51 h 193"/>
                <a:gd name="T10" fmla="*/ 106 w 343"/>
                <a:gd name="T11" fmla="*/ 53 h 193"/>
                <a:gd name="T12" fmla="*/ 106 w 343"/>
                <a:gd name="T13" fmla="*/ 49 h 193"/>
                <a:gd name="T14" fmla="*/ 145 w 343"/>
                <a:gd name="T15" fmla="*/ 1 h 193"/>
                <a:gd name="T16" fmla="*/ 145 w 343"/>
                <a:gd name="T17" fmla="*/ 89 h 193"/>
                <a:gd name="T18" fmla="*/ 109 w 343"/>
                <a:gd name="T19" fmla="*/ 89 h 193"/>
                <a:gd name="T20" fmla="*/ 171 w 343"/>
                <a:gd name="T21" fmla="*/ 167 h 193"/>
                <a:gd name="T22" fmla="*/ 234 w 343"/>
                <a:gd name="T23" fmla="*/ 89 h 193"/>
                <a:gd name="T24" fmla="*/ 198 w 343"/>
                <a:gd name="T25" fmla="*/ 89 h 193"/>
                <a:gd name="T26" fmla="*/ 198 w 343"/>
                <a:gd name="T27" fmla="*/ 0 h 193"/>
                <a:gd name="T28" fmla="*/ 240 w 343"/>
                <a:gd name="T29" fmla="*/ 49 h 193"/>
                <a:gd name="T30" fmla="*/ 240 w 343"/>
                <a:gd name="T31" fmla="*/ 52 h 193"/>
                <a:gd name="T32" fmla="*/ 254 w 343"/>
                <a:gd name="T33" fmla="*/ 51 h 193"/>
                <a:gd name="T34" fmla="*/ 321 w 343"/>
                <a:gd name="T35" fmla="*/ 104 h 193"/>
                <a:gd name="T36" fmla="*/ 320 w 343"/>
                <a:gd name="T37" fmla="*/ 113 h 193"/>
                <a:gd name="T38" fmla="*/ 343 w 343"/>
                <a:gd name="T39" fmla="*/ 148 h 193"/>
                <a:gd name="T40" fmla="*/ 286 w 343"/>
                <a:gd name="T41" fmla="*/ 193 h 193"/>
                <a:gd name="T42" fmla="*/ 56 w 343"/>
                <a:gd name="T4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3" h="193">
                  <a:moveTo>
                    <a:pt x="56" y="193"/>
                  </a:moveTo>
                  <a:cubicBezTo>
                    <a:pt x="25" y="193"/>
                    <a:pt x="0" y="168"/>
                    <a:pt x="0" y="148"/>
                  </a:cubicBezTo>
                  <a:cubicBezTo>
                    <a:pt x="0" y="129"/>
                    <a:pt x="9" y="121"/>
                    <a:pt x="22" y="113"/>
                  </a:cubicBezTo>
                  <a:cubicBezTo>
                    <a:pt x="22" y="110"/>
                    <a:pt x="21" y="107"/>
                    <a:pt x="21" y="104"/>
                  </a:cubicBezTo>
                  <a:cubicBezTo>
                    <a:pt x="21" y="74"/>
                    <a:pt x="51" y="51"/>
                    <a:pt x="88" y="51"/>
                  </a:cubicBezTo>
                  <a:cubicBezTo>
                    <a:pt x="94" y="51"/>
                    <a:pt x="101" y="52"/>
                    <a:pt x="106" y="53"/>
                  </a:cubicBezTo>
                  <a:cubicBezTo>
                    <a:pt x="106" y="51"/>
                    <a:pt x="106" y="50"/>
                    <a:pt x="106" y="49"/>
                  </a:cubicBezTo>
                  <a:cubicBezTo>
                    <a:pt x="106" y="28"/>
                    <a:pt x="122" y="9"/>
                    <a:pt x="145" y="1"/>
                  </a:cubicBezTo>
                  <a:cubicBezTo>
                    <a:pt x="145" y="89"/>
                    <a:pt x="145" y="89"/>
                    <a:pt x="145" y="89"/>
                  </a:cubicBezTo>
                  <a:cubicBezTo>
                    <a:pt x="109" y="89"/>
                    <a:pt x="109" y="89"/>
                    <a:pt x="109" y="89"/>
                  </a:cubicBezTo>
                  <a:cubicBezTo>
                    <a:pt x="171" y="167"/>
                    <a:pt x="171" y="167"/>
                    <a:pt x="171" y="167"/>
                  </a:cubicBezTo>
                  <a:cubicBezTo>
                    <a:pt x="234" y="89"/>
                    <a:pt x="234" y="89"/>
                    <a:pt x="234" y="89"/>
                  </a:cubicBezTo>
                  <a:cubicBezTo>
                    <a:pt x="198" y="89"/>
                    <a:pt x="198" y="89"/>
                    <a:pt x="198" y="89"/>
                  </a:cubicBezTo>
                  <a:cubicBezTo>
                    <a:pt x="198" y="0"/>
                    <a:pt x="198" y="0"/>
                    <a:pt x="198" y="0"/>
                  </a:cubicBezTo>
                  <a:cubicBezTo>
                    <a:pt x="223" y="8"/>
                    <a:pt x="240" y="26"/>
                    <a:pt x="240" y="49"/>
                  </a:cubicBezTo>
                  <a:cubicBezTo>
                    <a:pt x="240" y="50"/>
                    <a:pt x="240" y="51"/>
                    <a:pt x="240" y="52"/>
                  </a:cubicBezTo>
                  <a:cubicBezTo>
                    <a:pt x="244" y="51"/>
                    <a:pt x="249" y="51"/>
                    <a:pt x="254" y="51"/>
                  </a:cubicBezTo>
                  <a:cubicBezTo>
                    <a:pt x="291" y="51"/>
                    <a:pt x="321" y="74"/>
                    <a:pt x="321" y="104"/>
                  </a:cubicBezTo>
                  <a:cubicBezTo>
                    <a:pt x="321" y="107"/>
                    <a:pt x="321" y="110"/>
                    <a:pt x="320" y="113"/>
                  </a:cubicBezTo>
                  <a:cubicBezTo>
                    <a:pt x="334" y="121"/>
                    <a:pt x="343" y="129"/>
                    <a:pt x="343" y="148"/>
                  </a:cubicBezTo>
                  <a:cubicBezTo>
                    <a:pt x="343" y="168"/>
                    <a:pt x="318" y="193"/>
                    <a:pt x="286" y="193"/>
                  </a:cubicBezTo>
                  <a:lnTo>
                    <a:pt x="56" y="193"/>
                  </a:lnTo>
                  <a:close/>
                </a:path>
              </a:pathLst>
            </a:cu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110" name="Freeform 114"/>
            <p:cNvSpPr/>
            <p:nvPr/>
          </p:nvSpPr>
          <p:spPr bwMode="auto">
            <a:xfrm>
              <a:off x="5832479" y="3785998"/>
              <a:ext cx="658228" cy="379622"/>
            </a:xfrm>
            <a:custGeom>
              <a:avLst/>
              <a:gdLst>
                <a:gd name="T0" fmla="*/ 56 w 342"/>
                <a:gd name="T1" fmla="*/ 197 h 197"/>
                <a:gd name="T2" fmla="*/ 0 w 342"/>
                <a:gd name="T3" fmla="*/ 152 h 197"/>
                <a:gd name="T4" fmla="*/ 22 w 342"/>
                <a:gd name="T5" fmla="*/ 117 h 197"/>
                <a:gd name="T6" fmla="*/ 21 w 342"/>
                <a:gd name="T7" fmla="*/ 108 h 197"/>
                <a:gd name="T8" fmla="*/ 88 w 342"/>
                <a:gd name="T9" fmla="*/ 55 h 197"/>
                <a:gd name="T10" fmla="*/ 106 w 342"/>
                <a:gd name="T11" fmla="*/ 57 h 197"/>
                <a:gd name="T12" fmla="*/ 106 w 342"/>
                <a:gd name="T13" fmla="*/ 53 h 197"/>
                <a:gd name="T14" fmla="*/ 173 w 342"/>
                <a:gd name="T15" fmla="*/ 0 h 197"/>
                <a:gd name="T16" fmla="*/ 240 w 342"/>
                <a:gd name="T17" fmla="*/ 53 h 197"/>
                <a:gd name="T18" fmla="*/ 239 w 342"/>
                <a:gd name="T19" fmla="*/ 56 h 197"/>
                <a:gd name="T20" fmla="*/ 254 w 342"/>
                <a:gd name="T21" fmla="*/ 55 h 197"/>
                <a:gd name="T22" fmla="*/ 321 w 342"/>
                <a:gd name="T23" fmla="*/ 108 h 197"/>
                <a:gd name="T24" fmla="*/ 320 w 342"/>
                <a:gd name="T25" fmla="*/ 117 h 197"/>
                <a:gd name="T26" fmla="*/ 342 w 342"/>
                <a:gd name="T27" fmla="*/ 152 h 197"/>
                <a:gd name="T28" fmla="*/ 286 w 342"/>
                <a:gd name="T29" fmla="*/ 197 h 197"/>
                <a:gd name="T30" fmla="*/ 198 w 342"/>
                <a:gd name="T31" fmla="*/ 197 h 197"/>
                <a:gd name="T32" fmla="*/ 198 w 342"/>
                <a:gd name="T33" fmla="*/ 120 h 197"/>
                <a:gd name="T34" fmla="*/ 234 w 342"/>
                <a:gd name="T35" fmla="*/ 120 h 197"/>
                <a:gd name="T36" fmla="*/ 171 w 342"/>
                <a:gd name="T37" fmla="*/ 42 h 197"/>
                <a:gd name="T38" fmla="*/ 109 w 342"/>
                <a:gd name="T39" fmla="*/ 120 h 197"/>
                <a:gd name="T40" fmla="*/ 144 w 342"/>
                <a:gd name="T41" fmla="*/ 120 h 197"/>
                <a:gd name="T42" fmla="*/ 144 w 342"/>
                <a:gd name="T43" fmla="*/ 197 h 197"/>
                <a:gd name="T44" fmla="*/ 56 w 342"/>
                <a:gd name="T45"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2" h="197">
                  <a:moveTo>
                    <a:pt x="56" y="197"/>
                  </a:moveTo>
                  <a:cubicBezTo>
                    <a:pt x="25" y="197"/>
                    <a:pt x="0" y="172"/>
                    <a:pt x="0" y="152"/>
                  </a:cubicBezTo>
                  <a:cubicBezTo>
                    <a:pt x="0" y="133"/>
                    <a:pt x="9" y="125"/>
                    <a:pt x="22" y="117"/>
                  </a:cubicBezTo>
                  <a:cubicBezTo>
                    <a:pt x="21" y="114"/>
                    <a:pt x="21" y="111"/>
                    <a:pt x="21" y="108"/>
                  </a:cubicBezTo>
                  <a:cubicBezTo>
                    <a:pt x="21" y="78"/>
                    <a:pt x="51" y="55"/>
                    <a:pt x="88" y="55"/>
                  </a:cubicBezTo>
                  <a:cubicBezTo>
                    <a:pt x="94" y="55"/>
                    <a:pt x="100" y="56"/>
                    <a:pt x="106" y="57"/>
                  </a:cubicBezTo>
                  <a:cubicBezTo>
                    <a:pt x="106" y="55"/>
                    <a:pt x="106" y="54"/>
                    <a:pt x="106" y="53"/>
                  </a:cubicBezTo>
                  <a:cubicBezTo>
                    <a:pt x="106" y="24"/>
                    <a:pt x="136" y="0"/>
                    <a:pt x="173" y="0"/>
                  </a:cubicBezTo>
                  <a:cubicBezTo>
                    <a:pt x="210" y="0"/>
                    <a:pt x="240" y="24"/>
                    <a:pt x="240" y="53"/>
                  </a:cubicBezTo>
                  <a:cubicBezTo>
                    <a:pt x="240" y="54"/>
                    <a:pt x="240" y="55"/>
                    <a:pt x="239" y="56"/>
                  </a:cubicBezTo>
                  <a:cubicBezTo>
                    <a:pt x="244" y="55"/>
                    <a:pt x="249" y="55"/>
                    <a:pt x="254" y="55"/>
                  </a:cubicBezTo>
                  <a:cubicBezTo>
                    <a:pt x="291" y="55"/>
                    <a:pt x="321" y="78"/>
                    <a:pt x="321" y="108"/>
                  </a:cubicBezTo>
                  <a:cubicBezTo>
                    <a:pt x="321" y="111"/>
                    <a:pt x="321" y="114"/>
                    <a:pt x="320" y="117"/>
                  </a:cubicBezTo>
                  <a:cubicBezTo>
                    <a:pt x="334" y="125"/>
                    <a:pt x="342" y="133"/>
                    <a:pt x="342" y="152"/>
                  </a:cubicBezTo>
                  <a:cubicBezTo>
                    <a:pt x="342" y="172"/>
                    <a:pt x="317" y="197"/>
                    <a:pt x="286" y="197"/>
                  </a:cubicBezTo>
                  <a:cubicBezTo>
                    <a:pt x="198" y="197"/>
                    <a:pt x="198" y="197"/>
                    <a:pt x="198" y="197"/>
                  </a:cubicBezTo>
                  <a:cubicBezTo>
                    <a:pt x="198" y="120"/>
                    <a:pt x="198" y="120"/>
                    <a:pt x="198" y="120"/>
                  </a:cubicBezTo>
                  <a:cubicBezTo>
                    <a:pt x="234" y="120"/>
                    <a:pt x="234" y="120"/>
                    <a:pt x="234" y="120"/>
                  </a:cubicBezTo>
                  <a:cubicBezTo>
                    <a:pt x="171" y="42"/>
                    <a:pt x="171" y="42"/>
                    <a:pt x="171" y="42"/>
                  </a:cubicBezTo>
                  <a:cubicBezTo>
                    <a:pt x="109" y="120"/>
                    <a:pt x="109" y="120"/>
                    <a:pt x="109" y="120"/>
                  </a:cubicBezTo>
                  <a:cubicBezTo>
                    <a:pt x="144" y="120"/>
                    <a:pt x="144" y="120"/>
                    <a:pt x="144" y="120"/>
                  </a:cubicBezTo>
                  <a:cubicBezTo>
                    <a:pt x="144" y="197"/>
                    <a:pt x="144" y="197"/>
                    <a:pt x="144" y="197"/>
                  </a:cubicBezTo>
                  <a:lnTo>
                    <a:pt x="56" y="197"/>
                  </a:lnTo>
                  <a:close/>
                </a:path>
              </a:pathLst>
            </a:cu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111" name="Oval 115"/>
            <p:cNvSpPr>
              <a:spLocks noChangeArrowheads="1"/>
            </p:cNvSpPr>
            <p:nvPr/>
          </p:nvSpPr>
          <p:spPr bwMode="auto">
            <a:xfrm>
              <a:off x="10809107" y="2586035"/>
              <a:ext cx="42361" cy="4399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12" name="Freeform 116"/>
            <p:cNvSpPr>
              <a:spLocks noEditPoints="1"/>
            </p:cNvSpPr>
            <p:nvPr/>
          </p:nvSpPr>
          <p:spPr bwMode="auto">
            <a:xfrm>
              <a:off x="10637218" y="2714748"/>
              <a:ext cx="96942" cy="96127"/>
            </a:xfrm>
            <a:custGeom>
              <a:avLst/>
              <a:gdLst>
                <a:gd name="T0" fmla="*/ 25 w 50"/>
                <a:gd name="T1" fmla="*/ 50 h 50"/>
                <a:gd name="T2" fmla="*/ 50 w 50"/>
                <a:gd name="T3" fmla="*/ 25 h 50"/>
                <a:gd name="T4" fmla="*/ 25 w 50"/>
                <a:gd name="T5" fmla="*/ 0 h 50"/>
                <a:gd name="T6" fmla="*/ 25 w 50"/>
                <a:gd name="T7" fmla="*/ 12 h 50"/>
                <a:gd name="T8" fmla="*/ 39 w 50"/>
                <a:gd name="T9" fmla="*/ 25 h 50"/>
                <a:gd name="T10" fmla="*/ 25 w 50"/>
                <a:gd name="T11" fmla="*/ 39 h 50"/>
                <a:gd name="T12" fmla="*/ 25 w 50"/>
                <a:gd name="T13" fmla="*/ 50 h 50"/>
                <a:gd name="T14" fmla="*/ 25 w 50"/>
                <a:gd name="T15" fmla="*/ 39 h 50"/>
                <a:gd name="T16" fmla="*/ 25 w 50"/>
                <a:gd name="T17" fmla="*/ 39 h 50"/>
                <a:gd name="T18" fmla="*/ 25 w 50"/>
                <a:gd name="T19" fmla="*/ 0 h 50"/>
                <a:gd name="T20" fmla="*/ 0 w 50"/>
                <a:gd name="T21" fmla="*/ 25 h 50"/>
                <a:gd name="T22" fmla="*/ 25 w 50"/>
                <a:gd name="T23" fmla="*/ 50 h 50"/>
                <a:gd name="T24" fmla="*/ 25 w 50"/>
                <a:gd name="T25" fmla="*/ 39 h 50"/>
                <a:gd name="T26" fmla="*/ 25 w 50"/>
                <a:gd name="T27" fmla="*/ 39 h 50"/>
                <a:gd name="T28" fmla="*/ 12 w 50"/>
                <a:gd name="T29" fmla="*/ 25 h 50"/>
                <a:gd name="T30" fmla="*/ 25 w 50"/>
                <a:gd name="T31" fmla="*/ 12 h 50"/>
                <a:gd name="T32" fmla="*/ 25 w 50"/>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0">
                  <a:moveTo>
                    <a:pt x="25" y="50"/>
                  </a:moveTo>
                  <a:cubicBezTo>
                    <a:pt x="39" y="50"/>
                    <a:pt x="50" y="39"/>
                    <a:pt x="50" y="25"/>
                  </a:cubicBezTo>
                  <a:cubicBezTo>
                    <a:pt x="50" y="11"/>
                    <a:pt x="39" y="0"/>
                    <a:pt x="25" y="0"/>
                  </a:cubicBezTo>
                  <a:cubicBezTo>
                    <a:pt x="25" y="12"/>
                    <a:pt x="25" y="12"/>
                    <a:pt x="25" y="12"/>
                  </a:cubicBezTo>
                  <a:cubicBezTo>
                    <a:pt x="33" y="12"/>
                    <a:pt x="39" y="18"/>
                    <a:pt x="39" y="25"/>
                  </a:cubicBezTo>
                  <a:cubicBezTo>
                    <a:pt x="39" y="33"/>
                    <a:pt x="33" y="39"/>
                    <a:pt x="25" y="39"/>
                  </a:cubicBezTo>
                  <a:cubicBezTo>
                    <a:pt x="25" y="50"/>
                    <a:pt x="25" y="50"/>
                    <a:pt x="25" y="50"/>
                  </a:cubicBezTo>
                  <a:close/>
                  <a:moveTo>
                    <a:pt x="25" y="39"/>
                  </a:moveTo>
                  <a:cubicBezTo>
                    <a:pt x="25" y="39"/>
                    <a:pt x="25" y="39"/>
                    <a:pt x="25" y="39"/>
                  </a:cubicBezTo>
                  <a:moveTo>
                    <a:pt x="25" y="0"/>
                  </a:moveTo>
                  <a:cubicBezTo>
                    <a:pt x="11" y="0"/>
                    <a:pt x="0" y="11"/>
                    <a:pt x="0" y="25"/>
                  </a:cubicBezTo>
                  <a:cubicBezTo>
                    <a:pt x="0" y="39"/>
                    <a:pt x="11" y="50"/>
                    <a:pt x="25" y="50"/>
                  </a:cubicBezTo>
                  <a:cubicBezTo>
                    <a:pt x="25" y="39"/>
                    <a:pt x="25" y="39"/>
                    <a:pt x="25" y="39"/>
                  </a:cubicBezTo>
                  <a:cubicBezTo>
                    <a:pt x="25" y="39"/>
                    <a:pt x="25" y="39"/>
                    <a:pt x="25" y="39"/>
                  </a:cubicBezTo>
                  <a:cubicBezTo>
                    <a:pt x="18" y="39"/>
                    <a:pt x="12" y="33"/>
                    <a:pt x="12" y="25"/>
                  </a:cubicBezTo>
                  <a:cubicBezTo>
                    <a:pt x="12" y="18"/>
                    <a:pt x="18" y="12"/>
                    <a:pt x="25" y="12"/>
                  </a:cubicBez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13" name="Freeform 117"/>
            <p:cNvSpPr/>
            <p:nvPr/>
          </p:nvSpPr>
          <p:spPr bwMode="auto">
            <a:xfrm>
              <a:off x="10629886" y="2693567"/>
              <a:ext cx="113235" cy="40732"/>
            </a:xfrm>
            <a:custGeom>
              <a:avLst/>
              <a:gdLst>
                <a:gd name="T0" fmla="*/ 4 w 59"/>
                <a:gd name="T1" fmla="*/ 21 h 21"/>
                <a:gd name="T2" fmla="*/ 7 w 59"/>
                <a:gd name="T3" fmla="*/ 19 h 21"/>
                <a:gd name="T4" fmla="*/ 29 w 59"/>
                <a:gd name="T5" fmla="*/ 7 h 21"/>
                <a:gd name="T6" fmla="*/ 51 w 59"/>
                <a:gd name="T7" fmla="*/ 19 h 21"/>
                <a:gd name="T8" fmla="*/ 57 w 59"/>
                <a:gd name="T9" fmla="*/ 20 h 21"/>
                <a:gd name="T10" fmla="*/ 58 w 59"/>
                <a:gd name="T11" fmla="*/ 15 h 21"/>
                <a:gd name="T12" fmla="*/ 29 w 59"/>
                <a:gd name="T13" fmla="*/ 0 h 21"/>
                <a:gd name="T14" fmla="*/ 1 w 59"/>
                <a:gd name="T15" fmla="*/ 15 h 21"/>
                <a:gd name="T16" fmla="*/ 2 w 59"/>
                <a:gd name="T17" fmla="*/ 20 h 21"/>
                <a:gd name="T18" fmla="*/ 4 w 59"/>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21">
                  <a:moveTo>
                    <a:pt x="4" y="21"/>
                  </a:moveTo>
                  <a:cubicBezTo>
                    <a:pt x="5" y="21"/>
                    <a:pt x="6" y="20"/>
                    <a:pt x="7" y="19"/>
                  </a:cubicBezTo>
                  <a:cubicBezTo>
                    <a:pt x="12" y="12"/>
                    <a:pt x="20" y="7"/>
                    <a:pt x="29" y="7"/>
                  </a:cubicBezTo>
                  <a:cubicBezTo>
                    <a:pt x="38" y="7"/>
                    <a:pt x="46" y="12"/>
                    <a:pt x="51" y="19"/>
                  </a:cubicBezTo>
                  <a:cubicBezTo>
                    <a:pt x="52" y="21"/>
                    <a:pt x="55" y="21"/>
                    <a:pt x="57" y="20"/>
                  </a:cubicBezTo>
                  <a:cubicBezTo>
                    <a:pt x="58" y="19"/>
                    <a:pt x="59" y="16"/>
                    <a:pt x="58" y="15"/>
                  </a:cubicBezTo>
                  <a:cubicBezTo>
                    <a:pt x="51" y="5"/>
                    <a:pt x="41" y="0"/>
                    <a:pt x="29" y="0"/>
                  </a:cubicBezTo>
                  <a:cubicBezTo>
                    <a:pt x="18" y="0"/>
                    <a:pt x="7" y="5"/>
                    <a:pt x="1" y="15"/>
                  </a:cubicBezTo>
                  <a:cubicBezTo>
                    <a:pt x="0" y="16"/>
                    <a:pt x="0" y="19"/>
                    <a:pt x="2" y="20"/>
                  </a:cubicBezTo>
                  <a:cubicBezTo>
                    <a:pt x="2" y="21"/>
                    <a:pt x="3" y="21"/>
                    <a:pt x="4"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14" name="Freeform 118"/>
            <p:cNvSpPr>
              <a:spLocks noEditPoints="1"/>
            </p:cNvSpPr>
            <p:nvPr/>
          </p:nvSpPr>
          <p:spPr bwMode="auto">
            <a:xfrm>
              <a:off x="10810736" y="2714748"/>
              <a:ext cx="96127" cy="96127"/>
            </a:xfrm>
            <a:custGeom>
              <a:avLst/>
              <a:gdLst>
                <a:gd name="T0" fmla="*/ 25 w 50"/>
                <a:gd name="T1" fmla="*/ 0 h 50"/>
                <a:gd name="T2" fmla="*/ 25 w 50"/>
                <a:gd name="T3" fmla="*/ 0 h 50"/>
                <a:gd name="T4" fmla="*/ 25 w 50"/>
                <a:gd name="T5" fmla="*/ 12 h 50"/>
                <a:gd name="T6" fmla="*/ 25 w 50"/>
                <a:gd name="T7" fmla="*/ 12 h 50"/>
                <a:gd name="T8" fmla="*/ 39 w 50"/>
                <a:gd name="T9" fmla="*/ 25 h 50"/>
                <a:gd name="T10" fmla="*/ 25 w 50"/>
                <a:gd name="T11" fmla="*/ 39 h 50"/>
                <a:gd name="T12" fmla="*/ 25 w 50"/>
                <a:gd name="T13" fmla="*/ 39 h 50"/>
                <a:gd name="T14" fmla="*/ 25 w 50"/>
                <a:gd name="T15" fmla="*/ 39 h 50"/>
                <a:gd name="T16" fmla="*/ 25 w 50"/>
                <a:gd name="T17" fmla="*/ 50 h 50"/>
                <a:gd name="T18" fmla="*/ 25 w 50"/>
                <a:gd name="T19" fmla="*/ 50 h 50"/>
                <a:gd name="T20" fmla="*/ 50 w 50"/>
                <a:gd name="T21" fmla="*/ 25 h 50"/>
                <a:gd name="T22" fmla="*/ 25 w 50"/>
                <a:gd name="T23" fmla="*/ 0 h 50"/>
                <a:gd name="T24" fmla="*/ 25 w 50"/>
                <a:gd name="T25" fmla="*/ 0 h 50"/>
                <a:gd name="T26" fmla="*/ 0 w 50"/>
                <a:gd name="T27" fmla="*/ 25 h 50"/>
                <a:gd name="T28" fmla="*/ 25 w 50"/>
                <a:gd name="T29" fmla="*/ 50 h 50"/>
                <a:gd name="T30" fmla="*/ 25 w 50"/>
                <a:gd name="T31" fmla="*/ 39 h 50"/>
                <a:gd name="T32" fmla="*/ 12 w 50"/>
                <a:gd name="T33" fmla="*/ 25 h 50"/>
                <a:gd name="T34" fmla="*/ 25 w 50"/>
                <a:gd name="T35" fmla="*/ 12 h 50"/>
                <a:gd name="T36" fmla="*/ 25 w 50"/>
                <a:gd name="T3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50">
                  <a:moveTo>
                    <a:pt x="25" y="0"/>
                  </a:moveTo>
                  <a:cubicBezTo>
                    <a:pt x="25" y="0"/>
                    <a:pt x="25" y="0"/>
                    <a:pt x="25" y="0"/>
                  </a:cubicBezTo>
                  <a:cubicBezTo>
                    <a:pt x="25" y="12"/>
                    <a:pt x="25" y="12"/>
                    <a:pt x="25" y="12"/>
                  </a:cubicBezTo>
                  <a:cubicBezTo>
                    <a:pt x="25" y="12"/>
                    <a:pt x="25" y="12"/>
                    <a:pt x="25" y="12"/>
                  </a:cubicBezTo>
                  <a:cubicBezTo>
                    <a:pt x="33" y="12"/>
                    <a:pt x="39" y="18"/>
                    <a:pt x="39" y="25"/>
                  </a:cubicBezTo>
                  <a:cubicBezTo>
                    <a:pt x="39" y="33"/>
                    <a:pt x="33" y="39"/>
                    <a:pt x="25" y="39"/>
                  </a:cubicBezTo>
                  <a:cubicBezTo>
                    <a:pt x="25" y="39"/>
                    <a:pt x="25" y="39"/>
                    <a:pt x="25" y="39"/>
                  </a:cubicBezTo>
                  <a:cubicBezTo>
                    <a:pt x="25" y="39"/>
                    <a:pt x="25" y="39"/>
                    <a:pt x="25" y="39"/>
                  </a:cubicBezTo>
                  <a:cubicBezTo>
                    <a:pt x="25" y="50"/>
                    <a:pt x="25" y="50"/>
                    <a:pt x="25" y="50"/>
                  </a:cubicBezTo>
                  <a:cubicBezTo>
                    <a:pt x="25" y="50"/>
                    <a:pt x="25" y="50"/>
                    <a:pt x="25" y="50"/>
                  </a:cubicBezTo>
                  <a:cubicBezTo>
                    <a:pt x="39" y="50"/>
                    <a:pt x="50" y="39"/>
                    <a:pt x="50" y="25"/>
                  </a:cubicBezTo>
                  <a:cubicBezTo>
                    <a:pt x="50" y="11"/>
                    <a:pt x="39" y="0"/>
                    <a:pt x="25" y="0"/>
                  </a:cubicBezTo>
                  <a:close/>
                  <a:moveTo>
                    <a:pt x="25" y="0"/>
                  </a:moveTo>
                  <a:cubicBezTo>
                    <a:pt x="12" y="0"/>
                    <a:pt x="0" y="11"/>
                    <a:pt x="0" y="25"/>
                  </a:cubicBezTo>
                  <a:cubicBezTo>
                    <a:pt x="0" y="39"/>
                    <a:pt x="12" y="50"/>
                    <a:pt x="25" y="50"/>
                  </a:cubicBezTo>
                  <a:cubicBezTo>
                    <a:pt x="25" y="39"/>
                    <a:pt x="25" y="39"/>
                    <a:pt x="25" y="39"/>
                  </a:cubicBezTo>
                  <a:cubicBezTo>
                    <a:pt x="18" y="39"/>
                    <a:pt x="12" y="33"/>
                    <a:pt x="12" y="25"/>
                  </a:cubicBezTo>
                  <a:cubicBezTo>
                    <a:pt x="12" y="18"/>
                    <a:pt x="18" y="12"/>
                    <a:pt x="25" y="12"/>
                  </a:cubicBez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15" name="Freeform 119"/>
            <p:cNvSpPr/>
            <p:nvPr/>
          </p:nvSpPr>
          <p:spPr bwMode="auto">
            <a:xfrm>
              <a:off x="10803404" y="2693567"/>
              <a:ext cx="113235" cy="40732"/>
            </a:xfrm>
            <a:custGeom>
              <a:avLst/>
              <a:gdLst>
                <a:gd name="T0" fmla="*/ 29 w 59"/>
                <a:gd name="T1" fmla="*/ 0 h 21"/>
                <a:gd name="T2" fmla="*/ 1 w 59"/>
                <a:gd name="T3" fmla="*/ 15 h 21"/>
                <a:gd name="T4" fmla="*/ 2 w 59"/>
                <a:gd name="T5" fmla="*/ 20 h 21"/>
                <a:gd name="T6" fmla="*/ 4 w 59"/>
                <a:gd name="T7" fmla="*/ 21 h 21"/>
                <a:gd name="T8" fmla="*/ 7 w 59"/>
                <a:gd name="T9" fmla="*/ 19 h 21"/>
                <a:gd name="T10" fmla="*/ 29 w 59"/>
                <a:gd name="T11" fmla="*/ 7 h 21"/>
                <a:gd name="T12" fmla="*/ 51 w 59"/>
                <a:gd name="T13" fmla="*/ 19 h 21"/>
                <a:gd name="T14" fmla="*/ 57 w 59"/>
                <a:gd name="T15" fmla="*/ 20 h 21"/>
                <a:gd name="T16" fmla="*/ 58 w 59"/>
                <a:gd name="T17" fmla="*/ 15 h 21"/>
                <a:gd name="T18" fmla="*/ 29 w 59"/>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21">
                  <a:moveTo>
                    <a:pt x="29" y="0"/>
                  </a:moveTo>
                  <a:cubicBezTo>
                    <a:pt x="18" y="0"/>
                    <a:pt x="7" y="5"/>
                    <a:pt x="1" y="15"/>
                  </a:cubicBezTo>
                  <a:cubicBezTo>
                    <a:pt x="0" y="16"/>
                    <a:pt x="0" y="19"/>
                    <a:pt x="2" y="20"/>
                  </a:cubicBezTo>
                  <a:cubicBezTo>
                    <a:pt x="3" y="21"/>
                    <a:pt x="3" y="21"/>
                    <a:pt x="4" y="21"/>
                  </a:cubicBezTo>
                  <a:cubicBezTo>
                    <a:pt x="5" y="21"/>
                    <a:pt x="7" y="20"/>
                    <a:pt x="7" y="19"/>
                  </a:cubicBezTo>
                  <a:cubicBezTo>
                    <a:pt x="12" y="12"/>
                    <a:pt x="20" y="7"/>
                    <a:pt x="29" y="7"/>
                  </a:cubicBezTo>
                  <a:cubicBezTo>
                    <a:pt x="38" y="7"/>
                    <a:pt x="46" y="12"/>
                    <a:pt x="51" y="19"/>
                  </a:cubicBezTo>
                  <a:cubicBezTo>
                    <a:pt x="53" y="21"/>
                    <a:pt x="55" y="21"/>
                    <a:pt x="57" y="20"/>
                  </a:cubicBezTo>
                  <a:cubicBezTo>
                    <a:pt x="58" y="19"/>
                    <a:pt x="59" y="16"/>
                    <a:pt x="58" y="15"/>
                  </a:cubicBezTo>
                  <a:cubicBezTo>
                    <a:pt x="51" y="5"/>
                    <a:pt x="41" y="0"/>
                    <a:pt x="2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16" name="Freeform 120"/>
            <p:cNvSpPr/>
            <p:nvPr/>
          </p:nvSpPr>
          <p:spPr bwMode="auto">
            <a:xfrm>
              <a:off x="10718682" y="2610474"/>
              <a:ext cx="167001" cy="197143"/>
            </a:xfrm>
            <a:custGeom>
              <a:avLst/>
              <a:gdLst>
                <a:gd name="T0" fmla="*/ 58 w 87"/>
                <a:gd name="T1" fmla="*/ 37 h 102"/>
                <a:gd name="T2" fmla="*/ 61 w 87"/>
                <a:gd name="T3" fmla="*/ 38 h 102"/>
                <a:gd name="T4" fmla="*/ 83 w 87"/>
                <a:gd name="T5" fmla="*/ 28 h 102"/>
                <a:gd name="T6" fmla="*/ 86 w 87"/>
                <a:gd name="T7" fmla="*/ 21 h 102"/>
                <a:gd name="T8" fmla="*/ 79 w 87"/>
                <a:gd name="T9" fmla="*/ 18 h 102"/>
                <a:gd name="T10" fmla="*/ 64 w 87"/>
                <a:gd name="T11" fmla="*/ 25 h 102"/>
                <a:gd name="T12" fmla="*/ 61 w 87"/>
                <a:gd name="T13" fmla="*/ 25 h 102"/>
                <a:gd name="T14" fmla="*/ 37 w 87"/>
                <a:gd name="T15" fmla="*/ 1 h 102"/>
                <a:gd name="T16" fmla="*/ 34 w 87"/>
                <a:gd name="T17" fmla="*/ 1 h 102"/>
                <a:gd name="T18" fmla="*/ 0 w 87"/>
                <a:gd name="T19" fmla="*/ 35 h 102"/>
                <a:gd name="T20" fmla="*/ 0 w 87"/>
                <a:gd name="T21" fmla="*/ 37 h 102"/>
                <a:gd name="T22" fmla="*/ 24 w 87"/>
                <a:gd name="T23" fmla="*/ 57 h 102"/>
                <a:gd name="T24" fmla="*/ 24 w 87"/>
                <a:gd name="T25" fmla="*/ 60 h 102"/>
                <a:gd name="T26" fmla="*/ 12 w 87"/>
                <a:gd name="T27" fmla="*/ 86 h 102"/>
                <a:gd name="T28" fmla="*/ 13 w 87"/>
                <a:gd name="T29" fmla="*/ 89 h 102"/>
                <a:gd name="T30" fmla="*/ 20 w 87"/>
                <a:gd name="T31" fmla="*/ 99 h 102"/>
                <a:gd name="T32" fmla="*/ 26 w 87"/>
                <a:gd name="T33" fmla="*/ 102 h 102"/>
                <a:gd name="T34" fmla="*/ 31 w 87"/>
                <a:gd name="T35" fmla="*/ 101 h 102"/>
                <a:gd name="T36" fmla="*/ 32 w 87"/>
                <a:gd name="T37" fmla="*/ 91 h 102"/>
                <a:gd name="T38" fmla="*/ 30 w 87"/>
                <a:gd name="T39" fmla="*/ 87 h 102"/>
                <a:gd name="T40" fmla="*/ 29 w 87"/>
                <a:gd name="T41" fmla="*/ 84 h 102"/>
                <a:gd name="T42" fmla="*/ 41 w 87"/>
                <a:gd name="T43" fmla="*/ 56 h 102"/>
                <a:gd name="T44" fmla="*/ 41 w 87"/>
                <a:gd name="T45" fmla="*/ 53 h 102"/>
                <a:gd name="T46" fmla="*/ 28 w 87"/>
                <a:gd name="T47" fmla="*/ 41 h 102"/>
                <a:gd name="T48" fmla="*/ 27 w 87"/>
                <a:gd name="T49" fmla="*/ 39 h 102"/>
                <a:gd name="T50" fmla="*/ 42 w 87"/>
                <a:gd name="T51" fmla="*/ 24 h 102"/>
                <a:gd name="T52" fmla="*/ 45 w 87"/>
                <a:gd name="T53" fmla="*/ 24 h 102"/>
                <a:gd name="T54" fmla="*/ 58 w 87"/>
                <a:gd name="T55" fmla="*/ 3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102">
                  <a:moveTo>
                    <a:pt x="58" y="37"/>
                  </a:moveTo>
                  <a:cubicBezTo>
                    <a:pt x="59" y="38"/>
                    <a:pt x="60" y="38"/>
                    <a:pt x="61" y="38"/>
                  </a:cubicBezTo>
                  <a:cubicBezTo>
                    <a:pt x="83" y="28"/>
                    <a:pt x="83" y="28"/>
                    <a:pt x="83" y="28"/>
                  </a:cubicBezTo>
                  <a:cubicBezTo>
                    <a:pt x="86" y="27"/>
                    <a:pt x="87" y="24"/>
                    <a:pt x="86" y="21"/>
                  </a:cubicBezTo>
                  <a:cubicBezTo>
                    <a:pt x="85" y="18"/>
                    <a:pt x="81" y="17"/>
                    <a:pt x="79" y="18"/>
                  </a:cubicBezTo>
                  <a:cubicBezTo>
                    <a:pt x="64" y="25"/>
                    <a:pt x="64" y="25"/>
                    <a:pt x="64" y="25"/>
                  </a:cubicBezTo>
                  <a:cubicBezTo>
                    <a:pt x="63" y="26"/>
                    <a:pt x="62" y="26"/>
                    <a:pt x="61" y="25"/>
                  </a:cubicBezTo>
                  <a:cubicBezTo>
                    <a:pt x="37" y="1"/>
                    <a:pt x="37" y="1"/>
                    <a:pt x="37" y="1"/>
                  </a:cubicBezTo>
                  <a:cubicBezTo>
                    <a:pt x="36" y="0"/>
                    <a:pt x="35" y="0"/>
                    <a:pt x="34" y="1"/>
                  </a:cubicBezTo>
                  <a:cubicBezTo>
                    <a:pt x="0" y="35"/>
                    <a:pt x="0" y="35"/>
                    <a:pt x="0" y="35"/>
                  </a:cubicBezTo>
                  <a:cubicBezTo>
                    <a:pt x="0" y="36"/>
                    <a:pt x="0" y="37"/>
                    <a:pt x="0" y="37"/>
                  </a:cubicBezTo>
                  <a:cubicBezTo>
                    <a:pt x="5" y="41"/>
                    <a:pt x="19" y="53"/>
                    <a:pt x="24" y="57"/>
                  </a:cubicBezTo>
                  <a:cubicBezTo>
                    <a:pt x="24" y="58"/>
                    <a:pt x="24" y="59"/>
                    <a:pt x="24" y="60"/>
                  </a:cubicBezTo>
                  <a:cubicBezTo>
                    <a:pt x="12" y="86"/>
                    <a:pt x="12" y="86"/>
                    <a:pt x="12" y="86"/>
                  </a:cubicBezTo>
                  <a:cubicBezTo>
                    <a:pt x="12" y="87"/>
                    <a:pt x="12" y="88"/>
                    <a:pt x="13" y="89"/>
                  </a:cubicBezTo>
                  <a:cubicBezTo>
                    <a:pt x="20" y="99"/>
                    <a:pt x="20" y="99"/>
                    <a:pt x="20" y="99"/>
                  </a:cubicBezTo>
                  <a:cubicBezTo>
                    <a:pt x="22" y="101"/>
                    <a:pt x="24" y="102"/>
                    <a:pt x="26" y="102"/>
                  </a:cubicBezTo>
                  <a:cubicBezTo>
                    <a:pt x="28" y="102"/>
                    <a:pt x="29" y="102"/>
                    <a:pt x="31" y="101"/>
                  </a:cubicBezTo>
                  <a:cubicBezTo>
                    <a:pt x="34" y="99"/>
                    <a:pt x="35" y="94"/>
                    <a:pt x="32" y="91"/>
                  </a:cubicBezTo>
                  <a:cubicBezTo>
                    <a:pt x="30" y="87"/>
                    <a:pt x="30" y="87"/>
                    <a:pt x="30" y="87"/>
                  </a:cubicBezTo>
                  <a:cubicBezTo>
                    <a:pt x="29" y="86"/>
                    <a:pt x="29" y="85"/>
                    <a:pt x="29" y="84"/>
                  </a:cubicBezTo>
                  <a:cubicBezTo>
                    <a:pt x="41" y="56"/>
                    <a:pt x="41" y="56"/>
                    <a:pt x="41" y="56"/>
                  </a:cubicBezTo>
                  <a:cubicBezTo>
                    <a:pt x="41" y="55"/>
                    <a:pt x="41" y="54"/>
                    <a:pt x="41" y="53"/>
                  </a:cubicBezTo>
                  <a:cubicBezTo>
                    <a:pt x="38" y="51"/>
                    <a:pt x="31" y="44"/>
                    <a:pt x="28" y="41"/>
                  </a:cubicBezTo>
                  <a:cubicBezTo>
                    <a:pt x="27" y="40"/>
                    <a:pt x="27" y="39"/>
                    <a:pt x="27" y="39"/>
                  </a:cubicBezTo>
                  <a:cubicBezTo>
                    <a:pt x="42" y="24"/>
                    <a:pt x="42" y="24"/>
                    <a:pt x="42" y="24"/>
                  </a:cubicBezTo>
                  <a:cubicBezTo>
                    <a:pt x="43" y="24"/>
                    <a:pt x="44" y="24"/>
                    <a:pt x="45" y="24"/>
                  </a:cubicBezTo>
                  <a:lnTo>
                    <a:pt x="58" y="3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17" name="Freeform 121"/>
            <p:cNvSpPr/>
            <p:nvPr/>
          </p:nvSpPr>
          <p:spPr bwMode="auto">
            <a:xfrm>
              <a:off x="10273889" y="6132157"/>
              <a:ext cx="860258" cy="703033"/>
            </a:xfrm>
            <a:custGeom>
              <a:avLst/>
              <a:gdLst>
                <a:gd name="T0" fmla="*/ 26 w 447"/>
                <a:gd name="T1" fmla="*/ 305 h 365"/>
                <a:gd name="T2" fmla="*/ 0 w 447"/>
                <a:gd name="T3" fmla="*/ 259 h 365"/>
                <a:gd name="T4" fmla="*/ 417 w 447"/>
                <a:gd name="T5" fmla="*/ 0 h 365"/>
                <a:gd name="T6" fmla="*/ 432 w 447"/>
                <a:gd name="T7" fmla="*/ 87 h 365"/>
                <a:gd name="T8" fmla="*/ 26 w 447"/>
                <a:gd name="T9" fmla="*/ 305 h 365"/>
              </a:gdLst>
              <a:ahLst/>
              <a:cxnLst>
                <a:cxn ang="0">
                  <a:pos x="T0" y="T1"/>
                </a:cxn>
                <a:cxn ang="0">
                  <a:pos x="T2" y="T3"/>
                </a:cxn>
                <a:cxn ang="0">
                  <a:pos x="T4" y="T5"/>
                </a:cxn>
                <a:cxn ang="0">
                  <a:pos x="T6" y="T7"/>
                </a:cxn>
                <a:cxn ang="0">
                  <a:pos x="T8" y="T9"/>
                </a:cxn>
              </a:cxnLst>
              <a:rect l="0" t="0" r="r" b="b"/>
              <a:pathLst>
                <a:path w="447" h="365">
                  <a:moveTo>
                    <a:pt x="26" y="305"/>
                  </a:moveTo>
                  <a:cubicBezTo>
                    <a:pt x="10" y="300"/>
                    <a:pt x="0" y="259"/>
                    <a:pt x="0" y="259"/>
                  </a:cubicBezTo>
                  <a:cubicBezTo>
                    <a:pt x="41" y="210"/>
                    <a:pt x="299" y="47"/>
                    <a:pt x="417" y="0"/>
                  </a:cubicBezTo>
                  <a:cubicBezTo>
                    <a:pt x="417" y="0"/>
                    <a:pt x="447" y="28"/>
                    <a:pt x="432" y="87"/>
                  </a:cubicBezTo>
                  <a:cubicBezTo>
                    <a:pt x="417" y="145"/>
                    <a:pt x="122" y="365"/>
                    <a:pt x="26" y="305"/>
                  </a:cubicBezTo>
                  <a:close/>
                </a:path>
              </a:pathLst>
            </a:custGeom>
            <a:solidFill>
              <a:srgbClr val="DBF4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18" name="Freeform 122"/>
            <p:cNvSpPr/>
            <p:nvPr/>
          </p:nvSpPr>
          <p:spPr bwMode="auto">
            <a:xfrm>
              <a:off x="10265743" y="6157411"/>
              <a:ext cx="1129089" cy="700589"/>
            </a:xfrm>
            <a:custGeom>
              <a:avLst/>
              <a:gdLst>
                <a:gd name="T0" fmla="*/ 50 w 586"/>
                <a:gd name="T1" fmla="*/ 362 h 364"/>
                <a:gd name="T2" fmla="*/ 13 w 586"/>
                <a:gd name="T3" fmla="*/ 297 h 364"/>
                <a:gd name="T4" fmla="*/ 109 w 586"/>
                <a:gd name="T5" fmla="*/ 199 h 364"/>
                <a:gd name="T6" fmla="*/ 436 w 586"/>
                <a:gd name="T7" fmla="*/ 0 h 364"/>
                <a:gd name="T8" fmla="*/ 586 w 586"/>
                <a:gd name="T9" fmla="*/ 211 h 364"/>
                <a:gd name="T10" fmla="*/ 585 w 586"/>
                <a:gd name="T11" fmla="*/ 362 h 364"/>
                <a:gd name="T12" fmla="*/ 250 w 586"/>
                <a:gd name="T13" fmla="*/ 362 h 364"/>
                <a:gd name="T14" fmla="*/ 250 w 586"/>
                <a:gd name="T15" fmla="*/ 364 h 364"/>
                <a:gd name="T16" fmla="*/ 50 w 586"/>
                <a:gd name="T17" fmla="*/ 362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6" h="364">
                  <a:moveTo>
                    <a:pt x="50" y="362"/>
                  </a:moveTo>
                  <a:cubicBezTo>
                    <a:pt x="19" y="311"/>
                    <a:pt x="21" y="310"/>
                    <a:pt x="13" y="297"/>
                  </a:cubicBezTo>
                  <a:cubicBezTo>
                    <a:pt x="0" y="273"/>
                    <a:pt x="39" y="249"/>
                    <a:pt x="109" y="199"/>
                  </a:cubicBezTo>
                  <a:cubicBezTo>
                    <a:pt x="179" y="149"/>
                    <a:pt x="411" y="10"/>
                    <a:pt x="436" y="0"/>
                  </a:cubicBezTo>
                  <a:cubicBezTo>
                    <a:pt x="448" y="17"/>
                    <a:pt x="550" y="162"/>
                    <a:pt x="586" y="211"/>
                  </a:cubicBezTo>
                  <a:cubicBezTo>
                    <a:pt x="585" y="362"/>
                    <a:pt x="585" y="362"/>
                    <a:pt x="585" y="362"/>
                  </a:cubicBezTo>
                  <a:cubicBezTo>
                    <a:pt x="250" y="362"/>
                    <a:pt x="250" y="362"/>
                    <a:pt x="250" y="362"/>
                  </a:cubicBezTo>
                  <a:cubicBezTo>
                    <a:pt x="250" y="364"/>
                    <a:pt x="250" y="364"/>
                    <a:pt x="250" y="364"/>
                  </a:cubicBezTo>
                  <a:lnTo>
                    <a:pt x="50" y="362"/>
                  </a:ln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19" name="Freeform 123"/>
            <p:cNvSpPr/>
            <p:nvPr/>
          </p:nvSpPr>
          <p:spPr bwMode="auto">
            <a:xfrm>
              <a:off x="10298328" y="6194070"/>
              <a:ext cx="1096504" cy="660672"/>
            </a:xfrm>
            <a:custGeom>
              <a:avLst/>
              <a:gdLst>
                <a:gd name="T0" fmla="*/ 48 w 569"/>
                <a:gd name="T1" fmla="*/ 343 h 343"/>
                <a:gd name="T2" fmla="*/ 12 w 569"/>
                <a:gd name="T3" fmla="*/ 282 h 343"/>
                <a:gd name="T4" fmla="*/ 103 w 569"/>
                <a:gd name="T5" fmla="*/ 189 h 343"/>
                <a:gd name="T6" fmla="*/ 413 w 569"/>
                <a:gd name="T7" fmla="*/ 0 h 343"/>
                <a:gd name="T8" fmla="*/ 569 w 569"/>
                <a:gd name="T9" fmla="*/ 221 h 343"/>
                <a:gd name="T10" fmla="*/ 569 w 569"/>
                <a:gd name="T11" fmla="*/ 343 h 343"/>
                <a:gd name="T12" fmla="*/ 233 w 569"/>
                <a:gd name="T13" fmla="*/ 343 h 343"/>
                <a:gd name="T14" fmla="*/ 233 w 569"/>
                <a:gd name="T15" fmla="*/ 343 h 343"/>
                <a:gd name="T16" fmla="*/ 48 w 569"/>
                <a:gd name="T1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9" h="343">
                  <a:moveTo>
                    <a:pt x="48" y="343"/>
                  </a:moveTo>
                  <a:cubicBezTo>
                    <a:pt x="30" y="313"/>
                    <a:pt x="24" y="300"/>
                    <a:pt x="12" y="282"/>
                  </a:cubicBezTo>
                  <a:cubicBezTo>
                    <a:pt x="0" y="263"/>
                    <a:pt x="37" y="236"/>
                    <a:pt x="103" y="189"/>
                  </a:cubicBezTo>
                  <a:cubicBezTo>
                    <a:pt x="169" y="141"/>
                    <a:pt x="388" y="10"/>
                    <a:pt x="413" y="0"/>
                  </a:cubicBezTo>
                  <a:cubicBezTo>
                    <a:pt x="418" y="11"/>
                    <a:pt x="524" y="160"/>
                    <a:pt x="569" y="221"/>
                  </a:cubicBezTo>
                  <a:cubicBezTo>
                    <a:pt x="569" y="343"/>
                    <a:pt x="569" y="343"/>
                    <a:pt x="569" y="343"/>
                  </a:cubicBezTo>
                  <a:cubicBezTo>
                    <a:pt x="233" y="343"/>
                    <a:pt x="233" y="343"/>
                    <a:pt x="233" y="343"/>
                  </a:cubicBezTo>
                  <a:cubicBezTo>
                    <a:pt x="233" y="343"/>
                    <a:pt x="233" y="343"/>
                    <a:pt x="233" y="343"/>
                  </a:cubicBezTo>
                  <a:lnTo>
                    <a:pt x="48" y="343"/>
                  </a:lnTo>
                  <a:close/>
                </a:path>
              </a:pathLst>
            </a:custGeom>
            <a:solidFill>
              <a:srgbClr val="0F37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20" name="Freeform 124"/>
            <p:cNvSpPr/>
            <p:nvPr/>
          </p:nvSpPr>
          <p:spPr bwMode="auto">
            <a:xfrm>
              <a:off x="10830287" y="6405876"/>
              <a:ext cx="296528" cy="448866"/>
            </a:xfrm>
            <a:custGeom>
              <a:avLst/>
              <a:gdLst>
                <a:gd name="T0" fmla="*/ 0 w 154"/>
                <a:gd name="T1" fmla="*/ 0 h 233"/>
                <a:gd name="T2" fmla="*/ 145 w 154"/>
                <a:gd name="T3" fmla="*/ 233 h 233"/>
                <a:gd name="T4" fmla="*/ 154 w 154"/>
                <a:gd name="T5" fmla="*/ 233 h 233"/>
                <a:gd name="T6" fmla="*/ 0 w 154"/>
                <a:gd name="T7" fmla="*/ 0 h 233"/>
              </a:gdLst>
              <a:ahLst/>
              <a:cxnLst>
                <a:cxn ang="0">
                  <a:pos x="T0" y="T1"/>
                </a:cxn>
                <a:cxn ang="0">
                  <a:pos x="T2" y="T3"/>
                </a:cxn>
                <a:cxn ang="0">
                  <a:pos x="T4" y="T5"/>
                </a:cxn>
                <a:cxn ang="0">
                  <a:pos x="T6" y="T7"/>
                </a:cxn>
              </a:cxnLst>
              <a:rect l="0" t="0" r="r" b="b"/>
              <a:pathLst>
                <a:path w="154" h="233">
                  <a:moveTo>
                    <a:pt x="0" y="0"/>
                  </a:moveTo>
                  <a:cubicBezTo>
                    <a:pt x="43" y="80"/>
                    <a:pt x="99" y="167"/>
                    <a:pt x="145" y="233"/>
                  </a:cubicBezTo>
                  <a:cubicBezTo>
                    <a:pt x="154" y="233"/>
                    <a:pt x="154" y="233"/>
                    <a:pt x="154" y="233"/>
                  </a:cubicBezTo>
                  <a:cubicBezTo>
                    <a:pt x="115" y="164"/>
                    <a:pt x="55" y="76"/>
                    <a:pt x="0" y="0"/>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21" name="Freeform 125"/>
            <p:cNvSpPr>
              <a:spLocks noEditPoints="1"/>
            </p:cNvSpPr>
            <p:nvPr/>
          </p:nvSpPr>
          <p:spPr bwMode="auto">
            <a:xfrm>
              <a:off x="10824585" y="6650267"/>
              <a:ext cx="165372" cy="146635"/>
            </a:xfrm>
            <a:custGeom>
              <a:avLst/>
              <a:gdLst>
                <a:gd name="T0" fmla="*/ 43 w 86"/>
                <a:gd name="T1" fmla="*/ 0 h 76"/>
                <a:gd name="T2" fmla="*/ 61 w 86"/>
                <a:gd name="T3" fmla="*/ 4 h 76"/>
                <a:gd name="T4" fmla="*/ 77 w 86"/>
                <a:gd name="T5" fmla="*/ 55 h 76"/>
                <a:gd name="T6" fmla="*/ 43 w 86"/>
                <a:gd name="T7" fmla="*/ 76 h 76"/>
                <a:gd name="T8" fmla="*/ 43 w 86"/>
                <a:gd name="T9" fmla="*/ 67 h 76"/>
                <a:gd name="T10" fmla="*/ 69 w 86"/>
                <a:gd name="T11" fmla="*/ 51 h 76"/>
                <a:gd name="T12" fmla="*/ 57 w 86"/>
                <a:gd name="T13" fmla="*/ 12 h 76"/>
                <a:gd name="T14" fmla="*/ 43 w 86"/>
                <a:gd name="T15" fmla="*/ 9 h 76"/>
                <a:gd name="T16" fmla="*/ 43 w 86"/>
                <a:gd name="T17" fmla="*/ 0 h 76"/>
                <a:gd name="T18" fmla="*/ 25 w 86"/>
                <a:gd name="T19" fmla="*/ 71 h 76"/>
                <a:gd name="T20" fmla="*/ 10 w 86"/>
                <a:gd name="T21" fmla="*/ 20 h 76"/>
                <a:gd name="T22" fmla="*/ 43 w 86"/>
                <a:gd name="T23" fmla="*/ 0 h 76"/>
                <a:gd name="T24" fmla="*/ 43 w 86"/>
                <a:gd name="T25" fmla="*/ 9 h 76"/>
                <a:gd name="T26" fmla="*/ 17 w 86"/>
                <a:gd name="T27" fmla="*/ 24 h 76"/>
                <a:gd name="T28" fmla="*/ 30 w 86"/>
                <a:gd name="T29" fmla="*/ 63 h 76"/>
                <a:gd name="T30" fmla="*/ 43 w 86"/>
                <a:gd name="T31" fmla="*/ 67 h 76"/>
                <a:gd name="T32" fmla="*/ 43 w 86"/>
                <a:gd name="T33" fmla="*/ 76 h 76"/>
                <a:gd name="T34" fmla="*/ 25 w 86"/>
                <a:gd name="T35"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76">
                  <a:moveTo>
                    <a:pt x="43" y="0"/>
                  </a:moveTo>
                  <a:cubicBezTo>
                    <a:pt x="49" y="0"/>
                    <a:pt x="55" y="1"/>
                    <a:pt x="61" y="4"/>
                  </a:cubicBezTo>
                  <a:cubicBezTo>
                    <a:pt x="79" y="14"/>
                    <a:pt x="86" y="37"/>
                    <a:pt x="77" y="55"/>
                  </a:cubicBezTo>
                  <a:cubicBezTo>
                    <a:pt x="70" y="68"/>
                    <a:pt x="57" y="76"/>
                    <a:pt x="43" y="76"/>
                  </a:cubicBezTo>
                  <a:cubicBezTo>
                    <a:pt x="43" y="67"/>
                    <a:pt x="43" y="67"/>
                    <a:pt x="43" y="67"/>
                  </a:cubicBezTo>
                  <a:cubicBezTo>
                    <a:pt x="54" y="67"/>
                    <a:pt x="64" y="61"/>
                    <a:pt x="69" y="51"/>
                  </a:cubicBezTo>
                  <a:cubicBezTo>
                    <a:pt x="76" y="37"/>
                    <a:pt x="71" y="19"/>
                    <a:pt x="57" y="12"/>
                  </a:cubicBezTo>
                  <a:cubicBezTo>
                    <a:pt x="52" y="10"/>
                    <a:pt x="48" y="9"/>
                    <a:pt x="43" y="9"/>
                  </a:cubicBezTo>
                  <a:lnTo>
                    <a:pt x="43" y="0"/>
                  </a:lnTo>
                  <a:close/>
                  <a:moveTo>
                    <a:pt x="25" y="71"/>
                  </a:moveTo>
                  <a:cubicBezTo>
                    <a:pt x="7" y="61"/>
                    <a:pt x="0" y="38"/>
                    <a:pt x="10" y="20"/>
                  </a:cubicBezTo>
                  <a:cubicBezTo>
                    <a:pt x="16" y="7"/>
                    <a:pt x="30" y="0"/>
                    <a:pt x="43" y="0"/>
                  </a:cubicBezTo>
                  <a:cubicBezTo>
                    <a:pt x="43" y="9"/>
                    <a:pt x="43" y="9"/>
                    <a:pt x="43" y="9"/>
                  </a:cubicBezTo>
                  <a:cubicBezTo>
                    <a:pt x="33" y="9"/>
                    <a:pt x="23" y="14"/>
                    <a:pt x="17" y="24"/>
                  </a:cubicBezTo>
                  <a:cubicBezTo>
                    <a:pt x="10" y="38"/>
                    <a:pt x="15" y="56"/>
                    <a:pt x="30" y="63"/>
                  </a:cubicBezTo>
                  <a:cubicBezTo>
                    <a:pt x="34" y="66"/>
                    <a:pt x="39" y="67"/>
                    <a:pt x="43" y="67"/>
                  </a:cubicBezTo>
                  <a:cubicBezTo>
                    <a:pt x="43" y="76"/>
                    <a:pt x="43" y="76"/>
                    <a:pt x="43" y="76"/>
                  </a:cubicBezTo>
                  <a:cubicBezTo>
                    <a:pt x="37" y="76"/>
                    <a:pt x="31" y="74"/>
                    <a:pt x="25" y="71"/>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22" name="Freeform 126"/>
            <p:cNvSpPr/>
            <p:nvPr/>
          </p:nvSpPr>
          <p:spPr bwMode="auto">
            <a:xfrm>
              <a:off x="10879980" y="6725214"/>
              <a:ext cx="33400" cy="32586"/>
            </a:xfrm>
            <a:custGeom>
              <a:avLst/>
              <a:gdLst>
                <a:gd name="T0" fmla="*/ 5 w 17"/>
                <a:gd name="T1" fmla="*/ 15 h 17"/>
                <a:gd name="T2" fmla="*/ 2 w 17"/>
                <a:gd name="T3" fmla="*/ 5 h 17"/>
                <a:gd name="T4" fmla="*/ 12 w 17"/>
                <a:gd name="T5" fmla="*/ 2 h 17"/>
                <a:gd name="T6" fmla="*/ 15 w 17"/>
                <a:gd name="T7" fmla="*/ 12 h 17"/>
                <a:gd name="T8" fmla="*/ 5 w 17"/>
                <a:gd name="T9" fmla="*/ 15 h 17"/>
              </a:gdLst>
              <a:ahLst/>
              <a:cxnLst>
                <a:cxn ang="0">
                  <a:pos x="T0" y="T1"/>
                </a:cxn>
                <a:cxn ang="0">
                  <a:pos x="T2" y="T3"/>
                </a:cxn>
                <a:cxn ang="0">
                  <a:pos x="T4" y="T5"/>
                </a:cxn>
                <a:cxn ang="0">
                  <a:pos x="T6" y="T7"/>
                </a:cxn>
                <a:cxn ang="0">
                  <a:pos x="T8" y="T9"/>
                </a:cxn>
              </a:cxnLst>
              <a:rect l="0" t="0" r="r" b="b"/>
              <a:pathLst>
                <a:path w="17" h="17">
                  <a:moveTo>
                    <a:pt x="5" y="15"/>
                  </a:moveTo>
                  <a:cubicBezTo>
                    <a:pt x="2" y="13"/>
                    <a:pt x="0" y="9"/>
                    <a:pt x="2" y="5"/>
                  </a:cubicBezTo>
                  <a:cubicBezTo>
                    <a:pt x="4" y="2"/>
                    <a:pt x="9" y="0"/>
                    <a:pt x="12" y="2"/>
                  </a:cubicBezTo>
                  <a:cubicBezTo>
                    <a:pt x="16" y="4"/>
                    <a:pt x="17" y="9"/>
                    <a:pt x="15" y="12"/>
                  </a:cubicBezTo>
                  <a:cubicBezTo>
                    <a:pt x="13" y="16"/>
                    <a:pt x="9" y="17"/>
                    <a:pt x="5" y="15"/>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23" name="Freeform 127"/>
            <p:cNvSpPr/>
            <p:nvPr/>
          </p:nvSpPr>
          <p:spPr bwMode="auto">
            <a:xfrm>
              <a:off x="10901161" y="6686926"/>
              <a:ext cx="33400" cy="32586"/>
            </a:xfrm>
            <a:custGeom>
              <a:avLst/>
              <a:gdLst>
                <a:gd name="T0" fmla="*/ 5 w 17"/>
                <a:gd name="T1" fmla="*/ 15 h 17"/>
                <a:gd name="T2" fmla="*/ 2 w 17"/>
                <a:gd name="T3" fmla="*/ 5 h 17"/>
                <a:gd name="T4" fmla="*/ 12 w 17"/>
                <a:gd name="T5" fmla="*/ 2 h 17"/>
                <a:gd name="T6" fmla="*/ 15 w 17"/>
                <a:gd name="T7" fmla="*/ 12 h 17"/>
                <a:gd name="T8" fmla="*/ 5 w 17"/>
                <a:gd name="T9" fmla="*/ 15 h 17"/>
              </a:gdLst>
              <a:ahLst/>
              <a:cxnLst>
                <a:cxn ang="0">
                  <a:pos x="T0" y="T1"/>
                </a:cxn>
                <a:cxn ang="0">
                  <a:pos x="T2" y="T3"/>
                </a:cxn>
                <a:cxn ang="0">
                  <a:pos x="T4" y="T5"/>
                </a:cxn>
                <a:cxn ang="0">
                  <a:pos x="T6" y="T7"/>
                </a:cxn>
                <a:cxn ang="0">
                  <a:pos x="T8" y="T9"/>
                </a:cxn>
              </a:cxnLst>
              <a:rect l="0" t="0" r="r" b="b"/>
              <a:pathLst>
                <a:path w="17" h="17">
                  <a:moveTo>
                    <a:pt x="5" y="15"/>
                  </a:moveTo>
                  <a:cubicBezTo>
                    <a:pt x="2" y="13"/>
                    <a:pt x="0" y="9"/>
                    <a:pt x="2" y="5"/>
                  </a:cubicBezTo>
                  <a:cubicBezTo>
                    <a:pt x="4" y="1"/>
                    <a:pt x="8" y="0"/>
                    <a:pt x="12" y="2"/>
                  </a:cubicBezTo>
                  <a:cubicBezTo>
                    <a:pt x="15" y="4"/>
                    <a:pt x="17" y="8"/>
                    <a:pt x="15" y="12"/>
                  </a:cubicBezTo>
                  <a:cubicBezTo>
                    <a:pt x="13" y="15"/>
                    <a:pt x="9" y="17"/>
                    <a:pt x="5" y="15"/>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24" name="Freeform 128"/>
            <p:cNvSpPr/>
            <p:nvPr/>
          </p:nvSpPr>
          <p:spPr bwMode="auto">
            <a:xfrm>
              <a:off x="10928044" y="6787127"/>
              <a:ext cx="145006" cy="67615"/>
            </a:xfrm>
            <a:custGeom>
              <a:avLst/>
              <a:gdLst>
                <a:gd name="T0" fmla="*/ 0 w 75"/>
                <a:gd name="T1" fmla="*/ 35 h 35"/>
                <a:gd name="T2" fmla="*/ 18 w 75"/>
                <a:gd name="T3" fmla="*/ 11 h 35"/>
                <a:gd name="T4" fmla="*/ 70 w 75"/>
                <a:gd name="T5" fmla="*/ 24 h 35"/>
                <a:gd name="T6" fmla="*/ 75 w 75"/>
                <a:gd name="T7" fmla="*/ 35 h 35"/>
                <a:gd name="T8" fmla="*/ 65 w 75"/>
                <a:gd name="T9" fmla="*/ 35 h 35"/>
                <a:gd name="T10" fmla="*/ 62 w 75"/>
                <a:gd name="T11" fmla="*/ 29 h 35"/>
                <a:gd name="T12" fmla="*/ 23 w 75"/>
                <a:gd name="T13" fmla="*/ 19 h 35"/>
                <a:gd name="T14" fmla="*/ 10 w 75"/>
                <a:gd name="T15" fmla="*/ 35 h 35"/>
                <a:gd name="T16" fmla="*/ 0 w 75"/>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5">
                  <a:moveTo>
                    <a:pt x="0" y="35"/>
                  </a:moveTo>
                  <a:cubicBezTo>
                    <a:pt x="3" y="25"/>
                    <a:pt x="9" y="16"/>
                    <a:pt x="18" y="11"/>
                  </a:cubicBezTo>
                  <a:cubicBezTo>
                    <a:pt x="36" y="0"/>
                    <a:pt x="59" y="6"/>
                    <a:pt x="70" y="24"/>
                  </a:cubicBezTo>
                  <a:cubicBezTo>
                    <a:pt x="72" y="28"/>
                    <a:pt x="74" y="32"/>
                    <a:pt x="75" y="35"/>
                  </a:cubicBezTo>
                  <a:cubicBezTo>
                    <a:pt x="65" y="35"/>
                    <a:pt x="65" y="35"/>
                    <a:pt x="65" y="35"/>
                  </a:cubicBezTo>
                  <a:cubicBezTo>
                    <a:pt x="65" y="33"/>
                    <a:pt x="64" y="31"/>
                    <a:pt x="62" y="29"/>
                  </a:cubicBezTo>
                  <a:cubicBezTo>
                    <a:pt x="54" y="15"/>
                    <a:pt x="36" y="10"/>
                    <a:pt x="23" y="19"/>
                  </a:cubicBezTo>
                  <a:cubicBezTo>
                    <a:pt x="16" y="22"/>
                    <a:pt x="12" y="29"/>
                    <a:pt x="10" y="35"/>
                  </a:cubicBezTo>
                  <a:lnTo>
                    <a:pt x="0" y="35"/>
                  </a:ln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25" name="Freeform 129"/>
            <p:cNvSpPr/>
            <p:nvPr/>
          </p:nvSpPr>
          <p:spPr bwMode="auto">
            <a:xfrm>
              <a:off x="10974478" y="6835190"/>
              <a:ext cx="29327" cy="19551"/>
            </a:xfrm>
            <a:custGeom>
              <a:avLst/>
              <a:gdLst>
                <a:gd name="T0" fmla="*/ 1 w 15"/>
                <a:gd name="T1" fmla="*/ 10 h 10"/>
                <a:gd name="T2" fmla="*/ 4 w 15"/>
                <a:gd name="T3" fmla="*/ 2 h 10"/>
                <a:gd name="T4" fmla="*/ 14 w 15"/>
                <a:gd name="T5" fmla="*/ 5 h 10"/>
                <a:gd name="T6" fmla="*/ 15 w 15"/>
                <a:gd name="T7" fmla="*/ 10 h 10"/>
                <a:gd name="T8" fmla="*/ 1 w 15"/>
                <a:gd name="T9" fmla="*/ 10 h 10"/>
              </a:gdLst>
              <a:ahLst/>
              <a:cxnLst>
                <a:cxn ang="0">
                  <a:pos x="T0" y="T1"/>
                </a:cxn>
                <a:cxn ang="0">
                  <a:pos x="T2" y="T3"/>
                </a:cxn>
                <a:cxn ang="0">
                  <a:pos x="T4" y="T5"/>
                </a:cxn>
                <a:cxn ang="0">
                  <a:pos x="T6" y="T7"/>
                </a:cxn>
                <a:cxn ang="0">
                  <a:pos x="T8" y="T9"/>
                </a:cxn>
              </a:cxnLst>
              <a:rect l="0" t="0" r="r" b="b"/>
              <a:pathLst>
                <a:path w="15" h="10">
                  <a:moveTo>
                    <a:pt x="1" y="10"/>
                  </a:moveTo>
                  <a:cubicBezTo>
                    <a:pt x="0" y="7"/>
                    <a:pt x="1" y="4"/>
                    <a:pt x="4" y="2"/>
                  </a:cubicBezTo>
                  <a:cubicBezTo>
                    <a:pt x="7" y="0"/>
                    <a:pt x="12" y="1"/>
                    <a:pt x="14" y="5"/>
                  </a:cubicBezTo>
                  <a:cubicBezTo>
                    <a:pt x="15" y="7"/>
                    <a:pt x="15" y="9"/>
                    <a:pt x="15" y="10"/>
                  </a:cubicBezTo>
                  <a:lnTo>
                    <a:pt x="1" y="10"/>
                  </a:ln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26" name="Freeform 130"/>
            <p:cNvSpPr>
              <a:spLocks noEditPoints="1"/>
            </p:cNvSpPr>
            <p:nvPr/>
          </p:nvSpPr>
          <p:spPr bwMode="auto">
            <a:xfrm>
              <a:off x="10714608" y="6493857"/>
              <a:ext cx="163742" cy="146635"/>
            </a:xfrm>
            <a:custGeom>
              <a:avLst/>
              <a:gdLst>
                <a:gd name="T0" fmla="*/ 67 w 85"/>
                <a:gd name="T1" fmla="*/ 66 h 76"/>
                <a:gd name="T2" fmla="*/ 42 w 85"/>
                <a:gd name="T3" fmla="*/ 76 h 76"/>
                <a:gd name="T4" fmla="*/ 42 w 85"/>
                <a:gd name="T5" fmla="*/ 67 h 76"/>
                <a:gd name="T6" fmla="*/ 61 w 85"/>
                <a:gd name="T7" fmla="*/ 59 h 76"/>
                <a:gd name="T8" fmla="*/ 64 w 85"/>
                <a:gd name="T9" fmla="*/ 18 h 76"/>
                <a:gd name="T10" fmla="*/ 42 w 85"/>
                <a:gd name="T11" fmla="*/ 9 h 76"/>
                <a:gd name="T12" fmla="*/ 42 w 85"/>
                <a:gd name="T13" fmla="*/ 0 h 76"/>
                <a:gd name="T14" fmla="*/ 71 w 85"/>
                <a:gd name="T15" fmla="*/ 13 h 76"/>
                <a:gd name="T16" fmla="*/ 67 w 85"/>
                <a:gd name="T17" fmla="*/ 66 h 76"/>
                <a:gd name="T18" fmla="*/ 42 w 85"/>
                <a:gd name="T19" fmla="*/ 76 h 76"/>
                <a:gd name="T20" fmla="*/ 14 w 85"/>
                <a:gd name="T21" fmla="*/ 63 h 76"/>
                <a:gd name="T22" fmla="*/ 17 w 85"/>
                <a:gd name="T23" fmla="*/ 9 h 76"/>
                <a:gd name="T24" fmla="*/ 42 w 85"/>
                <a:gd name="T25" fmla="*/ 0 h 76"/>
                <a:gd name="T26" fmla="*/ 42 w 85"/>
                <a:gd name="T27" fmla="*/ 9 h 76"/>
                <a:gd name="T28" fmla="*/ 23 w 85"/>
                <a:gd name="T29" fmla="*/ 16 h 76"/>
                <a:gd name="T30" fmla="*/ 20 w 85"/>
                <a:gd name="T31" fmla="*/ 57 h 76"/>
                <a:gd name="T32" fmla="*/ 42 w 85"/>
                <a:gd name="T33" fmla="*/ 67 h 76"/>
                <a:gd name="T34" fmla="*/ 42 w 85"/>
                <a:gd name="T3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76">
                  <a:moveTo>
                    <a:pt x="67" y="66"/>
                  </a:moveTo>
                  <a:cubicBezTo>
                    <a:pt x="60" y="72"/>
                    <a:pt x="51" y="76"/>
                    <a:pt x="42" y="76"/>
                  </a:cubicBezTo>
                  <a:cubicBezTo>
                    <a:pt x="42" y="67"/>
                    <a:pt x="42" y="67"/>
                    <a:pt x="42" y="67"/>
                  </a:cubicBezTo>
                  <a:cubicBezTo>
                    <a:pt x="49" y="67"/>
                    <a:pt x="56" y="64"/>
                    <a:pt x="61" y="59"/>
                  </a:cubicBezTo>
                  <a:cubicBezTo>
                    <a:pt x="73" y="49"/>
                    <a:pt x="75" y="30"/>
                    <a:pt x="64" y="18"/>
                  </a:cubicBezTo>
                  <a:cubicBezTo>
                    <a:pt x="58" y="12"/>
                    <a:pt x="50" y="9"/>
                    <a:pt x="42" y="9"/>
                  </a:cubicBezTo>
                  <a:cubicBezTo>
                    <a:pt x="42" y="0"/>
                    <a:pt x="42" y="0"/>
                    <a:pt x="42" y="0"/>
                  </a:cubicBezTo>
                  <a:cubicBezTo>
                    <a:pt x="53" y="0"/>
                    <a:pt x="63" y="4"/>
                    <a:pt x="71" y="13"/>
                  </a:cubicBezTo>
                  <a:cubicBezTo>
                    <a:pt x="85" y="28"/>
                    <a:pt x="83" y="52"/>
                    <a:pt x="67" y="66"/>
                  </a:cubicBezTo>
                  <a:close/>
                  <a:moveTo>
                    <a:pt x="42" y="76"/>
                  </a:moveTo>
                  <a:cubicBezTo>
                    <a:pt x="32" y="76"/>
                    <a:pt x="21" y="71"/>
                    <a:pt x="14" y="63"/>
                  </a:cubicBezTo>
                  <a:cubicBezTo>
                    <a:pt x="0" y="47"/>
                    <a:pt x="1" y="23"/>
                    <a:pt x="17" y="9"/>
                  </a:cubicBezTo>
                  <a:cubicBezTo>
                    <a:pt x="24" y="3"/>
                    <a:pt x="33" y="0"/>
                    <a:pt x="42" y="0"/>
                  </a:cubicBezTo>
                  <a:cubicBezTo>
                    <a:pt x="42" y="9"/>
                    <a:pt x="42" y="9"/>
                    <a:pt x="42" y="9"/>
                  </a:cubicBezTo>
                  <a:cubicBezTo>
                    <a:pt x="35" y="9"/>
                    <a:pt x="29" y="11"/>
                    <a:pt x="23" y="16"/>
                  </a:cubicBezTo>
                  <a:cubicBezTo>
                    <a:pt x="11" y="26"/>
                    <a:pt x="10" y="45"/>
                    <a:pt x="20" y="57"/>
                  </a:cubicBezTo>
                  <a:cubicBezTo>
                    <a:pt x="26" y="63"/>
                    <a:pt x="34" y="67"/>
                    <a:pt x="42" y="67"/>
                  </a:cubicBezTo>
                  <a:lnTo>
                    <a:pt x="42" y="76"/>
                  </a:ln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27" name="Freeform 131"/>
            <p:cNvSpPr/>
            <p:nvPr/>
          </p:nvSpPr>
          <p:spPr bwMode="auto">
            <a:xfrm>
              <a:off x="10795258" y="6567174"/>
              <a:ext cx="30956" cy="30956"/>
            </a:xfrm>
            <a:custGeom>
              <a:avLst/>
              <a:gdLst>
                <a:gd name="T0" fmla="*/ 13 w 16"/>
                <a:gd name="T1" fmla="*/ 14 h 16"/>
                <a:gd name="T2" fmla="*/ 2 w 16"/>
                <a:gd name="T3" fmla="*/ 13 h 16"/>
                <a:gd name="T4" fmla="*/ 3 w 16"/>
                <a:gd name="T5" fmla="*/ 3 h 16"/>
                <a:gd name="T6" fmla="*/ 13 w 16"/>
                <a:gd name="T7" fmla="*/ 3 h 16"/>
                <a:gd name="T8" fmla="*/ 13 w 16"/>
                <a:gd name="T9" fmla="*/ 14 h 16"/>
              </a:gdLst>
              <a:ahLst/>
              <a:cxnLst>
                <a:cxn ang="0">
                  <a:pos x="T0" y="T1"/>
                </a:cxn>
                <a:cxn ang="0">
                  <a:pos x="T2" y="T3"/>
                </a:cxn>
                <a:cxn ang="0">
                  <a:pos x="T4" y="T5"/>
                </a:cxn>
                <a:cxn ang="0">
                  <a:pos x="T6" y="T7"/>
                </a:cxn>
                <a:cxn ang="0">
                  <a:pos x="T8" y="T9"/>
                </a:cxn>
              </a:cxnLst>
              <a:rect l="0" t="0" r="r" b="b"/>
              <a:pathLst>
                <a:path w="16" h="16">
                  <a:moveTo>
                    <a:pt x="13" y="14"/>
                  </a:moveTo>
                  <a:cubicBezTo>
                    <a:pt x="10" y="16"/>
                    <a:pt x="5" y="16"/>
                    <a:pt x="2" y="13"/>
                  </a:cubicBezTo>
                  <a:cubicBezTo>
                    <a:pt x="0" y="10"/>
                    <a:pt x="0" y="5"/>
                    <a:pt x="3" y="3"/>
                  </a:cubicBezTo>
                  <a:cubicBezTo>
                    <a:pt x="6" y="0"/>
                    <a:pt x="11" y="0"/>
                    <a:pt x="13" y="3"/>
                  </a:cubicBezTo>
                  <a:cubicBezTo>
                    <a:pt x="16" y="6"/>
                    <a:pt x="16" y="11"/>
                    <a:pt x="13" y="14"/>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28" name="Freeform 132"/>
            <p:cNvSpPr/>
            <p:nvPr/>
          </p:nvSpPr>
          <p:spPr bwMode="auto">
            <a:xfrm>
              <a:off x="10766745" y="6534589"/>
              <a:ext cx="30956" cy="30956"/>
            </a:xfrm>
            <a:custGeom>
              <a:avLst/>
              <a:gdLst>
                <a:gd name="T0" fmla="*/ 12 w 16"/>
                <a:gd name="T1" fmla="*/ 13 h 16"/>
                <a:gd name="T2" fmla="*/ 2 w 16"/>
                <a:gd name="T3" fmla="*/ 13 h 16"/>
                <a:gd name="T4" fmla="*/ 3 w 16"/>
                <a:gd name="T5" fmla="*/ 2 h 16"/>
                <a:gd name="T6" fmla="*/ 13 w 16"/>
                <a:gd name="T7" fmla="*/ 3 h 16"/>
                <a:gd name="T8" fmla="*/ 12 w 16"/>
                <a:gd name="T9" fmla="*/ 13 h 16"/>
              </a:gdLst>
              <a:ahLst/>
              <a:cxnLst>
                <a:cxn ang="0">
                  <a:pos x="T0" y="T1"/>
                </a:cxn>
                <a:cxn ang="0">
                  <a:pos x="T2" y="T3"/>
                </a:cxn>
                <a:cxn ang="0">
                  <a:pos x="T4" y="T5"/>
                </a:cxn>
                <a:cxn ang="0">
                  <a:pos x="T6" y="T7"/>
                </a:cxn>
                <a:cxn ang="0">
                  <a:pos x="T8" y="T9"/>
                </a:cxn>
              </a:cxnLst>
              <a:rect l="0" t="0" r="r" b="b"/>
              <a:pathLst>
                <a:path w="16" h="16">
                  <a:moveTo>
                    <a:pt x="12" y="13"/>
                  </a:moveTo>
                  <a:cubicBezTo>
                    <a:pt x="9" y="16"/>
                    <a:pt x="5" y="16"/>
                    <a:pt x="2" y="13"/>
                  </a:cubicBezTo>
                  <a:cubicBezTo>
                    <a:pt x="0" y="10"/>
                    <a:pt x="0" y="5"/>
                    <a:pt x="3" y="2"/>
                  </a:cubicBezTo>
                  <a:cubicBezTo>
                    <a:pt x="6" y="0"/>
                    <a:pt x="10" y="0"/>
                    <a:pt x="13" y="3"/>
                  </a:cubicBezTo>
                  <a:cubicBezTo>
                    <a:pt x="16" y="6"/>
                    <a:pt x="15" y="11"/>
                    <a:pt x="12" y="13"/>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29" name="Oval 133"/>
            <p:cNvSpPr>
              <a:spLocks noChangeArrowheads="1"/>
            </p:cNvSpPr>
            <p:nvPr/>
          </p:nvSpPr>
          <p:spPr bwMode="auto">
            <a:xfrm>
              <a:off x="7587211" y="4511841"/>
              <a:ext cx="312007" cy="314451"/>
            </a:xfrm>
            <a:prstGeom prst="ellipse">
              <a:avLst/>
            </a:prstGeom>
            <a:solidFill>
              <a:schemeClr val="accent4"/>
            </a:solidFill>
            <a:ln>
              <a:noFill/>
            </a:ln>
          </p:spPr>
          <p:txBody>
            <a:bodyPr vert="horz" wrap="square" lIns="91440" tIns="45720" rIns="91440" bIns="45720" numCol="1" anchor="t" anchorCtr="0" compatLnSpc="1"/>
            <a:lstStyle/>
            <a:p>
              <a:endParaRPr lang="en-GB">
                <a:cs typeface="+mn-ea"/>
                <a:sym typeface="+mn-lt"/>
              </a:endParaRPr>
            </a:p>
          </p:txBody>
        </p:sp>
        <p:sp>
          <p:nvSpPr>
            <p:cNvPr id="130" name="Oval 134"/>
            <p:cNvSpPr>
              <a:spLocks noChangeArrowheads="1"/>
            </p:cNvSpPr>
            <p:nvPr/>
          </p:nvSpPr>
          <p:spPr bwMode="auto">
            <a:xfrm>
              <a:off x="7627128" y="4552573"/>
              <a:ext cx="232987" cy="23298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31" name="Oval 135"/>
            <p:cNvSpPr>
              <a:spLocks noChangeArrowheads="1"/>
            </p:cNvSpPr>
            <p:nvPr/>
          </p:nvSpPr>
          <p:spPr bwMode="auto">
            <a:xfrm>
              <a:off x="8465391" y="4531392"/>
              <a:ext cx="202030" cy="202030"/>
            </a:xfrm>
            <a:prstGeom prst="ellipse">
              <a:avLst/>
            </a:prstGeom>
            <a:solidFill>
              <a:schemeClr val="accent3"/>
            </a:solidFill>
            <a:ln>
              <a:noFill/>
            </a:ln>
          </p:spPr>
          <p:txBody>
            <a:bodyPr vert="horz" wrap="square" lIns="91440" tIns="45720" rIns="91440" bIns="45720" numCol="1" anchor="t" anchorCtr="0" compatLnSpc="1"/>
            <a:lstStyle/>
            <a:p>
              <a:endParaRPr lang="en-GB">
                <a:cs typeface="+mn-ea"/>
                <a:sym typeface="+mn-lt"/>
              </a:endParaRPr>
            </a:p>
          </p:txBody>
        </p:sp>
        <p:sp>
          <p:nvSpPr>
            <p:cNvPr id="132" name="Oval 136"/>
            <p:cNvSpPr>
              <a:spLocks noChangeArrowheads="1"/>
            </p:cNvSpPr>
            <p:nvPr/>
          </p:nvSpPr>
          <p:spPr bwMode="auto">
            <a:xfrm>
              <a:off x="8497977" y="4563978"/>
              <a:ext cx="136859" cy="1368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33" name="Oval 137"/>
            <p:cNvSpPr>
              <a:spLocks noChangeArrowheads="1"/>
            </p:cNvSpPr>
            <p:nvPr/>
          </p:nvSpPr>
          <p:spPr bwMode="auto">
            <a:xfrm>
              <a:off x="8128131" y="4102077"/>
              <a:ext cx="364143" cy="365773"/>
            </a:xfrm>
            <a:prstGeom prst="ellipse">
              <a:avLst/>
            </a:prstGeom>
            <a:solidFill>
              <a:schemeClr val="accent5"/>
            </a:solidFill>
            <a:ln>
              <a:noFill/>
            </a:ln>
          </p:spPr>
          <p:txBody>
            <a:bodyPr vert="horz" wrap="square" lIns="91440" tIns="45720" rIns="91440" bIns="45720" numCol="1" anchor="t" anchorCtr="0" compatLnSpc="1"/>
            <a:lstStyle/>
            <a:p>
              <a:endParaRPr lang="en-GB">
                <a:cs typeface="+mn-ea"/>
                <a:sym typeface="+mn-lt"/>
              </a:endParaRPr>
            </a:p>
          </p:txBody>
        </p:sp>
        <p:sp>
          <p:nvSpPr>
            <p:cNvPr id="134" name="Oval 138"/>
            <p:cNvSpPr>
              <a:spLocks noChangeArrowheads="1"/>
            </p:cNvSpPr>
            <p:nvPr/>
          </p:nvSpPr>
          <p:spPr bwMode="auto">
            <a:xfrm>
              <a:off x="8171659" y="4138736"/>
              <a:ext cx="294899" cy="29245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35" name="Rectangle 139"/>
            <p:cNvSpPr>
              <a:spLocks noChangeArrowheads="1"/>
            </p:cNvSpPr>
            <p:nvPr/>
          </p:nvSpPr>
          <p:spPr bwMode="auto">
            <a:xfrm>
              <a:off x="9019346" y="5293894"/>
              <a:ext cx="35029"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36" name="Rectangle 140"/>
            <p:cNvSpPr>
              <a:spLocks noChangeArrowheads="1"/>
            </p:cNvSpPr>
            <p:nvPr/>
          </p:nvSpPr>
          <p:spPr bwMode="auto">
            <a:xfrm>
              <a:off x="8952545" y="5293894"/>
              <a:ext cx="32586"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37" name="Rectangle 141"/>
            <p:cNvSpPr>
              <a:spLocks noChangeArrowheads="1"/>
            </p:cNvSpPr>
            <p:nvPr/>
          </p:nvSpPr>
          <p:spPr bwMode="auto">
            <a:xfrm>
              <a:off x="8883301"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38" name="Rectangle 142"/>
            <p:cNvSpPr>
              <a:spLocks noChangeArrowheads="1"/>
            </p:cNvSpPr>
            <p:nvPr/>
          </p:nvSpPr>
          <p:spPr bwMode="auto">
            <a:xfrm>
              <a:off x="8814057"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39" name="Rectangle 143"/>
            <p:cNvSpPr>
              <a:spLocks noChangeArrowheads="1"/>
            </p:cNvSpPr>
            <p:nvPr/>
          </p:nvSpPr>
          <p:spPr bwMode="auto">
            <a:xfrm>
              <a:off x="8746442"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40" name="Rectangle 144"/>
            <p:cNvSpPr>
              <a:spLocks noChangeArrowheads="1"/>
            </p:cNvSpPr>
            <p:nvPr/>
          </p:nvSpPr>
          <p:spPr bwMode="auto">
            <a:xfrm>
              <a:off x="8677197"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41" name="Rectangle 145"/>
            <p:cNvSpPr>
              <a:spLocks noChangeArrowheads="1"/>
            </p:cNvSpPr>
            <p:nvPr/>
          </p:nvSpPr>
          <p:spPr bwMode="auto">
            <a:xfrm>
              <a:off x="8607953"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42" name="Rectangle 146"/>
            <p:cNvSpPr>
              <a:spLocks noChangeArrowheads="1"/>
            </p:cNvSpPr>
            <p:nvPr/>
          </p:nvSpPr>
          <p:spPr bwMode="auto">
            <a:xfrm>
              <a:off x="8540338"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43" name="Rectangle 147"/>
            <p:cNvSpPr>
              <a:spLocks noChangeArrowheads="1"/>
            </p:cNvSpPr>
            <p:nvPr/>
          </p:nvSpPr>
          <p:spPr bwMode="auto">
            <a:xfrm>
              <a:off x="8471094"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44" name="Rectangle 148"/>
            <p:cNvSpPr>
              <a:spLocks noChangeArrowheads="1"/>
            </p:cNvSpPr>
            <p:nvPr/>
          </p:nvSpPr>
          <p:spPr bwMode="auto">
            <a:xfrm>
              <a:off x="8401849"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45" name="Rectangle 149"/>
            <p:cNvSpPr>
              <a:spLocks noChangeArrowheads="1"/>
            </p:cNvSpPr>
            <p:nvPr/>
          </p:nvSpPr>
          <p:spPr bwMode="auto">
            <a:xfrm>
              <a:off x="8334234"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46" name="Rectangle 150"/>
            <p:cNvSpPr>
              <a:spLocks noChangeArrowheads="1"/>
            </p:cNvSpPr>
            <p:nvPr/>
          </p:nvSpPr>
          <p:spPr bwMode="auto">
            <a:xfrm>
              <a:off x="8264990"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47" name="Rectangle 151"/>
            <p:cNvSpPr>
              <a:spLocks noChangeArrowheads="1"/>
            </p:cNvSpPr>
            <p:nvPr/>
          </p:nvSpPr>
          <p:spPr bwMode="auto">
            <a:xfrm>
              <a:off x="8197375" y="5293894"/>
              <a:ext cx="32586"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48" name="Rectangle 152"/>
            <p:cNvSpPr>
              <a:spLocks noChangeArrowheads="1"/>
            </p:cNvSpPr>
            <p:nvPr/>
          </p:nvSpPr>
          <p:spPr bwMode="auto">
            <a:xfrm>
              <a:off x="8128131"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49" name="Rectangle 153"/>
            <p:cNvSpPr>
              <a:spLocks noChangeArrowheads="1"/>
            </p:cNvSpPr>
            <p:nvPr/>
          </p:nvSpPr>
          <p:spPr bwMode="auto">
            <a:xfrm>
              <a:off x="8058887"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50" name="Rectangle 154"/>
            <p:cNvSpPr>
              <a:spLocks noChangeArrowheads="1"/>
            </p:cNvSpPr>
            <p:nvPr/>
          </p:nvSpPr>
          <p:spPr bwMode="auto">
            <a:xfrm>
              <a:off x="7991272" y="5293894"/>
              <a:ext cx="32586"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51" name="Rectangle 155"/>
            <p:cNvSpPr>
              <a:spLocks noChangeArrowheads="1"/>
            </p:cNvSpPr>
            <p:nvPr/>
          </p:nvSpPr>
          <p:spPr bwMode="auto">
            <a:xfrm>
              <a:off x="7922027"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52" name="Rectangle 156"/>
            <p:cNvSpPr>
              <a:spLocks noChangeArrowheads="1"/>
            </p:cNvSpPr>
            <p:nvPr/>
          </p:nvSpPr>
          <p:spPr bwMode="auto">
            <a:xfrm>
              <a:off x="7852783"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53" name="Rectangle 157"/>
            <p:cNvSpPr>
              <a:spLocks noChangeArrowheads="1"/>
            </p:cNvSpPr>
            <p:nvPr/>
          </p:nvSpPr>
          <p:spPr bwMode="auto">
            <a:xfrm>
              <a:off x="7785168" y="5293894"/>
              <a:ext cx="32586"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54" name="Rectangle 158"/>
            <p:cNvSpPr>
              <a:spLocks noChangeArrowheads="1"/>
            </p:cNvSpPr>
            <p:nvPr/>
          </p:nvSpPr>
          <p:spPr bwMode="auto">
            <a:xfrm>
              <a:off x="7715924"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55" name="Rectangle 159"/>
            <p:cNvSpPr>
              <a:spLocks noChangeArrowheads="1"/>
            </p:cNvSpPr>
            <p:nvPr/>
          </p:nvSpPr>
          <p:spPr bwMode="auto">
            <a:xfrm>
              <a:off x="7646679"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56" name="Rectangle 160"/>
            <p:cNvSpPr>
              <a:spLocks noChangeArrowheads="1"/>
            </p:cNvSpPr>
            <p:nvPr/>
          </p:nvSpPr>
          <p:spPr bwMode="auto">
            <a:xfrm>
              <a:off x="7579064" y="5293894"/>
              <a:ext cx="35029"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57" name="Freeform 161"/>
            <p:cNvSpPr/>
            <p:nvPr/>
          </p:nvSpPr>
          <p:spPr bwMode="auto">
            <a:xfrm>
              <a:off x="10277148" y="6116679"/>
              <a:ext cx="691628" cy="447237"/>
            </a:xfrm>
            <a:custGeom>
              <a:avLst/>
              <a:gdLst>
                <a:gd name="T0" fmla="*/ 0 w 359"/>
                <a:gd name="T1" fmla="*/ 178 h 232"/>
                <a:gd name="T2" fmla="*/ 167 w 359"/>
                <a:gd name="T3" fmla="*/ 117 h 232"/>
                <a:gd name="T4" fmla="*/ 337 w 359"/>
                <a:gd name="T5" fmla="*/ 8 h 232"/>
                <a:gd name="T6" fmla="*/ 353 w 359"/>
                <a:gd name="T7" fmla="*/ 37 h 232"/>
                <a:gd name="T8" fmla="*/ 37 w 359"/>
                <a:gd name="T9" fmla="*/ 232 h 232"/>
                <a:gd name="T10" fmla="*/ 0 w 359"/>
                <a:gd name="T11" fmla="*/ 178 h 232"/>
              </a:gdLst>
              <a:ahLst/>
              <a:cxnLst>
                <a:cxn ang="0">
                  <a:pos x="T0" y="T1"/>
                </a:cxn>
                <a:cxn ang="0">
                  <a:pos x="T2" y="T3"/>
                </a:cxn>
                <a:cxn ang="0">
                  <a:pos x="T4" y="T5"/>
                </a:cxn>
                <a:cxn ang="0">
                  <a:pos x="T6" y="T7"/>
                </a:cxn>
                <a:cxn ang="0">
                  <a:pos x="T8" y="T9"/>
                </a:cxn>
                <a:cxn ang="0">
                  <a:pos x="T10" y="T11"/>
                </a:cxn>
              </a:cxnLst>
              <a:rect l="0" t="0" r="r" b="b"/>
              <a:pathLst>
                <a:path w="359" h="232">
                  <a:moveTo>
                    <a:pt x="0" y="178"/>
                  </a:moveTo>
                  <a:cubicBezTo>
                    <a:pt x="30" y="208"/>
                    <a:pt x="102" y="155"/>
                    <a:pt x="167" y="117"/>
                  </a:cubicBezTo>
                  <a:cubicBezTo>
                    <a:pt x="232" y="78"/>
                    <a:pt x="359" y="36"/>
                    <a:pt x="337" y="8"/>
                  </a:cubicBezTo>
                  <a:cubicBezTo>
                    <a:pt x="331" y="0"/>
                    <a:pt x="340" y="12"/>
                    <a:pt x="353" y="37"/>
                  </a:cubicBezTo>
                  <a:cubicBezTo>
                    <a:pt x="250" y="89"/>
                    <a:pt x="108" y="177"/>
                    <a:pt x="37" y="232"/>
                  </a:cubicBezTo>
                  <a:cubicBezTo>
                    <a:pt x="22" y="214"/>
                    <a:pt x="9" y="195"/>
                    <a:pt x="0" y="178"/>
                  </a:cubicBezTo>
                  <a:close/>
                </a:path>
              </a:pathLst>
            </a:custGeom>
            <a:solidFill>
              <a:srgbClr val="BD90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grpSp>
      <p:cxnSp>
        <p:nvCxnSpPr>
          <p:cNvPr id="158" name="Straight Connector 157"/>
          <p:cNvCxnSpPr/>
          <p:nvPr/>
        </p:nvCxnSpPr>
        <p:spPr>
          <a:xfrm>
            <a:off x="917193" y="1143000"/>
            <a:ext cx="14901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917193" y="1244600"/>
            <a:ext cx="11853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92" name="文本框 191">
            <a:extLst>
              <a:ext uri="{FF2B5EF4-FFF2-40B4-BE49-F238E27FC236}">
                <a16:creationId xmlns:a16="http://schemas.microsoft.com/office/drawing/2014/main" id="{E2B099B9-7319-4114-8163-81CF1E51F7B6}"/>
              </a:ext>
            </a:extLst>
          </p:cNvPr>
          <p:cNvSpPr txBox="1"/>
          <p:nvPr/>
        </p:nvSpPr>
        <p:spPr>
          <a:xfrm>
            <a:off x="838200" y="1714338"/>
            <a:ext cx="4669255" cy="4362414"/>
          </a:xfrm>
          <a:prstGeom prst="rect">
            <a:avLst/>
          </a:prstGeom>
          <a:noFill/>
        </p:spPr>
        <p:txBody>
          <a:bodyPr wrap="square" lIns="36000" tIns="46800" rIns="36000" bIns="46800" rtlCol="0">
            <a:spAutoFit/>
          </a:bodyPr>
          <a:lstStyle/>
          <a:p>
            <a:pPr>
              <a:lnSpc>
                <a:spcPct val="125000"/>
              </a:lnSpc>
            </a:pPr>
            <a:r>
              <a:rPr lang="zh-CN" altLang="zh-CN" sz="2800" b="1" dirty="0">
                <a:ea typeface="等线" panose="02010600030101010101" pitchFamily="2" charset="-122"/>
                <a:cs typeface="Times New Roman" panose="02020603050405020304" pitchFamily="18" charset="0"/>
              </a:rPr>
              <a:t>设置课表能够提供学生对查看当前和未来要进行课程的需要</a:t>
            </a:r>
            <a:r>
              <a:rPr lang="en-US" altLang="zh-CN" sz="2800" b="1" dirty="0">
                <a:ea typeface="等线" panose="02010600030101010101" pitchFamily="2" charset="-122"/>
                <a:cs typeface="Times New Roman" panose="02020603050405020304" pitchFamily="18" charset="0"/>
              </a:rPr>
              <a:t>,</a:t>
            </a:r>
            <a:r>
              <a:rPr lang="zh-CN" altLang="zh-CN" sz="2800" b="1" dirty="0">
                <a:effectLst/>
                <a:ea typeface="等线" panose="02010600030101010101" pitchFamily="2" charset="-122"/>
                <a:cs typeface="Times New Roman" panose="02020603050405020304" pitchFamily="18" charset="0"/>
              </a:rPr>
              <a:t>在课表中导入课程后，点击课表中课程可以导入</a:t>
            </a:r>
            <a:r>
              <a:rPr lang="en-US" altLang="zh-CN" sz="2800" b="1" dirty="0">
                <a:effectLst/>
                <a:ea typeface="等线" panose="02010600030101010101" pitchFamily="2" charset="-122"/>
                <a:cs typeface="Times New Roman" panose="02020603050405020304" pitchFamily="18" charset="0"/>
              </a:rPr>
              <a:t>ppt</a:t>
            </a:r>
            <a:r>
              <a:rPr lang="zh-CN" altLang="zh-CN" sz="2800" b="1" dirty="0">
                <a:effectLst/>
                <a:ea typeface="等线" panose="02010600030101010101" pitchFamily="2" charset="-122"/>
                <a:cs typeface="Times New Roman" panose="02020603050405020304" pitchFamily="18" charset="0"/>
              </a:rPr>
              <a:t>和书本</a:t>
            </a:r>
            <a:r>
              <a:rPr lang="en-US" altLang="zh-CN" sz="2800" b="1" dirty="0">
                <a:effectLst/>
                <a:ea typeface="等线" panose="02010600030101010101" pitchFamily="2" charset="-122"/>
                <a:cs typeface="Times New Roman" panose="02020603050405020304" pitchFamily="18" charset="0"/>
              </a:rPr>
              <a:t>pdf</a:t>
            </a:r>
            <a:r>
              <a:rPr lang="zh-CN" altLang="zh-CN" sz="2800" b="1" dirty="0">
                <a:effectLst/>
                <a:ea typeface="等线" panose="02010600030101010101" pitchFamily="2" charset="-122"/>
                <a:cs typeface="Times New Roman" panose="02020603050405020304" pitchFamily="18" charset="0"/>
              </a:rPr>
              <a:t>，使用户更方便地进行学习，组成班级查看作业，形成一种集体型学习的氛围。</a:t>
            </a:r>
            <a:endParaRPr lang="zh-CN" altLang="en-US" sz="2800" b="1" dirty="0">
              <a:solidFill>
                <a:schemeClr val="bg2">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wipe(left)">
                                      <p:cBhvr>
                                        <p:cTn id="7" dur="500"/>
                                        <p:tgtEl>
                                          <p:spTgt spid="159"/>
                                        </p:tgtEl>
                                      </p:cBhvr>
                                    </p:animEffect>
                                  </p:childTnLst>
                                </p:cTn>
                              </p:par>
                              <p:par>
                                <p:cTn id="8" presetID="22" presetClass="entr" presetSubtype="8" fill="hold" nodeType="withEffect">
                                  <p:stCondLst>
                                    <p:cond delay="0"/>
                                  </p:stCondLst>
                                  <p:childTnLst>
                                    <p:set>
                                      <p:cBhvr>
                                        <p:cTn id="9" dur="1" fill="hold">
                                          <p:stCondLst>
                                            <p:cond delay="0"/>
                                          </p:stCondLst>
                                        </p:cTn>
                                        <p:tgtEl>
                                          <p:spTgt spid="158"/>
                                        </p:tgtEl>
                                        <p:attrNameLst>
                                          <p:attrName>style.visibility</p:attrName>
                                        </p:attrNameLst>
                                      </p:cBhvr>
                                      <p:to>
                                        <p:strVal val="visible"/>
                                      </p:to>
                                    </p:set>
                                    <p:animEffect transition="in" filter="wipe(left)">
                                      <p:cBhvr>
                                        <p:cTn id="10" dur="500"/>
                                        <p:tgtEl>
                                          <p:spTgt spid="15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2"/>
                                        </p:tgtEl>
                                        <p:attrNameLst>
                                          <p:attrName>style.visibility</p:attrName>
                                        </p:attrNameLst>
                                      </p:cBhvr>
                                      <p:to>
                                        <p:strVal val="visible"/>
                                      </p:to>
                                    </p:set>
                                    <p:animEffect transition="in" filter="fade">
                                      <p:cBhvr>
                                        <p:cTn id="15" dur="500"/>
                                        <p:tgtEl>
                                          <p:spTgt spid="192"/>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6694950" y="2353481"/>
            <a:ext cx="4880764" cy="3917133"/>
            <a:chOff x="6847350" y="5137616"/>
            <a:chExt cx="4880764" cy="914400"/>
          </a:xfrm>
        </p:grpSpPr>
        <p:sp>
          <p:nvSpPr>
            <p:cNvPr id="66" name="Rectangle 65"/>
            <p:cNvSpPr/>
            <p:nvPr/>
          </p:nvSpPr>
          <p:spPr>
            <a:xfrm>
              <a:off x="6847351" y="5137616"/>
              <a:ext cx="4880763"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66" name="Rectangle 465"/>
            <p:cNvSpPr/>
            <p:nvPr/>
          </p:nvSpPr>
          <p:spPr>
            <a:xfrm>
              <a:off x="6847350" y="5966823"/>
              <a:ext cx="4880764" cy="8519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2" name="Title 1"/>
          <p:cNvSpPr>
            <a:spLocks noGrp="1"/>
          </p:cNvSpPr>
          <p:nvPr>
            <p:ph type="title"/>
          </p:nvPr>
        </p:nvSpPr>
        <p:spPr/>
        <p:txBody>
          <a:bodyPr/>
          <a:lstStyle/>
          <a:p>
            <a:pPr algn="ctr"/>
            <a:r>
              <a:rPr lang="zh-CN" altLang="en-US" b="1" dirty="0">
                <a:latin typeface="+mn-lt"/>
                <a:ea typeface="+mn-ea"/>
                <a:cs typeface="+mn-ea"/>
                <a:sym typeface="+mn-lt"/>
              </a:rPr>
              <a:t>行业市场分析</a:t>
            </a:r>
            <a:endParaRPr lang="en-US" dirty="0">
              <a:latin typeface="+mn-lt"/>
              <a:ea typeface="+mn-ea"/>
              <a:cs typeface="+mn-ea"/>
              <a:sym typeface="+mn-lt"/>
            </a:endParaRPr>
          </a:p>
        </p:txBody>
      </p:sp>
      <p:grpSp>
        <p:nvGrpSpPr>
          <p:cNvPr id="47" name="Group 46"/>
          <p:cNvGrpSpPr/>
          <p:nvPr/>
        </p:nvGrpSpPr>
        <p:grpSpPr>
          <a:xfrm>
            <a:off x="762803" y="2930524"/>
            <a:ext cx="5016500" cy="3927476"/>
            <a:chOff x="762803" y="2930524"/>
            <a:chExt cx="5016500" cy="3927476"/>
          </a:xfrm>
        </p:grpSpPr>
        <p:sp>
          <p:nvSpPr>
            <p:cNvPr id="37" name="Freeform 235"/>
            <p:cNvSpPr/>
            <p:nvPr/>
          </p:nvSpPr>
          <p:spPr bwMode="auto">
            <a:xfrm>
              <a:off x="1153328" y="3117849"/>
              <a:ext cx="620713" cy="1057275"/>
            </a:xfrm>
            <a:custGeom>
              <a:avLst/>
              <a:gdLst>
                <a:gd name="T0" fmla="*/ 252 w 391"/>
                <a:gd name="T1" fmla="*/ 0 h 666"/>
                <a:gd name="T2" fmla="*/ 260 w 391"/>
                <a:gd name="T3" fmla="*/ 1 h 666"/>
                <a:gd name="T4" fmla="*/ 270 w 391"/>
                <a:gd name="T5" fmla="*/ 4 h 666"/>
                <a:gd name="T6" fmla="*/ 286 w 391"/>
                <a:gd name="T7" fmla="*/ 13 h 666"/>
                <a:gd name="T8" fmla="*/ 305 w 391"/>
                <a:gd name="T9" fmla="*/ 25 h 666"/>
                <a:gd name="T10" fmla="*/ 323 w 391"/>
                <a:gd name="T11" fmla="*/ 39 h 666"/>
                <a:gd name="T12" fmla="*/ 342 w 391"/>
                <a:gd name="T13" fmla="*/ 55 h 666"/>
                <a:gd name="T14" fmla="*/ 358 w 391"/>
                <a:gd name="T15" fmla="*/ 72 h 666"/>
                <a:gd name="T16" fmla="*/ 372 w 391"/>
                <a:gd name="T17" fmla="*/ 91 h 666"/>
                <a:gd name="T18" fmla="*/ 383 w 391"/>
                <a:gd name="T19" fmla="*/ 110 h 666"/>
                <a:gd name="T20" fmla="*/ 389 w 391"/>
                <a:gd name="T21" fmla="*/ 127 h 666"/>
                <a:gd name="T22" fmla="*/ 391 w 391"/>
                <a:gd name="T23" fmla="*/ 150 h 666"/>
                <a:gd name="T24" fmla="*/ 385 w 391"/>
                <a:gd name="T25" fmla="*/ 173 h 666"/>
                <a:gd name="T26" fmla="*/ 377 w 391"/>
                <a:gd name="T27" fmla="*/ 195 h 666"/>
                <a:gd name="T28" fmla="*/ 366 w 391"/>
                <a:gd name="T29" fmla="*/ 217 h 666"/>
                <a:gd name="T30" fmla="*/ 353 w 391"/>
                <a:gd name="T31" fmla="*/ 237 h 666"/>
                <a:gd name="T32" fmla="*/ 341 w 391"/>
                <a:gd name="T33" fmla="*/ 256 h 666"/>
                <a:gd name="T34" fmla="*/ 282 w 391"/>
                <a:gd name="T35" fmla="*/ 349 h 666"/>
                <a:gd name="T36" fmla="*/ 221 w 391"/>
                <a:gd name="T37" fmla="*/ 441 h 666"/>
                <a:gd name="T38" fmla="*/ 160 w 391"/>
                <a:gd name="T39" fmla="*/ 533 h 666"/>
                <a:gd name="T40" fmla="*/ 117 w 391"/>
                <a:gd name="T41" fmla="*/ 600 h 666"/>
                <a:gd name="T42" fmla="*/ 74 w 391"/>
                <a:gd name="T43" fmla="*/ 666 h 666"/>
                <a:gd name="T44" fmla="*/ 36 w 391"/>
                <a:gd name="T45" fmla="*/ 626 h 666"/>
                <a:gd name="T46" fmla="*/ 0 w 391"/>
                <a:gd name="T47" fmla="*/ 586 h 666"/>
                <a:gd name="T48" fmla="*/ 91 w 391"/>
                <a:gd name="T49" fmla="*/ 453 h 666"/>
                <a:gd name="T50" fmla="*/ 116 w 391"/>
                <a:gd name="T51" fmla="*/ 414 h 666"/>
                <a:gd name="T52" fmla="*/ 139 w 391"/>
                <a:gd name="T53" fmla="*/ 375 h 666"/>
                <a:gd name="T54" fmla="*/ 157 w 391"/>
                <a:gd name="T55" fmla="*/ 336 h 666"/>
                <a:gd name="T56" fmla="*/ 173 w 391"/>
                <a:gd name="T57" fmla="*/ 294 h 666"/>
                <a:gd name="T58" fmla="*/ 185 w 391"/>
                <a:gd name="T59" fmla="*/ 252 h 666"/>
                <a:gd name="T60" fmla="*/ 193 w 391"/>
                <a:gd name="T61" fmla="*/ 209 h 666"/>
                <a:gd name="T62" fmla="*/ 197 w 391"/>
                <a:gd name="T63" fmla="*/ 162 h 666"/>
                <a:gd name="T64" fmla="*/ 197 w 391"/>
                <a:gd name="T65" fmla="*/ 152 h 666"/>
                <a:gd name="T66" fmla="*/ 198 w 391"/>
                <a:gd name="T67" fmla="*/ 139 h 666"/>
                <a:gd name="T68" fmla="*/ 199 w 391"/>
                <a:gd name="T69" fmla="*/ 124 h 666"/>
                <a:gd name="T70" fmla="*/ 200 w 391"/>
                <a:gd name="T71" fmla="*/ 106 h 666"/>
                <a:gd name="T72" fmla="*/ 203 w 391"/>
                <a:gd name="T73" fmla="*/ 88 h 666"/>
                <a:gd name="T74" fmla="*/ 206 w 391"/>
                <a:gd name="T75" fmla="*/ 69 h 666"/>
                <a:gd name="T76" fmla="*/ 210 w 391"/>
                <a:gd name="T77" fmla="*/ 52 h 666"/>
                <a:gd name="T78" fmla="*/ 215 w 391"/>
                <a:gd name="T79" fmla="*/ 35 h 666"/>
                <a:gd name="T80" fmla="*/ 222 w 391"/>
                <a:gd name="T81" fmla="*/ 21 h 666"/>
                <a:gd name="T82" fmla="*/ 230 w 391"/>
                <a:gd name="T83" fmla="*/ 10 h 666"/>
                <a:gd name="T84" fmla="*/ 241 w 391"/>
                <a:gd name="T85" fmla="*/ 3 h 666"/>
                <a:gd name="T86" fmla="*/ 252 w 391"/>
                <a:gd name="T8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666">
                  <a:moveTo>
                    <a:pt x="252" y="0"/>
                  </a:moveTo>
                  <a:lnTo>
                    <a:pt x="260" y="1"/>
                  </a:lnTo>
                  <a:lnTo>
                    <a:pt x="270" y="4"/>
                  </a:lnTo>
                  <a:lnTo>
                    <a:pt x="286" y="13"/>
                  </a:lnTo>
                  <a:lnTo>
                    <a:pt x="305" y="25"/>
                  </a:lnTo>
                  <a:lnTo>
                    <a:pt x="323" y="39"/>
                  </a:lnTo>
                  <a:lnTo>
                    <a:pt x="342" y="55"/>
                  </a:lnTo>
                  <a:lnTo>
                    <a:pt x="358" y="72"/>
                  </a:lnTo>
                  <a:lnTo>
                    <a:pt x="372" y="91"/>
                  </a:lnTo>
                  <a:lnTo>
                    <a:pt x="383" y="110"/>
                  </a:lnTo>
                  <a:lnTo>
                    <a:pt x="389" y="127"/>
                  </a:lnTo>
                  <a:lnTo>
                    <a:pt x="391" y="150"/>
                  </a:lnTo>
                  <a:lnTo>
                    <a:pt x="385" y="173"/>
                  </a:lnTo>
                  <a:lnTo>
                    <a:pt x="377" y="195"/>
                  </a:lnTo>
                  <a:lnTo>
                    <a:pt x="366" y="217"/>
                  </a:lnTo>
                  <a:lnTo>
                    <a:pt x="353" y="237"/>
                  </a:lnTo>
                  <a:lnTo>
                    <a:pt x="341" y="256"/>
                  </a:lnTo>
                  <a:lnTo>
                    <a:pt x="282" y="349"/>
                  </a:lnTo>
                  <a:lnTo>
                    <a:pt x="221" y="441"/>
                  </a:lnTo>
                  <a:lnTo>
                    <a:pt x="160" y="533"/>
                  </a:lnTo>
                  <a:lnTo>
                    <a:pt x="117" y="600"/>
                  </a:lnTo>
                  <a:lnTo>
                    <a:pt x="74" y="666"/>
                  </a:lnTo>
                  <a:lnTo>
                    <a:pt x="36" y="626"/>
                  </a:lnTo>
                  <a:lnTo>
                    <a:pt x="0" y="586"/>
                  </a:lnTo>
                  <a:lnTo>
                    <a:pt x="91" y="453"/>
                  </a:lnTo>
                  <a:lnTo>
                    <a:pt x="116" y="414"/>
                  </a:lnTo>
                  <a:lnTo>
                    <a:pt x="139" y="375"/>
                  </a:lnTo>
                  <a:lnTo>
                    <a:pt x="157" y="336"/>
                  </a:lnTo>
                  <a:lnTo>
                    <a:pt x="173" y="294"/>
                  </a:lnTo>
                  <a:lnTo>
                    <a:pt x="185" y="252"/>
                  </a:lnTo>
                  <a:lnTo>
                    <a:pt x="193" y="209"/>
                  </a:lnTo>
                  <a:lnTo>
                    <a:pt x="197" y="162"/>
                  </a:lnTo>
                  <a:lnTo>
                    <a:pt x="197" y="152"/>
                  </a:lnTo>
                  <a:lnTo>
                    <a:pt x="198" y="139"/>
                  </a:lnTo>
                  <a:lnTo>
                    <a:pt x="199" y="124"/>
                  </a:lnTo>
                  <a:lnTo>
                    <a:pt x="200" y="106"/>
                  </a:lnTo>
                  <a:lnTo>
                    <a:pt x="203" y="88"/>
                  </a:lnTo>
                  <a:lnTo>
                    <a:pt x="206" y="69"/>
                  </a:lnTo>
                  <a:lnTo>
                    <a:pt x="210" y="52"/>
                  </a:lnTo>
                  <a:lnTo>
                    <a:pt x="215" y="35"/>
                  </a:lnTo>
                  <a:lnTo>
                    <a:pt x="222" y="21"/>
                  </a:lnTo>
                  <a:lnTo>
                    <a:pt x="230" y="10"/>
                  </a:lnTo>
                  <a:lnTo>
                    <a:pt x="241" y="3"/>
                  </a:lnTo>
                  <a:lnTo>
                    <a:pt x="252" y="0"/>
                  </a:lnTo>
                  <a:close/>
                </a:path>
              </a:pathLst>
            </a:custGeom>
            <a:solidFill>
              <a:srgbClr val="E6E7E2"/>
            </a:solidFill>
            <a:ln w="0">
              <a:solidFill>
                <a:srgbClr val="E6E7E2"/>
              </a:solidFill>
              <a:prstDash val="solid"/>
              <a:round/>
            </a:ln>
          </p:spPr>
          <p:txBody>
            <a:bodyPr vert="horz" wrap="square" lIns="91440" tIns="45720" rIns="91440" bIns="45720" numCol="1" anchor="t" anchorCtr="0" compatLnSpc="1"/>
            <a:lstStyle/>
            <a:p>
              <a:endParaRPr lang="en-US">
                <a:cs typeface="+mn-ea"/>
                <a:sym typeface="+mn-lt"/>
              </a:endParaRPr>
            </a:p>
          </p:txBody>
        </p:sp>
        <p:grpSp>
          <p:nvGrpSpPr>
            <p:cNvPr id="6" name="Group 5"/>
            <p:cNvGrpSpPr/>
            <p:nvPr/>
          </p:nvGrpSpPr>
          <p:grpSpPr>
            <a:xfrm>
              <a:off x="762803" y="2930524"/>
              <a:ext cx="5016500" cy="3927476"/>
              <a:chOff x="762803" y="2930524"/>
              <a:chExt cx="5016500" cy="3927476"/>
            </a:xfrm>
          </p:grpSpPr>
          <p:sp>
            <p:nvSpPr>
              <p:cNvPr id="27" name="Freeform 225"/>
              <p:cNvSpPr/>
              <p:nvPr/>
            </p:nvSpPr>
            <p:spPr bwMode="auto">
              <a:xfrm>
                <a:off x="909647" y="2944811"/>
                <a:ext cx="1817688" cy="1858963"/>
              </a:xfrm>
              <a:custGeom>
                <a:avLst/>
                <a:gdLst>
                  <a:gd name="T0" fmla="*/ 391 w 1145"/>
                  <a:gd name="T1" fmla="*/ 0 h 1171"/>
                  <a:gd name="T2" fmla="*/ 1144 w 1145"/>
                  <a:gd name="T3" fmla="*/ 667 h 1171"/>
                  <a:gd name="T4" fmla="*/ 1141 w 1145"/>
                  <a:gd name="T5" fmla="*/ 677 h 1171"/>
                  <a:gd name="T6" fmla="*/ 1120 w 1145"/>
                  <a:gd name="T7" fmla="*/ 691 h 1171"/>
                  <a:gd name="T8" fmla="*/ 1089 w 1145"/>
                  <a:gd name="T9" fmla="*/ 707 h 1171"/>
                  <a:gd name="T10" fmla="*/ 1055 w 1145"/>
                  <a:gd name="T11" fmla="*/ 724 h 1171"/>
                  <a:gd name="T12" fmla="*/ 1024 w 1145"/>
                  <a:gd name="T13" fmla="*/ 737 h 1171"/>
                  <a:gd name="T14" fmla="*/ 1004 w 1145"/>
                  <a:gd name="T15" fmla="*/ 745 h 1171"/>
                  <a:gd name="T16" fmla="*/ 952 w 1145"/>
                  <a:gd name="T17" fmla="*/ 760 h 1171"/>
                  <a:gd name="T18" fmla="*/ 861 w 1145"/>
                  <a:gd name="T19" fmla="*/ 783 h 1171"/>
                  <a:gd name="T20" fmla="*/ 774 w 1145"/>
                  <a:gd name="T21" fmla="*/ 808 h 1171"/>
                  <a:gd name="T22" fmla="*/ 692 w 1145"/>
                  <a:gd name="T23" fmla="*/ 845 h 1171"/>
                  <a:gd name="T24" fmla="*/ 611 w 1145"/>
                  <a:gd name="T25" fmla="*/ 899 h 1171"/>
                  <a:gd name="T26" fmla="*/ 536 w 1145"/>
                  <a:gd name="T27" fmla="*/ 965 h 1171"/>
                  <a:gd name="T28" fmla="*/ 464 w 1145"/>
                  <a:gd name="T29" fmla="*/ 1035 h 1171"/>
                  <a:gd name="T30" fmla="*/ 388 w 1145"/>
                  <a:gd name="T31" fmla="*/ 1100 h 1171"/>
                  <a:gd name="T32" fmla="*/ 305 w 1145"/>
                  <a:gd name="T33" fmla="*/ 1154 h 1171"/>
                  <a:gd name="T34" fmla="*/ 255 w 1145"/>
                  <a:gd name="T35" fmla="*/ 1170 h 1171"/>
                  <a:gd name="T36" fmla="*/ 207 w 1145"/>
                  <a:gd name="T37" fmla="*/ 1168 h 1171"/>
                  <a:gd name="T38" fmla="*/ 164 w 1145"/>
                  <a:gd name="T39" fmla="*/ 1156 h 1171"/>
                  <a:gd name="T40" fmla="*/ 128 w 1145"/>
                  <a:gd name="T41" fmla="*/ 1137 h 1171"/>
                  <a:gd name="T42" fmla="*/ 101 w 1145"/>
                  <a:gd name="T43" fmla="*/ 1119 h 1171"/>
                  <a:gd name="T44" fmla="*/ 87 w 1145"/>
                  <a:gd name="T45" fmla="*/ 1107 h 1171"/>
                  <a:gd name="T46" fmla="*/ 83 w 1145"/>
                  <a:gd name="T47" fmla="*/ 1104 h 1171"/>
                  <a:gd name="T48" fmla="*/ 69 w 1145"/>
                  <a:gd name="T49" fmla="*/ 1090 h 1171"/>
                  <a:gd name="T50" fmla="*/ 47 w 1145"/>
                  <a:gd name="T51" fmla="*/ 1066 h 1171"/>
                  <a:gd name="T52" fmla="*/ 26 w 1145"/>
                  <a:gd name="T53" fmla="*/ 1033 h 1171"/>
                  <a:gd name="T54" fmla="*/ 7 w 1145"/>
                  <a:gd name="T55" fmla="*/ 991 h 1171"/>
                  <a:gd name="T56" fmla="*/ 0 w 1145"/>
                  <a:gd name="T57" fmla="*/ 944 h 1171"/>
                  <a:gd name="T58" fmla="*/ 9 w 1145"/>
                  <a:gd name="T59" fmla="*/ 893 h 1171"/>
                  <a:gd name="T60" fmla="*/ 54 w 1145"/>
                  <a:gd name="T61" fmla="*/ 803 h 1171"/>
                  <a:gd name="T62" fmla="*/ 108 w 1145"/>
                  <a:gd name="T63" fmla="*/ 721 h 1171"/>
                  <a:gd name="T64" fmla="*/ 168 w 1145"/>
                  <a:gd name="T65" fmla="*/ 640 h 1171"/>
                  <a:gd name="T66" fmla="*/ 226 w 1145"/>
                  <a:gd name="T67" fmla="*/ 557 h 1171"/>
                  <a:gd name="T68" fmla="*/ 270 w 1145"/>
                  <a:gd name="T69" fmla="*/ 471 h 1171"/>
                  <a:gd name="T70" fmla="*/ 296 w 1145"/>
                  <a:gd name="T71" fmla="*/ 384 h 1171"/>
                  <a:gd name="T72" fmla="*/ 311 w 1145"/>
                  <a:gd name="T73" fmla="*/ 295 h 1171"/>
                  <a:gd name="T74" fmla="*/ 322 w 1145"/>
                  <a:gd name="T75" fmla="*/ 202 h 1171"/>
                  <a:gd name="T76" fmla="*/ 330 w 1145"/>
                  <a:gd name="T77" fmla="*/ 150 h 1171"/>
                  <a:gd name="T78" fmla="*/ 337 w 1145"/>
                  <a:gd name="T79" fmla="*/ 128 h 1171"/>
                  <a:gd name="T80" fmla="*/ 347 w 1145"/>
                  <a:gd name="T81" fmla="*/ 95 h 1171"/>
                  <a:gd name="T82" fmla="*/ 358 w 1145"/>
                  <a:gd name="T83" fmla="*/ 60 h 1171"/>
                  <a:gd name="T84" fmla="*/ 371 w 1145"/>
                  <a:gd name="T85" fmla="*/ 27 h 1171"/>
                  <a:gd name="T86" fmla="*/ 383 w 1145"/>
                  <a:gd name="T87" fmla="*/ 5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45" h="1171">
                    <a:moveTo>
                      <a:pt x="387" y="0"/>
                    </a:moveTo>
                    <a:lnTo>
                      <a:pt x="391" y="0"/>
                    </a:lnTo>
                    <a:lnTo>
                      <a:pt x="768" y="333"/>
                    </a:lnTo>
                    <a:lnTo>
                      <a:pt x="1144" y="667"/>
                    </a:lnTo>
                    <a:lnTo>
                      <a:pt x="1145" y="671"/>
                    </a:lnTo>
                    <a:lnTo>
                      <a:pt x="1141" y="677"/>
                    </a:lnTo>
                    <a:lnTo>
                      <a:pt x="1133" y="683"/>
                    </a:lnTo>
                    <a:lnTo>
                      <a:pt x="1120" y="691"/>
                    </a:lnTo>
                    <a:lnTo>
                      <a:pt x="1106" y="699"/>
                    </a:lnTo>
                    <a:lnTo>
                      <a:pt x="1089" y="707"/>
                    </a:lnTo>
                    <a:lnTo>
                      <a:pt x="1073" y="716"/>
                    </a:lnTo>
                    <a:lnTo>
                      <a:pt x="1055" y="724"/>
                    </a:lnTo>
                    <a:lnTo>
                      <a:pt x="1039" y="731"/>
                    </a:lnTo>
                    <a:lnTo>
                      <a:pt x="1024" y="737"/>
                    </a:lnTo>
                    <a:lnTo>
                      <a:pt x="1012" y="742"/>
                    </a:lnTo>
                    <a:lnTo>
                      <a:pt x="1004" y="745"/>
                    </a:lnTo>
                    <a:lnTo>
                      <a:pt x="999" y="748"/>
                    </a:lnTo>
                    <a:lnTo>
                      <a:pt x="952" y="760"/>
                    </a:lnTo>
                    <a:lnTo>
                      <a:pt x="906" y="771"/>
                    </a:lnTo>
                    <a:lnTo>
                      <a:pt x="861" y="783"/>
                    </a:lnTo>
                    <a:lnTo>
                      <a:pt x="818" y="795"/>
                    </a:lnTo>
                    <a:lnTo>
                      <a:pt x="774" y="808"/>
                    </a:lnTo>
                    <a:lnTo>
                      <a:pt x="733" y="825"/>
                    </a:lnTo>
                    <a:lnTo>
                      <a:pt x="692" y="845"/>
                    </a:lnTo>
                    <a:lnTo>
                      <a:pt x="651" y="869"/>
                    </a:lnTo>
                    <a:lnTo>
                      <a:pt x="611" y="899"/>
                    </a:lnTo>
                    <a:lnTo>
                      <a:pt x="573" y="931"/>
                    </a:lnTo>
                    <a:lnTo>
                      <a:pt x="536" y="965"/>
                    </a:lnTo>
                    <a:lnTo>
                      <a:pt x="500" y="1001"/>
                    </a:lnTo>
                    <a:lnTo>
                      <a:pt x="464" y="1035"/>
                    </a:lnTo>
                    <a:lnTo>
                      <a:pt x="426" y="1069"/>
                    </a:lnTo>
                    <a:lnTo>
                      <a:pt x="388" y="1100"/>
                    </a:lnTo>
                    <a:lnTo>
                      <a:pt x="347" y="1129"/>
                    </a:lnTo>
                    <a:lnTo>
                      <a:pt x="305" y="1154"/>
                    </a:lnTo>
                    <a:lnTo>
                      <a:pt x="280" y="1165"/>
                    </a:lnTo>
                    <a:lnTo>
                      <a:pt x="255" y="1170"/>
                    </a:lnTo>
                    <a:lnTo>
                      <a:pt x="231" y="1171"/>
                    </a:lnTo>
                    <a:lnTo>
                      <a:pt x="207" y="1168"/>
                    </a:lnTo>
                    <a:lnTo>
                      <a:pt x="185" y="1163"/>
                    </a:lnTo>
                    <a:lnTo>
                      <a:pt x="164" y="1156"/>
                    </a:lnTo>
                    <a:lnTo>
                      <a:pt x="146" y="1146"/>
                    </a:lnTo>
                    <a:lnTo>
                      <a:pt x="128" y="1137"/>
                    </a:lnTo>
                    <a:lnTo>
                      <a:pt x="114" y="1128"/>
                    </a:lnTo>
                    <a:lnTo>
                      <a:pt x="101" y="1119"/>
                    </a:lnTo>
                    <a:lnTo>
                      <a:pt x="92" y="1112"/>
                    </a:lnTo>
                    <a:lnTo>
                      <a:pt x="87" y="1107"/>
                    </a:lnTo>
                    <a:lnTo>
                      <a:pt x="85" y="1105"/>
                    </a:lnTo>
                    <a:lnTo>
                      <a:pt x="83" y="1104"/>
                    </a:lnTo>
                    <a:lnTo>
                      <a:pt x="77" y="1099"/>
                    </a:lnTo>
                    <a:lnTo>
                      <a:pt x="69" y="1090"/>
                    </a:lnTo>
                    <a:lnTo>
                      <a:pt x="59" y="1079"/>
                    </a:lnTo>
                    <a:lnTo>
                      <a:pt x="47" y="1066"/>
                    </a:lnTo>
                    <a:lnTo>
                      <a:pt x="36" y="1050"/>
                    </a:lnTo>
                    <a:lnTo>
                      <a:pt x="26" y="1033"/>
                    </a:lnTo>
                    <a:lnTo>
                      <a:pt x="15" y="1012"/>
                    </a:lnTo>
                    <a:lnTo>
                      <a:pt x="7" y="991"/>
                    </a:lnTo>
                    <a:lnTo>
                      <a:pt x="2" y="968"/>
                    </a:lnTo>
                    <a:lnTo>
                      <a:pt x="0" y="944"/>
                    </a:lnTo>
                    <a:lnTo>
                      <a:pt x="2" y="919"/>
                    </a:lnTo>
                    <a:lnTo>
                      <a:pt x="9" y="893"/>
                    </a:lnTo>
                    <a:lnTo>
                      <a:pt x="30" y="848"/>
                    </a:lnTo>
                    <a:lnTo>
                      <a:pt x="54" y="803"/>
                    </a:lnTo>
                    <a:lnTo>
                      <a:pt x="80" y="761"/>
                    </a:lnTo>
                    <a:lnTo>
                      <a:pt x="108" y="721"/>
                    </a:lnTo>
                    <a:lnTo>
                      <a:pt x="138" y="680"/>
                    </a:lnTo>
                    <a:lnTo>
                      <a:pt x="168" y="640"/>
                    </a:lnTo>
                    <a:lnTo>
                      <a:pt x="198" y="599"/>
                    </a:lnTo>
                    <a:lnTo>
                      <a:pt x="226" y="557"/>
                    </a:lnTo>
                    <a:lnTo>
                      <a:pt x="251" y="514"/>
                    </a:lnTo>
                    <a:lnTo>
                      <a:pt x="270" y="471"/>
                    </a:lnTo>
                    <a:lnTo>
                      <a:pt x="285" y="428"/>
                    </a:lnTo>
                    <a:lnTo>
                      <a:pt x="296" y="384"/>
                    </a:lnTo>
                    <a:lnTo>
                      <a:pt x="305" y="341"/>
                    </a:lnTo>
                    <a:lnTo>
                      <a:pt x="311" y="295"/>
                    </a:lnTo>
                    <a:lnTo>
                      <a:pt x="317" y="250"/>
                    </a:lnTo>
                    <a:lnTo>
                      <a:pt x="322" y="202"/>
                    </a:lnTo>
                    <a:lnTo>
                      <a:pt x="329" y="155"/>
                    </a:lnTo>
                    <a:lnTo>
                      <a:pt x="330" y="150"/>
                    </a:lnTo>
                    <a:lnTo>
                      <a:pt x="333" y="140"/>
                    </a:lnTo>
                    <a:lnTo>
                      <a:pt x="337" y="128"/>
                    </a:lnTo>
                    <a:lnTo>
                      <a:pt x="341" y="112"/>
                    </a:lnTo>
                    <a:lnTo>
                      <a:pt x="347" y="95"/>
                    </a:lnTo>
                    <a:lnTo>
                      <a:pt x="352" y="77"/>
                    </a:lnTo>
                    <a:lnTo>
                      <a:pt x="358" y="60"/>
                    </a:lnTo>
                    <a:lnTo>
                      <a:pt x="364" y="42"/>
                    </a:lnTo>
                    <a:lnTo>
                      <a:pt x="371" y="27"/>
                    </a:lnTo>
                    <a:lnTo>
                      <a:pt x="377" y="14"/>
                    </a:lnTo>
                    <a:lnTo>
                      <a:pt x="383" y="5"/>
                    </a:lnTo>
                    <a:lnTo>
                      <a:pt x="387" y="0"/>
                    </a:lnTo>
                    <a:close/>
                  </a:path>
                </a:pathLst>
              </a:custGeom>
              <a:solidFill>
                <a:srgbClr val="CCCFC4"/>
              </a:solidFill>
              <a:ln w="0">
                <a:solidFill>
                  <a:srgbClr val="CCCFC4"/>
                </a:solidFill>
                <a:prstDash val="solid"/>
                <a:round/>
              </a:ln>
            </p:spPr>
            <p:txBody>
              <a:bodyPr vert="horz" wrap="square" lIns="91440" tIns="45720" rIns="91440" bIns="45720" numCol="1" anchor="t" anchorCtr="0" compatLnSpc="1"/>
              <a:lstStyle/>
              <a:p>
                <a:endParaRPr lang="en-US">
                  <a:cs typeface="+mn-ea"/>
                  <a:sym typeface="+mn-lt"/>
                </a:endParaRPr>
              </a:p>
            </p:txBody>
          </p:sp>
          <p:grpSp>
            <p:nvGrpSpPr>
              <p:cNvPr id="7" name="Group 205"/>
              <p:cNvGrpSpPr/>
              <p:nvPr/>
            </p:nvGrpSpPr>
            <p:grpSpPr bwMode="auto">
              <a:xfrm>
                <a:off x="2626528" y="4240212"/>
                <a:ext cx="2900363" cy="2617788"/>
                <a:chOff x="3447" y="2035"/>
                <a:chExt cx="1827" cy="1649"/>
              </a:xfrm>
            </p:grpSpPr>
            <p:sp>
              <p:nvSpPr>
                <p:cNvPr id="81" name="Freeform 7"/>
                <p:cNvSpPr/>
                <p:nvPr/>
              </p:nvSpPr>
              <p:spPr bwMode="auto">
                <a:xfrm>
                  <a:off x="3677" y="2709"/>
                  <a:ext cx="172" cy="139"/>
                </a:xfrm>
                <a:custGeom>
                  <a:avLst/>
                  <a:gdLst>
                    <a:gd name="T0" fmla="*/ 36 w 172"/>
                    <a:gd name="T1" fmla="*/ 0 h 139"/>
                    <a:gd name="T2" fmla="*/ 48 w 172"/>
                    <a:gd name="T3" fmla="*/ 1 h 139"/>
                    <a:gd name="T4" fmla="*/ 60 w 172"/>
                    <a:gd name="T5" fmla="*/ 6 h 139"/>
                    <a:gd name="T6" fmla="*/ 154 w 172"/>
                    <a:gd name="T7" fmla="*/ 67 h 139"/>
                    <a:gd name="T8" fmla="*/ 164 w 172"/>
                    <a:gd name="T9" fmla="*/ 75 h 139"/>
                    <a:gd name="T10" fmla="*/ 169 w 172"/>
                    <a:gd name="T11" fmla="*/ 86 h 139"/>
                    <a:gd name="T12" fmla="*/ 172 w 172"/>
                    <a:gd name="T13" fmla="*/ 98 h 139"/>
                    <a:gd name="T14" fmla="*/ 171 w 172"/>
                    <a:gd name="T15" fmla="*/ 110 h 139"/>
                    <a:gd name="T16" fmla="*/ 166 w 172"/>
                    <a:gd name="T17" fmla="*/ 122 h 139"/>
                    <a:gd name="T18" fmla="*/ 158 w 172"/>
                    <a:gd name="T19" fmla="*/ 131 h 139"/>
                    <a:gd name="T20" fmla="*/ 148 w 172"/>
                    <a:gd name="T21" fmla="*/ 137 h 139"/>
                    <a:gd name="T22" fmla="*/ 135 w 172"/>
                    <a:gd name="T23" fmla="*/ 139 h 139"/>
                    <a:gd name="T24" fmla="*/ 124 w 172"/>
                    <a:gd name="T25" fmla="*/ 138 h 139"/>
                    <a:gd name="T26" fmla="*/ 111 w 172"/>
                    <a:gd name="T27" fmla="*/ 133 h 139"/>
                    <a:gd name="T28" fmla="*/ 17 w 172"/>
                    <a:gd name="T29" fmla="*/ 73 h 139"/>
                    <a:gd name="T30" fmla="*/ 8 w 172"/>
                    <a:gd name="T31" fmla="*/ 64 h 139"/>
                    <a:gd name="T32" fmla="*/ 2 w 172"/>
                    <a:gd name="T33" fmla="*/ 54 h 139"/>
                    <a:gd name="T34" fmla="*/ 0 w 172"/>
                    <a:gd name="T35" fmla="*/ 42 h 139"/>
                    <a:gd name="T36" fmla="*/ 1 w 172"/>
                    <a:gd name="T37" fmla="*/ 30 h 139"/>
                    <a:gd name="T38" fmla="*/ 6 w 172"/>
                    <a:gd name="T39" fmla="*/ 19 h 139"/>
                    <a:gd name="T40" fmla="*/ 14 w 172"/>
                    <a:gd name="T41" fmla="*/ 9 h 139"/>
                    <a:gd name="T42" fmla="*/ 25 w 172"/>
                    <a:gd name="T43" fmla="*/ 3 h 139"/>
                    <a:gd name="T44" fmla="*/ 36 w 172"/>
                    <a:gd name="T45"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2" h="139">
                      <a:moveTo>
                        <a:pt x="36" y="0"/>
                      </a:moveTo>
                      <a:lnTo>
                        <a:pt x="48" y="1"/>
                      </a:lnTo>
                      <a:lnTo>
                        <a:pt x="60" y="6"/>
                      </a:lnTo>
                      <a:lnTo>
                        <a:pt x="154" y="67"/>
                      </a:lnTo>
                      <a:lnTo>
                        <a:pt x="164" y="75"/>
                      </a:lnTo>
                      <a:lnTo>
                        <a:pt x="169" y="86"/>
                      </a:lnTo>
                      <a:lnTo>
                        <a:pt x="172" y="98"/>
                      </a:lnTo>
                      <a:lnTo>
                        <a:pt x="171" y="110"/>
                      </a:lnTo>
                      <a:lnTo>
                        <a:pt x="166" y="122"/>
                      </a:lnTo>
                      <a:lnTo>
                        <a:pt x="158" y="131"/>
                      </a:lnTo>
                      <a:lnTo>
                        <a:pt x="148" y="137"/>
                      </a:lnTo>
                      <a:lnTo>
                        <a:pt x="135" y="139"/>
                      </a:lnTo>
                      <a:lnTo>
                        <a:pt x="124" y="138"/>
                      </a:lnTo>
                      <a:lnTo>
                        <a:pt x="111" y="133"/>
                      </a:lnTo>
                      <a:lnTo>
                        <a:pt x="17" y="73"/>
                      </a:lnTo>
                      <a:lnTo>
                        <a:pt x="8" y="64"/>
                      </a:lnTo>
                      <a:lnTo>
                        <a:pt x="2" y="54"/>
                      </a:lnTo>
                      <a:lnTo>
                        <a:pt x="0" y="42"/>
                      </a:lnTo>
                      <a:lnTo>
                        <a:pt x="1" y="30"/>
                      </a:lnTo>
                      <a:lnTo>
                        <a:pt x="6" y="19"/>
                      </a:lnTo>
                      <a:lnTo>
                        <a:pt x="14" y="9"/>
                      </a:lnTo>
                      <a:lnTo>
                        <a:pt x="25" y="3"/>
                      </a:lnTo>
                      <a:lnTo>
                        <a:pt x="36" y="0"/>
                      </a:lnTo>
                      <a:close/>
                    </a:path>
                  </a:pathLst>
                </a:custGeom>
                <a:solidFill>
                  <a:srgbClr val="CF7958"/>
                </a:solidFill>
                <a:ln w="0">
                  <a:solidFill>
                    <a:srgbClr val="CF7958"/>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82" name="Freeform 8"/>
                <p:cNvSpPr/>
                <p:nvPr/>
              </p:nvSpPr>
              <p:spPr bwMode="auto">
                <a:xfrm>
                  <a:off x="3595" y="2701"/>
                  <a:ext cx="164" cy="272"/>
                </a:xfrm>
                <a:custGeom>
                  <a:avLst/>
                  <a:gdLst>
                    <a:gd name="T0" fmla="*/ 114 w 164"/>
                    <a:gd name="T1" fmla="*/ 0 h 272"/>
                    <a:gd name="T2" fmla="*/ 130 w 164"/>
                    <a:gd name="T3" fmla="*/ 3 h 272"/>
                    <a:gd name="T4" fmla="*/ 145 w 164"/>
                    <a:gd name="T5" fmla="*/ 10 h 272"/>
                    <a:gd name="T6" fmla="*/ 155 w 164"/>
                    <a:gd name="T7" fmla="*/ 22 h 272"/>
                    <a:gd name="T8" fmla="*/ 162 w 164"/>
                    <a:gd name="T9" fmla="*/ 37 h 272"/>
                    <a:gd name="T10" fmla="*/ 164 w 164"/>
                    <a:gd name="T11" fmla="*/ 52 h 272"/>
                    <a:gd name="T12" fmla="*/ 161 w 164"/>
                    <a:gd name="T13" fmla="*/ 69 h 272"/>
                    <a:gd name="T14" fmla="*/ 101 w 164"/>
                    <a:gd name="T15" fmla="*/ 238 h 272"/>
                    <a:gd name="T16" fmla="*/ 94 w 164"/>
                    <a:gd name="T17" fmla="*/ 253 h 272"/>
                    <a:gd name="T18" fmla="*/ 82 w 164"/>
                    <a:gd name="T19" fmla="*/ 264 h 272"/>
                    <a:gd name="T20" fmla="*/ 67 w 164"/>
                    <a:gd name="T21" fmla="*/ 270 h 272"/>
                    <a:gd name="T22" fmla="*/ 52 w 164"/>
                    <a:gd name="T23" fmla="*/ 272 h 272"/>
                    <a:gd name="T24" fmla="*/ 35 w 164"/>
                    <a:gd name="T25" fmla="*/ 269 h 272"/>
                    <a:gd name="T26" fmla="*/ 21 w 164"/>
                    <a:gd name="T27" fmla="*/ 262 h 272"/>
                    <a:gd name="T28" fmla="*/ 10 w 164"/>
                    <a:gd name="T29" fmla="*/ 250 h 272"/>
                    <a:gd name="T30" fmla="*/ 3 w 164"/>
                    <a:gd name="T31" fmla="*/ 236 h 272"/>
                    <a:gd name="T32" fmla="*/ 0 w 164"/>
                    <a:gd name="T33" fmla="*/ 220 h 272"/>
                    <a:gd name="T34" fmla="*/ 3 w 164"/>
                    <a:gd name="T35" fmla="*/ 203 h 272"/>
                    <a:gd name="T36" fmla="*/ 63 w 164"/>
                    <a:gd name="T37" fmla="*/ 34 h 272"/>
                    <a:gd name="T38" fmla="*/ 72 w 164"/>
                    <a:gd name="T39" fmla="*/ 19 h 272"/>
                    <a:gd name="T40" fmla="*/ 83 w 164"/>
                    <a:gd name="T41" fmla="*/ 8 h 272"/>
                    <a:gd name="T42" fmla="*/ 97 w 164"/>
                    <a:gd name="T43" fmla="*/ 2 h 272"/>
                    <a:gd name="T44" fmla="*/ 114 w 164"/>
                    <a:gd name="T4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4" h="272">
                      <a:moveTo>
                        <a:pt x="114" y="0"/>
                      </a:moveTo>
                      <a:lnTo>
                        <a:pt x="130" y="3"/>
                      </a:lnTo>
                      <a:lnTo>
                        <a:pt x="145" y="10"/>
                      </a:lnTo>
                      <a:lnTo>
                        <a:pt x="155" y="22"/>
                      </a:lnTo>
                      <a:lnTo>
                        <a:pt x="162" y="37"/>
                      </a:lnTo>
                      <a:lnTo>
                        <a:pt x="164" y="52"/>
                      </a:lnTo>
                      <a:lnTo>
                        <a:pt x="161" y="69"/>
                      </a:lnTo>
                      <a:lnTo>
                        <a:pt x="101" y="238"/>
                      </a:lnTo>
                      <a:lnTo>
                        <a:pt x="94" y="253"/>
                      </a:lnTo>
                      <a:lnTo>
                        <a:pt x="82" y="264"/>
                      </a:lnTo>
                      <a:lnTo>
                        <a:pt x="67" y="270"/>
                      </a:lnTo>
                      <a:lnTo>
                        <a:pt x="52" y="272"/>
                      </a:lnTo>
                      <a:lnTo>
                        <a:pt x="35" y="269"/>
                      </a:lnTo>
                      <a:lnTo>
                        <a:pt x="21" y="262"/>
                      </a:lnTo>
                      <a:lnTo>
                        <a:pt x="10" y="250"/>
                      </a:lnTo>
                      <a:lnTo>
                        <a:pt x="3" y="236"/>
                      </a:lnTo>
                      <a:lnTo>
                        <a:pt x="0" y="220"/>
                      </a:lnTo>
                      <a:lnTo>
                        <a:pt x="3" y="203"/>
                      </a:lnTo>
                      <a:lnTo>
                        <a:pt x="63" y="34"/>
                      </a:lnTo>
                      <a:lnTo>
                        <a:pt x="72" y="19"/>
                      </a:lnTo>
                      <a:lnTo>
                        <a:pt x="83" y="8"/>
                      </a:lnTo>
                      <a:lnTo>
                        <a:pt x="97" y="2"/>
                      </a:lnTo>
                      <a:lnTo>
                        <a:pt x="114" y="0"/>
                      </a:lnTo>
                      <a:close/>
                    </a:path>
                  </a:pathLst>
                </a:custGeom>
                <a:solidFill>
                  <a:srgbClr val="CF7958"/>
                </a:solidFill>
                <a:ln w="0">
                  <a:solidFill>
                    <a:srgbClr val="CF7958"/>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83" name="Freeform 9"/>
                <p:cNvSpPr/>
                <p:nvPr/>
              </p:nvSpPr>
              <p:spPr bwMode="auto">
                <a:xfrm>
                  <a:off x="3726" y="2758"/>
                  <a:ext cx="83" cy="191"/>
                </a:xfrm>
                <a:custGeom>
                  <a:avLst/>
                  <a:gdLst>
                    <a:gd name="T0" fmla="*/ 45 w 83"/>
                    <a:gd name="T1" fmla="*/ 0 h 191"/>
                    <a:gd name="T2" fmla="*/ 57 w 83"/>
                    <a:gd name="T3" fmla="*/ 2 h 191"/>
                    <a:gd name="T4" fmla="*/ 69 w 83"/>
                    <a:gd name="T5" fmla="*/ 8 h 191"/>
                    <a:gd name="T6" fmla="*/ 77 w 83"/>
                    <a:gd name="T7" fmla="*/ 16 h 191"/>
                    <a:gd name="T8" fmla="*/ 82 w 83"/>
                    <a:gd name="T9" fmla="*/ 27 h 191"/>
                    <a:gd name="T10" fmla="*/ 83 w 83"/>
                    <a:gd name="T11" fmla="*/ 40 h 191"/>
                    <a:gd name="T12" fmla="*/ 79 w 83"/>
                    <a:gd name="T13" fmla="*/ 152 h 191"/>
                    <a:gd name="T14" fmla="*/ 77 w 83"/>
                    <a:gd name="T15" fmla="*/ 165 h 191"/>
                    <a:gd name="T16" fmla="*/ 71 w 83"/>
                    <a:gd name="T17" fmla="*/ 175 h 191"/>
                    <a:gd name="T18" fmla="*/ 62 w 83"/>
                    <a:gd name="T19" fmla="*/ 183 h 191"/>
                    <a:gd name="T20" fmla="*/ 51 w 83"/>
                    <a:gd name="T21" fmla="*/ 189 h 191"/>
                    <a:gd name="T22" fmla="*/ 39 w 83"/>
                    <a:gd name="T23" fmla="*/ 191 h 191"/>
                    <a:gd name="T24" fmla="*/ 26 w 83"/>
                    <a:gd name="T25" fmla="*/ 189 h 191"/>
                    <a:gd name="T26" fmla="*/ 16 w 83"/>
                    <a:gd name="T27" fmla="*/ 182 h 191"/>
                    <a:gd name="T28" fmla="*/ 8 w 83"/>
                    <a:gd name="T29" fmla="*/ 173 h 191"/>
                    <a:gd name="T30" fmla="*/ 2 w 83"/>
                    <a:gd name="T31" fmla="*/ 163 h 191"/>
                    <a:gd name="T32" fmla="*/ 0 w 83"/>
                    <a:gd name="T33" fmla="*/ 150 h 191"/>
                    <a:gd name="T34" fmla="*/ 5 w 83"/>
                    <a:gd name="T35" fmla="*/ 38 h 191"/>
                    <a:gd name="T36" fmla="*/ 7 w 83"/>
                    <a:gd name="T37" fmla="*/ 25 h 191"/>
                    <a:gd name="T38" fmla="*/ 13 w 83"/>
                    <a:gd name="T39" fmla="*/ 15 h 191"/>
                    <a:gd name="T40" fmla="*/ 22 w 83"/>
                    <a:gd name="T41" fmla="*/ 7 h 191"/>
                    <a:gd name="T42" fmla="*/ 32 w 83"/>
                    <a:gd name="T43" fmla="*/ 1 h 191"/>
                    <a:gd name="T44" fmla="*/ 45 w 83"/>
                    <a:gd name="T4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 h="191">
                      <a:moveTo>
                        <a:pt x="45" y="0"/>
                      </a:moveTo>
                      <a:lnTo>
                        <a:pt x="57" y="2"/>
                      </a:lnTo>
                      <a:lnTo>
                        <a:pt x="69" y="8"/>
                      </a:lnTo>
                      <a:lnTo>
                        <a:pt x="77" y="16"/>
                      </a:lnTo>
                      <a:lnTo>
                        <a:pt x="82" y="27"/>
                      </a:lnTo>
                      <a:lnTo>
                        <a:pt x="83" y="40"/>
                      </a:lnTo>
                      <a:lnTo>
                        <a:pt x="79" y="152"/>
                      </a:lnTo>
                      <a:lnTo>
                        <a:pt x="77" y="165"/>
                      </a:lnTo>
                      <a:lnTo>
                        <a:pt x="71" y="175"/>
                      </a:lnTo>
                      <a:lnTo>
                        <a:pt x="62" y="183"/>
                      </a:lnTo>
                      <a:lnTo>
                        <a:pt x="51" y="189"/>
                      </a:lnTo>
                      <a:lnTo>
                        <a:pt x="39" y="191"/>
                      </a:lnTo>
                      <a:lnTo>
                        <a:pt x="26" y="189"/>
                      </a:lnTo>
                      <a:lnTo>
                        <a:pt x="16" y="182"/>
                      </a:lnTo>
                      <a:lnTo>
                        <a:pt x="8" y="173"/>
                      </a:lnTo>
                      <a:lnTo>
                        <a:pt x="2" y="163"/>
                      </a:lnTo>
                      <a:lnTo>
                        <a:pt x="0" y="150"/>
                      </a:lnTo>
                      <a:lnTo>
                        <a:pt x="5" y="38"/>
                      </a:lnTo>
                      <a:lnTo>
                        <a:pt x="7" y="25"/>
                      </a:lnTo>
                      <a:lnTo>
                        <a:pt x="13" y="15"/>
                      </a:lnTo>
                      <a:lnTo>
                        <a:pt x="22" y="7"/>
                      </a:lnTo>
                      <a:lnTo>
                        <a:pt x="32" y="1"/>
                      </a:lnTo>
                      <a:lnTo>
                        <a:pt x="45" y="0"/>
                      </a:lnTo>
                      <a:close/>
                    </a:path>
                  </a:pathLst>
                </a:custGeom>
                <a:solidFill>
                  <a:srgbClr val="CF7958"/>
                </a:solidFill>
                <a:ln w="0">
                  <a:solidFill>
                    <a:srgbClr val="CF7958"/>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84" name="Freeform 10"/>
                <p:cNvSpPr/>
                <p:nvPr/>
              </p:nvSpPr>
              <p:spPr bwMode="auto">
                <a:xfrm>
                  <a:off x="3639" y="2633"/>
                  <a:ext cx="242" cy="154"/>
                </a:xfrm>
                <a:custGeom>
                  <a:avLst/>
                  <a:gdLst>
                    <a:gd name="T0" fmla="*/ 53 w 242"/>
                    <a:gd name="T1" fmla="*/ 0 h 154"/>
                    <a:gd name="T2" fmla="*/ 70 w 242"/>
                    <a:gd name="T3" fmla="*/ 3 h 154"/>
                    <a:gd name="T4" fmla="*/ 208 w 242"/>
                    <a:gd name="T5" fmla="*/ 53 h 154"/>
                    <a:gd name="T6" fmla="*/ 223 w 242"/>
                    <a:gd name="T7" fmla="*/ 62 h 154"/>
                    <a:gd name="T8" fmla="*/ 234 w 242"/>
                    <a:gd name="T9" fmla="*/ 74 h 154"/>
                    <a:gd name="T10" fmla="*/ 240 w 242"/>
                    <a:gd name="T11" fmla="*/ 88 h 154"/>
                    <a:gd name="T12" fmla="*/ 242 w 242"/>
                    <a:gd name="T13" fmla="*/ 104 h 154"/>
                    <a:gd name="T14" fmla="*/ 239 w 242"/>
                    <a:gd name="T15" fmla="*/ 120 h 154"/>
                    <a:gd name="T16" fmla="*/ 232 w 242"/>
                    <a:gd name="T17" fmla="*/ 135 h 154"/>
                    <a:gd name="T18" fmla="*/ 220 w 242"/>
                    <a:gd name="T19" fmla="*/ 146 h 154"/>
                    <a:gd name="T20" fmla="*/ 205 w 242"/>
                    <a:gd name="T21" fmla="*/ 152 h 154"/>
                    <a:gd name="T22" fmla="*/ 190 w 242"/>
                    <a:gd name="T23" fmla="*/ 154 h 154"/>
                    <a:gd name="T24" fmla="*/ 173 w 242"/>
                    <a:gd name="T25" fmla="*/ 151 h 154"/>
                    <a:gd name="T26" fmla="*/ 35 w 242"/>
                    <a:gd name="T27" fmla="*/ 101 h 154"/>
                    <a:gd name="T28" fmla="*/ 19 w 242"/>
                    <a:gd name="T29" fmla="*/ 92 h 154"/>
                    <a:gd name="T30" fmla="*/ 9 w 242"/>
                    <a:gd name="T31" fmla="*/ 81 h 154"/>
                    <a:gd name="T32" fmla="*/ 2 w 242"/>
                    <a:gd name="T33" fmla="*/ 67 h 154"/>
                    <a:gd name="T34" fmla="*/ 0 w 242"/>
                    <a:gd name="T35" fmla="*/ 50 h 154"/>
                    <a:gd name="T36" fmla="*/ 3 w 242"/>
                    <a:gd name="T37" fmla="*/ 34 h 154"/>
                    <a:gd name="T38" fmla="*/ 11 w 242"/>
                    <a:gd name="T39" fmla="*/ 19 h 154"/>
                    <a:gd name="T40" fmla="*/ 22 w 242"/>
                    <a:gd name="T41" fmla="*/ 9 h 154"/>
                    <a:gd name="T42" fmla="*/ 37 w 242"/>
                    <a:gd name="T43" fmla="*/ 2 h 154"/>
                    <a:gd name="T44" fmla="*/ 53 w 242"/>
                    <a:gd name="T45"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2" h="154">
                      <a:moveTo>
                        <a:pt x="53" y="0"/>
                      </a:moveTo>
                      <a:lnTo>
                        <a:pt x="70" y="3"/>
                      </a:lnTo>
                      <a:lnTo>
                        <a:pt x="208" y="53"/>
                      </a:lnTo>
                      <a:lnTo>
                        <a:pt x="223" y="62"/>
                      </a:lnTo>
                      <a:lnTo>
                        <a:pt x="234" y="74"/>
                      </a:lnTo>
                      <a:lnTo>
                        <a:pt x="240" y="88"/>
                      </a:lnTo>
                      <a:lnTo>
                        <a:pt x="242" y="104"/>
                      </a:lnTo>
                      <a:lnTo>
                        <a:pt x="239" y="120"/>
                      </a:lnTo>
                      <a:lnTo>
                        <a:pt x="232" y="135"/>
                      </a:lnTo>
                      <a:lnTo>
                        <a:pt x="220" y="146"/>
                      </a:lnTo>
                      <a:lnTo>
                        <a:pt x="205" y="152"/>
                      </a:lnTo>
                      <a:lnTo>
                        <a:pt x="190" y="154"/>
                      </a:lnTo>
                      <a:lnTo>
                        <a:pt x="173" y="151"/>
                      </a:lnTo>
                      <a:lnTo>
                        <a:pt x="35" y="101"/>
                      </a:lnTo>
                      <a:lnTo>
                        <a:pt x="19" y="92"/>
                      </a:lnTo>
                      <a:lnTo>
                        <a:pt x="9" y="81"/>
                      </a:lnTo>
                      <a:lnTo>
                        <a:pt x="2" y="67"/>
                      </a:lnTo>
                      <a:lnTo>
                        <a:pt x="0" y="50"/>
                      </a:lnTo>
                      <a:lnTo>
                        <a:pt x="3" y="34"/>
                      </a:lnTo>
                      <a:lnTo>
                        <a:pt x="11" y="19"/>
                      </a:lnTo>
                      <a:lnTo>
                        <a:pt x="22" y="9"/>
                      </a:lnTo>
                      <a:lnTo>
                        <a:pt x="37" y="2"/>
                      </a:lnTo>
                      <a:lnTo>
                        <a:pt x="53" y="0"/>
                      </a:lnTo>
                      <a:close/>
                    </a:path>
                  </a:pathLst>
                </a:custGeom>
                <a:solidFill>
                  <a:srgbClr val="DE8867"/>
                </a:solidFill>
                <a:ln w="0">
                  <a:solidFill>
                    <a:srgbClr val="DE8867"/>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85" name="Freeform 11"/>
                <p:cNvSpPr/>
                <p:nvPr/>
              </p:nvSpPr>
              <p:spPr bwMode="auto">
                <a:xfrm>
                  <a:off x="3575" y="2653"/>
                  <a:ext cx="164" cy="274"/>
                </a:xfrm>
                <a:custGeom>
                  <a:avLst/>
                  <a:gdLst>
                    <a:gd name="T0" fmla="*/ 112 w 164"/>
                    <a:gd name="T1" fmla="*/ 0 h 274"/>
                    <a:gd name="T2" fmla="*/ 129 w 164"/>
                    <a:gd name="T3" fmla="*/ 3 h 274"/>
                    <a:gd name="T4" fmla="*/ 143 w 164"/>
                    <a:gd name="T5" fmla="*/ 12 h 274"/>
                    <a:gd name="T6" fmla="*/ 154 w 164"/>
                    <a:gd name="T7" fmla="*/ 23 h 274"/>
                    <a:gd name="T8" fmla="*/ 162 w 164"/>
                    <a:gd name="T9" fmla="*/ 37 h 274"/>
                    <a:gd name="T10" fmla="*/ 164 w 164"/>
                    <a:gd name="T11" fmla="*/ 54 h 274"/>
                    <a:gd name="T12" fmla="*/ 161 w 164"/>
                    <a:gd name="T13" fmla="*/ 69 h 274"/>
                    <a:gd name="T14" fmla="*/ 101 w 164"/>
                    <a:gd name="T15" fmla="*/ 239 h 274"/>
                    <a:gd name="T16" fmla="*/ 93 w 164"/>
                    <a:gd name="T17" fmla="*/ 254 h 274"/>
                    <a:gd name="T18" fmla="*/ 81 w 164"/>
                    <a:gd name="T19" fmla="*/ 265 h 274"/>
                    <a:gd name="T20" fmla="*/ 67 w 164"/>
                    <a:gd name="T21" fmla="*/ 272 h 274"/>
                    <a:gd name="T22" fmla="*/ 51 w 164"/>
                    <a:gd name="T23" fmla="*/ 274 h 274"/>
                    <a:gd name="T24" fmla="*/ 35 w 164"/>
                    <a:gd name="T25" fmla="*/ 271 h 274"/>
                    <a:gd name="T26" fmla="*/ 19 w 164"/>
                    <a:gd name="T27" fmla="*/ 263 h 274"/>
                    <a:gd name="T28" fmla="*/ 9 w 164"/>
                    <a:gd name="T29" fmla="*/ 251 h 274"/>
                    <a:gd name="T30" fmla="*/ 2 w 164"/>
                    <a:gd name="T31" fmla="*/ 237 h 274"/>
                    <a:gd name="T32" fmla="*/ 0 w 164"/>
                    <a:gd name="T33" fmla="*/ 221 h 274"/>
                    <a:gd name="T34" fmla="*/ 3 w 164"/>
                    <a:gd name="T35" fmla="*/ 205 h 274"/>
                    <a:gd name="T36" fmla="*/ 63 w 164"/>
                    <a:gd name="T37" fmla="*/ 35 h 274"/>
                    <a:gd name="T38" fmla="*/ 71 w 164"/>
                    <a:gd name="T39" fmla="*/ 21 h 274"/>
                    <a:gd name="T40" fmla="*/ 82 w 164"/>
                    <a:gd name="T41" fmla="*/ 9 h 274"/>
                    <a:gd name="T42" fmla="*/ 97 w 164"/>
                    <a:gd name="T43" fmla="*/ 2 h 274"/>
                    <a:gd name="T44" fmla="*/ 112 w 164"/>
                    <a:gd name="T45"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4" h="274">
                      <a:moveTo>
                        <a:pt x="112" y="0"/>
                      </a:moveTo>
                      <a:lnTo>
                        <a:pt x="129" y="3"/>
                      </a:lnTo>
                      <a:lnTo>
                        <a:pt x="143" y="12"/>
                      </a:lnTo>
                      <a:lnTo>
                        <a:pt x="154" y="23"/>
                      </a:lnTo>
                      <a:lnTo>
                        <a:pt x="162" y="37"/>
                      </a:lnTo>
                      <a:lnTo>
                        <a:pt x="164" y="54"/>
                      </a:lnTo>
                      <a:lnTo>
                        <a:pt x="161" y="69"/>
                      </a:lnTo>
                      <a:lnTo>
                        <a:pt x="101" y="239"/>
                      </a:lnTo>
                      <a:lnTo>
                        <a:pt x="93" y="254"/>
                      </a:lnTo>
                      <a:lnTo>
                        <a:pt x="81" y="265"/>
                      </a:lnTo>
                      <a:lnTo>
                        <a:pt x="67" y="272"/>
                      </a:lnTo>
                      <a:lnTo>
                        <a:pt x="51" y="274"/>
                      </a:lnTo>
                      <a:lnTo>
                        <a:pt x="35" y="271"/>
                      </a:lnTo>
                      <a:lnTo>
                        <a:pt x="19" y="263"/>
                      </a:lnTo>
                      <a:lnTo>
                        <a:pt x="9" y="251"/>
                      </a:lnTo>
                      <a:lnTo>
                        <a:pt x="2" y="237"/>
                      </a:lnTo>
                      <a:lnTo>
                        <a:pt x="0" y="221"/>
                      </a:lnTo>
                      <a:lnTo>
                        <a:pt x="3" y="205"/>
                      </a:lnTo>
                      <a:lnTo>
                        <a:pt x="63" y="35"/>
                      </a:lnTo>
                      <a:lnTo>
                        <a:pt x="71" y="21"/>
                      </a:lnTo>
                      <a:lnTo>
                        <a:pt x="82" y="9"/>
                      </a:lnTo>
                      <a:lnTo>
                        <a:pt x="97" y="2"/>
                      </a:lnTo>
                      <a:lnTo>
                        <a:pt x="112" y="0"/>
                      </a:lnTo>
                      <a:close/>
                    </a:path>
                  </a:pathLst>
                </a:custGeom>
                <a:solidFill>
                  <a:srgbClr val="DE8867"/>
                </a:solidFill>
                <a:ln w="0">
                  <a:solidFill>
                    <a:srgbClr val="DE8867"/>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86" name="Freeform 12"/>
                <p:cNvSpPr/>
                <p:nvPr/>
              </p:nvSpPr>
              <p:spPr bwMode="auto">
                <a:xfrm>
                  <a:off x="3742" y="2683"/>
                  <a:ext cx="104" cy="252"/>
                </a:xfrm>
                <a:custGeom>
                  <a:avLst/>
                  <a:gdLst>
                    <a:gd name="T0" fmla="*/ 52 w 104"/>
                    <a:gd name="T1" fmla="*/ 0 h 252"/>
                    <a:gd name="T2" fmla="*/ 68 w 104"/>
                    <a:gd name="T3" fmla="*/ 2 h 252"/>
                    <a:gd name="T4" fmla="*/ 83 w 104"/>
                    <a:gd name="T5" fmla="*/ 9 h 252"/>
                    <a:gd name="T6" fmla="*/ 94 w 104"/>
                    <a:gd name="T7" fmla="*/ 21 h 252"/>
                    <a:gd name="T8" fmla="*/ 101 w 104"/>
                    <a:gd name="T9" fmla="*/ 35 h 252"/>
                    <a:gd name="T10" fmla="*/ 104 w 104"/>
                    <a:gd name="T11" fmla="*/ 52 h 252"/>
                    <a:gd name="T12" fmla="*/ 104 w 104"/>
                    <a:gd name="T13" fmla="*/ 199 h 252"/>
                    <a:gd name="T14" fmla="*/ 101 w 104"/>
                    <a:gd name="T15" fmla="*/ 216 h 252"/>
                    <a:gd name="T16" fmla="*/ 94 w 104"/>
                    <a:gd name="T17" fmla="*/ 230 h 252"/>
                    <a:gd name="T18" fmla="*/ 83 w 104"/>
                    <a:gd name="T19" fmla="*/ 242 h 252"/>
                    <a:gd name="T20" fmla="*/ 68 w 104"/>
                    <a:gd name="T21" fmla="*/ 249 h 252"/>
                    <a:gd name="T22" fmla="*/ 52 w 104"/>
                    <a:gd name="T23" fmla="*/ 252 h 252"/>
                    <a:gd name="T24" fmla="*/ 35 w 104"/>
                    <a:gd name="T25" fmla="*/ 249 h 252"/>
                    <a:gd name="T26" fmla="*/ 22 w 104"/>
                    <a:gd name="T27" fmla="*/ 242 h 252"/>
                    <a:gd name="T28" fmla="*/ 10 w 104"/>
                    <a:gd name="T29" fmla="*/ 230 h 252"/>
                    <a:gd name="T30" fmla="*/ 3 w 104"/>
                    <a:gd name="T31" fmla="*/ 216 h 252"/>
                    <a:gd name="T32" fmla="*/ 0 w 104"/>
                    <a:gd name="T33" fmla="*/ 199 h 252"/>
                    <a:gd name="T34" fmla="*/ 0 w 104"/>
                    <a:gd name="T35" fmla="*/ 52 h 252"/>
                    <a:gd name="T36" fmla="*/ 3 w 104"/>
                    <a:gd name="T37" fmla="*/ 35 h 252"/>
                    <a:gd name="T38" fmla="*/ 10 w 104"/>
                    <a:gd name="T39" fmla="*/ 21 h 252"/>
                    <a:gd name="T40" fmla="*/ 22 w 104"/>
                    <a:gd name="T41" fmla="*/ 9 h 252"/>
                    <a:gd name="T42" fmla="*/ 35 w 104"/>
                    <a:gd name="T43" fmla="*/ 2 h 252"/>
                    <a:gd name="T44" fmla="*/ 52 w 104"/>
                    <a:gd name="T45"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252">
                      <a:moveTo>
                        <a:pt x="52" y="0"/>
                      </a:moveTo>
                      <a:lnTo>
                        <a:pt x="68" y="2"/>
                      </a:lnTo>
                      <a:lnTo>
                        <a:pt x="83" y="9"/>
                      </a:lnTo>
                      <a:lnTo>
                        <a:pt x="94" y="21"/>
                      </a:lnTo>
                      <a:lnTo>
                        <a:pt x="101" y="35"/>
                      </a:lnTo>
                      <a:lnTo>
                        <a:pt x="104" y="52"/>
                      </a:lnTo>
                      <a:lnTo>
                        <a:pt x="104" y="199"/>
                      </a:lnTo>
                      <a:lnTo>
                        <a:pt x="101" y="216"/>
                      </a:lnTo>
                      <a:lnTo>
                        <a:pt x="94" y="230"/>
                      </a:lnTo>
                      <a:lnTo>
                        <a:pt x="83" y="242"/>
                      </a:lnTo>
                      <a:lnTo>
                        <a:pt x="68" y="249"/>
                      </a:lnTo>
                      <a:lnTo>
                        <a:pt x="52" y="252"/>
                      </a:lnTo>
                      <a:lnTo>
                        <a:pt x="35" y="249"/>
                      </a:lnTo>
                      <a:lnTo>
                        <a:pt x="22" y="242"/>
                      </a:lnTo>
                      <a:lnTo>
                        <a:pt x="10" y="230"/>
                      </a:lnTo>
                      <a:lnTo>
                        <a:pt x="3" y="216"/>
                      </a:lnTo>
                      <a:lnTo>
                        <a:pt x="0" y="199"/>
                      </a:lnTo>
                      <a:lnTo>
                        <a:pt x="0" y="52"/>
                      </a:lnTo>
                      <a:lnTo>
                        <a:pt x="3" y="35"/>
                      </a:lnTo>
                      <a:lnTo>
                        <a:pt x="10" y="21"/>
                      </a:lnTo>
                      <a:lnTo>
                        <a:pt x="22" y="9"/>
                      </a:lnTo>
                      <a:lnTo>
                        <a:pt x="35" y="2"/>
                      </a:lnTo>
                      <a:lnTo>
                        <a:pt x="52" y="0"/>
                      </a:lnTo>
                      <a:close/>
                    </a:path>
                  </a:pathLst>
                </a:custGeom>
                <a:solidFill>
                  <a:srgbClr val="DE8867"/>
                </a:solidFill>
                <a:ln w="0">
                  <a:solidFill>
                    <a:srgbClr val="DE8867"/>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87" name="Freeform 13"/>
                <p:cNvSpPr/>
                <p:nvPr/>
              </p:nvSpPr>
              <p:spPr bwMode="auto">
                <a:xfrm>
                  <a:off x="3602" y="2609"/>
                  <a:ext cx="252" cy="110"/>
                </a:xfrm>
                <a:custGeom>
                  <a:avLst/>
                  <a:gdLst>
                    <a:gd name="T0" fmla="*/ 54 w 252"/>
                    <a:gd name="T1" fmla="*/ 0 h 110"/>
                    <a:gd name="T2" fmla="*/ 202 w 252"/>
                    <a:gd name="T3" fmla="*/ 6 h 110"/>
                    <a:gd name="T4" fmla="*/ 218 w 252"/>
                    <a:gd name="T5" fmla="*/ 9 h 110"/>
                    <a:gd name="T6" fmla="*/ 233 w 252"/>
                    <a:gd name="T7" fmla="*/ 17 h 110"/>
                    <a:gd name="T8" fmla="*/ 243 w 252"/>
                    <a:gd name="T9" fmla="*/ 29 h 110"/>
                    <a:gd name="T10" fmla="*/ 250 w 252"/>
                    <a:gd name="T11" fmla="*/ 43 h 110"/>
                    <a:gd name="T12" fmla="*/ 252 w 252"/>
                    <a:gd name="T13" fmla="*/ 60 h 110"/>
                    <a:gd name="T14" fmla="*/ 249 w 252"/>
                    <a:gd name="T15" fmla="*/ 76 h 110"/>
                    <a:gd name="T16" fmla="*/ 241 w 252"/>
                    <a:gd name="T17" fmla="*/ 91 h 110"/>
                    <a:gd name="T18" fmla="*/ 229 w 252"/>
                    <a:gd name="T19" fmla="*/ 101 h 110"/>
                    <a:gd name="T20" fmla="*/ 214 w 252"/>
                    <a:gd name="T21" fmla="*/ 108 h 110"/>
                    <a:gd name="T22" fmla="*/ 198 w 252"/>
                    <a:gd name="T23" fmla="*/ 110 h 110"/>
                    <a:gd name="T24" fmla="*/ 50 w 252"/>
                    <a:gd name="T25" fmla="*/ 103 h 110"/>
                    <a:gd name="T26" fmla="*/ 35 w 252"/>
                    <a:gd name="T27" fmla="*/ 100 h 110"/>
                    <a:gd name="T28" fmla="*/ 20 w 252"/>
                    <a:gd name="T29" fmla="*/ 92 h 110"/>
                    <a:gd name="T30" fmla="*/ 10 w 252"/>
                    <a:gd name="T31" fmla="*/ 80 h 110"/>
                    <a:gd name="T32" fmla="*/ 3 w 252"/>
                    <a:gd name="T33" fmla="*/ 66 h 110"/>
                    <a:gd name="T34" fmla="*/ 0 w 252"/>
                    <a:gd name="T35" fmla="*/ 49 h 110"/>
                    <a:gd name="T36" fmla="*/ 4 w 252"/>
                    <a:gd name="T37" fmla="*/ 33 h 110"/>
                    <a:gd name="T38" fmla="*/ 12 w 252"/>
                    <a:gd name="T39" fmla="*/ 18 h 110"/>
                    <a:gd name="T40" fmla="*/ 23 w 252"/>
                    <a:gd name="T41" fmla="*/ 8 h 110"/>
                    <a:gd name="T42" fmla="*/ 38 w 252"/>
                    <a:gd name="T43" fmla="*/ 1 h 110"/>
                    <a:gd name="T44" fmla="*/ 54 w 252"/>
                    <a:gd name="T4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2" h="110">
                      <a:moveTo>
                        <a:pt x="54" y="0"/>
                      </a:moveTo>
                      <a:lnTo>
                        <a:pt x="202" y="6"/>
                      </a:lnTo>
                      <a:lnTo>
                        <a:pt x="218" y="9"/>
                      </a:lnTo>
                      <a:lnTo>
                        <a:pt x="233" y="17"/>
                      </a:lnTo>
                      <a:lnTo>
                        <a:pt x="243" y="29"/>
                      </a:lnTo>
                      <a:lnTo>
                        <a:pt x="250" y="43"/>
                      </a:lnTo>
                      <a:lnTo>
                        <a:pt x="252" y="60"/>
                      </a:lnTo>
                      <a:lnTo>
                        <a:pt x="249" y="76"/>
                      </a:lnTo>
                      <a:lnTo>
                        <a:pt x="241" y="91"/>
                      </a:lnTo>
                      <a:lnTo>
                        <a:pt x="229" y="101"/>
                      </a:lnTo>
                      <a:lnTo>
                        <a:pt x="214" y="108"/>
                      </a:lnTo>
                      <a:lnTo>
                        <a:pt x="198" y="110"/>
                      </a:lnTo>
                      <a:lnTo>
                        <a:pt x="50" y="103"/>
                      </a:lnTo>
                      <a:lnTo>
                        <a:pt x="35" y="100"/>
                      </a:lnTo>
                      <a:lnTo>
                        <a:pt x="20" y="92"/>
                      </a:lnTo>
                      <a:lnTo>
                        <a:pt x="10" y="80"/>
                      </a:lnTo>
                      <a:lnTo>
                        <a:pt x="3" y="66"/>
                      </a:lnTo>
                      <a:lnTo>
                        <a:pt x="0" y="49"/>
                      </a:lnTo>
                      <a:lnTo>
                        <a:pt x="4" y="33"/>
                      </a:lnTo>
                      <a:lnTo>
                        <a:pt x="12" y="18"/>
                      </a:lnTo>
                      <a:lnTo>
                        <a:pt x="23" y="8"/>
                      </a:lnTo>
                      <a:lnTo>
                        <a:pt x="38" y="1"/>
                      </a:lnTo>
                      <a:lnTo>
                        <a:pt x="54" y="0"/>
                      </a:lnTo>
                      <a:close/>
                    </a:path>
                  </a:pathLst>
                </a:custGeom>
                <a:solidFill>
                  <a:srgbClr val="EFA27D"/>
                </a:solidFill>
                <a:ln w="0">
                  <a:solidFill>
                    <a:srgbClr val="EFA27D"/>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88" name="Freeform 14"/>
                <p:cNvSpPr/>
                <p:nvPr/>
              </p:nvSpPr>
              <p:spPr bwMode="auto">
                <a:xfrm>
                  <a:off x="3536" y="2634"/>
                  <a:ext cx="165" cy="272"/>
                </a:xfrm>
                <a:custGeom>
                  <a:avLst/>
                  <a:gdLst>
                    <a:gd name="T0" fmla="*/ 114 w 165"/>
                    <a:gd name="T1" fmla="*/ 0 h 272"/>
                    <a:gd name="T2" fmla="*/ 129 w 165"/>
                    <a:gd name="T3" fmla="*/ 3 h 272"/>
                    <a:gd name="T4" fmla="*/ 145 w 165"/>
                    <a:gd name="T5" fmla="*/ 10 h 272"/>
                    <a:gd name="T6" fmla="*/ 155 w 165"/>
                    <a:gd name="T7" fmla="*/ 22 h 272"/>
                    <a:gd name="T8" fmla="*/ 163 w 165"/>
                    <a:gd name="T9" fmla="*/ 37 h 272"/>
                    <a:gd name="T10" fmla="*/ 165 w 165"/>
                    <a:gd name="T11" fmla="*/ 52 h 272"/>
                    <a:gd name="T12" fmla="*/ 161 w 165"/>
                    <a:gd name="T13" fmla="*/ 69 h 272"/>
                    <a:gd name="T14" fmla="*/ 102 w 165"/>
                    <a:gd name="T15" fmla="*/ 238 h 272"/>
                    <a:gd name="T16" fmla="*/ 94 w 165"/>
                    <a:gd name="T17" fmla="*/ 253 h 272"/>
                    <a:gd name="T18" fmla="*/ 82 w 165"/>
                    <a:gd name="T19" fmla="*/ 264 h 272"/>
                    <a:gd name="T20" fmla="*/ 68 w 165"/>
                    <a:gd name="T21" fmla="*/ 270 h 272"/>
                    <a:gd name="T22" fmla="*/ 52 w 165"/>
                    <a:gd name="T23" fmla="*/ 272 h 272"/>
                    <a:gd name="T24" fmla="*/ 35 w 165"/>
                    <a:gd name="T25" fmla="*/ 270 h 272"/>
                    <a:gd name="T26" fmla="*/ 21 w 165"/>
                    <a:gd name="T27" fmla="*/ 262 h 272"/>
                    <a:gd name="T28" fmla="*/ 10 w 165"/>
                    <a:gd name="T29" fmla="*/ 250 h 272"/>
                    <a:gd name="T30" fmla="*/ 2 w 165"/>
                    <a:gd name="T31" fmla="*/ 236 h 272"/>
                    <a:gd name="T32" fmla="*/ 0 w 165"/>
                    <a:gd name="T33" fmla="*/ 220 h 272"/>
                    <a:gd name="T34" fmla="*/ 3 w 165"/>
                    <a:gd name="T35" fmla="*/ 203 h 272"/>
                    <a:gd name="T36" fmla="*/ 63 w 165"/>
                    <a:gd name="T37" fmla="*/ 34 h 272"/>
                    <a:gd name="T38" fmla="*/ 72 w 165"/>
                    <a:gd name="T39" fmla="*/ 19 h 272"/>
                    <a:gd name="T40" fmla="*/ 83 w 165"/>
                    <a:gd name="T41" fmla="*/ 9 h 272"/>
                    <a:gd name="T42" fmla="*/ 97 w 165"/>
                    <a:gd name="T43" fmla="*/ 2 h 272"/>
                    <a:gd name="T44" fmla="*/ 114 w 165"/>
                    <a:gd name="T4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5" h="272">
                      <a:moveTo>
                        <a:pt x="114" y="0"/>
                      </a:moveTo>
                      <a:lnTo>
                        <a:pt x="129" y="3"/>
                      </a:lnTo>
                      <a:lnTo>
                        <a:pt x="145" y="10"/>
                      </a:lnTo>
                      <a:lnTo>
                        <a:pt x="155" y="22"/>
                      </a:lnTo>
                      <a:lnTo>
                        <a:pt x="163" y="37"/>
                      </a:lnTo>
                      <a:lnTo>
                        <a:pt x="165" y="52"/>
                      </a:lnTo>
                      <a:lnTo>
                        <a:pt x="161" y="69"/>
                      </a:lnTo>
                      <a:lnTo>
                        <a:pt x="102" y="238"/>
                      </a:lnTo>
                      <a:lnTo>
                        <a:pt x="94" y="253"/>
                      </a:lnTo>
                      <a:lnTo>
                        <a:pt x="82" y="264"/>
                      </a:lnTo>
                      <a:lnTo>
                        <a:pt x="68" y="270"/>
                      </a:lnTo>
                      <a:lnTo>
                        <a:pt x="52" y="272"/>
                      </a:lnTo>
                      <a:lnTo>
                        <a:pt x="35" y="270"/>
                      </a:lnTo>
                      <a:lnTo>
                        <a:pt x="21" y="262"/>
                      </a:lnTo>
                      <a:lnTo>
                        <a:pt x="10" y="250"/>
                      </a:lnTo>
                      <a:lnTo>
                        <a:pt x="2" y="236"/>
                      </a:lnTo>
                      <a:lnTo>
                        <a:pt x="0" y="220"/>
                      </a:lnTo>
                      <a:lnTo>
                        <a:pt x="3" y="203"/>
                      </a:lnTo>
                      <a:lnTo>
                        <a:pt x="63" y="34"/>
                      </a:lnTo>
                      <a:lnTo>
                        <a:pt x="72" y="19"/>
                      </a:lnTo>
                      <a:lnTo>
                        <a:pt x="83" y="9"/>
                      </a:lnTo>
                      <a:lnTo>
                        <a:pt x="97" y="2"/>
                      </a:lnTo>
                      <a:lnTo>
                        <a:pt x="114" y="0"/>
                      </a:lnTo>
                      <a:close/>
                    </a:path>
                  </a:pathLst>
                </a:custGeom>
                <a:solidFill>
                  <a:srgbClr val="EFA27D"/>
                </a:solidFill>
                <a:ln w="0">
                  <a:solidFill>
                    <a:srgbClr val="EFA27D"/>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89" name="Freeform 15"/>
                <p:cNvSpPr/>
                <p:nvPr/>
              </p:nvSpPr>
              <p:spPr bwMode="auto">
                <a:xfrm>
                  <a:off x="3751" y="2616"/>
                  <a:ext cx="164" cy="239"/>
                </a:xfrm>
                <a:custGeom>
                  <a:avLst/>
                  <a:gdLst>
                    <a:gd name="T0" fmla="*/ 47 w 164"/>
                    <a:gd name="T1" fmla="*/ 0 h 239"/>
                    <a:gd name="T2" fmla="*/ 62 w 164"/>
                    <a:gd name="T3" fmla="*/ 1 h 239"/>
                    <a:gd name="T4" fmla="*/ 78 w 164"/>
                    <a:gd name="T5" fmla="*/ 7 h 239"/>
                    <a:gd name="T6" fmla="*/ 90 w 164"/>
                    <a:gd name="T7" fmla="*/ 17 h 239"/>
                    <a:gd name="T8" fmla="*/ 99 w 164"/>
                    <a:gd name="T9" fmla="*/ 31 h 239"/>
                    <a:gd name="T10" fmla="*/ 160 w 164"/>
                    <a:gd name="T11" fmla="*/ 165 h 239"/>
                    <a:gd name="T12" fmla="*/ 164 w 164"/>
                    <a:gd name="T13" fmla="*/ 182 h 239"/>
                    <a:gd name="T14" fmla="*/ 164 w 164"/>
                    <a:gd name="T15" fmla="*/ 197 h 239"/>
                    <a:gd name="T16" fmla="*/ 158 w 164"/>
                    <a:gd name="T17" fmla="*/ 213 h 239"/>
                    <a:gd name="T18" fmla="*/ 149 w 164"/>
                    <a:gd name="T19" fmla="*/ 225 h 239"/>
                    <a:gd name="T20" fmla="*/ 134 w 164"/>
                    <a:gd name="T21" fmla="*/ 234 h 239"/>
                    <a:gd name="T22" fmla="*/ 119 w 164"/>
                    <a:gd name="T23" fmla="*/ 239 h 239"/>
                    <a:gd name="T24" fmla="*/ 102 w 164"/>
                    <a:gd name="T25" fmla="*/ 238 h 239"/>
                    <a:gd name="T26" fmla="*/ 88 w 164"/>
                    <a:gd name="T27" fmla="*/ 232 h 239"/>
                    <a:gd name="T28" fmla="*/ 76 w 164"/>
                    <a:gd name="T29" fmla="*/ 222 h 239"/>
                    <a:gd name="T30" fmla="*/ 66 w 164"/>
                    <a:gd name="T31" fmla="*/ 209 h 239"/>
                    <a:gd name="T32" fmla="*/ 4 w 164"/>
                    <a:gd name="T33" fmla="*/ 74 h 239"/>
                    <a:gd name="T34" fmla="*/ 0 w 164"/>
                    <a:gd name="T35" fmla="*/ 58 h 239"/>
                    <a:gd name="T36" fmla="*/ 1 w 164"/>
                    <a:gd name="T37" fmla="*/ 41 h 239"/>
                    <a:gd name="T38" fmla="*/ 6 w 164"/>
                    <a:gd name="T39" fmla="*/ 27 h 239"/>
                    <a:gd name="T40" fmla="*/ 17 w 164"/>
                    <a:gd name="T41" fmla="*/ 14 h 239"/>
                    <a:gd name="T42" fmla="*/ 30 w 164"/>
                    <a:gd name="T43" fmla="*/ 5 h 239"/>
                    <a:gd name="T44" fmla="*/ 47 w 164"/>
                    <a:gd name="T45"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4" h="239">
                      <a:moveTo>
                        <a:pt x="47" y="0"/>
                      </a:moveTo>
                      <a:lnTo>
                        <a:pt x="62" y="1"/>
                      </a:lnTo>
                      <a:lnTo>
                        <a:pt x="78" y="7"/>
                      </a:lnTo>
                      <a:lnTo>
                        <a:pt x="90" y="17"/>
                      </a:lnTo>
                      <a:lnTo>
                        <a:pt x="99" y="31"/>
                      </a:lnTo>
                      <a:lnTo>
                        <a:pt x="160" y="165"/>
                      </a:lnTo>
                      <a:lnTo>
                        <a:pt x="164" y="182"/>
                      </a:lnTo>
                      <a:lnTo>
                        <a:pt x="164" y="197"/>
                      </a:lnTo>
                      <a:lnTo>
                        <a:pt x="158" y="213"/>
                      </a:lnTo>
                      <a:lnTo>
                        <a:pt x="149" y="225"/>
                      </a:lnTo>
                      <a:lnTo>
                        <a:pt x="134" y="234"/>
                      </a:lnTo>
                      <a:lnTo>
                        <a:pt x="119" y="239"/>
                      </a:lnTo>
                      <a:lnTo>
                        <a:pt x="102" y="238"/>
                      </a:lnTo>
                      <a:lnTo>
                        <a:pt x="88" y="232"/>
                      </a:lnTo>
                      <a:lnTo>
                        <a:pt x="76" y="222"/>
                      </a:lnTo>
                      <a:lnTo>
                        <a:pt x="66" y="209"/>
                      </a:lnTo>
                      <a:lnTo>
                        <a:pt x="4" y="74"/>
                      </a:lnTo>
                      <a:lnTo>
                        <a:pt x="0" y="58"/>
                      </a:lnTo>
                      <a:lnTo>
                        <a:pt x="1" y="41"/>
                      </a:lnTo>
                      <a:lnTo>
                        <a:pt x="6" y="27"/>
                      </a:lnTo>
                      <a:lnTo>
                        <a:pt x="17" y="14"/>
                      </a:lnTo>
                      <a:lnTo>
                        <a:pt x="30" y="5"/>
                      </a:lnTo>
                      <a:lnTo>
                        <a:pt x="47" y="0"/>
                      </a:lnTo>
                      <a:close/>
                    </a:path>
                  </a:pathLst>
                </a:custGeom>
                <a:solidFill>
                  <a:srgbClr val="EFA27D"/>
                </a:solidFill>
                <a:ln w="0">
                  <a:solidFill>
                    <a:srgbClr val="EFA27D"/>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90" name="Freeform 16"/>
                <p:cNvSpPr/>
                <p:nvPr/>
              </p:nvSpPr>
              <p:spPr bwMode="auto">
                <a:xfrm>
                  <a:off x="3448" y="2787"/>
                  <a:ext cx="473" cy="595"/>
                </a:xfrm>
                <a:custGeom>
                  <a:avLst/>
                  <a:gdLst>
                    <a:gd name="T0" fmla="*/ 13 w 473"/>
                    <a:gd name="T1" fmla="*/ 0 h 595"/>
                    <a:gd name="T2" fmla="*/ 241 w 473"/>
                    <a:gd name="T3" fmla="*/ 162 h 595"/>
                    <a:gd name="T4" fmla="*/ 454 w 473"/>
                    <a:gd name="T5" fmla="*/ 203 h 595"/>
                    <a:gd name="T6" fmla="*/ 473 w 473"/>
                    <a:gd name="T7" fmla="*/ 219 h 595"/>
                    <a:gd name="T8" fmla="*/ 460 w 473"/>
                    <a:gd name="T9" fmla="*/ 268 h 595"/>
                    <a:gd name="T10" fmla="*/ 449 w 473"/>
                    <a:gd name="T11" fmla="*/ 311 h 595"/>
                    <a:gd name="T12" fmla="*/ 440 w 473"/>
                    <a:gd name="T13" fmla="*/ 350 h 595"/>
                    <a:gd name="T14" fmla="*/ 432 w 473"/>
                    <a:gd name="T15" fmla="*/ 384 h 595"/>
                    <a:gd name="T16" fmla="*/ 426 w 473"/>
                    <a:gd name="T17" fmla="*/ 415 h 595"/>
                    <a:gd name="T18" fmla="*/ 421 w 473"/>
                    <a:gd name="T19" fmla="*/ 440 h 595"/>
                    <a:gd name="T20" fmla="*/ 418 w 473"/>
                    <a:gd name="T21" fmla="*/ 464 h 595"/>
                    <a:gd name="T22" fmla="*/ 415 w 473"/>
                    <a:gd name="T23" fmla="*/ 485 h 595"/>
                    <a:gd name="T24" fmla="*/ 413 w 473"/>
                    <a:gd name="T25" fmla="*/ 502 h 595"/>
                    <a:gd name="T26" fmla="*/ 413 w 473"/>
                    <a:gd name="T27" fmla="*/ 509 h 595"/>
                    <a:gd name="T28" fmla="*/ 415 w 473"/>
                    <a:gd name="T29" fmla="*/ 519 h 595"/>
                    <a:gd name="T30" fmla="*/ 418 w 473"/>
                    <a:gd name="T31" fmla="*/ 532 h 595"/>
                    <a:gd name="T32" fmla="*/ 422 w 473"/>
                    <a:gd name="T33" fmla="*/ 550 h 595"/>
                    <a:gd name="T34" fmla="*/ 427 w 473"/>
                    <a:gd name="T35" fmla="*/ 571 h 595"/>
                    <a:gd name="T36" fmla="*/ 432 w 473"/>
                    <a:gd name="T37" fmla="*/ 595 h 595"/>
                    <a:gd name="T38" fmla="*/ 380 w 473"/>
                    <a:gd name="T39" fmla="*/ 588 h 595"/>
                    <a:gd name="T40" fmla="*/ 326 w 473"/>
                    <a:gd name="T41" fmla="*/ 581 h 595"/>
                    <a:gd name="T42" fmla="*/ 274 w 473"/>
                    <a:gd name="T43" fmla="*/ 575 h 595"/>
                    <a:gd name="T44" fmla="*/ 223 w 473"/>
                    <a:gd name="T45" fmla="*/ 568 h 595"/>
                    <a:gd name="T46" fmla="*/ 171 w 473"/>
                    <a:gd name="T47" fmla="*/ 558 h 595"/>
                    <a:gd name="T48" fmla="*/ 133 w 473"/>
                    <a:gd name="T49" fmla="*/ 547 h 595"/>
                    <a:gd name="T50" fmla="*/ 96 w 473"/>
                    <a:gd name="T51" fmla="*/ 533 h 595"/>
                    <a:gd name="T52" fmla="*/ 87 w 473"/>
                    <a:gd name="T53" fmla="*/ 506 h 595"/>
                    <a:gd name="T54" fmla="*/ 79 w 473"/>
                    <a:gd name="T55" fmla="*/ 474 h 595"/>
                    <a:gd name="T56" fmla="*/ 70 w 473"/>
                    <a:gd name="T57" fmla="*/ 439 h 595"/>
                    <a:gd name="T58" fmla="*/ 59 w 473"/>
                    <a:gd name="T59" fmla="*/ 404 h 595"/>
                    <a:gd name="T60" fmla="*/ 50 w 473"/>
                    <a:gd name="T61" fmla="*/ 371 h 595"/>
                    <a:gd name="T62" fmla="*/ 40 w 473"/>
                    <a:gd name="T63" fmla="*/ 341 h 595"/>
                    <a:gd name="T64" fmla="*/ 32 w 473"/>
                    <a:gd name="T65" fmla="*/ 315 h 595"/>
                    <a:gd name="T66" fmla="*/ 16 w 473"/>
                    <a:gd name="T67" fmla="*/ 268 h 595"/>
                    <a:gd name="T68" fmla="*/ 6 w 473"/>
                    <a:gd name="T69" fmla="*/ 219 h 595"/>
                    <a:gd name="T70" fmla="*/ 1 w 473"/>
                    <a:gd name="T71" fmla="*/ 170 h 595"/>
                    <a:gd name="T72" fmla="*/ 0 w 473"/>
                    <a:gd name="T73" fmla="*/ 119 h 595"/>
                    <a:gd name="T74" fmla="*/ 2 w 473"/>
                    <a:gd name="T75" fmla="*/ 70 h 595"/>
                    <a:gd name="T76" fmla="*/ 4 w 473"/>
                    <a:gd name="T77" fmla="*/ 53 h 595"/>
                    <a:gd name="T78" fmla="*/ 6 w 473"/>
                    <a:gd name="T79" fmla="*/ 35 h 595"/>
                    <a:gd name="T80" fmla="*/ 9 w 473"/>
                    <a:gd name="T81" fmla="*/ 17 h 595"/>
                    <a:gd name="T82" fmla="*/ 13 w 473"/>
                    <a:gd name="T83"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3" h="595">
                      <a:moveTo>
                        <a:pt x="13" y="0"/>
                      </a:moveTo>
                      <a:lnTo>
                        <a:pt x="241" y="162"/>
                      </a:lnTo>
                      <a:lnTo>
                        <a:pt x="454" y="203"/>
                      </a:lnTo>
                      <a:lnTo>
                        <a:pt x="473" y="219"/>
                      </a:lnTo>
                      <a:lnTo>
                        <a:pt x="460" y="268"/>
                      </a:lnTo>
                      <a:lnTo>
                        <a:pt x="449" y="311"/>
                      </a:lnTo>
                      <a:lnTo>
                        <a:pt x="440" y="350"/>
                      </a:lnTo>
                      <a:lnTo>
                        <a:pt x="432" y="384"/>
                      </a:lnTo>
                      <a:lnTo>
                        <a:pt x="426" y="415"/>
                      </a:lnTo>
                      <a:lnTo>
                        <a:pt x="421" y="440"/>
                      </a:lnTo>
                      <a:lnTo>
                        <a:pt x="418" y="464"/>
                      </a:lnTo>
                      <a:lnTo>
                        <a:pt x="415" y="485"/>
                      </a:lnTo>
                      <a:lnTo>
                        <a:pt x="413" y="502"/>
                      </a:lnTo>
                      <a:lnTo>
                        <a:pt x="413" y="509"/>
                      </a:lnTo>
                      <a:lnTo>
                        <a:pt x="415" y="519"/>
                      </a:lnTo>
                      <a:lnTo>
                        <a:pt x="418" y="532"/>
                      </a:lnTo>
                      <a:lnTo>
                        <a:pt x="422" y="550"/>
                      </a:lnTo>
                      <a:lnTo>
                        <a:pt x="427" y="571"/>
                      </a:lnTo>
                      <a:lnTo>
                        <a:pt x="432" y="595"/>
                      </a:lnTo>
                      <a:lnTo>
                        <a:pt x="380" y="588"/>
                      </a:lnTo>
                      <a:lnTo>
                        <a:pt x="326" y="581"/>
                      </a:lnTo>
                      <a:lnTo>
                        <a:pt x="274" y="575"/>
                      </a:lnTo>
                      <a:lnTo>
                        <a:pt x="223" y="568"/>
                      </a:lnTo>
                      <a:lnTo>
                        <a:pt x="171" y="558"/>
                      </a:lnTo>
                      <a:lnTo>
                        <a:pt x="133" y="547"/>
                      </a:lnTo>
                      <a:lnTo>
                        <a:pt x="96" y="533"/>
                      </a:lnTo>
                      <a:lnTo>
                        <a:pt x="87" y="506"/>
                      </a:lnTo>
                      <a:lnTo>
                        <a:pt x="79" y="474"/>
                      </a:lnTo>
                      <a:lnTo>
                        <a:pt x="70" y="439"/>
                      </a:lnTo>
                      <a:lnTo>
                        <a:pt x="59" y="404"/>
                      </a:lnTo>
                      <a:lnTo>
                        <a:pt x="50" y="371"/>
                      </a:lnTo>
                      <a:lnTo>
                        <a:pt x="40" y="341"/>
                      </a:lnTo>
                      <a:lnTo>
                        <a:pt x="32" y="315"/>
                      </a:lnTo>
                      <a:lnTo>
                        <a:pt x="16" y="268"/>
                      </a:lnTo>
                      <a:lnTo>
                        <a:pt x="6" y="219"/>
                      </a:lnTo>
                      <a:lnTo>
                        <a:pt x="1" y="170"/>
                      </a:lnTo>
                      <a:lnTo>
                        <a:pt x="0" y="119"/>
                      </a:lnTo>
                      <a:lnTo>
                        <a:pt x="2" y="70"/>
                      </a:lnTo>
                      <a:lnTo>
                        <a:pt x="4" y="53"/>
                      </a:lnTo>
                      <a:lnTo>
                        <a:pt x="6" y="35"/>
                      </a:lnTo>
                      <a:lnTo>
                        <a:pt x="9" y="17"/>
                      </a:lnTo>
                      <a:lnTo>
                        <a:pt x="13" y="0"/>
                      </a:lnTo>
                      <a:close/>
                    </a:path>
                  </a:pathLst>
                </a:custGeom>
                <a:solidFill>
                  <a:srgbClr val="FFA988"/>
                </a:solidFill>
                <a:ln w="0">
                  <a:solidFill>
                    <a:srgbClr val="FFA988"/>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91" name="Freeform 17"/>
                <p:cNvSpPr/>
                <p:nvPr/>
              </p:nvSpPr>
              <p:spPr bwMode="auto">
                <a:xfrm>
                  <a:off x="3890" y="2621"/>
                  <a:ext cx="82" cy="24"/>
                </a:xfrm>
                <a:custGeom>
                  <a:avLst/>
                  <a:gdLst>
                    <a:gd name="T0" fmla="*/ 45 w 82"/>
                    <a:gd name="T1" fmla="*/ 0 h 24"/>
                    <a:gd name="T2" fmla="*/ 55 w 82"/>
                    <a:gd name="T3" fmla="*/ 2 h 24"/>
                    <a:gd name="T4" fmla="*/ 66 w 82"/>
                    <a:gd name="T5" fmla="*/ 6 h 24"/>
                    <a:gd name="T6" fmla="*/ 74 w 82"/>
                    <a:gd name="T7" fmla="*/ 9 h 24"/>
                    <a:gd name="T8" fmla="*/ 80 w 82"/>
                    <a:gd name="T9" fmla="*/ 14 h 24"/>
                    <a:gd name="T10" fmla="*/ 82 w 82"/>
                    <a:gd name="T11" fmla="*/ 16 h 24"/>
                    <a:gd name="T12" fmla="*/ 80 w 82"/>
                    <a:gd name="T13" fmla="*/ 18 h 24"/>
                    <a:gd name="T14" fmla="*/ 73 w 82"/>
                    <a:gd name="T15" fmla="*/ 19 h 24"/>
                    <a:gd name="T16" fmla="*/ 62 w 82"/>
                    <a:gd name="T17" fmla="*/ 21 h 24"/>
                    <a:gd name="T18" fmla="*/ 48 w 82"/>
                    <a:gd name="T19" fmla="*/ 22 h 24"/>
                    <a:gd name="T20" fmla="*/ 34 w 82"/>
                    <a:gd name="T21" fmla="*/ 23 h 24"/>
                    <a:gd name="T22" fmla="*/ 20 w 82"/>
                    <a:gd name="T23" fmla="*/ 24 h 24"/>
                    <a:gd name="T24" fmla="*/ 9 w 82"/>
                    <a:gd name="T25" fmla="*/ 24 h 24"/>
                    <a:gd name="T26" fmla="*/ 2 w 82"/>
                    <a:gd name="T27" fmla="*/ 24 h 24"/>
                    <a:gd name="T28" fmla="*/ 0 w 82"/>
                    <a:gd name="T29" fmla="*/ 23 h 24"/>
                    <a:gd name="T30" fmla="*/ 9 w 82"/>
                    <a:gd name="T31" fmla="*/ 12 h 24"/>
                    <a:gd name="T32" fmla="*/ 20 w 82"/>
                    <a:gd name="T33" fmla="*/ 4 h 24"/>
                    <a:gd name="T34" fmla="*/ 33 w 82"/>
                    <a:gd name="T35" fmla="*/ 1 h 24"/>
                    <a:gd name="T36" fmla="*/ 45 w 82"/>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24">
                      <a:moveTo>
                        <a:pt x="45" y="0"/>
                      </a:moveTo>
                      <a:lnTo>
                        <a:pt x="55" y="2"/>
                      </a:lnTo>
                      <a:lnTo>
                        <a:pt x="66" y="6"/>
                      </a:lnTo>
                      <a:lnTo>
                        <a:pt x="74" y="9"/>
                      </a:lnTo>
                      <a:lnTo>
                        <a:pt x="80" y="14"/>
                      </a:lnTo>
                      <a:lnTo>
                        <a:pt x="82" y="16"/>
                      </a:lnTo>
                      <a:lnTo>
                        <a:pt x="80" y="18"/>
                      </a:lnTo>
                      <a:lnTo>
                        <a:pt x="73" y="19"/>
                      </a:lnTo>
                      <a:lnTo>
                        <a:pt x="62" y="21"/>
                      </a:lnTo>
                      <a:lnTo>
                        <a:pt x="48" y="22"/>
                      </a:lnTo>
                      <a:lnTo>
                        <a:pt x="34" y="23"/>
                      </a:lnTo>
                      <a:lnTo>
                        <a:pt x="20" y="24"/>
                      </a:lnTo>
                      <a:lnTo>
                        <a:pt x="9" y="24"/>
                      </a:lnTo>
                      <a:lnTo>
                        <a:pt x="2" y="24"/>
                      </a:lnTo>
                      <a:lnTo>
                        <a:pt x="0" y="23"/>
                      </a:lnTo>
                      <a:lnTo>
                        <a:pt x="9" y="12"/>
                      </a:lnTo>
                      <a:lnTo>
                        <a:pt x="20" y="4"/>
                      </a:lnTo>
                      <a:lnTo>
                        <a:pt x="33" y="1"/>
                      </a:lnTo>
                      <a:lnTo>
                        <a:pt x="45" y="0"/>
                      </a:lnTo>
                      <a:close/>
                    </a:path>
                  </a:pathLst>
                </a:custGeom>
                <a:solidFill>
                  <a:srgbClr val="D6805F"/>
                </a:solidFill>
                <a:ln w="0">
                  <a:solidFill>
                    <a:srgbClr val="D6805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92" name="Freeform 18"/>
                <p:cNvSpPr/>
                <p:nvPr/>
              </p:nvSpPr>
              <p:spPr bwMode="auto">
                <a:xfrm>
                  <a:off x="3458" y="2505"/>
                  <a:ext cx="357" cy="589"/>
                </a:xfrm>
                <a:custGeom>
                  <a:avLst/>
                  <a:gdLst>
                    <a:gd name="T0" fmla="*/ 330 w 357"/>
                    <a:gd name="T1" fmla="*/ 2 h 589"/>
                    <a:gd name="T2" fmla="*/ 350 w 357"/>
                    <a:gd name="T3" fmla="*/ 13 h 589"/>
                    <a:gd name="T4" fmla="*/ 357 w 357"/>
                    <a:gd name="T5" fmla="*/ 35 h 589"/>
                    <a:gd name="T6" fmla="*/ 355 w 357"/>
                    <a:gd name="T7" fmla="*/ 60 h 589"/>
                    <a:gd name="T8" fmla="*/ 347 w 357"/>
                    <a:gd name="T9" fmla="*/ 84 h 589"/>
                    <a:gd name="T10" fmla="*/ 337 w 357"/>
                    <a:gd name="T11" fmla="*/ 101 h 589"/>
                    <a:gd name="T12" fmla="*/ 325 w 357"/>
                    <a:gd name="T13" fmla="*/ 108 h 589"/>
                    <a:gd name="T14" fmla="*/ 302 w 357"/>
                    <a:gd name="T15" fmla="*/ 120 h 589"/>
                    <a:gd name="T16" fmla="*/ 273 w 357"/>
                    <a:gd name="T17" fmla="*/ 137 h 589"/>
                    <a:gd name="T18" fmla="*/ 243 w 357"/>
                    <a:gd name="T19" fmla="*/ 153 h 589"/>
                    <a:gd name="T20" fmla="*/ 220 w 357"/>
                    <a:gd name="T21" fmla="*/ 167 h 589"/>
                    <a:gd name="T22" fmla="*/ 211 w 357"/>
                    <a:gd name="T23" fmla="*/ 172 h 589"/>
                    <a:gd name="T24" fmla="*/ 206 w 357"/>
                    <a:gd name="T25" fmla="*/ 181 h 589"/>
                    <a:gd name="T26" fmla="*/ 194 w 357"/>
                    <a:gd name="T27" fmla="*/ 206 h 589"/>
                    <a:gd name="T28" fmla="*/ 170 w 357"/>
                    <a:gd name="T29" fmla="*/ 247 h 589"/>
                    <a:gd name="T30" fmla="*/ 152 w 357"/>
                    <a:gd name="T31" fmla="*/ 292 h 589"/>
                    <a:gd name="T32" fmla="*/ 152 w 357"/>
                    <a:gd name="T33" fmla="*/ 331 h 589"/>
                    <a:gd name="T34" fmla="*/ 172 w 357"/>
                    <a:gd name="T35" fmla="*/ 371 h 589"/>
                    <a:gd name="T36" fmla="*/ 197 w 357"/>
                    <a:gd name="T37" fmla="*/ 390 h 589"/>
                    <a:gd name="T38" fmla="*/ 232 w 357"/>
                    <a:gd name="T39" fmla="*/ 399 h 589"/>
                    <a:gd name="T40" fmla="*/ 245 w 357"/>
                    <a:gd name="T41" fmla="*/ 434 h 589"/>
                    <a:gd name="T42" fmla="*/ 235 w 357"/>
                    <a:gd name="T43" fmla="*/ 499 h 589"/>
                    <a:gd name="T44" fmla="*/ 227 w 357"/>
                    <a:gd name="T45" fmla="*/ 589 h 589"/>
                    <a:gd name="T46" fmla="*/ 31 w 357"/>
                    <a:gd name="T47" fmla="*/ 497 h 589"/>
                    <a:gd name="T48" fmla="*/ 25 w 357"/>
                    <a:gd name="T49" fmla="*/ 477 h 589"/>
                    <a:gd name="T50" fmla="*/ 16 w 357"/>
                    <a:gd name="T51" fmla="*/ 440 h 589"/>
                    <a:gd name="T52" fmla="*/ 7 w 357"/>
                    <a:gd name="T53" fmla="*/ 395 h 589"/>
                    <a:gd name="T54" fmla="*/ 1 w 357"/>
                    <a:gd name="T55" fmla="*/ 345 h 589"/>
                    <a:gd name="T56" fmla="*/ 1 w 357"/>
                    <a:gd name="T57" fmla="*/ 299 h 589"/>
                    <a:gd name="T58" fmla="*/ 9 w 357"/>
                    <a:gd name="T59" fmla="*/ 260 h 589"/>
                    <a:gd name="T60" fmla="*/ 33 w 357"/>
                    <a:gd name="T61" fmla="*/ 210 h 589"/>
                    <a:gd name="T62" fmla="*/ 62 w 357"/>
                    <a:gd name="T63" fmla="*/ 160 h 589"/>
                    <a:gd name="T64" fmla="*/ 92 w 357"/>
                    <a:gd name="T65" fmla="*/ 115 h 589"/>
                    <a:gd name="T66" fmla="*/ 120 w 357"/>
                    <a:gd name="T67" fmla="*/ 82 h 589"/>
                    <a:gd name="T68" fmla="*/ 144 w 357"/>
                    <a:gd name="T69" fmla="*/ 65 h 589"/>
                    <a:gd name="T70" fmla="*/ 181 w 357"/>
                    <a:gd name="T71" fmla="*/ 45 h 589"/>
                    <a:gd name="T72" fmla="*/ 225 w 357"/>
                    <a:gd name="T73" fmla="*/ 25 h 589"/>
                    <a:gd name="T74" fmla="*/ 271 w 357"/>
                    <a:gd name="T75" fmla="*/ 9 h 589"/>
                    <a:gd name="T76" fmla="*/ 313 w 357"/>
                    <a:gd name="T77" fmla="*/ 0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7" h="589">
                      <a:moveTo>
                        <a:pt x="313" y="0"/>
                      </a:moveTo>
                      <a:lnTo>
                        <a:pt x="330" y="2"/>
                      </a:lnTo>
                      <a:lnTo>
                        <a:pt x="342" y="6"/>
                      </a:lnTo>
                      <a:lnTo>
                        <a:pt x="350" y="13"/>
                      </a:lnTo>
                      <a:lnTo>
                        <a:pt x="355" y="23"/>
                      </a:lnTo>
                      <a:lnTo>
                        <a:pt x="357" y="35"/>
                      </a:lnTo>
                      <a:lnTo>
                        <a:pt x="357" y="47"/>
                      </a:lnTo>
                      <a:lnTo>
                        <a:pt x="355" y="60"/>
                      </a:lnTo>
                      <a:lnTo>
                        <a:pt x="351" y="73"/>
                      </a:lnTo>
                      <a:lnTo>
                        <a:pt x="347" y="84"/>
                      </a:lnTo>
                      <a:lnTo>
                        <a:pt x="342" y="93"/>
                      </a:lnTo>
                      <a:lnTo>
                        <a:pt x="337" y="101"/>
                      </a:lnTo>
                      <a:lnTo>
                        <a:pt x="332" y="105"/>
                      </a:lnTo>
                      <a:lnTo>
                        <a:pt x="325" y="108"/>
                      </a:lnTo>
                      <a:lnTo>
                        <a:pt x="316" y="113"/>
                      </a:lnTo>
                      <a:lnTo>
                        <a:pt x="302" y="120"/>
                      </a:lnTo>
                      <a:lnTo>
                        <a:pt x="288" y="129"/>
                      </a:lnTo>
                      <a:lnTo>
                        <a:pt x="273" y="137"/>
                      </a:lnTo>
                      <a:lnTo>
                        <a:pt x="257" y="146"/>
                      </a:lnTo>
                      <a:lnTo>
                        <a:pt x="243" y="153"/>
                      </a:lnTo>
                      <a:lnTo>
                        <a:pt x="230" y="161"/>
                      </a:lnTo>
                      <a:lnTo>
                        <a:pt x="220" y="167"/>
                      </a:lnTo>
                      <a:lnTo>
                        <a:pt x="213" y="171"/>
                      </a:lnTo>
                      <a:lnTo>
                        <a:pt x="211" y="172"/>
                      </a:lnTo>
                      <a:lnTo>
                        <a:pt x="210" y="174"/>
                      </a:lnTo>
                      <a:lnTo>
                        <a:pt x="206" y="181"/>
                      </a:lnTo>
                      <a:lnTo>
                        <a:pt x="201" y="192"/>
                      </a:lnTo>
                      <a:lnTo>
                        <a:pt x="194" y="206"/>
                      </a:lnTo>
                      <a:lnTo>
                        <a:pt x="184" y="225"/>
                      </a:lnTo>
                      <a:lnTo>
                        <a:pt x="170" y="247"/>
                      </a:lnTo>
                      <a:lnTo>
                        <a:pt x="159" y="270"/>
                      </a:lnTo>
                      <a:lnTo>
                        <a:pt x="152" y="292"/>
                      </a:lnTo>
                      <a:lnTo>
                        <a:pt x="150" y="311"/>
                      </a:lnTo>
                      <a:lnTo>
                        <a:pt x="152" y="331"/>
                      </a:lnTo>
                      <a:lnTo>
                        <a:pt x="160" y="351"/>
                      </a:lnTo>
                      <a:lnTo>
                        <a:pt x="172" y="371"/>
                      </a:lnTo>
                      <a:lnTo>
                        <a:pt x="183" y="382"/>
                      </a:lnTo>
                      <a:lnTo>
                        <a:pt x="197" y="390"/>
                      </a:lnTo>
                      <a:lnTo>
                        <a:pt x="214" y="396"/>
                      </a:lnTo>
                      <a:lnTo>
                        <a:pt x="232" y="399"/>
                      </a:lnTo>
                      <a:lnTo>
                        <a:pt x="251" y="402"/>
                      </a:lnTo>
                      <a:lnTo>
                        <a:pt x="245" y="434"/>
                      </a:lnTo>
                      <a:lnTo>
                        <a:pt x="239" y="467"/>
                      </a:lnTo>
                      <a:lnTo>
                        <a:pt x="235" y="499"/>
                      </a:lnTo>
                      <a:lnTo>
                        <a:pt x="230" y="545"/>
                      </a:lnTo>
                      <a:lnTo>
                        <a:pt x="227" y="589"/>
                      </a:lnTo>
                      <a:lnTo>
                        <a:pt x="32" y="500"/>
                      </a:lnTo>
                      <a:lnTo>
                        <a:pt x="31" y="497"/>
                      </a:lnTo>
                      <a:lnTo>
                        <a:pt x="29" y="489"/>
                      </a:lnTo>
                      <a:lnTo>
                        <a:pt x="25" y="477"/>
                      </a:lnTo>
                      <a:lnTo>
                        <a:pt x="21" y="460"/>
                      </a:lnTo>
                      <a:lnTo>
                        <a:pt x="16" y="440"/>
                      </a:lnTo>
                      <a:lnTo>
                        <a:pt x="11" y="419"/>
                      </a:lnTo>
                      <a:lnTo>
                        <a:pt x="7" y="395"/>
                      </a:lnTo>
                      <a:lnTo>
                        <a:pt x="4" y="370"/>
                      </a:lnTo>
                      <a:lnTo>
                        <a:pt x="1" y="345"/>
                      </a:lnTo>
                      <a:lnTo>
                        <a:pt x="0" y="322"/>
                      </a:lnTo>
                      <a:lnTo>
                        <a:pt x="1" y="299"/>
                      </a:lnTo>
                      <a:lnTo>
                        <a:pt x="4" y="278"/>
                      </a:lnTo>
                      <a:lnTo>
                        <a:pt x="9" y="260"/>
                      </a:lnTo>
                      <a:lnTo>
                        <a:pt x="21" y="236"/>
                      </a:lnTo>
                      <a:lnTo>
                        <a:pt x="33" y="210"/>
                      </a:lnTo>
                      <a:lnTo>
                        <a:pt x="47" y="185"/>
                      </a:lnTo>
                      <a:lnTo>
                        <a:pt x="62" y="160"/>
                      </a:lnTo>
                      <a:lnTo>
                        <a:pt x="76" y="137"/>
                      </a:lnTo>
                      <a:lnTo>
                        <a:pt x="92" y="115"/>
                      </a:lnTo>
                      <a:lnTo>
                        <a:pt x="106" y="97"/>
                      </a:lnTo>
                      <a:lnTo>
                        <a:pt x="120" y="82"/>
                      </a:lnTo>
                      <a:lnTo>
                        <a:pt x="132" y="72"/>
                      </a:lnTo>
                      <a:lnTo>
                        <a:pt x="144" y="65"/>
                      </a:lnTo>
                      <a:lnTo>
                        <a:pt x="161" y="55"/>
                      </a:lnTo>
                      <a:lnTo>
                        <a:pt x="181" y="45"/>
                      </a:lnTo>
                      <a:lnTo>
                        <a:pt x="202" y="35"/>
                      </a:lnTo>
                      <a:lnTo>
                        <a:pt x="225" y="25"/>
                      </a:lnTo>
                      <a:lnTo>
                        <a:pt x="249" y="16"/>
                      </a:lnTo>
                      <a:lnTo>
                        <a:pt x="271" y="9"/>
                      </a:lnTo>
                      <a:lnTo>
                        <a:pt x="293" y="3"/>
                      </a:lnTo>
                      <a:lnTo>
                        <a:pt x="313" y="0"/>
                      </a:lnTo>
                      <a:close/>
                    </a:path>
                  </a:pathLst>
                </a:custGeom>
                <a:solidFill>
                  <a:srgbClr val="FFA988"/>
                </a:solidFill>
                <a:ln w="0">
                  <a:solidFill>
                    <a:srgbClr val="FFA988"/>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93" name="Freeform 19"/>
                <p:cNvSpPr/>
                <p:nvPr/>
              </p:nvSpPr>
              <p:spPr bwMode="auto">
                <a:xfrm>
                  <a:off x="3684" y="2504"/>
                  <a:ext cx="304" cy="145"/>
                </a:xfrm>
                <a:custGeom>
                  <a:avLst/>
                  <a:gdLst>
                    <a:gd name="T0" fmla="*/ 108 w 304"/>
                    <a:gd name="T1" fmla="*/ 0 h 145"/>
                    <a:gd name="T2" fmla="*/ 130 w 304"/>
                    <a:gd name="T3" fmla="*/ 3 h 145"/>
                    <a:gd name="T4" fmla="*/ 160 w 304"/>
                    <a:gd name="T5" fmla="*/ 9 h 145"/>
                    <a:gd name="T6" fmla="*/ 190 w 304"/>
                    <a:gd name="T7" fmla="*/ 15 h 145"/>
                    <a:gd name="T8" fmla="*/ 219 w 304"/>
                    <a:gd name="T9" fmla="*/ 22 h 145"/>
                    <a:gd name="T10" fmla="*/ 245 w 304"/>
                    <a:gd name="T11" fmla="*/ 29 h 145"/>
                    <a:gd name="T12" fmla="*/ 267 w 304"/>
                    <a:gd name="T13" fmla="*/ 37 h 145"/>
                    <a:gd name="T14" fmla="*/ 283 w 304"/>
                    <a:gd name="T15" fmla="*/ 44 h 145"/>
                    <a:gd name="T16" fmla="*/ 285 w 304"/>
                    <a:gd name="T17" fmla="*/ 46 h 145"/>
                    <a:gd name="T18" fmla="*/ 290 w 304"/>
                    <a:gd name="T19" fmla="*/ 51 h 145"/>
                    <a:gd name="T20" fmla="*/ 295 w 304"/>
                    <a:gd name="T21" fmla="*/ 60 h 145"/>
                    <a:gd name="T22" fmla="*/ 301 w 304"/>
                    <a:gd name="T23" fmla="*/ 72 h 145"/>
                    <a:gd name="T24" fmla="*/ 304 w 304"/>
                    <a:gd name="T25" fmla="*/ 85 h 145"/>
                    <a:gd name="T26" fmla="*/ 304 w 304"/>
                    <a:gd name="T27" fmla="*/ 101 h 145"/>
                    <a:gd name="T28" fmla="*/ 297 w 304"/>
                    <a:gd name="T29" fmla="*/ 117 h 145"/>
                    <a:gd name="T30" fmla="*/ 289 w 304"/>
                    <a:gd name="T31" fmla="*/ 130 h 145"/>
                    <a:gd name="T32" fmla="*/ 279 w 304"/>
                    <a:gd name="T33" fmla="*/ 139 h 145"/>
                    <a:gd name="T34" fmla="*/ 269 w 304"/>
                    <a:gd name="T35" fmla="*/ 143 h 145"/>
                    <a:gd name="T36" fmla="*/ 257 w 304"/>
                    <a:gd name="T37" fmla="*/ 145 h 145"/>
                    <a:gd name="T38" fmla="*/ 246 w 304"/>
                    <a:gd name="T39" fmla="*/ 145 h 145"/>
                    <a:gd name="T40" fmla="*/ 236 w 304"/>
                    <a:gd name="T41" fmla="*/ 144 h 145"/>
                    <a:gd name="T42" fmla="*/ 227 w 304"/>
                    <a:gd name="T43" fmla="*/ 143 h 145"/>
                    <a:gd name="T44" fmla="*/ 220 w 304"/>
                    <a:gd name="T45" fmla="*/ 142 h 145"/>
                    <a:gd name="T46" fmla="*/ 213 w 304"/>
                    <a:gd name="T47" fmla="*/ 140 h 145"/>
                    <a:gd name="T48" fmla="*/ 201 w 304"/>
                    <a:gd name="T49" fmla="*/ 136 h 145"/>
                    <a:gd name="T50" fmla="*/ 186 w 304"/>
                    <a:gd name="T51" fmla="*/ 131 h 145"/>
                    <a:gd name="T52" fmla="*/ 169 w 304"/>
                    <a:gd name="T53" fmla="*/ 125 h 145"/>
                    <a:gd name="T54" fmla="*/ 151 w 304"/>
                    <a:gd name="T55" fmla="*/ 120 h 145"/>
                    <a:gd name="T56" fmla="*/ 131 w 304"/>
                    <a:gd name="T57" fmla="*/ 117 h 145"/>
                    <a:gd name="T58" fmla="*/ 112 w 304"/>
                    <a:gd name="T59" fmla="*/ 115 h 145"/>
                    <a:gd name="T60" fmla="*/ 93 w 304"/>
                    <a:gd name="T61" fmla="*/ 117 h 145"/>
                    <a:gd name="T62" fmla="*/ 75 w 304"/>
                    <a:gd name="T63" fmla="*/ 122 h 145"/>
                    <a:gd name="T64" fmla="*/ 63 w 304"/>
                    <a:gd name="T65" fmla="*/ 126 h 145"/>
                    <a:gd name="T66" fmla="*/ 53 w 304"/>
                    <a:gd name="T67" fmla="*/ 125 h 145"/>
                    <a:gd name="T68" fmla="*/ 43 w 304"/>
                    <a:gd name="T69" fmla="*/ 120 h 145"/>
                    <a:gd name="T70" fmla="*/ 36 w 304"/>
                    <a:gd name="T71" fmla="*/ 114 h 145"/>
                    <a:gd name="T72" fmla="*/ 31 w 304"/>
                    <a:gd name="T73" fmla="*/ 105 h 145"/>
                    <a:gd name="T74" fmla="*/ 26 w 304"/>
                    <a:gd name="T75" fmla="*/ 94 h 145"/>
                    <a:gd name="T76" fmla="*/ 21 w 304"/>
                    <a:gd name="T77" fmla="*/ 84 h 145"/>
                    <a:gd name="T78" fmla="*/ 17 w 304"/>
                    <a:gd name="T79" fmla="*/ 75 h 145"/>
                    <a:gd name="T80" fmla="*/ 11 w 304"/>
                    <a:gd name="T81" fmla="*/ 68 h 145"/>
                    <a:gd name="T82" fmla="*/ 6 w 304"/>
                    <a:gd name="T83" fmla="*/ 63 h 145"/>
                    <a:gd name="T84" fmla="*/ 1 w 304"/>
                    <a:gd name="T85" fmla="*/ 58 h 145"/>
                    <a:gd name="T86" fmla="*/ 0 w 304"/>
                    <a:gd name="T87" fmla="*/ 51 h 145"/>
                    <a:gd name="T88" fmla="*/ 3 w 304"/>
                    <a:gd name="T89" fmla="*/ 43 h 145"/>
                    <a:gd name="T90" fmla="*/ 10 w 304"/>
                    <a:gd name="T91" fmla="*/ 35 h 145"/>
                    <a:gd name="T92" fmla="*/ 21 w 304"/>
                    <a:gd name="T93" fmla="*/ 25 h 145"/>
                    <a:gd name="T94" fmla="*/ 34 w 304"/>
                    <a:gd name="T95" fmla="*/ 17 h 145"/>
                    <a:gd name="T96" fmla="*/ 50 w 304"/>
                    <a:gd name="T97" fmla="*/ 10 h 145"/>
                    <a:gd name="T98" fmla="*/ 68 w 304"/>
                    <a:gd name="T99" fmla="*/ 5 h 145"/>
                    <a:gd name="T100" fmla="*/ 88 w 304"/>
                    <a:gd name="T101" fmla="*/ 0 h 145"/>
                    <a:gd name="T102" fmla="*/ 108 w 304"/>
                    <a:gd name="T103"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4" h="145">
                      <a:moveTo>
                        <a:pt x="108" y="0"/>
                      </a:moveTo>
                      <a:lnTo>
                        <a:pt x="130" y="3"/>
                      </a:lnTo>
                      <a:lnTo>
                        <a:pt x="160" y="9"/>
                      </a:lnTo>
                      <a:lnTo>
                        <a:pt x="190" y="15"/>
                      </a:lnTo>
                      <a:lnTo>
                        <a:pt x="219" y="22"/>
                      </a:lnTo>
                      <a:lnTo>
                        <a:pt x="245" y="29"/>
                      </a:lnTo>
                      <a:lnTo>
                        <a:pt x="267" y="37"/>
                      </a:lnTo>
                      <a:lnTo>
                        <a:pt x="283" y="44"/>
                      </a:lnTo>
                      <a:lnTo>
                        <a:pt x="285" y="46"/>
                      </a:lnTo>
                      <a:lnTo>
                        <a:pt x="290" y="51"/>
                      </a:lnTo>
                      <a:lnTo>
                        <a:pt x="295" y="60"/>
                      </a:lnTo>
                      <a:lnTo>
                        <a:pt x="301" y="72"/>
                      </a:lnTo>
                      <a:lnTo>
                        <a:pt x="304" y="85"/>
                      </a:lnTo>
                      <a:lnTo>
                        <a:pt x="304" y="101"/>
                      </a:lnTo>
                      <a:lnTo>
                        <a:pt x="297" y="117"/>
                      </a:lnTo>
                      <a:lnTo>
                        <a:pt x="289" y="130"/>
                      </a:lnTo>
                      <a:lnTo>
                        <a:pt x="279" y="139"/>
                      </a:lnTo>
                      <a:lnTo>
                        <a:pt x="269" y="143"/>
                      </a:lnTo>
                      <a:lnTo>
                        <a:pt x="257" y="145"/>
                      </a:lnTo>
                      <a:lnTo>
                        <a:pt x="246" y="145"/>
                      </a:lnTo>
                      <a:lnTo>
                        <a:pt x="236" y="144"/>
                      </a:lnTo>
                      <a:lnTo>
                        <a:pt x="227" y="143"/>
                      </a:lnTo>
                      <a:lnTo>
                        <a:pt x="220" y="142"/>
                      </a:lnTo>
                      <a:lnTo>
                        <a:pt x="213" y="140"/>
                      </a:lnTo>
                      <a:lnTo>
                        <a:pt x="201" y="136"/>
                      </a:lnTo>
                      <a:lnTo>
                        <a:pt x="186" y="131"/>
                      </a:lnTo>
                      <a:lnTo>
                        <a:pt x="169" y="125"/>
                      </a:lnTo>
                      <a:lnTo>
                        <a:pt x="151" y="120"/>
                      </a:lnTo>
                      <a:lnTo>
                        <a:pt x="131" y="117"/>
                      </a:lnTo>
                      <a:lnTo>
                        <a:pt x="112" y="115"/>
                      </a:lnTo>
                      <a:lnTo>
                        <a:pt x="93" y="117"/>
                      </a:lnTo>
                      <a:lnTo>
                        <a:pt x="75" y="122"/>
                      </a:lnTo>
                      <a:lnTo>
                        <a:pt x="63" y="126"/>
                      </a:lnTo>
                      <a:lnTo>
                        <a:pt x="53" y="125"/>
                      </a:lnTo>
                      <a:lnTo>
                        <a:pt x="43" y="120"/>
                      </a:lnTo>
                      <a:lnTo>
                        <a:pt x="36" y="114"/>
                      </a:lnTo>
                      <a:lnTo>
                        <a:pt x="31" y="105"/>
                      </a:lnTo>
                      <a:lnTo>
                        <a:pt x="26" y="94"/>
                      </a:lnTo>
                      <a:lnTo>
                        <a:pt x="21" y="84"/>
                      </a:lnTo>
                      <a:lnTo>
                        <a:pt x="17" y="75"/>
                      </a:lnTo>
                      <a:lnTo>
                        <a:pt x="11" y="68"/>
                      </a:lnTo>
                      <a:lnTo>
                        <a:pt x="6" y="63"/>
                      </a:lnTo>
                      <a:lnTo>
                        <a:pt x="1" y="58"/>
                      </a:lnTo>
                      <a:lnTo>
                        <a:pt x="0" y="51"/>
                      </a:lnTo>
                      <a:lnTo>
                        <a:pt x="3" y="43"/>
                      </a:lnTo>
                      <a:lnTo>
                        <a:pt x="10" y="35"/>
                      </a:lnTo>
                      <a:lnTo>
                        <a:pt x="21" y="25"/>
                      </a:lnTo>
                      <a:lnTo>
                        <a:pt x="34" y="17"/>
                      </a:lnTo>
                      <a:lnTo>
                        <a:pt x="50" y="10"/>
                      </a:lnTo>
                      <a:lnTo>
                        <a:pt x="68" y="5"/>
                      </a:lnTo>
                      <a:lnTo>
                        <a:pt x="88" y="0"/>
                      </a:lnTo>
                      <a:lnTo>
                        <a:pt x="108" y="0"/>
                      </a:lnTo>
                      <a:close/>
                    </a:path>
                  </a:pathLst>
                </a:custGeom>
                <a:solidFill>
                  <a:srgbClr val="FFA988"/>
                </a:solidFill>
                <a:ln w="0">
                  <a:solidFill>
                    <a:srgbClr val="FFA988"/>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94" name="Freeform 20"/>
                <p:cNvSpPr/>
                <p:nvPr/>
              </p:nvSpPr>
              <p:spPr bwMode="auto">
                <a:xfrm>
                  <a:off x="3447" y="2048"/>
                  <a:ext cx="1069" cy="860"/>
                </a:xfrm>
                <a:custGeom>
                  <a:avLst/>
                  <a:gdLst>
                    <a:gd name="T0" fmla="*/ 37 w 1069"/>
                    <a:gd name="T1" fmla="*/ 0 h 860"/>
                    <a:gd name="T2" fmla="*/ 1069 w 1069"/>
                    <a:gd name="T3" fmla="*/ 46 h 860"/>
                    <a:gd name="T4" fmla="*/ 1033 w 1069"/>
                    <a:gd name="T5" fmla="*/ 860 h 860"/>
                    <a:gd name="T6" fmla="*/ 0 w 1069"/>
                    <a:gd name="T7" fmla="*/ 814 h 860"/>
                    <a:gd name="T8" fmla="*/ 37 w 1069"/>
                    <a:gd name="T9" fmla="*/ 0 h 860"/>
                  </a:gdLst>
                  <a:ahLst/>
                  <a:cxnLst>
                    <a:cxn ang="0">
                      <a:pos x="T0" y="T1"/>
                    </a:cxn>
                    <a:cxn ang="0">
                      <a:pos x="T2" y="T3"/>
                    </a:cxn>
                    <a:cxn ang="0">
                      <a:pos x="T4" y="T5"/>
                    </a:cxn>
                    <a:cxn ang="0">
                      <a:pos x="T6" y="T7"/>
                    </a:cxn>
                    <a:cxn ang="0">
                      <a:pos x="T8" y="T9"/>
                    </a:cxn>
                  </a:cxnLst>
                  <a:rect l="0" t="0" r="r" b="b"/>
                  <a:pathLst>
                    <a:path w="1069" h="860">
                      <a:moveTo>
                        <a:pt x="37" y="0"/>
                      </a:moveTo>
                      <a:lnTo>
                        <a:pt x="1069" y="46"/>
                      </a:lnTo>
                      <a:lnTo>
                        <a:pt x="1033" y="860"/>
                      </a:lnTo>
                      <a:lnTo>
                        <a:pt x="0" y="814"/>
                      </a:lnTo>
                      <a:lnTo>
                        <a:pt x="37" y="0"/>
                      </a:lnTo>
                      <a:close/>
                    </a:path>
                  </a:pathLst>
                </a:custGeom>
                <a:solidFill>
                  <a:srgbClr val="EBEBEC"/>
                </a:solidFill>
                <a:ln w="0">
                  <a:solidFill>
                    <a:srgbClr val="EBEBEC"/>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95" name="Freeform 21"/>
                <p:cNvSpPr/>
                <p:nvPr/>
              </p:nvSpPr>
              <p:spPr bwMode="auto">
                <a:xfrm>
                  <a:off x="3732" y="2145"/>
                  <a:ext cx="127" cy="126"/>
                </a:xfrm>
                <a:custGeom>
                  <a:avLst/>
                  <a:gdLst>
                    <a:gd name="T0" fmla="*/ 5 w 127"/>
                    <a:gd name="T1" fmla="*/ 0 h 126"/>
                    <a:gd name="T2" fmla="*/ 46 w 127"/>
                    <a:gd name="T3" fmla="*/ 2 h 126"/>
                    <a:gd name="T4" fmla="*/ 101 w 127"/>
                    <a:gd name="T5" fmla="*/ 79 h 126"/>
                    <a:gd name="T6" fmla="*/ 104 w 127"/>
                    <a:gd name="T7" fmla="*/ 28 h 126"/>
                    <a:gd name="T8" fmla="*/ 104 w 127"/>
                    <a:gd name="T9" fmla="*/ 23 h 126"/>
                    <a:gd name="T10" fmla="*/ 103 w 127"/>
                    <a:gd name="T11" fmla="*/ 19 h 126"/>
                    <a:gd name="T12" fmla="*/ 102 w 127"/>
                    <a:gd name="T13" fmla="*/ 16 h 126"/>
                    <a:gd name="T14" fmla="*/ 101 w 127"/>
                    <a:gd name="T15" fmla="*/ 13 h 126"/>
                    <a:gd name="T16" fmla="*/ 99 w 127"/>
                    <a:gd name="T17" fmla="*/ 10 h 126"/>
                    <a:gd name="T18" fmla="*/ 96 w 127"/>
                    <a:gd name="T19" fmla="*/ 9 h 126"/>
                    <a:gd name="T20" fmla="*/ 91 w 127"/>
                    <a:gd name="T21" fmla="*/ 8 h 126"/>
                    <a:gd name="T22" fmla="*/ 87 w 127"/>
                    <a:gd name="T23" fmla="*/ 7 h 126"/>
                    <a:gd name="T24" fmla="*/ 87 w 127"/>
                    <a:gd name="T25" fmla="*/ 4 h 126"/>
                    <a:gd name="T26" fmla="*/ 127 w 127"/>
                    <a:gd name="T27" fmla="*/ 6 h 126"/>
                    <a:gd name="T28" fmla="*/ 127 w 127"/>
                    <a:gd name="T29" fmla="*/ 9 h 126"/>
                    <a:gd name="T30" fmla="*/ 121 w 127"/>
                    <a:gd name="T31" fmla="*/ 9 h 126"/>
                    <a:gd name="T32" fmla="*/ 118 w 127"/>
                    <a:gd name="T33" fmla="*/ 10 h 126"/>
                    <a:gd name="T34" fmla="*/ 116 w 127"/>
                    <a:gd name="T35" fmla="*/ 11 h 126"/>
                    <a:gd name="T36" fmla="*/ 114 w 127"/>
                    <a:gd name="T37" fmla="*/ 13 h 126"/>
                    <a:gd name="T38" fmla="*/ 112 w 127"/>
                    <a:gd name="T39" fmla="*/ 17 h 126"/>
                    <a:gd name="T40" fmla="*/ 111 w 127"/>
                    <a:gd name="T41" fmla="*/ 19 h 126"/>
                    <a:gd name="T42" fmla="*/ 110 w 127"/>
                    <a:gd name="T43" fmla="*/ 23 h 126"/>
                    <a:gd name="T44" fmla="*/ 110 w 127"/>
                    <a:gd name="T45" fmla="*/ 28 h 126"/>
                    <a:gd name="T46" fmla="*/ 106 w 127"/>
                    <a:gd name="T47" fmla="*/ 126 h 126"/>
                    <a:gd name="T48" fmla="*/ 103 w 127"/>
                    <a:gd name="T49" fmla="*/ 126 h 126"/>
                    <a:gd name="T50" fmla="*/ 27 w 127"/>
                    <a:gd name="T51" fmla="*/ 24 h 126"/>
                    <a:gd name="T52" fmla="*/ 23 w 127"/>
                    <a:gd name="T53" fmla="*/ 99 h 126"/>
                    <a:gd name="T54" fmla="*/ 24 w 127"/>
                    <a:gd name="T55" fmla="*/ 103 h 126"/>
                    <a:gd name="T56" fmla="*/ 24 w 127"/>
                    <a:gd name="T57" fmla="*/ 107 h 126"/>
                    <a:gd name="T58" fmla="*/ 25 w 127"/>
                    <a:gd name="T59" fmla="*/ 111 h 126"/>
                    <a:gd name="T60" fmla="*/ 27 w 127"/>
                    <a:gd name="T61" fmla="*/ 113 h 126"/>
                    <a:gd name="T62" fmla="*/ 31 w 127"/>
                    <a:gd name="T63" fmla="*/ 116 h 126"/>
                    <a:gd name="T64" fmla="*/ 35 w 127"/>
                    <a:gd name="T65" fmla="*/ 117 h 126"/>
                    <a:gd name="T66" fmla="*/ 39 w 127"/>
                    <a:gd name="T67" fmla="*/ 117 h 126"/>
                    <a:gd name="T68" fmla="*/ 41 w 127"/>
                    <a:gd name="T69" fmla="*/ 118 h 126"/>
                    <a:gd name="T70" fmla="*/ 41 w 127"/>
                    <a:gd name="T71" fmla="*/ 121 h 126"/>
                    <a:gd name="T72" fmla="*/ 0 w 127"/>
                    <a:gd name="T73" fmla="*/ 119 h 126"/>
                    <a:gd name="T74" fmla="*/ 0 w 127"/>
                    <a:gd name="T75" fmla="*/ 116 h 126"/>
                    <a:gd name="T76" fmla="*/ 4 w 127"/>
                    <a:gd name="T77" fmla="*/ 116 h 126"/>
                    <a:gd name="T78" fmla="*/ 8 w 127"/>
                    <a:gd name="T79" fmla="*/ 115 h 126"/>
                    <a:gd name="T80" fmla="*/ 11 w 127"/>
                    <a:gd name="T81" fmla="*/ 114 h 126"/>
                    <a:gd name="T82" fmla="*/ 13 w 127"/>
                    <a:gd name="T83" fmla="*/ 112 h 126"/>
                    <a:gd name="T84" fmla="*/ 15 w 127"/>
                    <a:gd name="T85" fmla="*/ 108 h 126"/>
                    <a:gd name="T86" fmla="*/ 17 w 127"/>
                    <a:gd name="T87" fmla="*/ 104 h 126"/>
                    <a:gd name="T88" fmla="*/ 17 w 127"/>
                    <a:gd name="T89" fmla="*/ 99 h 126"/>
                    <a:gd name="T90" fmla="*/ 21 w 127"/>
                    <a:gd name="T91" fmla="*/ 16 h 126"/>
                    <a:gd name="T92" fmla="*/ 19 w 127"/>
                    <a:gd name="T93" fmla="*/ 12 h 126"/>
                    <a:gd name="T94" fmla="*/ 15 w 127"/>
                    <a:gd name="T95" fmla="*/ 8 h 126"/>
                    <a:gd name="T96" fmla="*/ 12 w 127"/>
                    <a:gd name="T97" fmla="*/ 6 h 126"/>
                    <a:gd name="T98" fmla="*/ 9 w 127"/>
                    <a:gd name="T99" fmla="*/ 4 h 126"/>
                    <a:gd name="T100" fmla="*/ 5 w 127"/>
                    <a:gd name="T101" fmla="*/ 4 h 126"/>
                    <a:gd name="T102" fmla="*/ 5 w 127"/>
                    <a:gd name="T103"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7" h="126">
                      <a:moveTo>
                        <a:pt x="5" y="0"/>
                      </a:moveTo>
                      <a:lnTo>
                        <a:pt x="46" y="2"/>
                      </a:lnTo>
                      <a:lnTo>
                        <a:pt x="101" y="79"/>
                      </a:lnTo>
                      <a:lnTo>
                        <a:pt x="104" y="28"/>
                      </a:lnTo>
                      <a:lnTo>
                        <a:pt x="104" y="23"/>
                      </a:lnTo>
                      <a:lnTo>
                        <a:pt x="103" y="19"/>
                      </a:lnTo>
                      <a:lnTo>
                        <a:pt x="102" y="16"/>
                      </a:lnTo>
                      <a:lnTo>
                        <a:pt x="101" y="13"/>
                      </a:lnTo>
                      <a:lnTo>
                        <a:pt x="99" y="10"/>
                      </a:lnTo>
                      <a:lnTo>
                        <a:pt x="96" y="9"/>
                      </a:lnTo>
                      <a:lnTo>
                        <a:pt x="91" y="8"/>
                      </a:lnTo>
                      <a:lnTo>
                        <a:pt x="87" y="7"/>
                      </a:lnTo>
                      <a:lnTo>
                        <a:pt x="87" y="4"/>
                      </a:lnTo>
                      <a:lnTo>
                        <a:pt x="127" y="6"/>
                      </a:lnTo>
                      <a:lnTo>
                        <a:pt x="127" y="9"/>
                      </a:lnTo>
                      <a:lnTo>
                        <a:pt x="121" y="9"/>
                      </a:lnTo>
                      <a:lnTo>
                        <a:pt x="118" y="10"/>
                      </a:lnTo>
                      <a:lnTo>
                        <a:pt x="116" y="11"/>
                      </a:lnTo>
                      <a:lnTo>
                        <a:pt x="114" y="13"/>
                      </a:lnTo>
                      <a:lnTo>
                        <a:pt x="112" y="17"/>
                      </a:lnTo>
                      <a:lnTo>
                        <a:pt x="111" y="19"/>
                      </a:lnTo>
                      <a:lnTo>
                        <a:pt x="110" y="23"/>
                      </a:lnTo>
                      <a:lnTo>
                        <a:pt x="110" y="28"/>
                      </a:lnTo>
                      <a:lnTo>
                        <a:pt x="106" y="126"/>
                      </a:lnTo>
                      <a:lnTo>
                        <a:pt x="103" y="126"/>
                      </a:lnTo>
                      <a:lnTo>
                        <a:pt x="27" y="24"/>
                      </a:lnTo>
                      <a:lnTo>
                        <a:pt x="23" y="99"/>
                      </a:lnTo>
                      <a:lnTo>
                        <a:pt x="24" y="103"/>
                      </a:lnTo>
                      <a:lnTo>
                        <a:pt x="24" y="107"/>
                      </a:lnTo>
                      <a:lnTo>
                        <a:pt x="25" y="111"/>
                      </a:lnTo>
                      <a:lnTo>
                        <a:pt x="27" y="113"/>
                      </a:lnTo>
                      <a:lnTo>
                        <a:pt x="31" y="116"/>
                      </a:lnTo>
                      <a:lnTo>
                        <a:pt x="35" y="117"/>
                      </a:lnTo>
                      <a:lnTo>
                        <a:pt x="39" y="117"/>
                      </a:lnTo>
                      <a:lnTo>
                        <a:pt x="41" y="118"/>
                      </a:lnTo>
                      <a:lnTo>
                        <a:pt x="41" y="121"/>
                      </a:lnTo>
                      <a:lnTo>
                        <a:pt x="0" y="119"/>
                      </a:lnTo>
                      <a:lnTo>
                        <a:pt x="0" y="116"/>
                      </a:lnTo>
                      <a:lnTo>
                        <a:pt x="4" y="116"/>
                      </a:lnTo>
                      <a:lnTo>
                        <a:pt x="8" y="115"/>
                      </a:lnTo>
                      <a:lnTo>
                        <a:pt x="11" y="114"/>
                      </a:lnTo>
                      <a:lnTo>
                        <a:pt x="13" y="112"/>
                      </a:lnTo>
                      <a:lnTo>
                        <a:pt x="15" y="108"/>
                      </a:lnTo>
                      <a:lnTo>
                        <a:pt x="17" y="104"/>
                      </a:lnTo>
                      <a:lnTo>
                        <a:pt x="17" y="99"/>
                      </a:lnTo>
                      <a:lnTo>
                        <a:pt x="21" y="16"/>
                      </a:lnTo>
                      <a:lnTo>
                        <a:pt x="19" y="12"/>
                      </a:lnTo>
                      <a:lnTo>
                        <a:pt x="15" y="8"/>
                      </a:lnTo>
                      <a:lnTo>
                        <a:pt x="12" y="6"/>
                      </a:lnTo>
                      <a:lnTo>
                        <a:pt x="9" y="4"/>
                      </a:lnTo>
                      <a:lnTo>
                        <a:pt x="5" y="4"/>
                      </a:lnTo>
                      <a:lnTo>
                        <a:pt x="5" y="0"/>
                      </a:lnTo>
                      <a:close/>
                    </a:path>
                  </a:pathLst>
                </a:custGeom>
                <a:solidFill>
                  <a:schemeClr val="accent1">
                    <a:lumMod val="75000"/>
                  </a:schemeClr>
                </a:solidFill>
                <a:ln w="0">
                  <a:solidFill>
                    <a:schemeClr val="accent1">
                      <a:lumMod val="75000"/>
                    </a:schemeClr>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96" name="Freeform 22"/>
                <p:cNvSpPr/>
                <p:nvPr/>
              </p:nvSpPr>
              <p:spPr bwMode="auto">
                <a:xfrm>
                  <a:off x="3861" y="2151"/>
                  <a:ext cx="109" cy="123"/>
                </a:xfrm>
                <a:custGeom>
                  <a:avLst/>
                  <a:gdLst>
                    <a:gd name="T0" fmla="*/ 104 w 109"/>
                    <a:gd name="T1" fmla="*/ 4 h 123"/>
                    <a:gd name="T2" fmla="*/ 99 w 109"/>
                    <a:gd name="T3" fmla="*/ 39 h 123"/>
                    <a:gd name="T4" fmla="*/ 93 w 109"/>
                    <a:gd name="T5" fmla="*/ 21 h 123"/>
                    <a:gd name="T6" fmla="*/ 85 w 109"/>
                    <a:gd name="T7" fmla="*/ 15 h 123"/>
                    <a:gd name="T8" fmla="*/ 73 w 109"/>
                    <a:gd name="T9" fmla="*/ 11 h 123"/>
                    <a:gd name="T10" fmla="*/ 50 w 109"/>
                    <a:gd name="T11" fmla="*/ 10 h 123"/>
                    <a:gd name="T12" fmla="*/ 50 w 109"/>
                    <a:gd name="T13" fmla="*/ 57 h 123"/>
                    <a:gd name="T14" fmla="*/ 67 w 109"/>
                    <a:gd name="T15" fmla="*/ 51 h 123"/>
                    <a:gd name="T16" fmla="*/ 74 w 109"/>
                    <a:gd name="T17" fmla="*/ 30 h 123"/>
                    <a:gd name="T18" fmla="*/ 75 w 109"/>
                    <a:gd name="T19" fmla="*/ 92 h 123"/>
                    <a:gd name="T20" fmla="*/ 70 w 109"/>
                    <a:gd name="T21" fmla="*/ 83 h 123"/>
                    <a:gd name="T22" fmla="*/ 66 w 109"/>
                    <a:gd name="T23" fmla="*/ 71 h 123"/>
                    <a:gd name="T24" fmla="*/ 61 w 109"/>
                    <a:gd name="T25" fmla="*/ 66 h 123"/>
                    <a:gd name="T26" fmla="*/ 52 w 109"/>
                    <a:gd name="T27" fmla="*/ 64 h 123"/>
                    <a:gd name="T28" fmla="*/ 46 w 109"/>
                    <a:gd name="T29" fmla="*/ 97 h 123"/>
                    <a:gd name="T30" fmla="*/ 46 w 109"/>
                    <a:gd name="T31" fmla="*/ 107 h 123"/>
                    <a:gd name="T32" fmla="*/ 47 w 109"/>
                    <a:gd name="T33" fmla="*/ 111 h 123"/>
                    <a:gd name="T34" fmla="*/ 51 w 109"/>
                    <a:gd name="T35" fmla="*/ 114 h 123"/>
                    <a:gd name="T36" fmla="*/ 56 w 109"/>
                    <a:gd name="T37" fmla="*/ 115 h 123"/>
                    <a:gd name="T38" fmla="*/ 78 w 109"/>
                    <a:gd name="T39" fmla="*/ 114 h 123"/>
                    <a:gd name="T40" fmla="*/ 99 w 109"/>
                    <a:gd name="T41" fmla="*/ 99 h 123"/>
                    <a:gd name="T42" fmla="*/ 109 w 109"/>
                    <a:gd name="T43" fmla="*/ 86 h 123"/>
                    <a:gd name="T44" fmla="*/ 0 w 109"/>
                    <a:gd name="T45" fmla="*/ 118 h 123"/>
                    <a:gd name="T46" fmla="*/ 4 w 109"/>
                    <a:gd name="T47" fmla="*/ 115 h 123"/>
                    <a:gd name="T48" fmla="*/ 12 w 109"/>
                    <a:gd name="T49" fmla="*/ 114 h 123"/>
                    <a:gd name="T50" fmla="*/ 16 w 109"/>
                    <a:gd name="T51" fmla="*/ 110 h 123"/>
                    <a:gd name="T52" fmla="*/ 17 w 109"/>
                    <a:gd name="T53" fmla="*/ 105 h 123"/>
                    <a:gd name="T54" fmla="*/ 21 w 109"/>
                    <a:gd name="T55" fmla="*/ 21 h 123"/>
                    <a:gd name="T56" fmla="*/ 21 w 109"/>
                    <a:gd name="T57" fmla="*/ 14 h 123"/>
                    <a:gd name="T58" fmla="*/ 19 w 109"/>
                    <a:gd name="T59" fmla="*/ 8 h 123"/>
                    <a:gd name="T60" fmla="*/ 15 w 109"/>
                    <a:gd name="T61" fmla="*/ 5 h 123"/>
                    <a:gd name="T62" fmla="*/ 9 w 109"/>
                    <a:gd name="T63" fmla="*/ 3 h 123"/>
                    <a:gd name="T64" fmla="*/ 5 w 109"/>
                    <a:gd name="T6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23">
                      <a:moveTo>
                        <a:pt x="5" y="0"/>
                      </a:moveTo>
                      <a:lnTo>
                        <a:pt x="104" y="4"/>
                      </a:lnTo>
                      <a:lnTo>
                        <a:pt x="103" y="39"/>
                      </a:lnTo>
                      <a:lnTo>
                        <a:pt x="99" y="39"/>
                      </a:lnTo>
                      <a:lnTo>
                        <a:pt x="97" y="28"/>
                      </a:lnTo>
                      <a:lnTo>
                        <a:pt x="93" y="21"/>
                      </a:lnTo>
                      <a:lnTo>
                        <a:pt x="90" y="18"/>
                      </a:lnTo>
                      <a:lnTo>
                        <a:pt x="85" y="15"/>
                      </a:lnTo>
                      <a:lnTo>
                        <a:pt x="80" y="13"/>
                      </a:lnTo>
                      <a:lnTo>
                        <a:pt x="73" y="11"/>
                      </a:lnTo>
                      <a:lnTo>
                        <a:pt x="62" y="10"/>
                      </a:lnTo>
                      <a:lnTo>
                        <a:pt x="50" y="10"/>
                      </a:lnTo>
                      <a:lnTo>
                        <a:pt x="48" y="57"/>
                      </a:lnTo>
                      <a:lnTo>
                        <a:pt x="50" y="57"/>
                      </a:lnTo>
                      <a:lnTo>
                        <a:pt x="60" y="56"/>
                      </a:lnTo>
                      <a:lnTo>
                        <a:pt x="67" y="51"/>
                      </a:lnTo>
                      <a:lnTo>
                        <a:pt x="71" y="43"/>
                      </a:lnTo>
                      <a:lnTo>
                        <a:pt x="74" y="30"/>
                      </a:lnTo>
                      <a:lnTo>
                        <a:pt x="77" y="30"/>
                      </a:lnTo>
                      <a:lnTo>
                        <a:pt x="75" y="92"/>
                      </a:lnTo>
                      <a:lnTo>
                        <a:pt x="71" y="92"/>
                      </a:lnTo>
                      <a:lnTo>
                        <a:pt x="70" y="83"/>
                      </a:lnTo>
                      <a:lnTo>
                        <a:pt x="68" y="76"/>
                      </a:lnTo>
                      <a:lnTo>
                        <a:pt x="66" y="71"/>
                      </a:lnTo>
                      <a:lnTo>
                        <a:pt x="63" y="68"/>
                      </a:lnTo>
                      <a:lnTo>
                        <a:pt x="61" y="66"/>
                      </a:lnTo>
                      <a:lnTo>
                        <a:pt x="56" y="65"/>
                      </a:lnTo>
                      <a:lnTo>
                        <a:pt x="52" y="64"/>
                      </a:lnTo>
                      <a:lnTo>
                        <a:pt x="47" y="64"/>
                      </a:lnTo>
                      <a:lnTo>
                        <a:pt x="46" y="97"/>
                      </a:lnTo>
                      <a:lnTo>
                        <a:pt x="46" y="102"/>
                      </a:lnTo>
                      <a:lnTo>
                        <a:pt x="46" y="107"/>
                      </a:lnTo>
                      <a:lnTo>
                        <a:pt x="46" y="109"/>
                      </a:lnTo>
                      <a:lnTo>
                        <a:pt x="47" y="111"/>
                      </a:lnTo>
                      <a:lnTo>
                        <a:pt x="49" y="113"/>
                      </a:lnTo>
                      <a:lnTo>
                        <a:pt x="51" y="114"/>
                      </a:lnTo>
                      <a:lnTo>
                        <a:pt x="53" y="114"/>
                      </a:lnTo>
                      <a:lnTo>
                        <a:pt x="56" y="115"/>
                      </a:lnTo>
                      <a:lnTo>
                        <a:pt x="64" y="115"/>
                      </a:lnTo>
                      <a:lnTo>
                        <a:pt x="78" y="114"/>
                      </a:lnTo>
                      <a:lnTo>
                        <a:pt x="91" y="109"/>
                      </a:lnTo>
                      <a:lnTo>
                        <a:pt x="99" y="99"/>
                      </a:lnTo>
                      <a:lnTo>
                        <a:pt x="106" y="86"/>
                      </a:lnTo>
                      <a:lnTo>
                        <a:pt x="109" y="86"/>
                      </a:lnTo>
                      <a:lnTo>
                        <a:pt x="102" y="123"/>
                      </a:lnTo>
                      <a:lnTo>
                        <a:pt x="0" y="118"/>
                      </a:lnTo>
                      <a:lnTo>
                        <a:pt x="0" y="115"/>
                      </a:lnTo>
                      <a:lnTo>
                        <a:pt x="4" y="115"/>
                      </a:lnTo>
                      <a:lnTo>
                        <a:pt x="9" y="115"/>
                      </a:lnTo>
                      <a:lnTo>
                        <a:pt x="12" y="114"/>
                      </a:lnTo>
                      <a:lnTo>
                        <a:pt x="14" y="113"/>
                      </a:lnTo>
                      <a:lnTo>
                        <a:pt x="16" y="110"/>
                      </a:lnTo>
                      <a:lnTo>
                        <a:pt x="16" y="108"/>
                      </a:lnTo>
                      <a:lnTo>
                        <a:pt x="17" y="105"/>
                      </a:lnTo>
                      <a:lnTo>
                        <a:pt x="17" y="99"/>
                      </a:lnTo>
                      <a:lnTo>
                        <a:pt x="21" y="21"/>
                      </a:lnTo>
                      <a:lnTo>
                        <a:pt x="21" y="17"/>
                      </a:lnTo>
                      <a:lnTo>
                        <a:pt x="21" y="14"/>
                      </a:lnTo>
                      <a:lnTo>
                        <a:pt x="21" y="12"/>
                      </a:lnTo>
                      <a:lnTo>
                        <a:pt x="19" y="8"/>
                      </a:lnTo>
                      <a:lnTo>
                        <a:pt x="18" y="6"/>
                      </a:lnTo>
                      <a:lnTo>
                        <a:pt x="15" y="5"/>
                      </a:lnTo>
                      <a:lnTo>
                        <a:pt x="12" y="4"/>
                      </a:lnTo>
                      <a:lnTo>
                        <a:pt x="9" y="3"/>
                      </a:lnTo>
                      <a:lnTo>
                        <a:pt x="5" y="3"/>
                      </a:lnTo>
                      <a:lnTo>
                        <a:pt x="5" y="0"/>
                      </a:lnTo>
                      <a:close/>
                    </a:path>
                  </a:pathLst>
                </a:custGeom>
                <a:solidFill>
                  <a:schemeClr val="accent1">
                    <a:lumMod val="75000"/>
                  </a:schemeClr>
                </a:solidFill>
                <a:ln w="0">
                  <a:solidFill>
                    <a:schemeClr val="accent1">
                      <a:lumMod val="75000"/>
                    </a:schemeClr>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97" name="Freeform 23"/>
                <p:cNvSpPr/>
                <p:nvPr/>
              </p:nvSpPr>
              <p:spPr bwMode="auto">
                <a:xfrm>
                  <a:off x="3983" y="2156"/>
                  <a:ext cx="175" cy="126"/>
                </a:xfrm>
                <a:custGeom>
                  <a:avLst/>
                  <a:gdLst>
                    <a:gd name="T0" fmla="*/ 51 w 175"/>
                    <a:gd name="T1" fmla="*/ 2 h 126"/>
                    <a:gd name="T2" fmla="*/ 47 w 175"/>
                    <a:gd name="T3" fmla="*/ 7 h 126"/>
                    <a:gd name="T4" fmla="*/ 43 w 175"/>
                    <a:gd name="T5" fmla="*/ 8 h 126"/>
                    <a:gd name="T6" fmla="*/ 41 w 175"/>
                    <a:gd name="T7" fmla="*/ 12 h 126"/>
                    <a:gd name="T8" fmla="*/ 42 w 175"/>
                    <a:gd name="T9" fmla="*/ 17 h 126"/>
                    <a:gd name="T10" fmla="*/ 44 w 175"/>
                    <a:gd name="T11" fmla="*/ 26 h 126"/>
                    <a:gd name="T12" fmla="*/ 85 w 175"/>
                    <a:gd name="T13" fmla="*/ 41 h 126"/>
                    <a:gd name="T14" fmla="*/ 79 w 175"/>
                    <a:gd name="T15" fmla="*/ 21 h 126"/>
                    <a:gd name="T16" fmla="*/ 76 w 175"/>
                    <a:gd name="T17" fmla="*/ 14 h 126"/>
                    <a:gd name="T18" fmla="*/ 71 w 175"/>
                    <a:gd name="T19" fmla="*/ 9 h 126"/>
                    <a:gd name="T20" fmla="*/ 63 w 175"/>
                    <a:gd name="T21" fmla="*/ 7 h 126"/>
                    <a:gd name="T22" fmla="*/ 119 w 175"/>
                    <a:gd name="T23" fmla="*/ 6 h 126"/>
                    <a:gd name="T24" fmla="*/ 116 w 175"/>
                    <a:gd name="T25" fmla="*/ 10 h 126"/>
                    <a:gd name="T26" fmla="*/ 111 w 175"/>
                    <a:gd name="T27" fmla="*/ 10 h 126"/>
                    <a:gd name="T28" fmla="*/ 108 w 175"/>
                    <a:gd name="T29" fmla="*/ 12 h 126"/>
                    <a:gd name="T30" fmla="*/ 107 w 175"/>
                    <a:gd name="T31" fmla="*/ 15 h 126"/>
                    <a:gd name="T32" fmla="*/ 108 w 175"/>
                    <a:gd name="T33" fmla="*/ 19 h 126"/>
                    <a:gd name="T34" fmla="*/ 110 w 175"/>
                    <a:gd name="T35" fmla="*/ 27 h 126"/>
                    <a:gd name="T36" fmla="*/ 150 w 175"/>
                    <a:gd name="T37" fmla="*/ 34 h 126"/>
                    <a:gd name="T38" fmla="*/ 154 w 175"/>
                    <a:gd name="T39" fmla="*/ 26 h 126"/>
                    <a:gd name="T40" fmla="*/ 155 w 175"/>
                    <a:gd name="T41" fmla="*/ 21 h 126"/>
                    <a:gd name="T42" fmla="*/ 155 w 175"/>
                    <a:gd name="T43" fmla="*/ 16 h 126"/>
                    <a:gd name="T44" fmla="*/ 151 w 175"/>
                    <a:gd name="T45" fmla="*/ 12 h 126"/>
                    <a:gd name="T46" fmla="*/ 144 w 175"/>
                    <a:gd name="T47" fmla="*/ 11 h 126"/>
                    <a:gd name="T48" fmla="*/ 175 w 175"/>
                    <a:gd name="T49" fmla="*/ 9 h 126"/>
                    <a:gd name="T50" fmla="*/ 172 w 175"/>
                    <a:gd name="T51" fmla="*/ 12 h 126"/>
                    <a:gd name="T52" fmla="*/ 167 w 175"/>
                    <a:gd name="T53" fmla="*/ 15 h 126"/>
                    <a:gd name="T54" fmla="*/ 165 w 175"/>
                    <a:gd name="T55" fmla="*/ 19 h 126"/>
                    <a:gd name="T56" fmla="*/ 162 w 175"/>
                    <a:gd name="T57" fmla="*/ 26 h 126"/>
                    <a:gd name="T58" fmla="*/ 117 w 175"/>
                    <a:gd name="T59" fmla="*/ 126 h 126"/>
                    <a:gd name="T60" fmla="*/ 88 w 175"/>
                    <a:gd name="T61" fmla="*/ 49 h 126"/>
                    <a:gd name="T62" fmla="*/ 50 w 175"/>
                    <a:gd name="T63" fmla="*/ 124 h 126"/>
                    <a:gd name="T64" fmla="*/ 11 w 175"/>
                    <a:gd name="T65" fmla="*/ 14 h 126"/>
                    <a:gd name="T66" fmla="*/ 6 w 175"/>
                    <a:gd name="T67" fmla="*/ 6 h 126"/>
                    <a:gd name="T68" fmla="*/ 0 w 175"/>
                    <a:gd name="T69" fmla="*/ 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26">
                      <a:moveTo>
                        <a:pt x="1" y="0"/>
                      </a:moveTo>
                      <a:lnTo>
                        <a:pt x="51" y="2"/>
                      </a:lnTo>
                      <a:lnTo>
                        <a:pt x="51" y="7"/>
                      </a:lnTo>
                      <a:lnTo>
                        <a:pt x="47" y="7"/>
                      </a:lnTo>
                      <a:lnTo>
                        <a:pt x="45" y="7"/>
                      </a:lnTo>
                      <a:lnTo>
                        <a:pt x="43" y="8"/>
                      </a:lnTo>
                      <a:lnTo>
                        <a:pt x="41" y="10"/>
                      </a:lnTo>
                      <a:lnTo>
                        <a:pt x="41" y="12"/>
                      </a:lnTo>
                      <a:lnTo>
                        <a:pt x="41" y="14"/>
                      </a:lnTo>
                      <a:lnTo>
                        <a:pt x="42" y="17"/>
                      </a:lnTo>
                      <a:lnTo>
                        <a:pt x="43" y="21"/>
                      </a:lnTo>
                      <a:lnTo>
                        <a:pt x="44" y="26"/>
                      </a:lnTo>
                      <a:lnTo>
                        <a:pt x="65" y="84"/>
                      </a:lnTo>
                      <a:lnTo>
                        <a:pt x="85" y="41"/>
                      </a:lnTo>
                      <a:lnTo>
                        <a:pt x="81" y="27"/>
                      </a:lnTo>
                      <a:lnTo>
                        <a:pt x="79" y="21"/>
                      </a:lnTo>
                      <a:lnTo>
                        <a:pt x="77" y="17"/>
                      </a:lnTo>
                      <a:lnTo>
                        <a:pt x="76" y="14"/>
                      </a:lnTo>
                      <a:lnTo>
                        <a:pt x="73" y="11"/>
                      </a:lnTo>
                      <a:lnTo>
                        <a:pt x="71" y="9"/>
                      </a:lnTo>
                      <a:lnTo>
                        <a:pt x="68" y="8"/>
                      </a:lnTo>
                      <a:lnTo>
                        <a:pt x="63" y="7"/>
                      </a:lnTo>
                      <a:lnTo>
                        <a:pt x="63" y="2"/>
                      </a:lnTo>
                      <a:lnTo>
                        <a:pt x="119" y="6"/>
                      </a:lnTo>
                      <a:lnTo>
                        <a:pt x="119" y="10"/>
                      </a:lnTo>
                      <a:lnTo>
                        <a:pt x="116" y="10"/>
                      </a:lnTo>
                      <a:lnTo>
                        <a:pt x="113" y="10"/>
                      </a:lnTo>
                      <a:lnTo>
                        <a:pt x="111" y="10"/>
                      </a:lnTo>
                      <a:lnTo>
                        <a:pt x="109" y="11"/>
                      </a:lnTo>
                      <a:lnTo>
                        <a:pt x="108" y="12"/>
                      </a:lnTo>
                      <a:lnTo>
                        <a:pt x="107" y="13"/>
                      </a:lnTo>
                      <a:lnTo>
                        <a:pt x="107" y="15"/>
                      </a:lnTo>
                      <a:lnTo>
                        <a:pt x="107" y="17"/>
                      </a:lnTo>
                      <a:lnTo>
                        <a:pt x="108" y="19"/>
                      </a:lnTo>
                      <a:lnTo>
                        <a:pt x="109" y="23"/>
                      </a:lnTo>
                      <a:lnTo>
                        <a:pt x="110" y="27"/>
                      </a:lnTo>
                      <a:lnTo>
                        <a:pt x="130" y="84"/>
                      </a:lnTo>
                      <a:lnTo>
                        <a:pt x="150" y="34"/>
                      </a:lnTo>
                      <a:lnTo>
                        <a:pt x="152" y="30"/>
                      </a:lnTo>
                      <a:lnTo>
                        <a:pt x="154" y="26"/>
                      </a:lnTo>
                      <a:lnTo>
                        <a:pt x="154" y="24"/>
                      </a:lnTo>
                      <a:lnTo>
                        <a:pt x="155" y="21"/>
                      </a:lnTo>
                      <a:lnTo>
                        <a:pt x="155" y="19"/>
                      </a:lnTo>
                      <a:lnTo>
                        <a:pt x="155" y="16"/>
                      </a:lnTo>
                      <a:lnTo>
                        <a:pt x="153" y="13"/>
                      </a:lnTo>
                      <a:lnTo>
                        <a:pt x="151" y="12"/>
                      </a:lnTo>
                      <a:lnTo>
                        <a:pt x="148" y="11"/>
                      </a:lnTo>
                      <a:lnTo>
                        <a:pt x="144" y="11"/>
                      </a:lnTo>
                      <a:lnTo>
                        <a:pt x="144" y="7"/>
                      </a:lnTo>
                      <a:lnTo>
                        <a:pt x="175" y="9"/>
                      </a:lnTo>
                      <a:lnTo>
                        <a:pt x="175" y="12"/>
                      </a:lnTo>
                      <a:lnTo>
                        <a:pt x="172" y="12"/>
                      </a:lnTo>
                      <a:lnTo>
                        <a:pt x="170" y="13"/>
                      </a:lnTo>
                      <a:lnTo>
                        <a:pt x="167" y="15"/>
                      </a:lnTo>
                      <a:lnTo>
                        <a:pt x="165" y="18"/>
                      </a:lnTo>
                      <a:lnTo>
                        <a:pt x="165" y="19"/>
                      </a:lnTo>
                      <a:lnTo>
                        <a:pt x="164" y="22"/>
                      </a:lnTo>
                      <a:lnTo>
                        <a:pt x="162" y="26"/>
                      </a:lnTo>
                      <a:lnTo>
                        <a:pt x="160" y="31"/>
                      </a:lnTo>
                      <a:lnTo>
                        <a:pt x="117" y="126"/>
                      </a:lnTo>
                      <a:lnTo>
                        <a:pt x="114" y="126"/>
                      </a:lnTo>
                      <a:lnTo>
                        <a:pt x="88" y="49"/>
                      </a:lnTo>
                      <a:lnTo>
                        <a:pt x="53" y="124"/>
                      </a:lnTo>
                      <a:lnTo>
                        <a:pt x="50" y="124"/>
                      </a:lnTo>
                      <a:lnTo>
                        <a:pt x="15" y="26"/>
                      </a:lnTo>
                      <a:lnTo>
                        <a:pt x="11" y="14"/>
                      </a:lnTo>
                      <a:lnTo>
                        <a:pt x="8" y="8"/>
                      </a:lnTo>
                      <a:lnTo>
                        <a:pt x="6" y="6"/>
                      </a:lnTo>
                      <a:lnTo>
                        <a:pt x="4" y="5"/>
                      </a:lnTo>
                      <a:lnTo>
                        <a:pt x="0" y="3"/>
                      </a:lnTo>
                      <a:lnTo>
                        <a:pt x="1" y="0"/>
                      </a:lnTo>
                      <a:close/>
                    </a:path>
                  </a:pathLst>
                </a:custGeom>
                <a:solidFill>
                  <a:schemeClr val="accent1">
                    <a:lumMod val="75000"/>
                  </a:schemeClr>
                </a:solidFill>
                <a:ln w="0">
                  <a:solidFill>
                    <a:schemeClr val="accent1">
                      <a:lumMod val="75000"/>
                    </a:schemeClr>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98" name="Freeform 24"/>
                <p:cNvSpPr/>
                <p:nvPr/>
              </p:nvSpPr>
              <p:spPr bwMode="auto">
                <a:xfrm>
                  <a:off x="4163" y="2164"/>
                  <a:ext cx="85" cy="124"/>
                </a:xfrm>
                <a:custGeom>
                  <a:avLst/>
                  <a:gdLst>
                    <a:gd name="T0" fmla="*/ 49 w 85"/>
                    <a:gd name="T1" fmla="*/ 1 h 124"/>
                    <a:gd name="T2" fmla="*/ 58 w 85"/>
                    <a:gd name="T3" fmla="*/ 4 h 124"/>
                    <a:gd name="T4" fmla="*/ 67 w 85"/>
                    <a:gd name="T5" fmla="*/ 8 h 124"/>
                    <a:gd name="T6" fmla="*/ 72 w 85"/>
                    <a:gd name="T7" fmla="*/ 9 h 124"/>
                    <a:gd name="T8" fmla="*/ 76 w 85"/>
                    <a:gd name="T9" fmla="*/ 8 h 124"/>
                    <a:gd name="T10" fmla="*/ 78 w 85"/>
                    <a:gd name="T11" fmla="*/ 2 h 124"/>
                    <a:gd name="T12" fmla="*/ 80 w 85"/>
                    <a:gd name="T13" fmla="*/ 41 h 124"/>
                    <a:gd name="T14" fmla="*/ 73 w 85"/>
                    <a:gd name="T15" fmla="*/ 28 h 124"/>
                    <a:gd name="T16" fmla="*/ 55 w 85"/>
                    <a:gd name="T17" fmla="*/ 9 h 124"/>
                    <a:gd name="T18" fmla="*/ 38 w 85"/>
                    <a:gd name="T19" fmla="*/ 7 h 124"/>
                    <a:gd name="T20" fmla="*/ 30 w 85"/>
                    <a:gd name="T21" fmla="*/ 11 h 124"/>
                    <a:gd name="T22" fmla="*/ 25 w 85"/>
                    <a:gd name="T23" fmla="*/ 17 h 124"/>
                    <a:gd name="T24" fmla="*/ 24 w 85"/>
                    <a:gd name="T25" fmla="*/ 25 h 124"/>
                    <a:gd name="T26" fmla="*/ 29 w 85"/>
                    <a:gd name="T27" fmla="*/ 33 h 124"/>
                    <a:gd name="T28" fmla="*/ 39 w 85"/>
                    <a:gd name="T29" fmla="*/ 41 h 124"/>
                    <a:gd name="T30" fmla="*/ 68 w 85"/>
                    <a:gd name="T31" fmla="*/ 58 h 124"/>
                    <a:gd name="T32" fmla="*/ 84 w 85"/>
                    <a:gd name="T33" fmla="*/ 78 h 124"/>
                    <a:gd name="T34" fmla="*/ 82 w 85"/>
                    <a:gd name="T35" fmla="*/ 103 h 124"/>
                    <a:gd name="T36" fmla="*/ 63 w 85"/>
                    <a:gd name="T37" fmla="*/ 119 h 124"/>
                    <a:gd name="T38" fmla="*/ 43 w 85"/>
                    <a:gd name="T39" fmla="*/ 124 h 124"/>
                    <a:gd name="T40" fmla="*/ 32 w 85"/>
                    <a:gd name="T41" fmla="*/ 123 h 124"/>
                    <a:gd name="T42" fmla="*/ 24 w 85"/>
                    <a:gd name="T43" fmla="*/ 119 h 124"/>
                    <a:gd name="T44" fmla="*/ 16 w 85"/>
                    <a:gd name="T45" fmla="*/ 115 h 124"/>
                    <a:gd name="T46" fmla="*/ 11 w 85"/>
                    <a:gd name="T47" fmla="*/ 115 h 124"/>
                    <a:gd name="T48" fmla="*/ 5 w 85"/>
                    <a:gd name="T49" fmla="*/ 118 h 124"/>
                    <a:gd name="T50" fmla="*/ 0 w 85"/>
                    <a:gd name="T51" fmla="*/ 121 h 124"/>
                    <a:gd name="T52" fmla="*/ 5 w 85"/>
                    <a:gd name="T53" fmla="*/ 77 h 124"/>
                    <a:gd name="T54" fmla="*/ 19 w 85"/>
                    <a:gd name="T55" fmla="*/ 107 h 124"/>
                    <a:gd name="T56" fmla="*/ 43 w 85"/>
                    <a:gd name="T57" fmla="*/ 117 h 124"/>
                    <a:gd name="T58" fmla="*/ 51 w 85"/>
                    <a:gd name="T59" fmla="*/ 116 h 124"/>
                    <a:gd name="T60" fmla="*/ 58 w 85"/>
                    <a:gd name="T61" fmla="*/ 113 h 124"/>
                    <a:gd name="T62" fmla="*/ 63 w 85"/>
                    <a:gd name="T63" fmla="*/ 105 h 124"/>
                    <a:gd name="T64" fmla="*/ 64 w 85"/>
                    <a:gd name="T65" fmla="*/ 97 h 124"/>
                    <a:gd name="T66" fmla="*/ 60 w 85"/>
                    <a:gd name="T67" fmla="*/ 88 h 124"/>
                    <a:gd name="T68" fmla="*/ 54 w 85"/>
                    <a:gd name="T69" fmla="*/ 83 h 124"/>
                    <a:gd name="T70" fmla="*/ 46 w 85"/>
                    <a:gd name="T71" fmla="*/ 78 h 124"/>
                    <a:gd name="T72" fmla="*/ 27 w 85"/>
                    <a:gd name="T73" fmla="*/ 67 h 124"/>
                    <a:gd name="T74" fmla="*/ 14 w 85"/>
                    <a:gd name="T75" fmla="*/ 56 h 124"/>
                    <a:gd name="T76" fmla="*/ 7 w 85"/>
                    <a:gd name="T77" fmla="*/ 47 h 124"/>
                    <a:gd name="T78" fmla="*/ 4 w 85"/>
                    <a:gd name="T79" fmla="*/ 38 h 124"/>
                    <a:gd name="T80" fmla="*/ 7 w 85"/>
                    <a:gd name="T81" fmla="*/ 19 h 124"/>
                    <a:gd name="T82" fmla="*/ 28 w 85"/>
                    <a:gd name="T83" fmla="*/ 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5" h="124">
                      <a:moveTo>
                        <a:pt x="43" y="0"/>
                      </a:moveTo>
                      <a:lnTo>
                        <a:pt x="49" y="1"/>
                      </a:lnTo>
                      <a:lnTo>
                        <a:pt x="54" y="2"/>
                      </a:lnTo>
                      <a:lnTo>
                        <a:pt x="58" y="4"/>
                      </a:lnTo>
                      <a:lnTo>
                        <a:pt x="63" y="6"/>
                      </a:lnTo>
                      <a:lnTo>
                        <a:pt x="67" y="8"/>
                      </a:lnTo>
                      <a:lnTo>
                        <a:pt x="69" y="9"/>
                      </a:lnTo>
                      <a:lnTo>
                        <a:pt x="72" y="9"/>
                      </a:lnTo>
                      <a:lnTo>
                        <a:pt x="74" y="9"/>
                      </a:lnTo>
                      <a:lnTo>
                        <a:pt x="76" y="8"/>
                      </a:lnTo>
                      <a:lnTo>
                        <a:pt x="77" y="6"/>
                      </a:lnTo>
                      <a:lnTo>
                        <a:pt x="78" y="2"/>
                      </a:lnTo>
                      <a:lnTo>
                        <a:pt x="81" y="2"/>
                      </a:lnTo>
                      <a:lnTo>
                        <a:pt x="80" y="41"/>
                      </a:lnTo>
                      <a:lnTo>
                        <a:pt x="77" y="41"/>
                      </a:lnTo>
                      <a:lnTo>
                        <a:pt x="73" y="28"/>
                      </a:lnTo>
                      <a:lnTo>
                        <a:pt x="65" y="16"/>
                      </a:lnTo>
                      <a:lnTo>
                        <a:pt x="55" y="9"/>
                      </a:lnTo>
                      <a:lnTo>
                        <a:pt x="44" y="7"/>
                      </a:lnTo>
                      <a:lnTo>
                        <a:pt x="38" y="7"/>
                      </a:lnTo>
                      <a:lnTo>
                        <a:pt x="33" y="8"/>
                      </a:lnTo>
                      <a:lnTo>
                        <a:pt x="30" y="11"/>
                      </a:lnTo>
                      <a:lnTo>
                        <a:pt x="27" y="14"/>
                      </a:lnTo>
                      <a:lnTo>
                        <a:pt x="25" y="17"/>
                      </a:lnTo>
                      <a:lnTo>
                        <a:pt x="24" y="21"/>
                      </a:lnTo>
                      <a:lnTo>
                        <a:pt x="24" y="25"/>
                      </a:lnTo>
                      <a:lnTo>
                        <a:pt x="26" y="29"/>
                      </a:lnTo>
                      <a:lnTo>
                        <a:pt x="29" y="33"/>
                      </a:lnTo>
                      <a:lnTo>
                        <a:pt x="33" y="37"/>
                      </a:lnTo>
                      <a:lnTo>
                        <a:pt x="39" y="41"/>
                      </a:lnTo>
                      <a:lnTo>
                        <a:pt x="52" y="48"/>
                      </a:lnTo>
                      <a:lnTo>
                        <a:pt x="68" y="58"/>
                      </a:lnTo>
                      <a:lnTo>
                        <a:pt x="79" y="69"/>
                      </a:lnTo>
                      <a:lnTo>
                        <a:pt x="84" y="78"/>
                      </a:lnTo>
                      <a:lnTo>
                        <a:pt x="85" y="89"/>
                      </a:lnTo>
                      <a:lnTo>
                        <a:pt x="82" y="103"/>
                      </a:lnTo>
                      <a:lnTo>
                        <a:pt x="73" y="114"/>
                      </a:lnTo>
                      <a:lnTo>
                        <a:pt x="63" y="119"/>
                      </a:lnTo>
                      <a:lnTo>
                        <a:pt x="54" y="123"/>
                      </a:lnTo>
                      <a:lnTo>
                        <a:pt x="43" y="124"/>
                      </a:lnTo>
                      <a:lnTo>
                        <a:pt x="37" y="124"/>
                      </a:lnTo>
                      <a:lnTo>
                        <a:pt x="32" y="123"/>
                      </a:lnTo>
                      <a:lnTo>
                        <a:pt x="28" y="120"/>
                      </a:lnTo>
                      <a:lnTo>
                        <a:pt x="24" y="119"/>
                      </a:lnTo>
                      <a:lnTo>
                        <a:pt x="20" y="117"/>
                      </a:lnTo>
                      <a:lnTo>
                        <a:pt x="16" y="115"/>
                      </a:lnTo>
                      <a:lnTo>
                        <a:pt x="13" y="115"/>
                      </a:lnTo>
                      <a:lnTo>
                        <a:pt x="11" y="115"/>
                      </a:lnTo>
                      <a:lnTo>
                        <a:pt x="9" y="116"/>
                      </a:lnTo>
                      <a:lnTo>
                        <a:pt x="5" y="118"/>
                      </a:lnTo>
                      <a:lnTo>
                        <a:pt x="3" y="121"/>
                      </a:lnTo>
                      <a:lnTo>
                        <a:pt x="0" y="121"/>
                      </a:lnTo>
                      <a:lnTo>
                        <a:pt x="2" y="77"/>
                      </a:lnTo>
                      <a:lnTo>
                        <a:pt x="5" y="77"/>
                      </a:lnTo>
                      <a:lnTo>
                        <a:pt x="11" y="94"/>
                      </a:lnTo>
                      <a:lnTo>
                        <a:pt x="19" y="107"/>
                      </a:lnTo>
                      <a:lnTo>
                        <a:pt x="30" y="114"/>
                      </a:lnTo>
                      <a:lnTo>
                        <a:pt x="43" y="117"/>
                      </a:lnTo>
                      <a:lnTo>
                        <a:pt x="47" y="117"/>
                      </a:lnTo>
                      <a:lnTo>
                        <a:pt x="51" y="116"/>
                      </a:lnTo>
                      <a:lnTo>
                        <a:pt x="55" y="115"/>
                      </a:lnTo>
                      <a:lnTo>
                        <a:pt x="58" y="113"/>
                      </a:lnTo>
                      <a:lnTo>
                        <a:pt x="61" y="109"/>
                      </a:lnTo>
                      <a:lnTo>
                        <a:pt x="63" y="105"/>
                      </a:lnTo>
                      <a:lnTo>
                        <a:pt x="64" y="101"/>
                      </a:lnTo>
                      <a:lnTo>
                        <a:pt x="64" y="97"/>
                      </a:lnTo>
                      <a:lnTo>
                        <a:pt x="62" y="93"/>
                      </a:lnTo>
                      <a:lnTo>
                        <a:pt x="60" y="88"/>
                      </a:lnTo>
                      <a:lnTo>
                        <a:pt x="56" y="85"/>
                      </a:lnTo>
                      <a:lnTo>
                        <a:pt x="54" y="83"/>
                      </a:lnTo>
                      <a:lnTo>
                        <a:pt x="50" y="80"/>
                      </a:lnTo>
                      <a:lnTo>
                        <a:pt x="46" y="78"/>
                      </a:lnTo>
                      <a:lnTo>
                        <a:pt x="41" y="75"/>
                      </a:lnTo>
                      <a:lnTo>
                        <a:pt x="27" y="67"/>
                      </a:lnTo>
                      <a:lnTo>
                        <a:pt x="18" y="61"/>
                      </a:lnTo>
                      <a:lnTo>
                        <a:pt x="14" y="56"/>
                      </a:lnTo>
                      <a:lnTo>
                        <a:pt x="11" y="52"/>
                      </a:lnTo>
                      <a:lnTo>
                        <a:pt x="7" y="47"/>
                      </a:lnTo>
                      <a:lnTo>
                        <a:pt x="6" y="43"/>
                      </a:lnTo>
                      <a:lnTo>
                        <a:pt x="4" y="38"/>
                      </a:lnTo>
                      <a:lnTo>
                        <a:pt x="4" y="33"/>
                      </a:lnTo>
                      <a:lnTo>
                        <a:pt x="7" y="19"/>
                      </a:lnTo>
                      <a:lnTo>
                        <a:pt x="16" y="9"/>
                      </a:lnTo>
                      <a:lnTo>
                        <a:pt x="28" y="2"/>
                      </a:lnTo>
                      <a:lnTo>
                        <a:pt x="43" y="0"/>
                      </a:lnTo>
                      <a:close/>
                    </a:path>
                  </a:pathLst>
                </a:custGeom>
                <a:solidFill>
                  <a:schemeClr val="accent1">
                    <a:lumMod val="75000"/>
                  </a:schemeClr>
                </a:solidFill>
                <a:ln w="0">
                  <a:solidFill>
                    <a:schemeClr val="accent1">
                      <a:lumMod val="75000"/>
                    </a:schemeClr>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99" name="Freeform 25"/>
                <p:cNvSpPr/>
                <p:nvPr/>
              </p:nvSpPr>
              <p:spPr bwMode="auto">
                <a:xfrm>
                  <a:off x="3511" y="2273"/>
                  <a:ext cx="958" cy="52"/>
                </a:xfrm>
                <a:custGeom>
                  <a:avLst/>
                  <a:gdLst>
                    <a:gd name="T0" fmla="*/ 1 w 958"/>
                    <a:gd name="T1" fmla="*/ 0 h 52"/>
                    <a:gd name="T2" fmla="*/ 958 w 958"/>
                    <a:gd name="T3" fmla="*/ 43 h 52"/>
                    <a:gd name="T4" fmla="*/ 957 w 958"/>
                    <a:gd name="T5" fmla="*/ 52 h 52"/>
                    <a:gd name="T6" fmla="*/ 0 w 958"/>
                    <a:gd name="T7" fmla="*/ 9 h 52"/>
                    <a:gd name="T8" fmla="*/ 1 w 958"/>
                    <a:gd name="T9" fmla="*/ 0 h 52"/>
                  </a:gdLst>
                  <a:ahLst/>
                  <a:cxnLst>
                    <a:cxn ang="0">
                      <a:pos x="T0" y="T1"/>
                    </a:cxn>
                    <a:cxn ang="0">
                      <a:pos x="T2" y="T3"/>
                    </a:cxn>
                    <a:cxn ang="0">
                      <a:pos x="T4" y="T5"/>
                    </a:cxn>
                    <a:cxn ang="0">
                      <a:pos x="T6" y="T7"/>
                    </a:cxn>
                    <a:cxn ang="0">
                      <a:pos x="T8" y="T9"/>
                    </a:cxn>
                  </a:cxnLst>
                  <a:rect l="0" t="0" r="r" b="b"/>
                  <a:pathLst>
                    <a:path w="958" h="52">
                      <a:moveTo>
                        <a:pt x="1" y="0"/>
                      </a:moveTo>
                      <a:lnTo>
                        <a:pt x="958" y="43"/>
                      </a:lnTo>
                      <a:lnTo>
                        <a:pt x="957" y="52"/>
                      </a:lnTo>
                      <a:lnTo>
                        <a:pt x="0" y="9"/>
                      </a:lnTo>
                      <a:lnTo>
                        <a:pt x="1" y="0"/>
                      </a:lnTo>
                      <a:close/>
                    </a:path>
                  </a:pathLst>
                </a:custGeom>
                <a:solidFill>
                  <a:schemeClr val="accent1">
                    <a:lumMod val="75000"/>
                  </a:schemeClr>
                </a:solidFill>
                <a:ln w="0">
                  <a:solidFill>
                    <a:schemeClr val="accent1">
                      <a:lumMod val="75000"/>
                    </a:schemeClr>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00" name="Freeform 26"/>
                <p:cNvSpPr/>
                <p:nvPr/>
              </p:nvSpPr>
              <p:spPr bwMode="auto">
                <a:xfrm>
                  <a:off x="3510" y="2290"/>
                  <a:ext cx="958" cy="51"/>
                </a:xfrm>
                <a:custGeom>
                  <a:avLst/>
                  <a:gdLst>
                    <a:gd name="T0" fmla="*/ 1 w 958"/>
                    <a:gd name="T1" fmla="*/ 0 h 51"/>
                    <a:gd name="T2" fmla="*/ 958 w 958"/>
                    <a:gd name="T3" fmla="*/ 43 h 51"/>
                    <a:gd name="T4" fmla="*/ 958 w 958"/>
                    <a:gd name="T5" fmla="*/ 51 h 51"/>
                    <a:gd name="T6" fmla="*/ 0 w 958"/>
                    <a:gd name="T7" fmla="*/ 9 h 51"/>
                    <a:gd name="T8" fmla="*/ 1 w 958"/>
                    <a:gd name="T9" fmla="*/ 0 h 51"/>
                  </a:gdLst>
                  <a:ahLst/>
                  <a:cxnLst>
                    <a:cxn ang="0">
                      <a:pos x="T0" y="T1"/>
                    </a:cxn>
                    <a:cxn ang="0">
                      <a:pos x="T2" y="T3"/>
                    </a:cxn>
                    <a:cxn ang="0">
                      <a:pos x="T4" y="T5"/>
                    </a:cxn>
                    <a:cxn ang="0">
                      <a:pos x="T6" y="T7"/>
                    </a:cxn>
                    <a:cxn ang="0">
                      <a:pos x="T8" y="T9"/>
                    </a:cxn>
                  </a:cxnLst>
                  <a:rect l="0" t="0" r="r" b="b"/>
                  <a:pathLst>
                    <a:path w="958" h="51">
                      <a:moveTo>
                        <a:pt x="1" y="0"/>
                      </a:moveTo>
                      <a:lnTo>
                        <a:pt x="958" y="43"/>
                      </a:lnTo>
                      <a:lnTo>
                        <a:pt x="958" y="51"/>
                      </a:lnTo>
                      <a:lnTo>
                        <a:pt x="0" y="9"/>
                      </a:lnTo>
                      <a:lnTo>
                        <a:pt x="1" y="0"/>
                      </a:lnTo>
                      <a:close/>
                    </a:path>
                  </a:pathLst>
                </a:custGeom>
                <a:solidFill>
                  <a:schemeClr val="accent1">
                    <a:lumMod val="75000"/>
                  </a:schemeClr>
                </a:solidFill>
                <a:ln w="0">
                  <a:solidFill>
                    <a:schemeClr val="accent1">
                      <a:lumMod val="75000"/>
                    </a:schemeClr>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01" name="Freeform 27"/>
                <p:cNvSpPr/>
                <p:nvPr/>
              </p:nvSpPr>
              <p:spPr bwMode="auto">
                <a:xfrm>
                  <a:off x="3502" y="2358"/>
                  <a:ext cx="301" cy="40"/>
                </a:xfrm>
                <a:custGeom>
                  <a:avLst/>
                  <a:gdLst>
                    <a:gd name="T0" fmla="*/ 1 w 301"/>
                    <a:gd name="T1" fmla="*/ 0 h 40"/>
                    <a:gd name="T2" fmla="*/ 301 w 301"/>
                    <a:gd name="T3" fmla="*/ 13 h 40"/>
                    <a:gd name="T4" fmla="*/ 300 w 301"/>
                    <a:gd name="T5" fmla="*/ 40 h 40"/>
                    <a:gd name="T6" fmla="*/ 0 w 301"/>
                    <a:gd name="T7" fmla="*/ 27 h 40"/>
                    <a:gd name="T8" fmla="*/ 1 w 301"/>
                    <a:gd name="T9" fmla="*/ 0 h 40"/>
                  </a:gdLst>
                  <a:ahLst/>
                  <a:cxnLst>
                    <a:cxn ang="0">
                      <a:pos x="T0" y="T1"/>
                    </a:cxn>
                    <a:cxn ang="0">
                      <a:pos x="T2" y="T3"/>
                    </a:cxn>
                    <a:cxn ang="0">
                      <a:pos x="T4" y="T5"/>
                    </a:cxn>
                    <a:cxn ang="0">
                      <a:pos x="T6" y="T7"/>
                    </a:cxn>
                    <a:cxn ang="0">
                      <a:pos x="T8" y="T9"/>
                    </a:cxn>
                  </a:cxnLst>
                  <a:rect l="0" t="0" r="r" b="b"/>
                  <a:pathLst>
                    <a:path w="301" h="40">
                      <a:moveTo>
                        <a:pt x="1" y="0"/>
                      </a:moveTo>
                      <a:lnTo>
                        <a:pt x="301" y="13"/>
                      </a:lnTo>
                      <a:lnTo>
                        <a:pt x="300" y="40"/>
                      </a:lnTo>
                      <a:lnTo>
                        <a:pt x="0" y="27"/>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02" name="Freeform 28"/>
                <p:cNvSpPr/>
                <p:nvPr/>
              </p:nvSpPr>
              <p:spPr bwMode="auto">
                <a:xfrm>
                  <a:off x="3501" y="2403"/>
                  <a:ext cx="300" cy="27"/>
                </a:xfrm>
                <a:custGeom>
                  <a:avLst/>
                  <a:gdLst>
                    <a:gd name="T0" fmla="*/ 0 w 300"/>
                    <a:gd name="T1" fmla="*/ 0 h 27"/>
                    <a:gd name="T2" fmla="*/ 300 w 300"/>
                    <a:gd name="T3" fmla="*/ 14 h 27"/>
                    <a:gd name="T4" fmla="*/ 300 w 300"/>
                    <a:gd name="T5" fmla="*/ 27 h 27"/>
                    <a:gd name="T6" fmla="*/ 0 w 300"/>
                    <a:gd name="T7" fmla="*/ 14 h 27"/>
                    <a:gd name="T8" fmla="*/ 0 w 300"/>
                    <a:gd name="T9" fmla="*/ 0 h 27"/>
                  </a:gdLst>
                  <a:ahLst/>
                  <a:cxnLst>
                    <a:cxn ang="0">
                      <a:pos x="T0" y="T1"/>
                    </a:cxn>
                    <a:cxn ang="0">
                      <a:pos x="T2" y="T3"/>
                    </a:cxn>
                    <a:cxn ang="0">
                      <a:pos x="T4" y="T5"/>
                    </a:cxn>
                    <a:cxn ang="0">
                      <a:pos x="T6" y="T7"/>
                    </a:cxn>
                    <a:cxn ang="0">
                      <a:pos x="T8" y="T9"/>
                    </a:cxn>
                  </a:cxnLst>
                  <a:rect l="0" t="0" r="r" b="b"/>
                  <a:pathLst>
                    <a:path w="300" h="27">
                      <a:moveTo>
                        <a:pt x="0" y="0"/>
                      </a:moveTo>
                      <a:lnTo>
                        <a:pt x="300" y="14"/>
                      </a:lnTo>
                      <a:lnTo>
                        <a:pt x="300" y="27"/>
                      </a:lnTo>
                      <a:lnTo>
                        <a:pt x="0" y="14"/>
                      </a:lnTo>
                      <a:lnTo>
                        <a:pt x="0"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03" name="Freeform 29"/>
                <p:cNvSpPr/>
                <p:nvPr/>
              </p:nvSpPr>
              <p:spPr bwMode="auto">
                <a:xfrm>
                  <a:off x="3500" y="2431"/>
                  <a:ext cx="300" cy="27"/>
                </a:xfrm>
                <a:custGeom>
                  <a:avLst/>
                  <a:gdLst>
                    <a:gd name="T0" fmla="*/ 0 w 300"/>
                    <a:gd name="T1" fmla="*/ 0 h 27"/>
                    <a:gd name="T2" fmla="*/ 300 w 300"/>
                    <a:gd name="T3" fmla="*/ 14 h 27"/>
                    <a:gd name="T4" fmla="*/ 299 w 300"/>
                    <a:gd name="T5" fmla="*/ 27 h 27"/>
                    <a:gd name="T6" fmla="*/ 0 w 300"/>
                    <a:gd name="T7" fmla="*/ 14 h 27"/>
                    <a:gd name="T8" fmla="*/ 0 w 300"/>
                    <a:gd name="T9" fmla="*/ 0 h 27"/>
                  </a:gdLst>
                  <a:ahLst/>
                  <a:cxnLst>
                    <a:cxn ang="0">
                      <a:pos x="T0" y="T1"/>
                    </a:cxn>
                    <a:cxn ang="0">
                      <a:pos x="T2" y="T3"/>
                    </a:cxn>
                    <a:cxn ang="0">
                      <a:pos x="T4" y="T5"/>
                    </a:cxn>
                    <a:cxn ang="0">
                      <a:pos x="T6" y="T7"/>
                    </a:cxn>
                    <a:cxn ang="0">
                      <a:pos x="T8" y="T9"/>
                    </a:cxn>
                  </a:cxnLst>
                  <a:rect l="0" t="0" r="r" b="b"/>
                  <a:pathLst>
                    <a:path w="300" h="27">
                      <a:moveTo>
                        <a:pt x="0" y="0"/>
                      </a:moveTo>
                      <a:lnTo>
                        <a:pt x="300" y="14"/>
                      </a:lnTo>
                      <a:lnTo>
                        <a:pt x="299" y="27"/>
                      </a:lnTo>
                      <a:lnTo>
                        <a:pt x="0" y="14"/>
                      </a:lnTo>
                      <a:lnTo>
                        <a:pt x="0"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04" name="Freeform 30"/>
                <p:cNvSpPr/>
                <p:nvPr/>
              </p:nvSpPr>
              <p:spPr bwMode="auto">
                <a:xfrm>
                  <a:off x="3498" y="2459"/>
                  <a:ext cx="301" cy="27"/>
                </a:xfrm>
                <a:custGeom>
                  <a:avLst/>
                  <a:gdLst>
                    <a:gd name="T0" fmla="*/ 1 w 301"/>
                    <a:gd name="T1" fmla="*/ 0 h 27"/>
                    <a:gd name="T2" fmla="*/ 301 w 301"/>
                    <a:gd name="T3" fmla="*/ 13 h 27"/>
                    <a:gd name="T4" fmla="*/ 300 w 301"/>
                    <a:gd name="T5" fmla="*/ 27 h 27"/>
                    <a:gd name="T6" fmla="*/ 0 w 301"/>
                    <a:gd name="T7" fmla="*/ 13 h 27"/>
                    <a:gd name="T8" fmla="*/ 1 w 301"/>
                    <a:gd name="T9" fmla="*/ 0 h 27"/>
                  </a:gdLst>
                  <a:ahLst/>
                  <a:cxnLst>
                    <a:cxn ang="0">
                      <a:pos x="T0" y="T1"/>
                    </a:cxn>
                    <a:cxn ang="0">
                      <a:pos x="T2" y="T3"/>
                    </a:cxn>
                    <a:cxn ang="0">
                      <a:pos x="T4" y="T5"/>
                    </a:cxn>
                    <a:cxn ang="0">
                      <a:pos x="T6" y="T7"/>
                    </a:cxn>
                    <a:cxn ang="0">
                      <a:pos x="T8" y="T9"/>
                    </a:cxn>
                  </a:cxnLst>
                  <a:rect l="0" t="0" r="r" b="b"/>
                  <a:pathLst>
                    <a:path w="301" h="27">
                      <a:moveTo>
                        <a:pt x="1" y="0"/>
                      </a:moveTo>
                      <a:lnTo>
                        <a:pt x="301" y="13"/>
                      </a:lnTo>
                      <a:lnTo>
                        <a:pt x="300" y="27"/>
                      </a:lnTo>
                      <a:lnTo>
                        <a:pt x="0" y="13"/>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05" name="Freeform 31"/>
                <p:cNvSpPr/>
                <p:nvPr/>
              </p:nvSpPr>
              <p:spPr bwMode="auto">
                <a:xfrm>
                  <a:off x="3497" y="2487"/>
                  <a:ext cx="300" cy="27"/>
                </a:xfrm>
                <a:custGeom>
                  <a:avLst/>
                  <a:gdLst>
                    <a:gd name="T0" fmla="*/ 1 w 300"/>
                    <a:gd name="T1" fmla="*/ 0 h 27"/>
                    <a:gd name="T2" fmla="*/ 300 w 300"/>
                    <a:gd name="T3" fmla="*/ 13 h 27"/>
                    <a:gd name="T4" fmla="*/ 300 w 300"/>
                    <a:gd name="T5" fmla="*/ 27 h 27"/>
                    <a:gd name="T6" fmla="*/ 0 w 300"/>
                    <a:gd name="T7" fmla="*/ 13 h 27"/>
                    <a:gd name="T8" fmla="*/ 1 w 300"/>
                    <a:gd name="T9" fmla="*/ 0 h 27"/>
                  </a:gdLst>
                  <a:ahLst/>
                  <a:cxnLst>
                    <a:cxn ang="0">
                      <a:pos x="T0" y="T1"/>
                    </a:cxn>
                    <a:cxn ang="0">
                      <a:pos x="T2" y="T3"/>
                    </a:cxn>
                    <a:cxn ang="0">
                      <a:pos x="T4" y="T5"/>
                    </a:cxn>
                    <a:cxn ang="0">
                      <a:pos x="T6" y="T7"/>
                    </a:cxn>
                    <a:cxn ang="0">
                      <a:pos x="T8" y="T9"/>
                    </a:cxn>
                  </a:cxnLst>
                  <a:rect l="0" t="0" r="r" b="b"/>
                  <a:pathLst>
                    <a:path w="300" h="27">
                      <a:moveTo>
                        <a:pt x="1" y="0"/>
                      </a:moveTo>
                      <a:lnTo>
                        <a:pt x="300" y="13"/>
                      </a:lnTo>
                      <a:lnTo>
                        <a:pt x="300" y="27"/>
                      </a:lnTo>
                      <a:lnTo>
                        <a:pt x="0" y="13"/>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06" name="Freeform 32"/>
                <p:cNvSpPr/>
                <p:nvPr/>
              </p:nvSpPr>
              <p:spPr bwMode="auto">
                <a:xfrm>
                  <a:off x="3496" y="2514"/>
                  <a:ext cx="300" cy="28"/>
                </a:xfrm>
                <a:custGeom>
                  <a:avLst/>
                  <a:gdLst>
                    <a:gd name="T0" fmla="*/ 1 w 300"/>
                    <a:gd name="T1" fmla="*/ 0 h 28"/>
                    <a:gd name="T2" fmla="*/ 300 w 300"/>
                    <a:gd name="T3" fmla="*/ 13 h 28"/>
                    <a:gd name="T4" fmla="*/ 300 w 300"/>
                    <a:gd name="T5" fmla="*/ 28 h 28"/>
                    <a:gd name="T6" fmla="*/ 0 w 300"/>
                    <a:gd name="T7" fmla="*/ 14 h 28"/>
                    <a:gd name="T8" fmla="*/ 1 w 300"/>
                    <a:gd name="T9" fmla="*/ 0 h 28"/>
                  </a:gdLst>
                  <a:ahLst/>
                  <a:cxnLst>
                    <a:cxn ang="0">
                      <a:pos x="T0" y="T1"/>
                    </a:cxn>
                    <a:cxn ang="0">
                      <a:pos x="T2" y="T3"/>
                    </a:cxn>
                    <a:cxn ang="0">
                      <a:pos x="T4" y="T5"/>
                    </a:cxn>
                    <a:cxn ang="0">
                      <a:pos x="T6" y="T7"/>
                    </a:cxn>
                    <a:cxn ang="0">
                      <a:pos x="T8" y="T9"/>
                    </a:cxn>
                  </a:cxnLst>
                  <a:rect l="0" t="0" r="r" b="b"/>
                  <a:pathLst>
                    <a:path w="300" h="28">
                      <a:moveTo>
                        <a:pt x="1" y="0"/>
                      </a:moveTo>
                      <a:lnTo>
                        <a:pt x="300" y="13"/>
                      </a:lnTo>
                      <a:lnTo>
                        <a:pt x="300" y="28"/>
                      </a:lnTo>
                      <a:lnTo>
                        <a:pt x="0" y="14"/>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07" name="Freeform 33"/>
                <p:cNvSpPr/>
                <p:nvPr/>
              </p:nvSpPr>
              <p:spPr bwMode="auto">
                <a:xfrm>
                  <a:off x="3495" y="2542"/>
                  <a:ext cx="300" cy="27"/>
                </a:xfrm>
                <a:custGeom>
                  <a:avLst/>
                  <a:gdLst>
                    <a:gd name="T0" fmla="*/ 0 w 300"/>
                    <a:gd name="T1" fmla="*/ 0 h 27"/>
                    <a:gd name="T2" fmla="*/ 300 w 300"/>
                    <a:gd name="T3" fmla="*/ 13 h 27"/>
                    <a:gd name="T4" fmla="*/ 300 w 300"/>
                    <a:gd name="T5" fmla="*/ 27 h 27"/>
                    <a:gd name="T6" fmla="*/ 0 w 300"/>
                    <a:gd name="T7" fmla="*/ 13 h 27"/>
                    <a:gd name="T8" fmla="*/ 0 w 300"/>
                    <a:gd name="T9" fmla="*/ 0 h 27"/>
                  </a:gdLst>
                  <a:ahLst/>
                  <a:cxnLst>
                    <a:cxn ang="0">
                      <a:pos x="T0" y="T1"/>
                    </a:cxn>
                    <a:cxn ang="0">
                      <a:pos x="T2" y="T3"/>
                    </a:cxn>
                    <a:cxn ang="0">
                      <a:pos x="T4" y="T5"/>
                    </a:cxn>
                    <a:cxn ang="0">
                      <a:pos x="T6" y="T7"/>
                    </a:cxn>
                    <a:cxn ang="0">
                      <a:pos x="T8" y="T9"/>
                    </a:cxn>
                  </a:cxnLst>
                  <a:rect l="0" t="0" r="r" b="b"/>
                  <a:pathLst>
                    <a:path w="300" h="27">
                      <a:moveTo>
                        <a:pt x="0" y="0"/>
                      </a:moveTo>
                      <a:lnTo>
                        <a:pt x="300" y="13"/>
                      </a:lnTo>
                      <a:lnTo>
                        <a:pt x="300" y="27"/>
                      </a:lnTo>
                      <a:lnTo>
                        <a:pt x="0" y="13"/>
                      </a:lnTo>
                      <a:lnTo>
                        <a:pt x="0"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08" name="Freeform 34"/>
                <p:cNvSpPr/>
                <p:nvPr/>
              </p:nvSpPr>
              <p:spPr bwMode="auto">
                <a:xfrm>
                  <a:off x="3494" y="2570"/>
                  <a:ext cx="300" cy="26"/>
                </a:xfrm>
                <a:custGeom>
                  <a:avLst/>
                  <a:gdLst>
                    <a:gd name="T0" fmla="*/ 0 w 300"/>
                    <a:gd name="T1" fmla="*/ 0 h 26"/>
                    <a:gd name="T2" fmla="*/ 300 w 300"/>
                    <a:gd name="T3" fmla="*/ 13 h 26"/>
                    <a:gd name="T4" fmla="*/ 298 w 300"/>
                    <a:gd name="T5" fmla="*/ 26 h 26"/>
                    <a:gd name="T6" fmla="*/ 0 w 300"/>
                    <a:gd name="T7" fmla="*/ 13 h 26"/>
                    <a:gd name="T8" fmla="*/ 0 w 300"/>
                    <a:gd name="T9" fmla="*/ 0 h 26"/>
                  </a:gdLst>
                  <a:ahLst/>
                  <a:cxnLst>
                    <a:cxn ang="0">
                      <a:pos x="T0" y="T1"/>
                    </a:cxn>
                    <a:cxn ang="0">
                      <a:pos x="T2" y="T3"/>
                    </a:cxn>
                    <a:cxn ang="0">
                      <a:pos x="T4" y="T5"/>
                    </a:cxn>
                    <a:cxn ang="0">
                      <a:pos x="T6" y="T7"/>
                    </a:cxn>
                    <a:cxn ang="0">
                      <a:pos x="T8" y="T9"/>
                    </a:cxn>
                  </a:cxnLst>
                  <a:rect l="0" t="0" r="r" b="b"/>
                  <a:pathLst>
                    <a:path w="300" h="26">
                      <a:moveTo>
                        <a:pt x="0" y="0"/>
                      </a:moveTo>
                      <a:lnTo>
                        <a:pt x="300" y="13"/>
                      </a:lnTo>
                      <a:lnTo>
                        <a:pt x="298" y="26"/>
                      </a:lnTo>
                      <a:lnTo>
                        <a:pt x="0" y="13"/>
                      </a:lnTo>
                      <a:lnTo>
                        <a:pt x="0"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09" name="Freeform 35"/>
                <p:cNvSpPr/>
                <p:nvPr/>
              </p:nvSpPr>
              <p:spPr bwMode="auto">
                <a:xfrm>
                  <a:off x="3492" y="2597"/>
                  <a:ext cx="300" cy="27"/>
                </a:xfrm>
                <a:custGeom>
                  <a:avLst/>
                  <a:gdLst>
                    <a:gd name="T0" fmla="*/ 1 w 300"/>
                    <a:gd name="T1" fmla="*/ 0 h 27"/>
                    <a:gd name="T2" fmla="*/ 300 w 300"/>
                    <a:gd name="T3" fmla="*/ 14 h 27"/>
                    <a:gd name="T4" fmla="*/ 299 w 300"/>
                    <a:gd name="T5" fmla="*/ 27 h 27"/>
                    <a:gd name="T6" fmla="*/ 0 w 300"/>
                    <a:gd name="T7" fmla="*/ 14 h 27"/>
                    <a:gd name="T8" fmla="*/ 1 w 300"/>
                    <a:gd name="T9" fmla="*/ 0 h 27"/>
                  </a:gdLst>
                  <a:ahLst/>
                  <a:cxnLst>
                    <a:cxn ang="0">
                      <a:pos x="T0" y="T1"/>
                    </a:cxn>
                    <a:cxn ang="0">
                      <a:pos x="T2" y="T3"/>
                    </a:cxn>
                    <a:cxn ang="0">
                      <a:pos x="T4" y="T5"/>
                    </a:cxn>
                    <a:cxn ang="0">
                      <a:pos x="T6" y="T7"/>
                    </a:cxn>
                    <a:cxn ang="0">
                      <a:pos x="T8" y="T9"/>
                    </a:cxn>
                  </a:cxnLst>
                  <a:rect l="0" t="0" r="r" b="b"/>
                  <a:pathLst>
                    <a:path w="300" h="27">
                      <a:moveTo>
                        <a:pt x="1" y="0"/>
                      </a:moveTo>
                      <a:lnTo>
                        <a:pt x="300" y="14"/>
                      </a:lnTo>
                      <a:lnTo>
                        <a:pt x="299" y="27"/>
                      </a:lnTo>
                      <a:lnTo>
                        <a:pt x="0" y="14"/>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10" name="Freeform 36"/>
                <p:cNvSpPr/>
                <p:nvPr/>
              </p:nvSpPr>
              <p:spPr bwMode="auto">
                <a:xfrm>
                  <a:off x="3491" y="2624"/>
                  <a:ext cx="299" cy="28"/>
                </a:xfrm>
                <a:custGeom>
                  <a:avLst/>
                  <a:gdLst>
                    <a:gd name="T0" fmla="*/ 1 w 299"/>
                    <a:gd name="T1" fmla="*/ 0 h 28"/>
                    <a:gd name="T2" fmla="*/ 299 w 299"/>
                    <a:gd name="T3" fmla="*/ 14 h 28"/>
                    <a:gd name="T4" fmla="*/ 299 w 299"/>
                    <a:gd name="T5" fmla="*/ 28 h 28"/>
                    <a:gd name="T6" fmla="*/ 0 w 299"/>
                    <a:gd name="T7" fmla="*/ 15 h 28"/>
                    <a:gd name="T8" fmla="*/ 1 w 299"/>
                    <a:gd name="T9" fmla="*/ 0 h 28"/>
                  </a:gdLst>
                  <a:ahLst/>
                  <a:cxnLst>
                    <a:cxn ang="0">
                      <a:pos x="T0" y="T1"/>
                    </a:cxn>
                    <a:cxn ang="0">
                      <a:pos x="T2" y="T3"/>
                    </a:cxn>
                    <a:cxn ang="0">
                      <a:pos x="T4" y="T5"/>
                    </a:cxn>
                    <a:cxn ang="0">
                      <a:pos x="T6" y="T7"/>
                    </a:cxn>
                    <a:cxn ang="0">
                      <a:pos x="T8" y="T9"/>
                    </a:cxn>
                  </a:cxnLst>
                  <a:rect l="0" t="0" r="r" b="b"/>
                  <a:pathLst>
                    <a:path w="299" h="28">
                      <a:moveTo>
                        <a:pt x="1" y="0"/>
                      </a:moveTo>
                      <a:lnTo>
                        <a:pt x="299" y="14"/>
                      </a:lnTo>
                      <a:lnTo>
                        <a:pt x="299" y="28"/>
                      </a:lnTo>
                      <a:lnTo>
                        <a:pt x="0" y="15"/>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11" name="Freeform 37"/>
                <p:cNvSpPr/>
                <p:nvPr/>
              </p:nvSpPr>
              <p:spPr bwMode="auto">
                <a:xfrm>
                  <a:off x="3490" y="2652"/>
                  <a:ext cx="299" cy="27"/>
                </a:xfrm>
                <a:custGeom>
                  <a:avLst/>
                  <a:gdLst>
                    <a:gd name="T0" fmla="*/ 1 w 299"/>
                    <a:gd name="T1" fmla="*/ 0 h 27"/>
                    <a:gd name="T2" fmla="*/ 299 w 299"/>
                    <a:gd name="T3" fmla="*/ 14 h 27"/>
                    <a:gd name="T4" fmla="*/ 299 w 299"/>
                    <a:gd name="T5" fmla="*/ 27 h 27"/>
                    <a:gd name="T6" fmla="*/ 0 w 299"/>
                    <a:gd name="T7" fmla="*/ 14 h 27"/>
                    <a:gd name="T8" fmla="*/ 1 w 299"/>
                    <a:gd name="T9" fmla="*/ 0 h 27"/>
                  </a:gdLst>
                  <a:ahLst/>
                  <a:cxnLst>
                    <a:cxn ang="0">
                      <a:pos x="T0" y="T1"/>
                    </a:cxn>
                    <a:cxn ang="0">
                      <a:pos x="T2" y="T3"/>
                    </a:cxn>
                    <a:cxn ang="0">
                      <a:pos x="T4" y="T5"/>
                    </a:cxn>
                    <a:cxn ang="0">
                      <a:pos x="T6" y="T7"/>
                    </a:cxn>
                    <a:cxn ang="0">
                      <a:pos x="T8" y="T9"/>
                    </a:cxn>
                  </a:cxnLst>
                  <a:rect l="0" t="0" r="r" b="b"/>
                  <a:pathLst>
                    <a:path w="299" h="27">
                      <a:moveTo>
                        <a:pt x="1" y="0"/>
                      </a:moveTo>
                      <a:lnTo>
                        <a:pt x="299" y="14"/>
                      </a:lnTo>
                      <a:lnTo>
                        <a:pt x="299" y="27"/>
                      </a:lnTo>
                      <a:lnTo>
                        <a:pt x="0" y="14"/>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12" name="Freeform 38"/>
                <p:cNvSpPr/>
                <p:nvPr/>
              </p:nvSpPr>
              <p:spPr bwMode="auto">
                <a:xfrm>
                  <a:off x="3489" y="2680"/>
                  <a:ext cx="299" cy="27"/>
                </a:xfrm>
                <a:custGeom>
                  <a:avLst/>
                  <a:gdLst>
                    <a:gd name="T0" fmla="*/ 0 w 299"/>
                    <a:gd name="T1" fmla="*/ 0 h 27"/>
                    <a:gd name="T2" fmla="*/ 299 w 299"/>
                    <a:gd name="T3" fmla="*/ 13 h 27"/>
                    <a:gd name="T4" fmla="*/ 298 w 299"/>
                    <a:gd name="T5" fmla="*/ 27 h 27"/>
                    <a:gd name="T6" fmla="*/ 0 w 299"/>
                    <a:gd name="T7" fmla="*/ 13 h 27"/>
                    <a:gd name="T8" fmla="*/ 0 w 299"/>
                    <a:gd name="T9" fmla="*/ 0 h 27"/>
                  </a:gdLst>
                  <a:ahLst/>
                  <a:cxnLst>
                    <a:cxn ang="0">
                      <a:pos x="T0" y="T1"/>
                    </a:cxn>
                    <a:cxn ang="0">
                      <a:pos x="T2" y="T3"/>
                    </a:cxn>
                    <a:cxn ang="0">
                      <a:pos x="T4" y="T5"/>
                    </a:cxn>
                    <a:cxn ang="0">
                      <a:pos x="T6" y="T7"/>
                    </a:cxn>
                    <a:cxn ang="0">
                      <a:pos x="T8" y="T9"/>
                    </a:cxn>
                  </a:cxnLst>
                  <a:rect l="0" t="0" r="r" b="b"/>
                  <a:pathLst>
                    <a:path w="299" h="27">
                      <a:moveTo>
                        <a:pt x="0" y="0"/>
                      </a:moveTo>
                      <a:lnTo>
                        <a:pt x="299" y="13"/>
                      </a:lnTo>
                      <a:lnTo>
                        <a:pt x="298" y="27"/>
                      </a:lnTo>
                      <a:lnTo>
                        <a:pt x="0" y="13"/>
                      </a:lnTo>
                      <a:lnTo>
                        <a:pt x="0"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13" name="Freeform 39"/>
                <p:cNvSpPr/>
                <p:nvPr/>
              </p:nvSpPr>
              <p:spPr bwMode="auto">
                <a:xfrm>
                  <a:off x="3488" y="2708"/>
                  <a:ext cx="299" cy="27"/>
                </a:xfrm>
                <a:custGeom>
                  <a:avLst/>
                  <a:gdLst>
                    <a:gd name="T0" fmla="*/ 0 w 299"/>
                    <a:gd name="T1" fmla="*/ 0 h 27"/>
                    <a:gd name="T2" fmla="*/ 299 w 299"/>
                    <a:gd name="T3" fmla="*/ 13 h 27"/>
                    <a:gd name="T4" fmla="*/ 298 w 299"/>
                    <a:gd name="T5" fmla="*/ 27 h 27"/>
                    <a:gd name="T6" fmla="*/ 0 w 299"/>
                    <a:gd name="T7" fmla="*/ 13 h 27"/>
                    <a:gd name="T8" fmla="*/ 0 w 299"/>
                    <a:gd name="T9" fmla="*/ 0 h 27"/>
                  </a:gdLst>
                  <a:ahLst/>
                  <a:cxnLst>
                    <a:cxn ang="0">
                      <a:pos x="T0" y="T1"/>
                    </a:cxn>
                    <a:cxn ang="0">
                      <a:pos x="T2" y="T3"/>
                    </a:cxn>
                    <a:cxn ang="0">
                      <a:pos x="T4" y="T5"/>
                    </a:cxn>
                    <a:cxn ang="0">
                      <a:pos x="T6" y="T7"/>
                    </a:cxn>
                    <a:cxn ang="0">
                      <a:pos x="T8" y="T9"/>
                    </a:cxn>
                  </a:cxnLst>
                  <a:rect l="0" t="0" r="r" b="b"/>
                  <a:pathLst>
                    <a:path w="299" h="27">
                      <a:moveTo>
                        <a:pt x="0" y="0"/>
                      </a:moveTo>
                      <a:lnTo>
                        <a:pt x="299" y="13"/>
                      </a:lnTo>
                      <a:lnTo>
                        <a:pt x="298" y="27"/>
                      </a:lnTo>
                      <a:lnTo>
                        <a:pt x="0" y="13"/>
                      </a:lnTo>
                      <a:lnTo>
                        <a:pt x="0"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14" name="Freeform 40"/>
                <p:cNvSpPr/>
                <p:nvPr/>
              </p:nvSpPr>
              <p:spPr bwMode="auto">
                <a:xfrm>
                  <a:off x="3486" y="2736"/>
                  <a:ext cx="300" cy="27"/>
                </a:xfrm>
                <a:custGeom>
                  <a:avLst/>
                  <a:gdLst>
                    <a:gd name="T0" fmla="*/ 1 w 300"/>
                    <a:gd name="T1" fmla="*/ 0 h 27"/>
                    <a:gd name="T2" fmla="*/ 300 w 300"/>
                    <a:gd name="T3" fmla="*/ 13 h 27"/>
                    <a:gd name="T4" fmla="*/ 299 w 300"/>
                    <a:gd name="T5" fmla="*/ 27 h 27"/>
                    <a:gd name="T6" fmla="*/ 0 w 300"/>
                    <a:gd name="T7" fmla="*/ 13 h 27"/>
                    <a:gd name="T8" fmla="*/ 1 w 300"/>
                    <a:gd name="T9" fmla="*/ 0 h 27"/>
                  </a:gdLst>
                  <a:ahLst/>
                  <a:cxnLst>
                    <a:cxn ang="0">
                      <a:pos x="T0" y="T1"/>
                    </a:cxn>
                    <a:cxn ang="0">
                      <a:pos x="T2" y="T3"/>
                    </a:cxn>
                    <a:cxn ang="0">
                      <a:pos x="T4" y="T5"/>
                    </a:cxn>
                    <a:cxn ang="0">
                      <a:pos x="T6" y="T7"/>
                    </a:cxn>
                    <a:cxn ang="0">
                      <a:pos x="T8" y="T9"/>
                    </a:cxn>
                  </a:cxnLst>
                  <a:rect l="0" t="0" r="r" b="b"/>
                  <a:pathLst>
                    <a:path w="300" h="27">
                      <a:moveTo>
                        <a:pt x="1" y="0"/>
                      </a:moveTo>
                      <a:lnTo>
                        <a:pt x="300" y="13"/>
                      </a:lnTo>
                      <a:lnTo>
                        <a:pt x="299" y="27"/>
                      </a:lnTo>
                      <a:lnTo>
                        <a:pt x="0" y="13"/>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15" name="Freeform 41"/>
                <p:cNvSpPr/>
                <p:nvPr/>
              </p:nvSpPr>
              <p:spPr bwMode="auto">
                <a:xfrm>
                  <a:off x="3485" y="2763"/>
                  <a:ext cx="299" cy="27"/>
                </a:xfrm>
                <a:custGeom>
                  <a:avLst/>
                  <a:gdLst>
                    <a:gd name="T0" fmla="*/ 1 w 299"/>
                    <a:gd name="T1" fmla="*/ 0 h 27"/>
                    <a:gd name="T2" fmla="*/ 299 w 299"/>
                    <a:gd name="T3" fmla="*/ 13 h 27"/>
                    <a:gd name="T4" fmla="*/ 299 w 299"/>
                    <a:gd name="T5" fmla="*/ 27 h 27"/>
                    <a:gd name="T6" fmla="*/ 0 w 299"/>
                    <a:gd name="T7" fmla="*/ 13 h 27"/>
                    <a:gd name="T8" fmla="*/ 1 w 299"/>
                    <a:gd name="T9" fmla="*/ 0 h 27"/>
                  </a:gdLst>
                  <a:ahLst/>
                  <a:cxnLst>
                    <a:cxn ang="0">
                      <a:pos x="T0" y="T1"/>
                    </a:cxn>
                    <a:cxn ang="0">
                      <a:pos x="T2" y="T3"/>
                    </a:cxn>
                    <a:cxn ang="0">
                      <a:pos x="T4" y="T5"/>
                    </a:cxn>
                    <a:cxn ang="0">
                      <a:pos x="T6" y="T7"/>
                    </a:cxn>
                    <a:cxn ang="0">
                      <a:pos x="T8" y="T9"/>
                    </a:cxn>
                  </a:cxnLst>
                  <a:rect l="0" t="0" r="r" b="b"/>
                  <a:pathLst>
                    <a:path w="299" h="27">
                      <a:moveTo>
                        <a:pt x="1" y="0"/>
                      </a:moveTo>
                      <a:lnTo>
                        <a:pt x="299" y="13"/>
                      </a:lnTo>
                      <a:lnTo>
                        <a:pt x="299" y="27"/>
                      </a:lnTo>
                      <a:lnTo>
                        <a:pt x="0" y="13"/>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16" name="Freeform 42"/>
                <p:cNvSpPr/>
                <p:nvPr/>
              </p:nvSpPr>
              <p:spPr bwMode="auto">
                <a:xfrm>
                  <a:off x="3484" y="2791"/>
                  <a:ext cx="299" cy="26"/>
                </a:xfrm>
                <a:custGeom>
                  <a:avLst/>
                  <a:gdLst>
                    <a:gd name="T0" fmla="*/ 1 w 299"/>
                    <a:gd name="T1" fmla="*/ 0 h 26"/>
                    <a:gd name="T2" fmla="*/ 299 w 299"/>
                    <a:gd name="T3" fmla="*/ 13 h 26"/>
                    <a:gd name="T4" fmla="*/ 299 w 299"/>
                    <a:gd name="T5" fmla="*/ 26 h 26"/>
                    <a:gd name="T6" fmla="*/ 0 w 299"/>
                    <a:gd name="T7" fmla="*/ 13 h 26"/>
                    <a:gd name="T8" fmla="*/ 1 w 299"/>
                    <a:gd name="T9" fmla="*/ 0 h 26"/>
                  </a:gdLst>
                  <a:ahLst/>
                  <a:cxnLst>
                    <a:cxn ang="0">
                      <a:pos x="T0" y="T1"/>
                    </a:cxn>
                    <a:cxn ang="0">
                      <a:pos x="T2" y="T3"/>
                    </a:cxn>
                    <a:cxn ang="0">
                      <a:pos x="T4" y="T5"/>
                    </a:cxn>
                    <a:cxn ang="0">
                      <a:pos x="T6" y="T7"/>
                    </a:cxn>
                    <a:cxn ang="0">
                      <a:pos x="T8" y="T9"/>
                    </a:cxn>
                  </a:cxnLst>
                  <a:rect l="0" t="0" r="r" b="b"/>
                  <a:pathLst>
                    <a:path w="299" h="26">
                      <a:moveTo>
                        <a:pt x="1" y="0"/>
                      </a:moveTo>
                      <a:lnTo>
                        <a:pt x="299" y="13"/>
                      </a:lnTo>
                      <a:lnTo>
                        <a:pt x="299" y="26"/>
                      </a:lnTo>
                      <a:lnTo>
                        <a:pt x="0" y="13"/>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17" name="Freeform 43"/>
                <p:cNvSpPr/>
                <p:nvPr/>
              </p:nvSpPr>
              <p:spPr bwMode="auto">
                <a:xfrm>
                  <a:off x="3835" y="2372"/>
                  <a:ext cx="300" cy="42"/>
                </a:xfrm>
                <a:custGeom>
                  <a:avLst/>
                  <a:gdLst>
                    <a:gd name="T0" fmla="*/ 2 w 300"/>
                    <a:gd name="T1" fmla="*/ 0 h 42"/>
                    <a:gd name="T2" fmla="*/ 300 w 300"/>
                    <a:gd name="T3" fmla="*/ 14 h 42"/>
                    <a:gd name="T4" fmla="*/ 299 w 300"/>
                    <a:gd name="T5" fmla="*/ 42 h 42"/>
                    <a:gd name="T6" fmla="*/ 0 w 300"/>
                    <a:gd name="T7" fmla="*/ 28 h 42"/>
                    <a:gd name="T8" fmla="*/ 2 w 300"/>
                    <a:gd name="T9" fmla="*/ 0 h 42"/>
                  </a:gdLst>
                  <a:ahLst/>
                  <a:cxnLst>
                    <a:cxn ang="0">
                      <a:pos x="T0" y="T1"/>
                    </a:cxn>
                    <a:cxn ang="0">
                      <a:pos x="T2" y="T3"/>
                    </a:cxn>
                    <a:cxn ang="0">
                      <a:pos x="T4" y="T5"/>
                    </a:cxn>
                    <a:cxn ang="0">
                      <a:pos x="T6" y="T7"/>
                    </a:cxn>
                    <a:cxn ang="0">
                      <a:pos x="T8" y="T9"/>
                    </a:cxn>
                  </a:cxnLst>
                  <a:rect l="0" t="0" r="r" b="b"/>
                  <a:pathLst>
                    <a:path w="300" h="42">
                      <a:moveTo>
                        <a:pt x="2" y="0"/>
                      </a:moveTo>
                      <a:lnTo>
                        <a:pt x="300" y="14"/>
                      </a:lnTo>
                      <a:lnTo>
                        <a:pt x="299" y="42"/>
                      </a:lnTo>
                      <a:lnTo>
                        <a:pt x="0" y="28"/>
                      </a:lnTo>
                      <a:lnTo>
                        <a:pt x="2"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18" name="Freeform 44"/>
                <p:cNvSpPr/>
                <p:nvPr/>
              </p:nvSpPr>
              <p:spPr bwMode="auto">
                <a:xfrm>
                  <a:off x="3834" y="2419"/>
                  <a:ext cx="299" cy="27"/>
                </a:xfrm>
                <a:custGeom>
                  <a:avLst/>
                  <a:gdLst>
                    <a:gd name="T0" fmla="*/ 1 w 299"/>
                    <a:gd name="T1" fmla="*/ 0 h 27"/>
                    <a:gd name="T2" fmla="*/ 299 w 299"/>
                    <a:gd name="T3" fmla="*/ 13 h 27"/>
                    <a:gd name="T4" fmla="*/ 299 w 299"/>
                    <a:gd name="T5" fmla="*/ 27 h 27"/>
                    <a:gd name="T6" fmla="*/ 0 w 299"/>
                    <a:gd name="T7" fmla="*/ 13 h 27"/>
                    <a:gd name="T8" fmla="*/ 1 w 299"/>
                    <a:gd name="T9" fmla="*/ 0 h 27"/>
                  </a:gdLst>
                  <a:ahLst/>
                  <a:cxnLst>
                    <a:cxn ang="0">
                      <a:pos x="T0" y="T1"/>
                    </a:cxn>
                    <a:cxn ang="0">
                      <a:pos x="T2" y="T3"/>
                    </a:cxn>
                    <a:cxn ang="0">
                      <a:pos x="T4" y="T5"/>
                    </a:cxn>
                    <a:cxn ang="0">
                      <a:pos x="T6" y="T7"/>
                    </a:cxn>
                    <a:cxn ang="0">
                      <a:pos x="T8" y="T9"/>
                    </a:cxn>
                  </a:cxnLst>
                  <a:rect l="0" t="0" r="r" b="b"/>
                  <a:pathLst>
                    <a:path w="299" h="27">
                      <a:moveTo>
                        <a:pt x="1" y="0"/>
                      </a:moveTo>
                      <a:lnTo>
                        <a:pt x="299" y="13"/>
                      </a:lnTo>
                      <a:lnTo>
                        <a:pt x="299" y="27"/>
                      </a:lnTo>
                      <a:lnTo>
                        <a:pt x="0" y="13"/>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19" name="Freeform 45"/>
                <p:cNvSpPr/>
                <p:nvPr/>
              </p:nvSpPr>
              <p:spPr bwMode="auto">
                <a:xfrm>
                  <a:off x="3833" y="2447"/>
                  <a:ext cx="299" cy="26"/>
                </a:xfrm>
                <a:custGeom>
                  <a:avLst/>
                  <a:gdLst>
                    <a:gd name="T0" fmla="*/ 0 w 299"/>
                    <a:gd name="T1" fmla="*/ 0 h 26"/>
                    <a:gd name="T2" fmla="*/ 299 w 299"/>
                    <a:gd name="T3" fmla="*/ 13 h 26"/>
                    <a:gd name="T4" fmla="*/ 298 w 299"/>
                    <a:gd name="T5" fmla="*/ 26 h 26"/>
                    <a:gd name="T6" fmla="*/ 0 w 299"/>
                    <a:gd name="T7" fmla="*/ 13 h 26"/>
                    <a:gd name="T8" fmla="*/ 0 w 299"/>
                    <a:gd name="T9" fmla="*/ 0 h 26"/>
                  </a:gdLst>
                  <a:ahLst/>
                  <a:cxnLst>
                    <a:cxn ang="0">
                      <a:pos x="T0" y="T1"/>
                    </a:cxn>
                    <a:cxn ang="0">
                      <a:pos x="T2" y="T3"/>
                    </a:cxn>
                    <a:cxn ang="0">
                      <a:pos x="T4" y="T5"/>
                    </a:cxn>
                    <a:cxn ang="0">
                      <a:pos x="T6" y="T7"/>
                    </a:cxn>
                    <a:cxn ang="0">
                      <a:pos x="T8" y="T9"/>
                    </a:cxn>
                  </a:cxnLst>
                  <a:rect l="0" t="0" r="r" b="b"/>
                  <a:pathLst>
                    <a:path w="299" h="26">
                      <a:moveTo>
                        <a:pt x="0" y="0"/>
                      </a:moveTo>
                      <a:lnTo>
                        <a:pt x="299" y="13"/>
                      </a:lnTo>
                      <a:lnTo>
                        <a:pt x="298" y="26"/>
                      </a:lnTo>
                      <a:lnTo>
                        <a:pt x="0" y="13"/>
                      </a:lnTo>
                      <a:lnTo>
                        <a:pt x="0"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20" name="Freeform 46"/>
                <p:cNvSpPr/>
                <p:nvPr/>
              </p:nvSpPr>
              <p:spPr bwMode="auto">
                <a:xfrm>
                  <a:off x="3832" y="2473"/>
                  <a:ext cx="299" cy="27"/>
                </a:xfrm>
                <a:custGeom>
                  <a:avLst/>
                  <a:gdLst>
                    <a:gd name="T0" fmla="*/ 0 w 299"/>
                    <a:gd name="T1" fmla="*/ 0 h 27"/>
                    <a:gd name="T2" fmla="*/ 299 w 299"/>
                    <a:gd name="T3" fmla="*/ 14 h 27"/>
                    <a:gd name="T4" fmla="*/ 298 w 299"/>
                    <a:gd name="T5" fmla="*/ 27 h 27"/>
                    <a:gd name="T6" fmla="*/ 0 w 299"/>
                    <a:gd name="T7" fmla="*/ 14 h 27"/>
                    <a:gd name="T8" fmla="*/ 0 w 299"/>
                    <a:gd name="T9" fmla="*/ 0 h 27"/>
                  </a:gdLst>
                  <a:ahLst/>
                  <a:cxnLst>
                    <a:cxn ang="0">
                      <a:pos x="T0" y="T1"/>
                    </a:cxn>
                    <a:cxn ang="0">
                      <a:pos x="T2" y="T3"/>
                    </a:cxn>
                    <a:cxn ang="0">
                      <a:pos x="T4" y="T5"/>
                    </a:cxn>
                    <a:cxn ang="0">
                      <a:pos x="T6" y="T7"/>
                    </a:cxn>
                    <a:cxn ang="0">
                      <a:pos x="T8" y="T9"/>
                    </a:cxn>
                  </a:cxnLst>
                  <a:rect l="0" t="0" r="r" b="b"/>
                  <a:pathLst>
                    <a:path w="299" h="27">
                      <a:moveTo>
                        <a:pt x="0" y="0"/>
                      </a:moveTo>
                      <a:lnTo>
                        <a:pt x="299" y="14"/>
                      </a:lnTo>
                      <a:lnTo>
                        <a:pt x="298" y="27"/>
                      </a:lnTo>
                      <a:lnTo>
                        <a:pt x="0" y="14"/>
                      </a:lnTo>
                      <a:lnTo>
                        <a:pt x="0"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21" name="Freeform 47"/>
                <p:cNvSpPr/>
                <p:nvPr/>
              </p:nvSpPr>
              <p:spPr bwMode="auto">
                <a:xfrm>
                  <a:off x="3830" y="2501"/>
                  <a:ext cx="300" cy="27"/>
                </a:xfrm>
                <a:custGeom>
                  <a:avLst/>
                  <a:gdLst>
                    <a:gd name="T0" fmla="*/ 1 w 300"/>
                    <a:gd name="T1" fmla="*/ 0 h 27"/>
                    <a:gd name="T2" fmla="*/ 300 w 300"/>
                    <a:gd name="T3" fmla="*/ 14 h 27"/>
                    <a:gd name="T4" fmla="*/ 299 w 300"/>
                    <a:gd name="T5" fmla="*/ 27 h 27"/>
                    <a:gd name="T6" fmla="*/ 0 w 300"/>
                    <a:gd name="T7" fmla="*/ 14 h 27"/>
                    <a:gd name="T8" fmla="*/ 1 w 300"/>
                    <a:gd name="T9" fmla="*/ 0 h 27"/>
                  </a:gdLst>
                  <a:ahLst/>
                  <a:cxnLst>
                    <a:cxn ang="0">
                      <a:pos x="T0" y="T1"/>
                    </a:cxn>
                    <a:cxn ang="0">
                      <a:pos x="T2" y="T3"/>
                    </a:cxn>
                    <a:cxn ang="0">
                      <a:pos x="T4" y="T5"/>
                    </a:cxn>
                    <a:cxn ang="0">
                      <a:pos x="T6" y="T7"/>
                    </a:cxn>
                    <a:cxn ang="0">
                      <a:pos x="T8" y="T9"/>
                    </a:cxn>
                  </a:cxnLst>
                  <a:rect l="0" t="0" r="r" b="b"/>
                  <a:pathLst>
                    <a:path w="300" h="27">
                      <a:moveTo>
                        <a:pt x="1" y="0"/>
                      </a:moveTo>
                      <a:lnTo>
                        <a:pt x="300" y="14"/>
                      </a:lnTo>
                      <a:lnTo>
                        <a:pt x="299" y="27"/>
                      </a:lnTo>
                      <a:lnTo>
                        <a:pt x="0" y="14"/>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22" name="Freeform 48"/>
                <p:cNvSpPr/>
                <p:nvPr/>
              </p:nvSpPr>
              <p:spPr bwMode="auto">
                <a:xfrm>
                  <a:off x="3829" y="2529"/>
                  <a:ext cx="299" cy="27"/>
                </a:xfrm>
                <a:custGeom>
                  <a:avLst/>
                  <a:gdLst>
                    <a:gd name="T0" fmla="*/ 1 w 299"/>
                    <a:gd name="T1" fmla="*/ 0 h 27"/>
                    <a:gd name="T2" fmla="*/ 299 w 299"/>
                    <a:gd name="T3" fmla="*/ 14 h 27"/>
                    <a:gd name="T4" fmla="*/ 299 w 299"/>
                    <a:gd name="T5" fmla="*/ 27 h 27"/>
                    <a:gd name="T6" fmla="*/ 0 w 299"/>
                    <a:gd name="T7" fmla="*/ 14 h 27"/>
                    <a:gd name="T8" fmla="*/ 1 w 299"/>
                    <a:gd name="T9" fmla="*/ 0 h 27"/>
                  </a:gdLst>
                  <a:ahLst/>
                  <a:cxnLst>
                    <a:cxn ang="0">
                      <a:pos x="T0" y="T1"/>
                    </a:cxn>
                    <a:cxn ang="0">
                      <a:pos x="T2" y="T3"/>
                    </a:cxn>
                    <a:cxn ang="0">
                      <a:pos x="T4" y="T5"/>
                    </a:cxn>
                    <a:cxn ang="0">
                      <a:pos x="T6" y="T7"/>
                    </a:cxn>
                    <a:cxn ang="0">
                      <a:pos x="T8" y="T9"/>
                    </a:cxn>
                  </a:cxnLst>
                  <a:rect l="0" t="0" r="r" b="b"/>
                  <a:pathLst>
                    <a:path w="299" h="27">
                      <a:moveTo>
                        <a:pt x="1" y="0"/>
                      </a:moveTo>
                      <a:lnTo>
                        <a:pt x="299" y="14"/>
                      </a:lnTo>
                      <a:lnTo>
                        <a:pt x="299" y="27"/>
                      </a:lnTo>
                      <a:lnTo>
                        <a:pt x="0" y="14"/>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23" name="Freeform 49"/>
                <p:cNvSpPr/>
                <p:nvPr/>
              </p:nvSpPr>
              <p:spPr bwMode="auto">
                <a:xfrm>
                  <a:off x="3828" y="2557"/>
                  <a:ext cx="299" cy="27"/>
                </a:xfrm>
                <a:custGeom>
                  <a:avLst/>
                  <a:gdLst>
                    <a:gd name="T0" fmla="*/ 1 w 299"/>
                    <a:gd name="T1" fmla="*/ 0 h 27"/>
                    <a:gd name="T2" fmla="*/ 299 w 299"/>
                    <a:gd name="T3" fmla="*/ 14 h 27"/>
                    <a:gd name="T4" fmla="*/ 299 w 299"/>
                    <a:gd name="T5" fmla="*/ 27 h 27"/>
                    <a:gd name="T6" fmla="*/ 0 w 299"/>
                    <a:gd name="T7" fmla="*/ 14 h 27"/>
                    <a:gd name="T8" fmla="*/ 1 w 299"/>
                    <a:gd name="T9" fmla="*/ 0 h 27"/>
                  </a:gdLst>
                  <a:ahLst/>
                  <a:cxnLst>
                    <a:cxn ang="0">
                      <a:pos x="T0" y="T1"/>
                    </a:cxn>
                    <a:cxn ang="0">
                      <a:pos x="T2" y="T3"/>
                    </a:cxn>
                    <a:cxn ang="0">
                      <a:pos x="T4" y="T5"/>
                    </a:cxn>
                    <a:cxn ang="0">
                      <a:pos x="T6" y="T7"/>
                    </a:cxn>
                    <a:cxn ang="0">
                      <a:pos x="T8" y="T9"/>
                    </a:cxn>
                  </a:cxnLst>
                  <a:rect l="0" t="0" r="r" b="b"/>
                  <a:pathLst>
                    <a:path w="299" h="27">
                      <a:moveTo>
                        <a:pt x="1" y="0"/>
                      </a:moveTo>
                      <a:lnTo>
                        <a:pt x="299" y="14"/>
                      </a:lnTo>
                      <a:lnTo>
                        <a:pt x="299" y="27"/>
                      </a:lnTo>
                      <a:lnTo>
                        <a:pt x="0" y="14"/>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24" name="Freeform 50"/>
                <p:cNvSpPr/>
                <p:nvPr/>
              </p:nvSpPr>
              <p:spPr bwMode="auto">
                <a:xfrm>
                  <a:off x="3827" y="2584"/>
                  <a:ext cx="299" cy="28"/>
                </a:xfrm>
                <a:custGeom>
                  <a:avLst/>
                  <a:gdLst>
                    <a:gd name="T0" fmla="*/ 0 w 299"/>
                    <a:gd name="T1" fmla="*/ 0 h 28"/>
                    <a:gd name="T2" fmla="*/ 299 w 299"/>
                    <a:gd name="T3" fmla="*/ 13 h 28"/>
                    <a:gd name="T4" fmla="*/ 298 w 299"/>
                    <a:gd name="T5" fmla="*/ 28 h 28"/>
                    <a:gd name="T6" fmla="*/ 0 w 299"/>
                    <a:gd name="T7" fmla="*/ 13 h 28"/>
                    <a:gd name="T8" fmla="*/ 0 w 299"/>
                    <a:gd name="T9" fmla="*/ 0 h 28"/>
                  </a:gdLst>
                  <a:ahLst/>
                  <a:cxnLst>
                    <a:cxn ang="0">
                      <a:pos x="T0" y="T1"/>
                    </a:cxn>
                    <a:cxn ang="0">
                      <a:pos x="T2" y="T3"/>
                    </a:cxn>
                    <a:cxn ang="0">
                      <a:pos x="T4" y="T5"/>
                    </a:cxn>
                    <a:cxn ang="0">
                      <a:pos x="T6" y="T7"/>
                    </a:cxn>
                    <a:cxn ang="0">
                      <a:pos x="T8" y="T9"/>
                    </a:cxn>
                  </a:cxnLst>
                  <a:rect l="0" t="0" r="r" b="b"/>
                  <a:pathLst>
                    <a:path w="299" h="28">
                      <a:moveTo>
                        <a:pt x="0" y="0"/>
                      </a:moveTo>
                      <a:lnTo>
                        <a:pt x="299" y="13"/>
                      </a:lnTo>
                      <a:lnTo>
                        <a:pt x="298" y="28"/>
                      </a:lnTo>
                      <a:lnTo>
                        <a:pt x="0" y="13"/>
                      </a:lnTo>
                      <a:lnTo>
                        <a:pt x="0"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25" name="Freeform 51"/>
                <p:cNvSpPr/>
                <p:nvPr/>
              </p:nvSpPr>
              <p:spPr bwMode="auto">
                <a:xfrm>
                  <a:off x="3826" y="2612"/>
                  <a:ext cx="299" cy="27"/>
                </a:xfrm>
                <a:custGeom>
                  <a:avLst/>
                  <a:gdLst>
                    <a:gd name="T0" fmla="*/ 0 w 299"/>
                    <a:gd name="T1" fmla="*/ 0 h 27"/>
                    <a:gd name="T2" fmla="*/ 299 w 299"/>
                    <a:gd name="T3" fmla="*/ 13 h 27"/>
                    <a:gd name="T4" fmla="*/ 298 w 299"/>
                    <a:gd name="T5" fmla="*/ 27 h 27"/>
                    <a:gd name="T6" fmla="*/ 0 w 299"/>
                    <a:gd name="T7" fmla="*/ 13 h 27"/>
                    <a:gd name="T8" fmla="*/ 0 w 299"/>
                    <a:gd name="T9" fmla="*/ 0 h 27"/>
                  </a:gdLst>
                  <a:ahLst/>
                  <a:cxnLst>
                    <a:cxn ang="0">
                      <a:pos x="T0" y="T1"/>
                    </a:cxn>
                    <a:cxn ang="0">
                      <a:pos x="T2" y="T3"/>
                    </a:cxn>
                    <a:cxn ang="0">
                      <a:pos x="T4" y="T5"/>
                    </a:cxn>
                    <a:cxn ang="0">
                      <a:pos x="T6" y="T7"/>
                    </a:cxn>
                    <a:cxn ang="0">
                      <a:pos x="T8" y="T9"/>
                    </a:cxn>
                  </a:cxnLst>
                  <a:rect l="0" t="0" r="r" b="b"/>
                  <a:pathLst>
                    <a:path w="299" h="27">
                      <a:moveTo>
                        <a:pt x="0" y="0"/>
                      </a:moveTo>
                      <a:lnTo>
                        <a:pt x="299" y="13"/>
                      </a:lnTo>
                      <a:lnTo>
                        <a:pt x="298" y="27"/>
                      </a:lnTo>
                      <a:lnTo>
                        <a:pt x="0" y="13"/>
                      </a:lnTo>
                      <a:lnTo>
                        <a:pt x="0"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26" name="Freeform 52"/>
                <p:cNvSpPr/>
                <p:nvPr/>
              </p:nvSpPr>
              <p:spPr bwMode="auto">
                <a:xfrm>
                  <a:off x="3823" y="2640"/>
                  <a:ext cx="301" cy="27"/>
                </a:xfrm>
                <a:custGeom>
                  <a:avLst/>
                  <a:gdLst>
                    <a:gd name="T0" fmla="*/ 2 w 301"/>
                    <a:gd name="T1" fmla="*/ 0 h 27"/>
                    <a:gd name="T2" fmla="*/ 301 w 301"/>
                    <a:gd name="T3" fmla="*/ 13 h 27"/>
                    <a:gd name="T4" fmla="*/ 300 w 301"/>
                    <a:gd name="T5" fmla="*/ 27 h 27"/>
                    <a:gd name="T6" fmla="*/ 0 w 301"/>
                    <a:gd name="T7" fmla="*/ 13 h 27"/>
                    <a:gd name="T8" fmla="*/ 2 w 301"/>
                    <a:gd name="T9" fmla="*/ 0 h 27"/>
                  </a:gdLst>
                  <a:ahLst/>
                  <a:cxnLst>
                    <a:cxn ang="0">
                      <a:pos x="T0" y="T1"/>
                    </a:cxn>
                    <a:cxn ang="0">
                      <a:pos x="T2" y="T3"/>
                    </a:cxn>
                    <a:cxn ang="0">
                      <a:pos x="T4" y="T5"/>
                    </a:cxn>
                    <a:cxn ang="0">
                      <a:pos x="T6" y="T7"/>
                    </a:cxn>
                    <a:cxn ang="0">
                      <a:pos x="T8" y="T9"/>
                    </a:cxn>
                  </a:cxnLst>
                  <a:rect l="0" t="0" r="r" b="b"/>
                  <a:pathLst>
                    <a:path w="301" h="27">
                      <a:moveTo>
                        <a:pt x="2" y="0"/>
                      </a:moveTo>
                      <a:lnTo>
                        <a:pt x="301" y="13"/>
                      </a:lnTo>
                      <a:lnTo>
                        <a:pt x="300" y="27"/>
                      </a:lnTo>
                      <a:lnTo>
                        <a:pt x="0" y="13"/>
                      </a:lnTo>
                      <a:lnTo>
                        <a:pt x="2"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27" name="Freeform 53"/>
                <p:cNvSpPr/>
                <p:nvPr/>
              </p:nvSpPr>
              <p:spPr bwMode="auto">
                <a:xfrm>
                  <a:off x="3822" y="2668"/>
                  <a:ext cx="300" cy="27"/>
                </a:xfrm>
                <a:custGeom>
                  <a:avLst/>
                  <a:gdLst>
                    <a:gd name="T0" fmla="*/ 1 w 300"/>
                    <a:gd name="T1" fmla="*/ 0 h 27"/>
                    <a:gd name="T2" fmla="*/ 300 w 300"/>
                    <a:gd name="T3" fmla="*/ 13 h 27"/>
                    <a:gd name="T4" fmla="*/ 300 w 300"/>
                    <a:gd name="T5" fmla="*/ 27 h 27"/>
                    <a:gd name="T6" fmla="*/ 0 w 300"/>
                    <a:gd name="T7" fmla="*/ 13 h 27"/>
                    <a:gd name="T8" fmla="*/ 1 w 300"/>
                    <a:gd name="T9" fmla="*/ 0 h 27"/>
                  </a:gdLst>
                  <a:ahLst/>
                  <a:cxnLst>
                    <a:cxn ang="0">
                      <a:pos x="T0" y="T1"/>
                    </a:cxn>
                    <a:cxn ang="0">
                      <a:pos x="T2" y="T3"/>
                    </a:cxn>
                    <a:cxn ang="0">
                      <a:pos x="T4" y="T5"/>
                    </a:cxn>
                    <a:cxn ang="0">
                      <a:pos x="T6" y="T7"/>
                    </a:cxn>
                    <a:cxn ang="0">
                      <a:pos x="T8" y="T9"/>
                    </a:cxn>
                  </a:cxnLst>
                  <a:rect l="0" t="0" r="r" b="b"/>
                  <a:pathLst>
                    <a:path w="300" h="27">
                      <a:moveTo>
                        <a:pt x="1" y="0"/>
                      </a:moveTo>
                      <a:lnTo>
                        <a:pt x="300" y="13"/>
                      </a:lnTo>
                      <a:lnTo>
                        <a:pt x="300" y="27"/>
                      </a:lnTo>
                      <a:lnTo>
                        <a:pt x="0" y="13"/>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28" name="Freeform 54"/>
                <p:cNvSpPr/>
                <p:nvPr/>
              </p:nvSpPr>
              <p:spPr bwMode="auto">
                <a:xfrm>
                  <a:off x="3821" y="2695"/>
                  <a:ext cx="300" cy="27"/>
                </a:xfrm>
                <a:custGeom>
                  <a:avLst/>
                  <a:gdLst>
                    <a:gd name="T0" fmla="*/ 1 w 300"/>
                    <a:gd name="T1" fmla="*/ 0 h 27"/>
                    <a:gd name="T2" fmla="*/ 300 w 300"/>
                    <a:gd name="T3" fmla="*/ 13 h 27"/>
                    <a:gd name="T4" fmla="*/ 300 w 300"/>
                    <a:gd name="T5" fmla="*/ 27 h 27"/>
                    <a:gd name="T6" fmla="*/ 0 w 300"/>
                    <a:gd name="T7" fmla="*/ 14 h 27"/>
                    <a:gd name="T8" fmla="*/ 1 w 300"/>
                    <a:gd name="T9" fmla="*/ 0 h 27"/>
                  </a:gdLst>
                  <a:ahLst/>
                  <a:cxnLst>
                    <a:cxn ang="0">
                      <a:pos x="T0" y="T1"/>
                    </a:cxn>
                    <a:cxn ang="0">
                      <a:pos x="T2" y="T3"/>
                    </a:cxn>
                    <a:cxn ang="0">
                      <a:pos x="T4" y="T5"/>
                    </a:cxn>
                    <a:cxn ang="0">
                      <a:pos x="T6" y="T7"/>
                    </a:cxn>
                    <a:cxn ang="0">
                      <a:pos x="T8" y="T9"/>
                    </a:cxn>
                  </a:cxnLst>
                  <a:rect l="0" t="0" r="r" b="b"/>
                  <a:pathLst>
                    <a:path w="300" h="27">
                      <a:moveTo>
                        <a:pt x="1" y="0"/>
                      </a:moveTo>
                      <a:lnTo>
                        <a:pt x="300" y="13"/>
                      </a:lnTo>
                      <a:lnTo>
                        <a:pt x="300" y="27"/>
                      </a:lnTo>
                      <a:lnTo>
                        <a:pt x="0" y="14"/>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29" name="Freeform 55"/>
                <p:cNvSpPr/>
                <p:nvPr/>
              </p:nvSpPr>
              <p:spPr bwMode="auto">
                <a:xfrm>
                  <a:off x="3820" y="2722"/>
                  <a:ext cx="300" cy="27"/>
                </a:xfrm>
                <a:custGeom>
                  <a:avLst/>
                  <a:gdLst>
                    <a:gd name="T0" fmla="*/ 0 w 300"/>
                    <a:gd name="T1" fmla="*/ 0 h 27"/>
                    <a:gd name="T2" fmla="*/ 300 w 300"/>
                    <a:gd name="T3" fmla="*/ 14 h 27"/>
                    <a:gd name="T4" fmla="*/ 299 w 300"/>
                    <a:gd name="T5" fmla="*/ 27 h 27"/>
                    <a:gd name="T6" fmla="*/ 0 w 300"/>
                    <a:gd name="T7" fmla="*/ 14 h 27"/>
                    <a:gd name="T8" fmla="*/ 0 w 300"/>
                    <a:gd name="T9" fmla="*/ 0 h 27"/>
                  </a:gdLst>
                  <a:ahLst/>
                  <a:cxnLst>
                    <a:cxn ang="0">
                      <a:pos x="T0" y="T1"/>
                    </a:cxn>
                    <a:cxn ang="0">
                      <a:pos x="T2" y="T3"/>
                    </a:cxn>
                    <a:cxn ang="0">
                      <a:pos x="T4" y="T5"/>
                    </a:cxn>
                    <a:cxn ang="0">
                      <a:pos x="T6" y="T7"/>
                    </a:cxn>
                    <a:cxn ang="0">
                      <a:pos x="T8" y="T9"/>
                    </a:cxn>
                  </a:cxnLst>
                  <a:rect l="0" t="0" r="r" b="b"/>
                  <a:pathLst>
                    <a:path w="300" h="27">
                      <a:moveTo>
                        <a:pt x="0" y="0"/>
                      </a:moveTo>
                      <a:lnTo>
                        <a:pt x="300" y="14"/>
                      </a:lnTo>
                      <a:lnTo>
                        <a:pt x="299" y="27"/>
                      </a:lnTo>
                      <a:lnTo>
                        <a:pt x="0" y="14"/>
                      </a:lnTo>
                      <a:lnTo>
                        <a:pt x="0"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30" name="Freeform 56"/>
                <p:cNvSpPr/>
                <p:nvPr/>
              </p:nvSpPr>
              <p:spPr bwMode="auto">
                <a:xfrm>
                  <a:off x="3819" y="2750"/>
                  <a:ext cx="300" cy="27"/>
                </a:xfrm>
                <a:custGeom>
                  <a:avLst/>
                  <a:gdLst>
                    <a:gd name="T0" fmla="*/ 0 w 300"/>
                    <a:gd name="T1" fmla="*/ 0 h 27"/>
                    <a:gd name="T2" fmla="*/ 300 w 300"/>
                    <a:gd name="T3" fmla="*/ 14 h 27"/>
                    <a:gd name="T4" fmla="*/ 299 w 300"/>
                    <a:gd name="T5" fmla="*/ 27 h 27"/>
                    <a:gd name="T6" fmla="*/ 0 w 300"/>
                    <a:gd name="T7" fmla="*/ 14 h 27"/>
                    <a:gd name="T8" fmla="*/ 0 w 300"/>
                    <a:gd name="T9" fmla="*/ 0 h 27"/>
                  </a:gdLst>
                  <a:ahLst/>
                  <a:cxnLst>
                    <a:cxn ang="0">
                      <a:pos x="T0" y="T1"/>
                    </a:cxn>
                    <a:cxn ang="0">
                      <a:pos x="T2" y="T3"/>
                    </a:cxn>
                    <a:cxn ang="0">
                      <a:pos x="T4" y="T5"/>
                    </a:cxn>
                    <a:cxn ang="0">
                      <a:pos x="T6" y="T7"/>
                    </a:cxn>
                    <a:cxn ang="0">
                      <a:pos x="T8" y="T9"/>
                    </a:cxn>
                  </a:cxnLst>
                  <a:rect l="0" t="0" r="r" b="b"/>
                  <a:pathLst>
                    <a:path w="300" h="27">
                      <a:moveTo>
                        <a:pt x="0" y="0"/>
                      </a:moveTo>
                      <a:lnTo>
                        <a:pt x="300" y="14"/>
                      </a:lnTo>
                      <a:lnTo>
                        <a:pt x="299" y="27"/>
                      </a:lnTo>
                      <a:lnTo>
                        <a:pt x="0" y="14"/>
                      </a:lnTo>
                      <a:lnTo>
                        <a:pt x="0"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31" name="Freeform 57"/>
                <p:cNvSpPr/>
                <p:nvPr/>
              </p:nvSpPr>
              <p:spPr bwMode="auto">
                <a:xfrm>
                  <a:off x="3817" y="2778"/>
                  <a:ext cx="301" cy="27"/>
                </a:xfrm>
                <a:custGeom>
                  <a:avLst/>
                  <a:gdLst>
                    <a:gd name="T0" fmla="*/ 1 w 301"/>
                    <a:gd name="T1" fmla="*/ 0 h 27"/>
                    <a:gd name="T2" fmla="*/ 301 w 301"/>
                    <a:gd name="T3" fmla="*/ 14 h 27"/>
                    <a:gd name="T4" fmla="*/ 300 w 301"/>
                    <a:gd name="T5" fmla="*/ 27 h 27"/>
                    <a:gd name="T6" fmla="*/ 0 w 301"/>
                    <a:gd name="T7" fmla="*/ 14 h 27"/>
                    <a:gd name="T8" fmla="*/ 1 w 301"/>
                    <a:gd name="T9" fmla="*/ 0 h 27"/>
                  </a:gdLst>
                  <a:ahLst/>
                  <a:cxnLst>
                    <a:cxn ang="0">
                      <a:pos x="T0" y="T1"/>
                    </a:cxn>
                    <a:cxn ang="0">
                      <a:pos x="T2" y="T3"/>
                    </a:cxn>
                    <a:cxn ang="0">
                      <a:pos x="T4" y="T5"/>
                    </a:cxn>
                    <a:cxn ang="0">
                      <a:pos x="T6" y="T7"/>
                    </a:cxn>
                    <a:cxn ang="0">
                      <a:pos x="T8" y="T9"/>
                    </a:cxn>
                  </a:cxnLst>
                  <a:rect l="0" t="0" r="r" b="b"/>
                  <a:pathLst>
                    <a:path w="301" h="27">
                      <a:moveTo>
                        <a:pt x="1" y="0"/>
                      </a:moveTo>
                      <a:lnTo>
                        <a:pt x="301" y="14"/>
                      </a:lnTo>
                      <a:lnTo>
                        <a:pt x="300" y="27"/>
                      </a:lnTo>
                      <a:lnTo>
                        <a:pt x="0" y="14"/>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32" name="Freeform 58"/>
                <p:cNvSpPr/>
                <p:nvPr/>
              </p:nvSpPr>
              <p:spPr bwMode="auto">
                <a:xfrm>
                  <a:off x="3816" y="2806"/>
                  <a:ext cx="300" cy="27"/>
                </a:xfrm>
                <a:custGeom>
                  <a:avLst/>
                  <a:gdLst>
                    <a:gd name="T0" fmla="*/ 1 w 300"/>
                    <a:gd name="T1" fmla="*/ 0 h 27"/>
                    <a:gd name="T2" fmla="*/ 300 w 300"/>
                    <a:gd name="T3" fmla="*/ 13 h 27"/>
                    <a:gd name="T4" fmla="*/ 300 w 300"/>
                    <a:gd name="T5" fmla="*/ 27 h 27"/>
                    <a:gd name="T6" fmla="*/ 0 w 300"/>
                    <a:gd name="T7" fmla="*/ 13 h 27"/>
                    <a:gd name="T8" fmla="*/ 1 w 300"/>
                    <a:gd name="T9" fmla="*/ 0 h 27"/>
                  </a:gdLst>
                  <a:ahLst/>
                  <a:cxnLst>
                    <a:cxn ang="0">
                      <a:pos x="T0" y="T1"/>
                    </a:cxn>
                    <a:cxn ang="0">
                      <a:pos x="T2" y="T3"/>
                    </a:cxn>
                    <a:cxn ang="0">
                      <a:pos x="T4" y="T5"/>
                    </a:cxn>
                    <a:cxn ang="0">
                      <a:pos x="T6" y="T7"/>
                    </a:cxn>
                    <a:cxn ang="0">
                      <a:pos x="T8" y="T9"/>
                    </a:cxn>
                  </a:cxnLst>
                  <a:rect l="0" t="0" r="r" b="b"/>
                  <a:pathLst>
                    <a:path w="300" h="27">
                      <a:moveTo>
                        <a:pt x="1" y="0"/>
                      </a:moveTo>
                      <a:lnTo>
                        <a:pt x="300" y="13"/>
                      </a:lnTo>
                      <a:lnTo>
                        <a:pt x="300" y="27"/>
                      </a:lnTo>
                      <a:lnTo>
                        <a:pt x="0" y="13"/>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33" name="Freeform 59"/>
                <p:cNvSpPr/>
                <p:nvPr/>
              </p:nvSpPr>
              <p:spPr bwMode="auto">
                <a:xfrm>
                  <a:off x="4168" y="2388"/>
                  <a:ext cx="300" cy="40"/>
                </a:xfrm>
                <a:custGeom>
                  <a:avLst/>
                  <a:gdLst>
                    <a:gd name="T0" fmla="*/ 1 w 300"/>
                    <a:gd name="T1" fmla="*/ 0 h 40"/>
                    <a:gd name="T2" fmla="*/ 300 w 300"/>
                    <a:gd name="T3" fmla="*/ 13 h 40"/>
                    <a:gd name="T4" fmla="*/ 299 w 300"/>
                    <a:gd name="T5" fmla="*/ 40 h 40"/>
                    <a:gd name="T6" fmla="*/ 0 w 300"/>
                    <a:gd name="T7" fmla="*/ 27 h 40"/>
                    <a:gd name="T8" fmla="*/ 1 w 300"/>
                    <a:gd name="T9" fmla="*/ 0 h 40"/>
                  </a:gdLst>
                  <a:ahLst/>
                  <a:cxnLst>
                    <a:cxn ang="0">
                      <a:pos x="T0" y="T1"/>
                    </a:cxn>
                    <a:cxn ang="0">
                      <a:pos x="T2" y="T3"/>
                    </a:cxn>
                    <a:cxn ang="0">
                      <a:pos x="T4" y="T5"/>
                    </a:cxn>
                    <a:cxn ang="0">
                      <a:pos x="T6" y="T7"/>
                    </a:cxn>
                    <a:cxn ang="0">
                      <a:pos x="T8" y="T9"/>
                    </a:cxn>
                  </a:cxnLst>
                  <a:rect l="0" t="0" r="r" b="b"/>
                  <a:pathLst>
                    <a:path w="300" h="40">
                      <a:moveTo>
                        <a:pt x="1" y="0"/>
                      </a:moveTo>
                      <a:lnTo>
                        <a:pt x="300" y="13"/>
                      </a:lnTo>
                      <a:lnTo>
                        <a:pt x="299" y="40"/>
                      </a:lnTo>
                      <a:lnTo>
                        <a:pt x="0" y="27"/>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34" name="Freeform 60"/>
                <p:cNvSpPr/>
                <p:nvPr/>
              </p:nvSpPr>
              <p:spPr bwMode="auto">
                <a:xfrm>
                  <a:off x="4166" y="2433"/>
                  <a:ext cx="300" cy="27"/>
                </a:xfrm>
                <a:custGeom>
                  <a:avLst/>
                  <a:gdLst>
                    <a:gd name="T0" fmla="*/ 1 w 300"/>
                    <a:gd name="T1" fmla="*/ 0 h 27"/>
                    <a:gd name="T2" fmla="*/ 300 w 300"/>
                    <a:gd name="T3" fmla="*/ 14 h 27"/>
                    <a:gd name="T4" fmla="*/ 300 w 300"/>
                    <a:gd name="T5" fmla="*/ 27 h 27"/>
                    <a:gd name="T6" fmla="*/ 0 w 300"/>
                    <a:gd name="T7" fmla="*/ 14 h 27"/>
                    <a:gd name="T8" fmla="*/ 1 w 300"/>
                    <a:gd name="T9" fmla="*/ 0 h 27"/>
                  </a:gdLst>
                  <a:ahLst/>
                  <a:cxnLst>
                    <a:cxn ang="0">
                      <a:pos x="T0" y="T1"/>
                    </a:cxn>
                    <a:cxn ang="0">
                      <a:pos x="T2" y="T3"/>
                    </a:cxn>
                    <a:cxn ang="0">
                      <a:pos x="T4" y="T5"/>
                    </a:cxn>
                    <a:cxn ang="0">
                      <a:pos x="T6" y="T7"/>
                    </a:cxn>
                    <a:cxn ang="0">
                      <a:pos x="T8" y="T9"/>
                    </a:cxn>
                  </a:cxnLst>
                  <a:rect l="0" t="0" r="r" b="b"/>
                  <a:pathLst>
                    <a:path w="300" h="27">
                      <a:moveTo>
                        <a:pt x="1" y="0"/>
                      </a:moveTo>
                      <a:lnTo>
                        <a:pt x="300" y="14"/>
                      </a:lnTo>
                      <a:lnTo>
                        <a:pt x="300" y="27"/>
                      </a:lnTo>
                      <a:lnTo>
                        <a:pt x="0" y="14"/>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35" name="Freeform 61"/>
                <p:cNvSpPr/>
                <p:nvPr/>
              </p:nvSpPr>
              <p:spPr bwMode="auto">
                <a:xfrm>
                  <a:off x="4165" y="2461"/>
                  <a:ext cx="300" cy="27"/>
                </a:xfrm>
                <a:custGeom>
                  <a:avLst/>
                  <a:gdLst>
                    <a:gd name="T0" fmla="*/ 1 w 300"/>
                    <a:gd name="T1" fmla="*/ 0 h 27"/>
                    <a:gd name="T2" fmla="*/ 300 w 300"/>
                    <a:gd name="T3" fmla="*/ 14 h 27"/>
                    <a:gd name="T4" fmla="*/ 300 w 300"/>
                    <a:gd name="T5" fmla="*/ 27 h 27"/>
                    <a:gd name="T6" fmla="*/ 299 w 300"/>
                    <a:gd name="T7" fmla="*/ 27 h 27"/>
                    <a:gd name="T8" fmla="*/ 0 w 300"/>
                    <a:gd name="T9" fmla="*/ 14 h 27"/>
                    <a:gd name="T10" fmla="*/ 1 w 300"/>
                    <a:gd name="T11" fmla="*/ 0 h 27"/>
                  </a:gdLst>
                  <a:ahLst/>
                  <a:cxnLst>
                    <a:cxn ang="0">
                      <a:pos x="T0" y="T1"/>
                    </a:cxn>
                    <a:cxn ang="0">
                      <a:pos x="T2" y="T3"/>
                    </a:cxn>
                    <a:cxn ang="0">
                      <a:pos x="T4" y="T5"/>
                    </a:cxn>
                    <a:cxn ang="0">
                      <a:pos x="T6" y="T7"/>
                    </a:cxn>
                    <a:cxn ang="0">
                      <a:pos x="T8" y="T9"/>
                    </a:cxn>
                    <a:cxn ang="0">
                      <a:pos x="T10" y="T11"/>
                    </a:cxn>
                  </a:cxnLst>
                  <a:rect l="0" t="0" r="r" b="b"/>
                  <a:pathLst>
                    <a:path w="300" h="27">
                      <a:moveTo>
                        <a:pt x="1" y="0"/>
                      </a:moveTo>
                      <a:lnTo>
                        <a:pt x="300" y="14"/>
                      </a:lnTo>
                      <a:lnTo>
                        <a:pt x="300" y="27"/>
                      </a:lnTo>
                      <a:lnTo>
                        <a:pt x="299" y="27"/>
                      </a:lnTo>
                      <a:lnTo>
                        <a:pt x="0" y="14"/>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36" name="Freeform 62"/>
                <p:cNvSpPr/>
                <p:nvPr/>
              </p:nvSpPr>
              <p:spPr bwMode="auto">
                <a:xfrm>
                  <a:off x="4164" y="2489"/>
                  <a:ext cx="300" cy="27"/>
                </a:xfrm>
                <a:custGeom>
                  <a:avLst/>
                  <a:gdLst>
                    <a:gd name="T0" fmla="*/ 0 w 300"/>
                    <a:gd name="T1" fmla="*/ 0 h 27"/>
                    <a:gd name="T2" fmla="*/ 300 w 300"/>
                    <a:gd name="T3" fmla="*/ 13 h 27"/>
                    <a:gd name="T4" fmla="*/ 299 w 300"/>
                    <a:gd name="T5" fmla="*/ 27 h 27"/>
                    <a:gd name="T6" fmla="*/ 0 w 300"/>
                    <a:gd name="T7" fmla="*/ 13 h 27"/>
                    <a:gd name="T8" fmla="*/ 0 w 300"/>
                    <a:gd name="T9" fmla="*/ 0 h 27"/>
                  </a:gdLst>
                  <a:ahLst/>
                  <a:cxnLst>
                    <a:cxn ang="0">
                      <a:pos x="T0" y="T1"/>
                    </a:cxn>
                    <a:cxn ang="0">
                      <a:pos x="T2" y="T3"/>
                    </a:cxn>
                    <a:cxn ang="0">
                      <a:pos x="T4" y="T5"/>
                    </a:cxn>
                    <a:cxn ang="0">
                      <a:pos x="T6" y="T7"/>
                    </a:cxn>
                    <a:cxn ang="0">
                      <a:pos x="T8" y="T9"/>
                    </a:cxn>
                  </a:cxnLst>
                  <a:rect l="0" t="0" r="r" b="b"/>
                  <a:pathLst>
                    <a:path w="300" h="27">
                      <a:moveTo>
                        <a:pt x="0" y="0"/>
                      </a:moveTo>
                      <a:lnTo>
                        <a:pt x="300" y="13"/>
                      </a:lnTo>
                      <a:lnTo>
                        <a:pt x="299" y="27"/>
                      </a:lnTo>
                      <a:lnTo>
                        <a:pt x="0" y="13"/>
                      </a:lnTo>
                      <a:lnTo>
                        <a:pt x="0"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37" name="Freeform 63"/>
                <p:cNvSpPr/>
                <p:nvPr/>
              </p:nvSpPr>
              <p:spPr bwMode="auto">
                <a:xfrm>
                  <a:off x="4163" y="2517"/>
                  <a:ext cx="300" cy="27"/>
                </a:xfrm>
                <a:custGeom>
                  <a:avLst/>
                  <a:gdLst>
                    <a:gd name="T0" fmla="*/ 0 w 300"/>
                    <a:gd name="T1" fmla="*/ 0 h 27"/>
                    <a:gd name="T2" fmla="*/ 300 w 300"/>
                    <a:gd name="T3" fmla="*/ 13 h 27"/>
                    <a:gd name="T4" fmla="*/ 299 w 300"/>
                    <a:gd name="T5" fmla="*/ 27 h 27"/>
                    <a:gd name="T6" fmla="*/ 0 w 300"/>
                    <a:gd name="T7" fmla="*/ 13 h 27"/>
                    <a:gd name="T8" fmla="*/ 0 w 300"/>
                    <a:gd name="T9" fmla="*/ 0 h 27"/>
                  </a:gdLst>
                  <a:ahLst/>
                  <a:cxnLst>
                    <a:cxn ang="0">
                      <a:pos x="T0" y="T1"/>
                    </a:cxn>
                    <a:cxn ang="0">
                      <a:pos x="T2" y="T3"/>
                    </a:cxn>
                    <a:cxn ang="0">
                      <a:pos x="T4" y="T5"/>
                    </a:cxn>
                    <a:cxn ang="0">
                      <a:pos x="T6" y="T7"/>
                    </a:cxn>
                    <a:cxn ang="0">
                      <a:pos x="T8" y="T9"/>
                    </a:cxn>
                  </a:cxnLst>
                  <a:rect l="0" t="0" r="r" b="b"/>
                  <a:pathLst>
                    <a:path w="300" h="27">
                      <a:moveTo>
                        <a:pt x="0" y="0"/>
                      </a:moveTo>
                      <a:lnTo>
                        <a:pt x="300" y="13"/>
                      </a:lnTo>
                      <a:lnTo>
                        <a:pt x="299" y="27"/>
                      </a:lnTo>
                      <a:lnTo>
                        <a:pt x="0" y="13"/>
                      </a:lnTo>
                      <a:lnTo>
                        <a:pt x="0"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38" name="Freeform 64"/>
                <p:cNvSpPr/>
                <p:nvPr/>
              </p:nvSpPr>
              <p:spPr bwMode="auto">
                <a:xfrm>
                  <a:off x="4161" y="2544"/>
                  <a:ext cx="301" cy="27"/>
                </a:xfrm>
                <a:custGeom>
                  <a:avLst/>
                  <a:gdLst>
                    <a:gd name="T0" fmla="*/ 1 w 301"/>
                    <a:gd name="T1" fmla="*/ 0 h 27"/>
                    <a:gd name="T2" fmla="*/ 301 w 301"/>
                    <a:gd name="T3" fmla="*/ 13 h 27"/>
                    <a:gd name="T4" fmla="*/ 300 w 301"/>
                    <a:gd name="T5" fmla="*/ 27 h 27"/>
                    <a:gd name="T6" fmla="*/ 0 w 301"/>
                    <a:gd name="T7" fmla="*/ 13 h 27"/>
                    <a:gd name="T8" fmla="*/ 1 w 301"/>
                    <a:gd name="T9" fmla="*/ 0 h 27"/>
                  </a:gdLst>
                  <a:ahLst/>
                  <a:cxnLst>
                    <a:cxn ang="0">
                      <a:pos x="T0" y="T1"/>
                    </a:cxn>
                    <a:cxn ang="0">
                      <a:pos x="T2" y="T3"/>
                    </a:cxn>
                    <a:cxn ang="0">
                      <a:pos x="T4" y="T5"/>
                    </a:cxn>
                    <a:cxn ang="0">
                      <a:pos x="T6" y="T7"/>
                    </a:cxn>
                    <a:cxn ang="0">
                      <a:pos x="T8" y="T9"/>
                    </a:cxn>
                  </a:cxnLst>
                  <a:rect l="0" t="0" r="r" b="b"/>
                  <a:pathLst>
                    <a:path w="301" h="27">
                      <a:moveTo>
                        <a:pt x="1" y="0"/>
                      </a:moveTo>
                      <a:lnTo>
                        <a:pt x="301" y="13"/>
                      </a:lnTo>
                      <a:lnTo>
                        <a:pt x="300" y="27"/>
                      </a:lnTo>
                      <a:lnTo>
                        <a:pt x="0" y="13"/>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39" name="Freeform 65"/>
                <p:cNvSpPr/>
                <p:nvPr/>
              </p:nvSpPr>
              <p:spPr bwMode="auto">
                <a:xfrm>
                  <a:off x="4160" y="2572"/>
                  <a:ext cx="300" cy="26"/>
                </a:xfrm>
                <a:custGeom>
                  <a:avLst/>
                  <a:gdLst>
                    <a:gd name="T0" fmla="*/ 1 w 300"/>
                    <a:gd name="T1" fmla="*/ 0 h 26"/>
                    <a:gd name="T2" fmla="*/ 300 w 300"/>
                    <a:gd name="T3" fmla="*/ 13 h 26"/>
                    <a:gd name="T4" fmla="*/ 300 w 300"/>
                    <a:gd name="T5" fmla="*/ 26 h 26"/>
                    <a:gd name="T6" fmla="*/ 0 w 300"/>
                    <a:gd name="T7" fmla="*/ 13 h 26"/>
                    <a:gd name="T8" fmla="*/ 1 w 300"/>
                    <a:gd name="T9" fmla="*/ 0 h 26"/>
                  </a:gdLst>
                  <a:ahLst/>
                  <a:cxnLst>
                    <a:cxn ang="0">
                      <a:pos x="T0" y="T1"/>
                    </a:cxn>
                    <a:cxn ang="0">
                      <a:pos x="T2" y="T3"/>
                    </a:cxn>
                    <a:cxn ang="0">
                      <a:pos x="T4" y="T5"/>
                    </a:cxn>
                    <a:cxn ang="0">
                      <a:pos x="T6" y="T7"/>
                    </a:cxn>
                    <a:cxn ang="0">
                      <a:pos x="T8" y="T9"/>
                    </a:cxn>
                  </a:cxnLst>
                  <a:rect l="0" t="0" r="r" b="b"/>
                  <a:pathLst>
                    <a:path w="300" h="26">
                      <a:moveTo>
                        <a:pt x="1" y="0"/>
                      </a:moveTo>
                      <a:lnTo>
                        <a:pt x="300" y="13"/>
                      </a:lnTo>
                      <a:lnTo>
                        <a:pt x="300" y="26"/>
                      </a:lnTo>
                      <a:lnTo>
                        <a:pt x="0" y="13"/>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40" name="Freeform 66"/>
                <p:cNvSpPr/>
                <p:nvPr/>
              </p:nvSpPr>
              <p:spPr bwMode="auto">
                <a:xfrm>
                  <a:off x="4159" y="2599"/>
                  <a:ext cx="300" cy="27"/>
                </a:xfrm>
                <a:custGeom>
                  <a:avLst/>
                  <a:gdLst>
                    <a:gd name="T0" fmla="*/ 1 w 300"/>
                    <a:gd name="T1" fmla="*/ 0 h 27"/>
                    <a:gd name="T2" fmla="*/ 300 w 300"/>
                    <a:gd name="T3" fmla="*/ 14 h 27"/>
                    <a:gd name="T4" fmla="*/ 300 w 300"/>
                    <a:gd name="T5" fmla="*/ 27 h 27"/>
                    <a:gd name="T6" fmla="*/ 0 w 300"/>
                    <a:gd name="T7" fmla="*/ 14 h 27"/>
                    <a:gd name="T8" fmla="*/ 1 w 300"/>
                    <a:gd name="T9" fmla="*/ 0 h 27"/>
                  </a:gdLst>
                  <a:ahLst/>
                  <a:cxnLst>
                    <a:cxn ang="0">
                      <a:pos x="T0" y="T1"/>
                    </a:cxn>
                    <a:cxn ang="0">
                      <a:pos x="T2" y="T3"/>
                    </a:cxn>
                    <a:cxn ang="0">
                      <a:pos x="T4" y="T5"/>
                    </a:cxn>
                    <a:cxn ang="0">
                      <a:pos x="T6" y="T7"/>
                    </a:cxn>
                    <a:cxn ang="0">
                      <a:pos x="T8" y="T9"/>
                    </a:cxn>
                  </a:cxnLst>
                  <a:rect l="0" t="0" r="r" b="b"/>
                  <a:pathLst>
                    <a:path w="300" h="27">
                      <a:moveTo>
                        <a:pt x="1" y="0"/>
                      </a:moveTo>
                      <a:lnTo>
                        <a:pt x="300" y="14"/>
                      </a:lnTo>
                      <a:lnTo>
                        <a:pt x="300" y="27"/>
                      </a:lnTo>
                      <a:lnTo>
                        <a:pt x="0" y="14"/>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41" name="Freeform 67"/>
                <p:cNvSpPr/>
                <p:nvPr/>
              </p:nvSpPr>
              <p:spPr bwMode="auto">
                <a:xfrm>
                  <a:off x="4158" y="2627"/>
                  <a:ext cx="300" cy="27"/>
                </a:xfrm>
                <a:custGeom>
                  <a:avLst/>
                  <a:gdLst>
                    <a:gd name="T0" fmla="*/ 0 w 300"/>
                    <a:gd name="T1" fmla="*/ 0 h 27"/>
                    <a:gd name="T2" fmla="*/ 300 w 300"/>
                    <a:gd name="T3" fmla="*/ 14 h 27"/>
                    <a:gd name="T4" fmla="*/ 299 w 300"/>
                    <a:gd name="T5" fmla="*/ 27 h 27"/>
                    <a:gd name="T6" fmla="*/ 0 w 300"/>
                    <a:gd name="T7" fmla="*/ 14 h 27"/>
                    <a:gd name="T8" fmla="*/ 0 w 300"/>
                    <a:gd name="T9" fmla="*/ 0 h 27"/>
                  </a:gdLst>
                  <a:ahLst/>
                  <a:cxnLst>
                    <a:cxn ang="0">
                      <a:pos x="T0" y="T1"/>
                    </a:cxn>
                    <a:cxn ang="0">
                      <a:pos x="T2" y="T3"/>
                    </a:cxn>
                    <a:cxn ang="0">
                      <a:pos x="T4" y="T5"/>
                    </a:cxn>
                    <a:cxn ang="0">
                      <a:pos x="T6" y="T7"/>
                    </a:cxn>
                    <a:cxn ang="0">
                      <a:pos x="T8" y="T9"/>
                    </a:cxn>
                  </a:cxnLst>
                  <a:rect l="0" t="0" r="r" b="b"/>
                  <a:pathLst>
                    <a:path w="300" h="27">
                      <a:moveTo>
                        <a:pt x="0" y="0"/>
                      </a:moveTo>
                      <a:lnTo>
                        <a:pt x="300" y="14"/>
                      </a:lnTo>
                      <a:lnTo>
                        <a:pt x="299" y="27"/>
                      </a:lnTo>
                      <a:lnTo>
                        <a:pt x="0" y="14"/>
                      </a:lnTo>
                      <a:lnTo>
                        <a:pt x="0"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42" name="Freeform 68"/>
                <p:cNvSpPr/>
                <p:nvPr/>
              </p:nvSpPr>
              <p:spPr bwMode="auto">
                <a:xfrm>
                  <a:off x="4157" y="2654"/>
                  <a:ext cx="300" cy="27"/>
                </a:xfrm>
                <a:custGeom>
                  <a:avLst/>
                  <a:gdLst>
                    <a:gd name="T0" fmla="*/ 0 w 300"/>
                    <a:gd name="T1" fmla="*/ 0 h 27"/>
                    <a:gd name="T2" fmla="*/ 300 w 300"/>
                    <a:gd name="T3" fmla="*/ 14 h 27"/>
                    <a:gd name="T4" fmla="*/ 299 w 300"/>
                    <a:gd name="T5" fmla="*/ 27 h 27"/>
                    <a:gd name="T6" fmla="*/ 0 w 300"/>
                    <a:gd name="T7" fmla="*/ 14 h 27"/>
                    <a:gd name="T8" fmla="*/ 0 w 300"/>
                    <a:gd name="T9" fmla="*/ 0 h 27"/>
                  </a:gdLst>
                  <a:ahLst/>
                  <a:cxnLst>
                    <a:cxn ang="0">
                      <a:pos x="T0" y="T1"/>
                    </a:cxn>
                    <a:cxn ang="0">
                      <a:pos x="T2" y="T3"/>
                    </a:cxn>
                    <a:cxn ang="0">
                      <a:pos x="T4" y="T5"/>
                    </a:cxn>
                    <a:cxn ang="0">
                      <a:pos x="T6" y="T7"/>
                    </a:cxn>
                    <a:cxn ang="0">
                      <a:pos x="T8" y="T9"/>
                    </a:cxn>
                  </a:cxnLst>
                  <a:rect l="0" t="0" r="r" b="b"/>
                  <a:pathLst>
                    <a:path w="300" h="27">
                      <a:moveTo>
                        <a:pt x="0" y="0"/>
                      </a:moveTo>
                      <a:lnTo>
                        <a:pt x="300" y="14"/>
                      </a:lnTo>
                      <a:lnTo>
                        <a:pt x="299" y="27"/>
                      </a:lnTo>
                      <a:lnTo>
                        <a:pt x="0" y="14"/>
                      </a:lnTo>
                      <a:lnTo>
                        <a:pt x="0"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43" name="Freeform 69"/>
                <p:cNvSpPr/>
                <p:nvPr/>
              </p:nvSpPr>
              <p:spPr bwMode="auto">
                <a:xfrm>
                  <a:off x="4155" y="2682"/>
                  <a:ext cx="301" cy="27"/>
                </a:xfrm>
                <a:custGeom>
                  <a:avLst/>
                  <a:gdLst>
                    <a:gd name="T0" fmla="*/ 1 w 301"/>
                    <a:gd name="T1" fmla="*/ 0 h 27"/>
                    <a:gd name="T2" fmla="*/ 301 w 301"/>
                    <a:gd name="T3" fmla="*/ 14 h 27"/>
                    <a:gd name="T4" fmla="*/ 299 w 301"/>
                    <a:gd name="T5" fmla="*/ 27 h 27"/>
                    <a:gd name="T6" fmla="*/ 0 w 301"/>
                    <a:gd name="T7" fmla="*/ 14 h 27"/>
                    <a:gd name="T8" fmla="*/ 1 w 301"/>
                    <a:gd name="T9" fmla="*/ 0 h 27"/>
                  </a:gdLst>
                  <a:ahLst/>
                  <a:cxnLst>
                    <a:cxn ang="0">
                      <a:pos x="T0" y="T1"/>
                    </a:cxn>
                    <a:cxn ang="0">
                      <a:pos x="T2" y="T3"/>
                    </a:cxn>
                    <a:cxn ang="0">
                      <a:pos x="T4" y="T5"/>
                    </a:cxn>
                    <a:cxn ang="0">
                      <a:pos x="T6" y="T7"/>
                    </a:cxn>
                    <a:cxn ang="0">
                      <a:pos x="T8" y="T9"/>
                    </a:cxn>
                  </a:cxnLst>
                  <a:rect l="0" t="0" r="r" b="b"/>
                  <a:pathLst>
                    <a:path w="301" h="27">
                      <a:moveTo>
                        <a:pt x="1" y="0"/>
                      </a:moveTo>
                      <a:lnTo>
                        <a:pt x="301" y="14"/>
                      </a:lnTo>
                      <a:lnTo>
                        <a:pt x="299" y="27"/>
                      </a:lnTo>
                      <a:lnTo>
                        <a:pt x="0" y="14"/>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44" name="Freeform 70"/>
                <p:cNvSpPr/>
                <p:nvPr/>
              </p:nvSpPr>
              <p:spPr bwMode="auto">
                <a:xfrm>
                  <a:off x="4154" y="2710"/>
                  <a:ext cx="299" cy="27"/>
                </a:xfrm>
                <a:custGeom>
                  <a:avLst/>
                  <a:gdLst>
                    <a:gd name="T0" fmla="*/ 1 w 299"/>
                    <a:gd name="T1" fmla="*/ 0 h 27"/>
                    <a:gd name="T2" fmla="*/ 299 w 299"/>
                    <a:gd name="T3" fmla="*/ 13 h 27"/>
                    <a:gd name="T4" fmla="*/ 299 w 299"/>
                    <a:gd name="T5" fmla="*/ 27 h 27"/>
                    <a:gd name="T6" fmla="*/ 0 w 299"/>
                    <a:gd name="T7" fmla="*/ 13 h 27"/>
                    <a:gd name="T8" fmla="*/ 1 w 299"/>
                    <a:gd name="T9" fmla="*/ 0 h 27"/>
                  </a:gdLst>
                  <a:ahLst/>
                  <a:cxnLst>
                    <a:cxn ang="0">
                      <a:pos x="T0" y="T1"/>
                    </a:cxn>
                    <a:cxn ang="0">
                      <a:pos x="T2" y="T3"/>
                    </a:cxn>
                    <a:cxn ang="0">
                      <a:pos x="T4" y="T5"/>
                    </a:cxn>
                    <a:cxn ang="0">
                      <a:pos x="T6" y="T7"/>
                    </a:cxn>
                    <a:cxn ang="0">
                      <a:pos x="T8" y="T9"/>
                    </a:cxn>
                  </a:cxnLst>
                  <a:rect l="0" t="0" r="r" b="b"/>
                  <a:pathLst>
                    <a:path w="299" h="27">
                      <a:moveTo>
                        <a:pt x="1" y="0"/>
                      </a:moveTo>
                      <a:lnTo>
                        <a:pt x="299" y="13"/>
                      </a:lnTo>
                      <a:lnTo>
                        <a:pt x="299" y="27"/>
                      </a:lnTo>
                      <a:lnTo>
                        <a:pt x="0" y="13"/>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45" name="Freeform 71"/>
                <p:cNvSpPr/>
                <p:nvPr/>
              </p:nvSpPr>
              <p:spPr bwMode="auto">
                <a:xfrm>
                  <a:off x="4153" y="2738"/>
                  <a:ext cx="299" cy="27"/>
                </a:xfrm>
                <a:custGeom>
                  <a:avLst/>
                  <a:gdLst>
                    <a:gd name="T0" fmla="*/ 1 w 299"/>
                    <a:gd name="T1" fmla="*/ 0 h 27"/>
                    <a:gd name="T2" fmla="*/ 299 w 299"/>
                    <a:gd name="T3" fmla="*/ 13 h 27"/>
                    <a:gd name="T4" fmla="*/ 299 w 299"/>
                    <a:gd name="T5" fmla="*/ 27 h 27"/>
                    <a:gd name="T6" fmla="*/ 0 w 299"/>
                    <a:gd name="T7" fmla="*/ 13 h 27"/>
                    <a:gd name="T8" fmla="*/ 1 w 299"/>
                    <a:gd name="T9" fmla="*/ 0 h 27"/>
                  </a:gdLst>
                  <a:ahLst/>
                  <a:cxnLst>
                    <a:cxn ang="0">
                      <a:pos x="T0" y="T1"/>
                    </a:cxn>
                    <a:cxn ang="0">
                      <a:pos x="T2" y="T3"/>
                    </a:cxn>
                    <a:cxn ang="0">
                      <a:pos x="T4" y="T5"/>
                    </a:cxn>
                    <a:cxn ang="0">
                      <a:pos x="T6" y="T7"/>
                    </a:cxn>
                    <a:cxn ang="0">
                      <a:pos x="T8" y="T9"/>
                    </a:cxn>
                  </a:cxnLst>
                  <a:rect l="0" t="0" r="r" b="b"/>
                  <a:pathLst>
                    <a:path w="299" h="27">
                      <a:moveTo>
                        <a:pt x="1" y="0"/>
                      </a:moveTo>
                      <a:lnTo>
                        <a:pt x="299" y="13"/>
                      </a:lnTo>
                      <a:lnTo>
                        <a:pt x="299" y="27"/>
                      </a:lnTo>
                      <a:lnTo>
                        <a:pt x="0" y="13"/>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46" name="Freeform 72"/>
                <p:cNvSpPr/>
                <p:nvPr/>
              </p:nvSpPr>
              <p:spPr bwMode="auto">
                <a:xfrm>
                  <a:off x="4152" y="2765"/>
                  <a:ext cx="299" cy="28"/>
                </a:xfrm>
                <a:custGeom>
                  <a:avLst/>
                  <a:gdLst>
                    <a:gd name="T0" fmla="*/ 0 w 299"/>
                    <a:gd name="T1" fmla="*/ 0 h 28"/>
                    <a:gd name="T2" fmla="*/ 299 w 299"/>
                    <a:gd name="T3" fmla="*/ 13 h 28"/>
                    <a:gd name="T4" fmla="*/ 298 w 299"/>
                    <a:gd name="T5" fmla="*/ 28 h 28"/>
                    <a:gd name="T6" fmla="*/ 0 w 299"/>
                    <a:gd name="T7" fmla="*/ 14 h 28"/>
                    <a:gd name="T8" fmla="*/ 0 w 299"/>
                    <a:gd name="T9" fmla="*/ 0 h 28"/>
                  </a:gdLst>
                  <a:ahLst/>
                  <a:cxnLst>
                    <a:cxn ang="0">
                      <a:pos x="T0" y="T1"/>
                    </a:cxn>
                    <a:cxn ang="0">
                      <a:pos x="T2" y="T3"/>
                    </a:cxn>
                    <a:cxn ang="0">
                      <a:pos x="T4" y="T5"/>
                    </a:cxn>
                    <a:cxn ang="0">
                      <a:pos x="T6" y="T7"/>
                    </a:cxn>
                    <a:cxn ang="0">
                      <a:pos x="T8" y="T9"/>
                    </a:cxn>
                  </a:cxnLst>
                  <a:rect l="0" t="0" r="r" b="b"/>
                  <a:pathLst>
                    <a:path w="299" h="28">
                      <a:moveTo>
                        <a:pt x="0" y="0"/>
                      </a:moveTo>
                      <a:lnTo>
                        <a:pt x="299" y="13"/>
                      </a:lnTo>
                      <a:lnTo>
                        <a:pt x="298" y="28"/>
                      </a:lnTo>
                      <a:lnTo>
                        <a:pt x="0" y="14"/>
                      </a:lnTo>
                      <a:lnTo>
                        <a:pt x="0"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47" name="Freeform 73"/>
                <p:cNvSpPr/>
                <p:nvPr/>
              </p:nvSpPr>
              <p:spPr bwMode="auto">
                <a:xfrm>
                  <a:off x="4151" y="2793"/>
                  <a:ext cx="299" cy="26"/>
                </a:xfrm>
                <a:custGeom>
                  <a:avLst/>
                  <a:gdLst>
                    <a:gd name="T0" fmla="*/ 0 w 299"/>
                    <a:gd name="T1" fmla="*/ 0 h 26"/>
                    <a:gd name="T2" fmla="*/ 299 w 299"/>
                    <a:gd name="T3" fmla="*/ 13 h 26"/>
                    <a:gd name="T4" fmla="*/ 298 w 299"/>
                    <a:gd name="T5" fmla="*/ 26 h 26"/>
                    <a:gd name="T6" fmla="*/ 0 w 299"/>
                    <a:gd name="T7" fmla="*/ 13 h 26"/>
                    <a:gd name="T8" fmla="*/ 0 w 299"/>
                    <a:gd name="T9" fmla="*/ 0 h 26"/>
                  </a:gdLst>
                  <a:ahLst/>
                  <a:cxnLst>
                    <a:cxn ang="0">
                      <a:pos x="T0" y="T1"/>
                    </a:cxn>
                    <a:cxn ang="0">
                      <a:pos x="T2" y="T3"/>
                    </a:cxn>
                    <a:cxn ang="0">
                      <a:pos x="T4" y="T5"/>
                    </a:cxn>
                    <a:cxn ang="0">
                      <a:pos x="T6" y="T7"/>
                    </a:cxn>
                    <a:cxn ang="0">
                      <a:pos x="T8" y="T9"/>
                    </a:cxn>
                  </a:cxnLst>
                  <a:rect l="0" t="0" r="r" b="b"/>
                  <a:pathLst>
                    <a:path w="299" h="26">
                      <a:moveTo>
                        <a:pt x="0" y="0"/>
                      </a:moveTo>
                      <a:lnTo>
                        <a:pt x="299" y="13"/>
                      </a:lnTo>
                      <a:lnTo>
                        <a:pt x="298" y="26"/>
                      </a:lnTo>
                      <a:lnTo>
                        <a:pt x="0" y="13"/>
                      </a:lnTo>
                      <a:lnTo>
                        <a:pt x="0"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48" name="Freeform 74"/>
                <p:cNvSpPr/>
                <p:nvPr/>
              </p:nvSpPr>
              <p:spPr bwMode="auto">
                <a:xfrm>
                  <a:off x="4149" y="2821"/>
                  <a:ext cx="300" cy="26"/>
                </a:xfrm>
                <a:custGeom>
                  <a:avLst/>
                  <a:gdLst>
                    <a:gd name="T0" fmla="*/ 1 w 300"/>
                    <a:gd name="T1" fmla="*/ 0 h 26"/>
                    <a:gd name="T2" fmla="*/ 300 w 300"/>
                    <a:gd name="T3" fmla="*/ 13 h 26"/>
                    <a:gd name="T4" fmla="*/ 299 w 300"/>
                    <a:gd name="T5" fmla="*/ 26 h 26"/>
                    <a:gd name="T6" fmla="*/ 0 w 300"/>
                    <a:gd name="T7" fmla="*/ 13 h 26"/>
                    <a:gd name="T8" fmla="*/ 1 w 300"/>
                    <a:gd name="T9" fmla="*/ 0 h 26"/>
                  </a:gdLst>
                  <a:ahLst/>
                  <a:cxnLst>
                    <a:cxn ang="0">
                      <a:pos x="T0" y="T1"/>
                    </a:cxn>
                    <a:cxn ang="0">
                      <a:pos x="T2" y="T3"/>
                    </a:cxn>
                    <a:cxn ang="0">
                      <a:pos x="T4" y="T5"/>
                    </a:cxn>
                    <a:cxn ang="0">
                      <a:pos x="T6" y="T7"/>
                    </a:cxn>
                    <a:cxn ang="0">
                      <a:pos x="T8" y="T9"/>
                    </a:cxn>
                  </a:cxnLst>
                  <a:rect l="0" t="0" r="r" b="b"/>
                  <a:pathLst>
                    <a:path w="300" h="26">
                      <a:moveTo>
                        <a:pt x="1" y="0"/>
                      </a:moveTo>
                      <a:lnTo>
                        <a:pt x="300" y="13"/>
                      </a:lnTo>
                      <a:lnTo>
                        <a:pt x="299" y="26"/>
                      </a:lnTo>
                      <a:lnTo>
                        <a:pt x="0" y="13"/>
                      </a:lnTo>
                      <a:lnTo>
                        <a:pt x="1" y="0"/>
                      </a:lnTo>
                      <a:close/>
                    </a:path>
                  </a:pathLst>
                </a:custGeom>
                <a:solidFill>
                  <a:srgbClr val="D5D4D5"/>
                </a:solidFill>
                <a:ln w="0">
                  <a:solidFill>
                    <a:srgbClr val="D5D4D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49" name="Freeform 75"/>
                <p:cNvSpPr/>
                <p:nvPr/>
              </p:nvSpPr>
              <p:spPr bwMode="auto">
                <a:xfrm>
                  <a:off x="3641" y="2624"/>
                  <a:ext cx="361" cy="556"/>
                </a:xfrm>
                <a:custGeom>
                  <a:avLst/>
                  <a:gdLst>
                    <a:gd name="T0" fmla="*/ 284 w 361"/>
                    <a:gd name="T1" fmla="*/ 0 h 556"/>
                    <a:gd name="T2" fmla="*/ 295 w 361"/>
                    <a:gd name="T3" fmla="*/ 0 h 556"/>
                    <a:gd name="T4" fmla="*/ 305 w 361"/>
                    <a:gd name="T5" fmla="*/ 2 h 556"/>
                    <a:gd name="T6" fmla="*/ 314 w 361"/>
                    <a:gd name="T7" fmla="*/ 4 h 556"/>
                    <a:gd name="T8" fmla="*/ 321 w 361"/>
                    <a:gd name="T9" fmla="*/ 8 h 556"/>
                    <a:gd name="T10" fmla="*/ 325 w 361"/>
                    <a:gd name="T11" fmla="*/ 10 h 556"/>
                    <a:gd name="T12" fmla="*/ 327 w 361"/>
                    <a:gd name="T13" fmla="*/ 11 h 556"/>
                    <a:gd name="T14" fmla="*/ 328 w 361"/>
                    <a:gd name="T15" fmla="*/ 11 h 556"/>
                    <a:gd name="T16" fmla="*/ 332 w 361"/>
                    <a:gd name="T17" fmla="*/ 14 h 556"/>
                    <a:gd name="T18" fmla="*/ 337 w 361"/>
                    <a:gd name="T19" fmla="*/ 17 h 556"/>
                    <a:gd name="T20" fmla="*/ 344 w 361"/>
                    <a:gd name="T21" fmla="*/ 23 h 556"/>
                    <a:gd name="T22" fmla="*/ 350 w 361"/>
                    <a:gd name="T23" fmla="*/ 30 h 556"/>
                    <a:gd name="T24" fmla="*/ 356 w 361"/>
                    <a:gd name="T25" fmla="*/ 41 h 556"/>
                    <a:gd name="T26" fmla="*/ 360 w 361"/>
                    <a:gd name="T27" fmla="*/ 52 h 556"/>
                    <a:gd name="T28" fmla="*/ 361 w 361"/>
                    <a:gd name="T29" fmla="*/ 66 h 556"/>
                    <a:gd name="T30" fmla="*/ 360 w 361"/>
                    <a:gd name="T31" fmla="*/ 84 h 556"/>
                    <a:gd name="T32" fmla="*/ 355 w 361"/>
                    <a:gd name="T33" fmla="*/ 104 h 556"/>
                    <a:gd name="T34" fmla="*/ 347 w 361"/>
                    <a:gd name="T35" fmla="*/ 132 h 556"/>
                    <a:gd name="T36" fmla="*/ 342 w 361"/>
                    <a:gd name="T37" fmla="*/ 158 h 556"/>
                    <a:gd name="T38" fmla="*/ 337 w 361"/>
                    <a:gd name="T39" fmla="*/ 182 h 556"/>
                    <a:gd name="T40" fmla="*/ 335 w 361"/>
                    <a:gd name="T41" fmla="*/ 204 h 556"/>
                    <a:gd name="T42" fmla="*/ 332 w 361"/>
                    <a:gd name="T43" fmla="*/ 224 h 556"/>
                    <a:gd name="T44" fmla="*/ 328 w 361"/>
                    <a:gd name="T45" fmla="*/ 244 h 556"/>
                    <a:gd name="T46" fmla="*/ 323 w 361"/>
                    <a:gd name="T47" fmla="*/ 262 h 556"/>
                    <a:gd name="T48" fmla="*/ 313 w 361"/>
                    <a:gd name="T49" fmla="*/ 287 h 556"/>
                    <a:gd name="T50" fmla="*/ 301 w 361"/>
                    <a:gd name="T51" fmla="*/ 318 h 556"/>
                    <a:gd name="T52" fmla="*/ 290 w 361"/>
                    <a:gd name="T53" fmla="*/ 352 h 556"/>
                    <a:gd name="T54" fmla="*/ 279 w 361"/>
                    <a:gd name="T55" fmla="*/ 389 h 556"/>
                    <a:gd name="T56" fmla="*/ 267 w 361"/>
                    <a:gd name="T57" fmla="*/ 426 h 556"/>
                    <a:gd name="T58" fmla="*/ 256 w 361"/>
                    <a:gd name="T59" fmla="*/ 462 h 556"/>
                    <a:gd name="T60" fmla="*/ 247 w 361"/>
                    <a:gd name="T61" fmla="*/ 497 h 556"/>
                    <a:gd name="T62" fmla="*/ 238 w 361"/>
                    <a:gd name="T63" fmla="*/ 528 h 556"/>
                    <a:gd name="T64" fmla="*/ 232 w 361"/>
                    <a:gd name="T65" fmla="*/ 556 h 556"/>
                    <a:gd name="T66" fmla="*/ 0 w 361"/>
                    <a:gd name="T67" fmla="*/ 450 h 556"/>
                    <a:gd name="T68" fmla="*/ 52 w 361"/>
                    <a:gd name="T69" fmla="*/ 281 h 556"/>
                    <a:gd name="T70" fmla="*/ 72 w 361"/>
                    <a:gd name="T71" fmla="*/ 283 h 556"/>
                    <a:gd name="T72" fmla="*/ 92 w 361"/>
                    <a:gd name="T73" fmla="*/ 284 h 556"/>
                    <a:gd name="T74" fmla="*/ 108 w 361"/>
                    <a:gd name="T75" fmla="*/ 284 h 556"/>
                    <a:gd name="T76" fmla="*/ 123 w 361"/>
                    <a:gd name="T77" fmla="*/ 283 h 556"/>
                    <a:gd name="T78" fmla="*/ 131 w 361"/>
                    <a:gd name="T79" fmla="*/ 283 h 556"/>
                    <a:gd name="T80" fmla="*/ 135 w 361"/>
                    <a:gd name="T81" fmla="*/ 283 h 556"/>
                    <a:gd name="T82" fmla="*/ 153 w 361"/>
                    <a:gd name="T83" fmla="*/ 258 h 556"/>
                    <a:gd name="T84" fmla="*/ 168 w 361"/>
                    <a:gd name="T85" fmla="*/ 237 h 556"/>
                    <a:gd name="T86" fmla="*/ 180 w 361"/>
                    <a:gd name="T87" fmla="*/ 218 h 556"/>
                    <a:gd name="T88" fmla="*/ 190 w 361"/>
                    <a:gd name="T89" fmla="*/ 204 h 556"/>
                    <a:gd name="T90" fmla="*/ 197 w 361"/>
                    <a:gd name="T91" fmla="*/ 192 h 556"/>
                    <a:gd name="T92" fmla="*/ 202 w 361"/>
                    <a:gd name="T93" fmla="*/ 184 h 556"/>
                    <a:gd name="T94" fmla="*/ 205 w 361"/>
                    <a:gd name="T95" fmla="*/ 179 h 556"/>
                    <a:gd name="T96" fmla="*/ 206 w 361"/>
                    <a:gd name="T97" fmla="*/ 177 h 556"/>
                    <a:gd name="T98" fmla="*/ 206 w 361"/>
                    <a:gd name="T99" fmla="*/ 174 h 556"/>
                    <a:gd name="T100" fmla="*/ 207 w 361"/>
                    <a:gd name="T101" fmla="*/ 166 h 556"/>
                    <a:gd name="T102" fmla="*/ 209 w 361"/>
                    <a:gd name="T103" fmla="*/ 152 h 556"/>
                    <a:gd name="T104" fmla="*/ 212 w 361"/>
                    <a:gd name="T105" fmla="*/ 132 h 556"/>
                    <a:gd name="T106" fmla="*/ 218 w 361"/>
                    <a:gd name="T107" fmla="*/ 109 h 556"/>
                    <a:gd name="T108" fmla="*/ 224 w 361"/>
                    <a:gd name="T109" fmla="*/ 81 h 556"/>
                    <a:gd name="T110" fmla="*/ 234 w 361"/>
                    <a:gd name="T111" fmla="*/ 49 h 556"/>
                    <a:gd name="T112" fmla="*/ 241 w 361"/>
                    <a:gd name="T113" fmla="*/ 30 h 556"/>
                    <a:gd name="T114" fmla="*/ 251 w 361"/>
                    <a:gd name="T115" fmla="*/ 17 h 556"/>
                    <a:gd name="T116" fmla="*/ 261 w 361"/>
                    <a:gd name="T117" fmla="*/ 8 h 556"/>
                    <a:gd name="T118" fmla="*/ 272 w 361"/>
                    <a:gd name="T119" fmla="*/ 2 h 556"/>
                    <a:gd name="T120" fmla="*/ 284 w 361"/>
                    <a:gd name="T121"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1" h="556">
                      <a:moveTo>
                        <a:pt x="284" y="0"/>
                      </a:moveTo>
                      <a:lnTo>
                        <a:pt x="295" y="0"/>
                      </a:lnTo>
                      <a:lnTo>
                        <a:pt x="305" y="2"/>
                      </a:lnTo>
                      <a:lnTo>
                        <a:pt x="314" y="4"/>
                      </a:lnTo>
                      <a:lnTo>
                        <a:pt x="321" y="8"/>
                      </a:lnTo>
                      <a:lnTo>
                        <a:pt x="325" y="10"/>
                      </a:lnTo>
                      <a:lnTo>
                        <a:pt x="327" y="11"/>
                      </a:lnTo>
                      <a:lnTo>
                        <a:pt x="328" y="11"/>
                      </a:lnTo>
                      <a:lnTo>
                        <a:pt x="332" y="14"/>
                      </a:lnTo>
                      <a:lnTo>
                        <a:pt x="337" y="17"/>
                      </a:lnTo>
                      <a:lnTo>
                        <a:pt x="344" y="23"/>
                      </a:lnTo>
                      <a:lnTo>
                        <a:pt x="350" y="30"/>
                      </a:lnTo>
                      <a:lnTo>
                        <a:pt x="356" y="41"/>
                      </a:lnTo>
                      <a:lnTo>
                        <a:pt x="360" y="52"/>
                      </a:lnTo>
                      <a:lnTo>
                        <a:pt x="361" y="66"/>
                      </a:lnTo>
                      <a:lnTo>
                        <a:pt x="360" y="84"/>
                      </a:lnTo>
                      <a:lnTo>
                        <a:pt x="355" y="104"/>
                      </a:lnTo>
                      <a:lnTo>
                        <a:pt x="347" y="132"/>
                      </a:lnTo>
                      <a:lnTo>
                        <a:pt x="342" y="158"/>
                      </a:lnTo>
                      <a:lnTo>
                        <a:pt x="337" y="182"/>
                      </a:lnTo>
                      <a:lnTo>
                        <a:pt x="335" y="204"/>
                      </a:lnTo>
                      <a:lnTo>
                        <a:pt x="332" y="224"/>
                      </a:lnTo>
                      <a:lnTo>
                        <a:pt x="328" y="244"/>
                      </a:lnTo>
                      <a:lnTo>
                        <a:pt x="323" y="262"/>
                      </a:lnTo>
                      <a:lnTo>
                        <a:pt x="313" y="287"/>
                      </a:lnTo>
                      <a:lnTo>
                        <a:pt x="301" y="318"/>
                      </a:lnTo>
                      <a:lnTo>
                        <a:pt x="290" y="352"/>
                      </a:lnTo>
                      <a:lnTo>
                        <a:pt x="279" y="389"/>
                      </a:lnTo>
                      <a:lnTo>
                        <a:pt x="267" y="426"/>
                      </a:lnTo>
                      <a:lnTo>
                        <a:pt x="256" y="462"/>
                      </a:lnTo>
                      <a:lnTo>
                        <a:pt x="247" y="497"/>
                      </a:lnTo>
                      <a:lnTo>
                        <a:pt x="238" y="528"/>
                      </a:lnTo>
                      <a:lnTo>
                        <a:pt x="232" y="556"/>
                      </a:lnTo>
                      <a:lnTo>
                        <a:pt x="0" y="450"/>
                      </a:lnTo>
                      <a:lnTo>
                        <a:pt x="52" y="281"/>
                      </a:lnTo>
                      <a:lnTo>
                        <a:pt x="72" y="283"/>
                      </a:lnTo>
                      <a:lnTo>
                        <a:pt x="92" y="284"/>
                      </a:lnTo>
                      <a:lnTo>
                        <a:pt x="108" y="284"/>
                      </a:lnTo>
                      <a:lnTo>
                        <a:pt x="123" y="283"/>
                      </a:lnTo>
                      <a:lnTo>
                        <a:pt x="131" y="283"/>
                      </a:lnTo>
                      <a:lnTo>
                        <a:pt x="135" y="283"/>
                      </a:lnTo>
                      <a:lnTo>
                        <a:pt x="153" y="258"/>
                      </a:lnTo>
                      <a:lnTo>
                        <a:pt x="168" y="237"/>
                      </a:lnTo>
                      <a:lnTo>
                        <a:pt x="180" y="218"/>
                      </a:lnTo>
                      <a:lnTo>
                        <a:pt x="190" y="204"/>
                      </a:lnTo>
                      <a:lnTo>
                        <a:pt x="197" y="192"/>
                      </a:lnTo>
                      <a:lnTo>
                        <a:pt x="202" y="184"/>
                      </a:lnTo>
                      <a:lnTo>
                        <a:pt x="205" y="179"/>
                      </a:lnTo>
                      <a:lnTo>
                        <a:pt x="206" y="177"/>
                      </a:lnTo>
                      <a:lnTo>
                        <a:pt x="206" y="174"/>
                      </a:lnTo>
                      <a:lnTo>
                        <a:pt x="207" y="166"/>
                      </a:lnTo>
                      <a:lnTo>
                        <a:pt x="209" y="152"/>
                      </a:lnTo>
                      <a:lnTo>
                        <a:pt x="212" y="132"/>
                      </a:lnTo>
                      <a:lnTo>
                        <a:pt x="218" y="109"/>
                      </a:lnTo>
                      <a:lnTo>
                        <a:pt x="224" y="81"/>
                      </a:lnTo>
                      <a:lnTo>
                        <a:pt x="234" y="49"/>
                      </a:lnTo>
                      <a:lnTo>
                        <a:pt x="241" y="30"/>
                      </a:lnTo>
                      <a:lnTo>
                        <a:pt x="251" y="17"/>
                      </a:lnTo>
                      <a:lnTo>
                        <a:pt x="261" y="8"/>
                      </a:lnTo>
                      <a:lnTo>
                        <a:pt x="272" y="2"/>
                      </a:lnTo>
                      <a:lnTo>
                        <a:pt x="284" y="0"/>
                      </a:lnTo>
                      <a:close/>
                    </a:path>
                  </a:pathLst>
                </a:custGeom>
                <a:solidFill>
                  <a:srgbClr val="FFA988"/>
                </a:solidFill>
                <a:ln w="0">
                  <a:solidFill>
                    <a:srgbClr val="FFA988"/>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50" name="Freeform 76"/>
                <p:cNvSpPr/>
                <p:nvPr/>
              </p:nvSpPr>
              <p:spPr bwMode="auto">
                <a:xfrm>
                  <a:off x="3513" y="3257"/>
                  <a:ext cx="422" cy="135"/>
                </a:xfrm>
                <a:custGeom>
                  <a:avLst/>
                  <a:gdLst>
                    <a:gd name="T0" fmla="*/ 414 w 422"/>
                    <a:gd name="T1" fmla="*/ 0 h 135"/>
                    <a:gd name="T2" fmla="*/ 422 w 422"/>
                    <a:gd name="T3" fmla="*/ 78 h 135"/>
                    <a:gd name="T4" fmla="*/ 8 w 422"/>
                    <a:gd name="T5" fmla="*/ 135 h 135"/>
                    <a:gd name="T6" fmla="*/ 0 w 422"/>
                    <a:gd name="T7" fmla="*/ 57 h 135"/>
                    <a:gd name="T8" fmla="*/ 414 w 422"/>
                    <a:gd name="T9" fmla="*/ 0 h 135"/>
                  </a:gdLst>
                  <a:ahLst/>
                  <a:cxnLst>
                    <a:cxn ang="0">
                      <a:pos x="T0" y="T1"/>
                    </a:cxn>
                    <a:cxn ang="0">
                      <a:pos x="T2" y="T3"/>
                    </a:cxn>
                    <a:cxn ang="0">
                      <a:pos x="T4" y="T5"/>
                    </a:cxn>
                    <a:cxn ang="0">
                      <a:pos x="T6" y="T7"/>
                    </a:cxn>
                    <a:cxn ang="0">
                      <a:pos x="T8" y="T9"/>
                    </a:cxn>
                  </a:cxnLst>
                  <a:rect l="0" t="0" r="r" b="b"/>
                  <a:pathLst>
                    <a:path w="422" h="135">
                      <a:moveTo>
                        <a:pt x="414" y="0"/>
                      </a:moveTo>
                      <a:lnTo>
                        <a:pt x="422" y="78"/>
                      </a:lnTo>
                      <a:lnTo>
                        <a:pt x="8" y="135"/>
                      </a:lnTo>
                      <a:lnTo>
                        <a:pt x="0" y="57"/>
                      </a:lnTo>
                      <a:lnTo>
                        <a:pt x="414" y="0"/>
                      </a:lnTo>
                      <a:close/>
                    </a:path>
                  </a:pathLst>
                </a:custGeom>
                <a:solidFill>
                  <a:schemeClr val="accent4">
                    <a:lumMod val="60000"/>
                    <a:lumOff val="40000"/>
                  </a:schemeClr>
                </a:solidFill>
                <a:ln w="0">
                  <a:solidFill>
                    <a:schemeClr val="accent4"/>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51" name="Freeform 77"/>
                <p:cNvSpPr/>
                <p:nvPr/>
              </p:nvSpPr>
              <p:spPr bwMode="auto">
                <a:xfrm>
                  <a:off x="3508" y="3314"/>
                  <a:ext cx="526" cy="370"/>
                </a:xfrm>
                <a:custGeom>
                  <a:avLst/>
                  <a:gdLst>
                    <a:gd name="T0" fmla="*/ 441 w 526"/>
                    <a:gd name="T1" fmla="*/ 0 h 370"/>
                    <a:gd name="T2" fmla="*/ 441 w 526"/>
                    <a:gd name="T3" fmla="*/ 3 h 370"/>
                    <a:gd name="T4" fmla="*/ 444 w 526"/>
                    <a:gd name="T5" fmla="*/ 12 h 370"/>
                    <a:gd name="T6" fmla="*/ 446 w 526"/>
                    <a:gd name="T7" fmla="*/ 26 h 370"/>
                    <a:gd name="T8" fmla="*/ 449 w 526"/>
                    <a:gd name="T9" fmla="*/ 45 h 370"/>
                    <a:gd name="T10" fmla="*/ 453 w 526"/>
                    <a:gd name="T11" fmla="*/ 67 h 370"/>
                    <a:gd name="T12" fmla="*/ 458 w 526"/>
                    <a:gd name="T13" fmla="*/ 93 h 370"/>
                    <a:gd name="T14" fmla="*/ 464 w 526"/>
                    <a:gd name="T15" fmla="*/ 123 h 370"/>
                    <a:gd name="T16" fmla="*/ 470 w 526"/>
                    <a:gd name="T17" fmla="*/ 155 h 370"/>
                    <a:gd name="T18" fmla="*/ 479 w 526"/>
                    <a:gd name="T19" fmla="*/ 189 h 370"/>
                    <a:gd name="T20" fmla="*/ 487 w 526"/>
                    <a:gd name="T21" fmla="*/ 224 h 370"/>
                    <a:gd name="T22" fmla="*/ 495 w 526"/>
                    <a:gd name="T23" fmla="*/ 261 h 370"/>
                    <a:gd name="T24" fmla="*/ 504 w 526"/>
                    <a:gd name="T25" fmla="*/ 298 h 370"/>
                    <a:gd name="T26" fmla="*/ 515 w 526"/>
                    <a:gd name="T27" fmla="*/ 334 h 370"/>
                    <a:gd name="T28" fmla="*/ 526 w 526"/>
                    <a:gd name="T29" fmla="*/ 370 h 370"/>
                    <a:gd name="T30" fmla="*/ 17 w 526"/>
                    <a:gd name="T31" fmla="*/ 370 h 370"/>
                    <a:gd name="T32" fmla="*/ 15 w 526"/>
                    <a:gd name="T33" fmla="*/ 334 h 370"/>
                    <a:gd name="T34" fmla="*/ 13 w 526"/>
                    <a:gd name="T35" fmla="*/ 297 h 370"/>
                    <a:gd name="T36" fmla="*/ 11 w 526"/>
                    <a:gd name="T37" fmla="*/ 261 h 370"/>
                    <a:gd name="T38" fmla="*/ 9 w 526"/>
                    <a:gd name="T39" fmla="*/ 226 h 370"/>
                    <a:gd name="T40" fmla="*/ 8 w 526"/>
                    <a:gd name="T41" fmla="*/ 192 h 370"/>
                    <a:gd name="T42" fmla="*/ 6 w 526"/>
                    <a:gd name="T43" fmla="*/ 162 h 370"/>
                    <a:gd name="T44" fmla="*/ 4 w 526"/>
                    <a:gd name="T45" fmla="*/ 135 h 370"/>
                    <a:gd name="T46" fmla="*/ 3 w 526"/>
                    <a:gd name="T47" fmla="*/ 110 h 370"/>
                    <a:gd name="T48" fmla="*/ 2 w 526"/>
                    <a:gd name="T49" fmla="*/ 90 h 370"/>
                    <a:gd name="T50" fmla="*/ 0 w 526"/>
                    <a:gd name="T51" fmla="*/ 76 h 370"/>
                    <a:gd name="T52" fmla="*/ 0 w 526"/>
                    <a:gd name="T53" fmla="*/ 65 h 370"/>
                    <a:gd name="T54" fmla="*/ 0 w 526"/>
                    <a:gd name="T55" fmla="*/ 62 h 370"/>
                    <a:gd name="T56" fmla="*/ 441 w 526"/>
                    <a:gd name="T57"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6" h="370">
                      <a:moveTo>
                        <a:pt x="441" y="0"/>
                      </a:moveTo>
                      <a:lnTo>
                        <a:pt x="441" y="3"/>
                      </a:lnTo>
                      <a:lnTo>
                        <a:pt x="444" y="12"/>
                      </a:lnTo>
                      <a:lnTo>
                        <a:pt x="446" y="26"/>
                      </a:lnTo>
                      <a:lnTo>
                        <a:pt x="449" y="45"/>
                      </a:lnTo>
                      <a:lnTo>
                        <a:pt x="453" y="67"/>
                      </a:lnTo>
                      <a:lnTo>
                        <a:pt x="458" y="93"/>
                      </a:lnTo>
                      <a:lnTo>
                        <a:pt x="464" y="123"/>
                      </a:lnTo>
                      <a:lnTo>
                        <a:pt x="470" y="155"/>
                      </a:lnTo>
                      <a:lnTo>
                        <a:pt x="479" y="189"/>
                      </a:lnTo>
                      <a:lnTo>
                        <a:pt x="487" y="224"/>
                      </a:lnTo>
                      <a:lnTo>
                        <a:pt x="495" y="261"/>
                      </a:lnTo>
                      <a:lnTo>
                        <a:pt x="504" y="298"/>
                      </a:lnTo>
                      <a:lnTo>
                        <a:pt x="515" y="334"/>
                      </a:lnTo>
                      <a:lnTo>
                        <a:pt x="526" y="370"/>
                      </a:lnTo>
                      <a:lnTo>
                        <a:pt x="17" y="370"/>
                      </a:lnTo>
                      <a:lnTo>
                        <a:pt x="15" y="334"/>
                      </a:lnTo>
                      <a:lnTo>
                        <a:pt x="13" y="297"/>
                      </a:lnTo>
                      <a:lnTo>
                        <a:pt x="11" y="261"/>
                      </a:lnTo>
                      <a:lnTo>
                        <a:pt x="9" y="226"/>
                      </a:lnTo>
                      <a:lnTo>
                        <a:pt x="8" y="192"/>
                      </a:lnTo>
                      <a:lnTo>
                        <a:pt x="6" y="162"/>
                      </a:lnTo>
                      <a:lnTo>
                        <a:pt x="4" y="135"/>
                      </a:lnTo>
                      <a:lnTo>
                        <a:pt x="3" y="110"/>
                      </a:lnTo>
                      <a:lnTo>
                        <a:pt x="2" y="90"/>
                      </a:lnTo>
                      <a:lnTo>
                        <a:pt x="0" y="76"/>
                      </a:lnTo>
                      <a:lnTo>
                        <a:pt x="0" y="65"/>
                      </a:lnTo>
                      <a:lnTo>
                        <a:pt x="0" y="62"/>
                      </a:lnTo>
                      <a:lnTo>
                        <a:pt x="441" y="0"/>
                      </a:lnTo>
                      <a:close/>
                    </a:path>
                  </a:pathLst>
                </a:custGeom>
                <a:solidFill>
                  <a:schemeClr val="accent4"/>
                </a:solidFill>
                <a:ln w="0">
                  <a:solidFill>
                    <a:schemeClr val="accent4"/>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52" name="Freeform 78"/>
                <p:cNvSpPr/>
                <p:nvPr/>
              </p:nvSpPr>
              <p:spPr bwMode="auto">
                <a:xfrm>
                  <a:off x="4822" y="2383"/>
                  <a:ext cx="150" cy="166"/>
                </a:xfrm>
                <a:custGeom>
                  <a:avLst/>
                  <a:gdLst>
                    <a:gd name="T0" fmla="*/ 114 w 150"/>
                    <a:gd name="T1" fmla="*/ 0 h 166"/>
                    <a:gd name="T2" fmla="*/ 125 w 150"/>
                    <a:gd name="T3" fmla="*/ 3 h 166"/>
                    <a:gd name="T4" fmla="*/ 136 w 150"/>
                    <a:gd name="T5" fmla="*/ 9 h 166"/>
                    <a:gd name="T6" fmla="*/ 145 w 150"/>
                    <a:gd name="T7" fmla="*/ 18 h 166"/>
                    <a:gd name="T8" fmla="*/ 149 w 150"/>
                    <a:gd name="T9" fmla="*/ 30 h 166"/>
                    <a:gd name="T10" fmla="*/ 150 w 150"/>
                    <a:gd name="T11" fmla="*/ 42 h 166"/>
                    <a:gd name="T12" fmla="*/ 148 w 150"/>
                    <a:gd name="T13" fmla="*/ 54 h 166"/>
                    <a:gd name="T14" fmla="*/ 142 w 150"/>
                    <a:gd name="T15" fmla="*/ 65 h 166"/>
                    <a:gd name="T16" fmla="*/ 69 w 150"/>
                    <a:gd name="T17" fmla="*/ 151 h 166"/>
                    <a:gd name="T18" fmla="*/ 60 w 150"/>
                    <a:gd name="T19" fmla="*/ 160 h 166"/>
                    <a:gd name="T20" fmla="*/ 49 w 150"/>
                    <a:gd name="T21" fmla="*/ 165 h 166"/>
                    <a:gd name="T22" fmla="*/ 36 w 150"/>
                    <a:gd name="T23" fmla="*/ 166 h 166"/>
                    <a:gd name="T24" fmla="*/ 25 w 150"/>
                    <a:gd name="T25" fmla="*/ 164 h 166"/>
                    <a:gd name="T26" fmla="*/ 14 w 150"/>
                    <a:gd name="T27" fmla="*/ 157 h 166"/>
                    <a:gd name="T28" fmla="*/ 5 w 150"/>
                    <a:gd name="T29" fmla="*/ 147 h 166"/>
                    <a:gd name="T30" fmla="*/ 1 w 150"/>
                    <a:gd name="T31" fmla="*/ 136 h 166"/>
                    <a:gd name="T32" fmla="*/ 0 w 150"/>
                    <a:gd name="T33" fmla="*/ 124 h 166"/>
                    <a:gd name="T34" fmla="*/ 2 w 150"/>
                    <a:gd name="T35" fmla="*/ 112 h 166"/>
                    <a:gd name="T36" fmla="*/ 8 w 150"/>
                    <a:gd name="T37" fmla="*/ 101 h 166"/>
                    <a:gd name="T38" fmla="*/ 81 w 150"/>
                    <a:gd name="T39" fmla="*/ 14 h 166"/>
                    <a:gd name="T40" fmla="*/ 90 w 150"/>
                    <a:gd name="T41" fmla="*/ 6 h 166"/>
                    <a:gd name="T42" fmla="*/ 101 w 150"/>
                    <a:gd name="T43" fmla="*/ 1 h 166"/>
                    <a:gd name="T44" fmla="*/ 114 w 150"/>
                    <a:gd name="T45"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166">
                      <a:moveTo>
                        <a:pt x="114" y="0"/>
                      </a:moveTo>
                      <a:lnTo>
                        <a:pt x="125" y="3"/>
                      </a:lnTo>
                      <a:lnTo>
                        <a:pt x="136" y="9"/>
                      </a:lnTo>
                      <a:lnTo>
                        <a:pt x="145" y="18"/>
                      </a:lnTo>
                      <a:lnTo>
                        <a:pt x="149" y="30"/>
                      </a:lnTo>
                      <a:lnTo>
                        <a:pt x="150" y="42"/>
                      </a:lnTo>
                      <a:lnTo>
                        <a:pt x="148" y="54"/>
                      </a:lnTo>
                      <a:lnTo>
                        <a:pt x="142" y="65"/>
                      </a:lnTo>
                      <a:lnTo>
                        <a:pt x="69" y="151"/>
                      </a:lnTo>
                      <a:lnTo>
                        <a:pt x="60" y="160"/>
                      </a:lnTo>
                      <a:lnTo>
                        <a:pt x="49" y="165"/>
                      </a:lnTo>
                      <a:lnTo>
                        <a:pt x="36" y="166"/>
                      </a:lnTo>
                      <a:lnTo>
                        <a:pt x="25" y="164"/>
                      </a:lnTo>
                      <a:lnTo>
                        <a:pt x="14" y="157"/>
                      </a:lnTo>
                      <a:lnTo>
                        <a:pt x="5" y="147"/>
                      </a:lnTo>
                      <a:lnTo>
                        <a:pt x="1" y="136"/>
                      </a:lnTo>
                      <a:lnTo>
                        <a:pt x="0" y="124"/>
                      </a:lnTo>
                      <a:lnTo>
                        <a:pt x="2" y="112"/>
                      </a:lnTo>
                      <a:lnTo>
                        <a:pt x="8" y="101"/>
                      </a:lnTo>
                      <a:lnTo>
                        <a:pt x="81" y="14"/>
                      </a:lnTo>
                      <a:lnTo>
                        <a:pt x="90" y="6"/>
                      </a:lnTo>
                      <a:lnTo>
                        <a:pt x="101" y="1"/>
                      </a:lnTo>
                      <a:lnTo>
                        <a:pt x="114" y="0"/>
                      </a:lnTo>
                      <a:close/>
                    </a:path>
                  </a:pathLst>
                </a:custGeom>
                <a:solidFill>
                  <a:srgbClr val="CF7958"/>
                </a:solidFill>
                <a:ln w="0">
                  <a:solidFill>
                    <a:srgbClr val="CF7958"/>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53" name="Freeform 79"/>
                <p:cNvSpPr/>
                <p:nvPr/>
              </p:nvSpPr>
              <p:spPr bwMode="auto">
                <a:xfrm>
                  <a:off x="4889" y="2371"/>
                  <a:ext cx="214" cy="249"/>
                </a:xfrm>
                <a:custGeom>
                  <a:avLst/>
                  <a:gdLst>
                    <a:gd name="T0" fmla="*/ 52 w 214"/>
                    <a:gd name="T1" fmla="*/ 0 h 249"/>
                    <a:gd name="T2" fmla="*/ 68 w 214"/>
                    <a:gd name="T3" fmla="*/ 2 h 249"/>
                    <a:gd name="T4" fmla="*/ 83 w 214"/>
                    <a:gd name="T5" fmla="*/ 10 h 249"/>
                    <a:gd name="T6" fmla="*/ 94 w 214"/>
                    <a:gd name="T7" fmla="*/ 21 h 249"/>
                    <a:gd name="T8" fmla="*/ 203 w 214"/>
                    <a:gd name="T9" fmla="*/ 165 h 249"/>
                    <a:gd name="T10" fmla="*/ 211 w 214"/>
                    <a:gd name="T11" fmla="*/ 180 h 249"/>
                    <a:gd name="T12" fmla="*/ 214 w 214"/>
                    <a:gd name="T13" fmla="*/ 195 h 249"/>
                    <a:gd name="T14" fmla="*/ 212 w 214"/>
                    <a:gd name="T15" fmla="*/ 212 h 249"/>
                    <a:gd name="T16" fmla="*/ 205 w 214"/>
                    <a:gd name="T17" fmla="*/ 226 h 249"/>
                    <a:gd name="T18" fmla="*/ 193 w 214"/>
                    <a:gd name="T19" fmla="*/ 239 h 249"/>
                    <a:gd name="T20" fmla="*/ 178 w 214"/>
                    <a:gd name="T21" fmla="*/ 246 h 249"/>
                    <a:gd name="T22" fmla="*/ 162 w 214"/>
                    <a:gd name="T23" fmla="*/ 249 h 249"/>
                    <a:gd name="T24" fmla="*/ 146 w 214"/>
                    <a:gd name="T25" fmla="*/ 247 h 249"/>
                    <a:gd name="T26" fmla="*/ 131 w 214"/>
                    <a:gd name="T27" fmla="*/ 240 h 249"/>
                    <a:gd name="T28" fmla="*/ 120 w 214"/>
                    <a:gd name="T29" fmla="*/ 228 h 249"/>
                    <a:gd name="T30" fmla="*/ 11 w 214"/>
                    <a:gd name="T31" fmla="*/ 84 h 249"/>
                    <a:gd name="T32" fmla="*/ 3 w 214"/>
                    <a:gd name="T33" fmla="*/ 69 h 249"/>
                    <a:gd name="T34" fmla="*/ 0 w 214"/>
                    <a:gd name="T35" fmla="*/ 54 h 249"/>
                    <a:gd name="T36" fmla="*/ 2 w 214"/>
                    <a:gd name="T37" fmla="*/ 37 h 249"/>
                    <a:gd name="T38" fmla="*/ 10 w 214"/>
                    <a:gd name="T39" fmla="*/ 23 h 249"/>
                    <a:gd name="T40" fmla="*/ 21 w 214"/>
                    <a:gd name="T41" fmla="*/ 12 h 249"/>
                    <a:gd name="T42" fmla="*/ 36 w 214"/>
                    <a:gd name="T43" fmla="*/ 3 h 249"/>
                    <a:gd name="T44" fmla="*/ 52 w 214"/>
                    <a:gd name="T4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49">
                      <a:moveTo>
                        <a:pt x="52" y="0"/>
                      </a:moveTo>
                      <a:lnTo>
                        <a:pt x="68" y="2"/>
                      </a:lnTo>
                      <a:lnTo>
                        <a:pt x="83" y="10"/>
                      </a:lnTo>
                      <a:lnTo>
                        <a:pt x="94" y="21"/>
                      </a:lnTo>
                      <a:lnTo>
                        <a:pt x="203" y="165"/>
                      </a:lnTo>
                      <a:lnTo>
                        <a:pt x="211" y="180"/>
                      </a:lnTo>
                      <a:lnTo>
                        <a:pt x="214" y="195"/>
                      </a:lnTo>
                      <a:lnTo>
                        <a:pt x="212" y="212"/>
                      </a:lnTo>
                      <a:lnTo>
                        <a:pt x="205" y="226"/>
                      </a:lnTo>
                      <a:lnTo>
                        <a:pt x="193" y="239"/>
                      </a:lnTo>
                      <a:lnTo>
                        <a:pt x="178" y="246"/>
                      </a:lnTo>
                      <a:lnTo>
                        <a:pt x="162" y="249"/>
                      </a:lnTo>
                      <a:lnTo>
                        <a:pt x="146" y="247"/>
                      </a:lnTo>
                      <a:lnTo>
                        <a:pt x="131" y="240"/>
                      </a:lnTo>
                      <a:lnTo>
                        <a:pt x="120" y="228"/>
                      </a:lnTo>
                      <a:lnTo>
                        <a:pt x="11" y="84"/>
                      </a:lnTo>
                      <a:lnTo>
                        <a:pt x="3" y="69"/>
                      </a:lnTo>
                      <a:lnTo>
                        <a:pt x="0" y="54"/>
                      </a:lnTo>
                      <a:lnTo>
                        <a:pt x="2" y="37"/>
                      </a:lnTo>
                      <a:lnTo>
                        <a:pt x="10" y="23"/>
                      </a:lnTo>
                      <a:lnTo>
                        <a:pt x="21" y="12"/>
                      </a:lnTo>
                      <a:lnTo>
                        <a:pt x="36" y="3"/>
                      </a:lnTo>
                      <a:lnTo>
                        <a:pt x="52" y="0"/>
                      </a:lnTo>
                      <a:close/>
                    </a:path>
                  </a:pathLst>
                </a:custGeom>
                <a:solidFill>
                  <a:srgbClr val="CF7958"/>
                </a:solidFill>
                <a:ln w="0">
                  <a:solidFill>
                    <a:srgbClr val="CF7958"/>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54" name="Freeform 80"/>
                <p:cNvSpPr/>
                <p:nvPr/>
              </p:nvSpPr>
              <p:spPr bwMode="auto">
                <a:xfrm>
                  <a:off x="4856" y="2446"/>
                  <a:ext cx="117" cy="186"/>
                </a:xfrm>
                <a:custGeom>
                  <a:avLst/>
                  <a:gdLst>
                    <a:gd name="T0" fmla="*/ 39 w 117"/>
                    <a:gd name="T1" fmla="*/ 0 h 186"/>
                    <a:gd name="T2" fmla="*/ 51 w 117"/>
                    <a:gd name="T3" fmla="*/ 2 h 186"/>
                    <a:gd name="T4" fmla="*/ 62 w 117"/>
                    <a:gd name="T5" fmla="*/ 7 h 186"/>
                    <a:gd name="T6" fmla="*/ 70 w 117"/>
                    <a:gd name="T7" fmla="*/ 15 h 186"/>
                    <a:gd name="T8" fmla="*/ 77 w 117"/>
                    <a:gd name="T9" fmla="*/ 26 h 186"/>
                    <a:gd name="T10" fmla="*/ 115 w 117"/>
                    <a:gd name="T11" fmla="*/ 132 h 186"/>
                    <a:gd name="T12" fmla="*/ 117 w 117"/>
                    <a:gd name="T13" fmla="*/ 145 h 186"/>
                    <a:gd name="T14" fmla="*/ 115 w 117"/>
                    <a:gd name="T15" fmla="*/ 157 h 186"/>
                    <a:gd name="T16" fmla="*/ 110 w 117"/>
                    <a:gd name="T17" fmla="*/ 168 h 186"/>
                    <a:gd name="T18" fmla="*/ 101 w 117"/>
                    <a:gd name="T19" fmla="*/ 177 h 186"/>
                    <a:gd name="T20" fmla="*/ 91 w 117"/>
                    <a:gd name="T21" fmla="*/ 182 h 186"/>
                    <a:gd name="T22" fmla="*/ 78 w 117"/>
                    <a:gd name="T23" fmla="*/ 186 h 186"/>
                    <a:gd name="T24" fmla="*/ 66 w 117"/>
                    <a:gd name="T25" fmla="*/ 183 h 186"/>
                    <a:gd name="T26" fmla="*/ 55 w 117"/>
                    <a:gd name="T27" fmla="*/ 178 h 186"/>
                    <a:gd name="T28" fmla="*/ 46 w 117"/>
                    <a:gd name="T29" fmla="*/ 170 h 186"/>
                    <a:gd name="T30" fmla="*/ 40 w 117"/>
                    <a:gd name="T31" fmla="*/ 159 h 186"/>
                    <a:gd name="T32" fmla="*/ 2 w 117"/>
                    <a:gd name="T33" fmla="*/ 52 h 186"/>
                    <a:gd name="T34" fmla="*/ 0 w 117"/>
                    <a:gd name="T35" fmla="*/ 40 h 186"/>
                    <a:gd name="T36" fmla="*/ 1 w 117"/>
                    <a:gd name="T37" fmla="*/ 27 h 186"/>
                    <a:gd name="T38" fmla="*/ 7 w 117"/>
                    <a:gd name="T39" fmla="*/ 17 h 186"/>
                    <a:gd name="T40" fmla="*/ 16 w 117"/>
                    <a:gd name="T41" fmla="*/ 8 h 186"/>
                    <a:gd name="T42" fmla="*/ 26 w 117"/>
                    <a:gd name="T43" fmla="*/ 2 h 186"/>
                    <a:gd name="T44" fmla="*/ 39 w 117"/>
                    <a:gd name="T4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7" h="186">
                      <a:moveTo>
                        <a:pt x="39" y="0"/>
                      </a:moveTo>
                      <a:lnTo>
                        <a:pt x="51" y="2"/>
                      </a:lnTo>
                      <a:lnTo>
                        <a:pt x="62" y="7"/>
                      </a:lnTo>
                      <a:lnTo>
                        <a:pt x="70" y="15"/>
                      </a:lnTo>
                      <a:lnTo>
                        <a:pt x="77" y="26"/>
                      </a:lnTo>
                      <a:lnTo>
                        <a:pt x="115" y="132"/>
                      </a:lnTo>
                      <a:lnTo>
                        <a:pt x="117" y="145"/>
                      </a:lnTo>
                      <a:lnTo>
                        <a:pt x="115" y="157"/>
                      </a:lnTo>
                      <a:lnTo>
                        <a:pt x="110" y="168"/>
                      </a:lnTo>
                      <a:lnTo>
                        <a:pt x="101" y="177"/>
                      </a:lnTo>
                      <a:lnTo>
                        <a:pt x="91" y="182"/>
                      </a:lnTo>
                      <a:lnTo>
                        <a:pt x="78" y="186"/>
                      </a:lnTo>
                      <a:lnTo>
                        <a:pt x="66" y="183"/>
                      </a:lnTo>
                      <a:lnTo>
                        <a:pt x="55" y="178"/>
                      </a:lnTo>
                      <a:lnTo>
                        <a:pt x="46" y="170"/>
                      </a:lnTo>
                      <a:lnTo>
                        <a:pt x="40" y="159"/>
                      </a:lnTo>
                      <a:lnTo>
                        <a:pt x="2" y="52"/>
                      </a:lnTo>
                      <a:lnTo>
                        <a:pt x="0" y="40"/>
                      </a:lnTo>
                      <a:lnTo>
                        <a:pt x="1" y="27"/>
                      </a:lnTo>
                      <a:lnTo>
                        <a:pt x="7" y="17"/>
                      </a:lnTo>
                      <a:lnTo>
                        <a:pt x="16" y="8"/>
                      </a:lnTo>
                      <a:lnTo>
                        <a:pt x="26" y="2"/>
                      </a:lnTo>
                      <a:lnTo>
                        <a:pt x="39" y="0"/>
                      </a:lnTo>
                      <a:close/>
                    </a:path>
                  </a:pathLst>
                </a:custGeom>
                <a:solidFill>
                  <a:srgbClr val="CF7958"/>
                </a:solidFill>
                <a:ln w="0">
                  <a:solidFill>
                    <a:srgbClr val="CF7958"/>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55" name="Freeform 81"/>
                <p:cNvSpPr/>
                <p:nvPr/>
              </p:nvSpPr>
              <p:spPr bwMode="auto">
                <a:xfrm>
                  <a:off x="4767" y="2302"/>
                  <a:ext cx="222" cy="195"/>
                </a:xfrm>
                <a:custGeom>
                  <a:avLst/>
                  <a:gdLst>
                    <a:gd name="T0" fmla="*/ 169 w 222"/>
                    <a:gd name="T1" fmla="*/ 0 h 195"/>
                    <a:gd name="T2" fmla="*/ 185 w 222"/>
                    <a:gd name="T3" fmla="*/ 2 h 195"/>
                    <a:gd name="T4" fmla="*/ 200 w 222"/>
                    <a:gd name="T5" fmla="*/ 8 h 195"/>
                    <a:gd name="T6" fmla="*/ 212 w 222"/>
                    <a:gd name="T7" fmla="*/ 20 h 195"/>
                    <a:gd name="T8" fmla="*/ 219 w 222"/>
                    <a:gd name="T9" fmla="*/ 35 h 195"/>
                    <a:gd name="T10" fmla="*/ 222 w 222"/>
                    <a:gd name="T11" fmla="*/ 51 h 195"/>
                    <a:gd name="T12" fmla="*/ 220 w 222"/>
                    <a:gd name="T13" fmla="*/ 66 h 195"/>
                    <a:gd name="T14" fmla="*/ 213 w 222"/>
                    <a:gd name="T15" fmla="*/ 82 h 195"/>
                    <a:gd name="T16" fmla="*/ 202 w 222"/>
                    <a:gd name="T17" fmla="*/ 93 h 195"/>
                    <a:gd name="T18" fmla="*/ 84 w 222"/>
                    <a:gd name="T19" fmla="*/ 184 h 195"/>
                    <a:gd name="T20" fmla="*/ 70 w 222"/>
                    <a:gd name="T21" fmla="*/ 192 h 195"/>
                    <a:gd name="T22" fmla="*/ 54 w 222"/>
                    <a:gd name="T23" fmla="*/ 195 h 195"/>
                    <a:gd name="T24" fmla="*/ 39 w 222"/>
                    <a:gd name="T25" fmla="*/ 193 h 195"/>
                    <a:gd name="T26" fmla="*/ 23 w 222"/>
                    <a:gd name="T27" fmla="*/ 186 h 195"/>
                    <a:gd name="T28" fmla="*/ 12 w 222"/>
                    <a:gd name="T29" fmla="*/ 175 h 195"/>
                    <a:gd name="T30" fmla="*/ 3 w 222"/>
                    <a:gd name="T31" fmla="*/ 160 h 195"/>
                    <a:gd name="T32" fmla="*/ 0 w 222"/>
                    <a:gd name="T33" fmla="*/ 144 h 195"/>
                    <a:gd name="T34" fmla="*/ 2 w 222"/>
                    <a:gd name="T35" fmla="*/ 128 h 195"/>
                    <a:gd name="T36" fmla="*/ 10 w 222"/>
                    <a:gd name="T37" fmla="*/ 114 h 195"/>
                    <a:gd name="T38" fmla="*/ 21 w 222"/>
                    <a:gd name="T39" fmla="*/ 101 h 195"/>
                    <a:gd name="T40" fmla="*/ 139 w 222"/>
                    <a:gd name="T41" fmla="*/ 10 h 195"/>
                    <a:gd name="T42" fmla="*/ 153 w 222"/>
                    <a:gd name="T43" fmla="*/ 2 h 195"/>
                    <a:gd name="T44" fmla="*/ 169 w 222"/>
                    <a:gd name="T45"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2" h="195">
                      <a:moveTo>
                        <a:pt x="169" y="0"/>
                      </a:moveTo>
                      <a:lnTo>
                        <a:pt x="185" y="2"/>
                      </a:lnTo>
                      <a:lnTo>
                        <a:pt x="200" y="8"/>
                      </a:lnTo>
                      <a:lnTo>
                        <a:pt x="212" y="20"/>
                      </a:lnTo>
                      <a:lnTo>
                        <a:pt x="219" y="35"/>
                      </a:lnTo>
                      <a:lnTo>
                        <a:pt x="222" y="51"/>
                      </a:lnTo>
                      <a:lnTo>
                        <a:pt x="220" y="66"/>
                      </a:lnTo>
                      <a:lnTo>
                        <a:pt x="213" y="82"/>
                      </a:lnTo>
                      <a:lnTo>
                        <a:pt x="202" y="93"/>
                      </a:lnTo>
                      <a:lnTo>
                        <a:pt x="84" y="184"/>
                      </a:lnTo>
                      <a:lnTo>
                        <a:pt x="70" y="192"/>
                      </a:lnTo>
                      <a:lnTo>
                        <a:pt x="54" y="195"/>
                      </a:lnTo>
                      <a:lnTo>
                        <a:pt x="39" y="193"/>
                      </a:lnTo>
                      <a:lnTo>
                        <a:pt x="23" y="186"/>
                      </a:lnTo>
                      <a:lnTo>
                        <a:pt x="12" y="175"/>
                      </a:lnTo>
                      <a:lnTo>
                        <a:pt x="3" y="160"/>
                      </a:lnTo>
                      <a:lnTo>
                        <a:pt x="0" y="144"/>
                      </a:lnTo>
                      <a:lnTo>
                        <a:pt x="2" y="128"/>
                      </a:lnTo>
                      <a:lnTo>
                        <a:pt x="10" y="114"/>
                      </a:lnTo>
                      <a:lnTo>
                        <a:pt x="21" y="101"/>
                      </a:lnTo>
                      <a:lnTo>
                        <a:pt x="139" y="10"/>
                      </a:lnTo>
                      <a:lnTo>
                        <a:pt x="153" y="2"/>
                      </a:lnTo>
                      <a:lnTo>
                        <a:pt x="169" y="0"/>
                      </a:lnTo>
                      <a:close/>
                    </a:path>
                  </a:pathLst>
                </a:custGeom>
                <a:solidFill>
                  <a:srgbClr val="DE8867"/>
                </a:solidFill>
                <a:ln w="0">
                  <a:solidFill>
                    <a:srgbClr val="DE8867"/>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56" name="Freeform 82"/>
                <p:cNvSpPr/>
                <p:nvPr/>
              </p:nvSpPr>
              <p:spPr bwMode="auto">
                <a:xfrm>
                  <a:off x="4895" y="2321"/>
                  <a:ext cx="213" cy="248"/>
                </a:xfrm>
                <a:custGeom>
                  <a:avLst/>
                  <a:gdLst>
                    <a:gd name="T0" fmla="*/ 52 w 213"/>
                    <a:gd name="T1" fmla="*/ 0 h 248"/>
                    <a:gd name="T2" fmla="*/ 68 w 213"/>
                    <a:gd name="T3" fmla="*/ 2 h 248"/>
                    <a:gd name="T4" fmla="*/ 82 w 213"/>
                    <a:gd name="T5" fmla="*/ 9 h 248"/>
                    <a:gd name="T6" fmla="*/ 94 w 213"/>
                    <a:gd name="T7" fmla="*/ 20 h 248"/>
                    <a:gd name="T8" fmla="*/ 203 w 213"/>
                    <a:gd name="T9" fmla="*/ 164 h 248"/>
                    <a:gd name="T10" fmla="*/ 211 w 213"/>
                    <a:gd name="T11" fmla="*/ 178 h 248"/>
                    <a:gd name="T12" fmla="*/ 213 w 213"/>
                    <a:gd name="T13" fmla="*/ 195 h 248"/>
                    <a:gd name="T14" fmla="*/ 211 w 213"/>
                    <a:gd name="T15" fmla="*/ 210 h 248"/>
                    <a:gd name="T16" fmla="*/ 205 w 213"/>
                    <a:gd name="T17" fmla="*/ 225 h 248"/>
                    <a:gd name="T18" fmla="*/ 193 w 213"/>
                    <a:gd name="T19" fmla="*/ 237 h 248"/>
                    <a:gd name="T20" fmla="*/ 178 w 213"/>
                    <a:gd name="T21" fmla="*/ 244 h 248"/>
                    <a:gd name="T22" fmla="*/ 163 w 213"/>
                    <a:gd name="T23" fmla="*/ 248 h 248"/>
                    <a:gd name="T24" fmla="*/ 146 w 213"/>
                    <a:gd name="T25" fmla="*/ 245 h 248"/>
                    <a:gd name="T26" fmla="*/ 132 w 213"/>
                    <a:gd name="T27" fmla="*/ 238 h 248"/>
                    <a:gd name="T28" fmla="*/ 119 w 213"/>
                    <a:gd name="T29" fmla="*/ 227 h 248"/>
                    <a:gd name="T30" fmla="*/ 11 w 213"/>
                    <a:gd name="T31" fmla="*/ 83 h 248"/>
                    <a:gd name="T32" fmla="*/ 4 w 213"/>
                    <a:gd name="T33" fmla="*/ 68 h 248"/>
                    <a:gd name="T34" fmla="*/ 0 w 213"/>
                    <a:gd name="T35" fmla="*/ 52 h 248"/>
                    <a:gd name="T36" fmla="*/ 3 w 213"/>
                    <a:gd name="T37" fmla="*/ 37 h 248"/>
                    <a:gd name="T38" fmla="*/ 10 w 213"/>
                    <a:gd name="T39" fmla="*/ 22 h 248"/>
                    <a:gd name="T40" fmla="*/ 21 w 213"/>
                    <a:gd name="T41" fmla="*/ 10 h 248"/>
                    <a:gd name="T42" fmla="*/ 36 w 213"/>
                    <a:gd name="T43" fmla="*/ 2 h 248"/>
                    <a:gd name="T44" fmla="*/ 52 w 213"/>
                    <a:gd name="T45"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3" h="248">
                      <a:moveTo>
                        <a:pt x="52" y="0"/>
                      </a:moveTo>
                      <a:lnTo>
                        <a:pt x="68" y="2"/>
                      </a:lnTo>
                      <a:lnTo>
                        <a:pt x="82" y="9"/>
                      </a:lnTo>
                      <a:lnTo>
                        <a:pt x="94" y="20"/>
                      </a:lnTo>
                      <a:lnTo>
                        <a:pt x="203" y="164"/>
                      </a:lnTo>
                      <a:lnTo>
                        <a:pt x="211" y="178"/>
                      </a:lnTo>
                      <a:lnTo>
                        <a:pt x="213" y="195"/>
                      </a:lnTo>
                      <a:lnTo>
                        <a:pt x="211" y="210"/>
                      </a:lnTo>
                      <a:lnTo>
                        <a:pt x="205" y="225"/>
                      </a:lnTo>
                      <a:lnTo>
                        <a:pt x="193" y="237"/>
                      </a:lnTo>
                      <a:lnTo>
                        <a:pt x="178" y="244"/>
                      </a:lnTo>
                      <a:lnTo>
                        <a:pt x="163" y="248"/>
                      </a:lnTo>
                      <a:lnTo>
                        <a:pt x="146" y="245"/>
                      </a:lnTo>
                      <a:lnTo>
                        <a:pt x="132" y="238"/>
                      </a:lnTo>
                      <a:lnTo>
                        <a:pt x="119" y="227"/>
                      </a:lnTo>
                      <a:lnTo>
                        <a:pt x="11" y="83"/>
                      </a:lnTo>
                      <a:lnTo>
                        <a:pt x="4" y="68"/>
                      </a:lnTo>
                      <a:lnTo>
                        <a:pt x="0" y="52"/>
                      </a:lnTo>
                      <a:lnTo>
                        <a:pt x="3" y="37"/>
                      </a:lnTo>
                      <a:lnTo>
                        <a:pt x="10" y="22"/>
                      </a:lnTo>
                      <a:lnTo>
                        <a:pt x="21" y="10"/>
                      </a:lnTo>
                      <a:lnTo>
                        <a:pt x="36" y="2"/>
                      </a:lnTo>
                      <a:lnTo>
                        <a:pt x="52" y="0"/>
                      </a:lnTo>
                      <a:close/>
                    </a:path>
                  </a:pathLst>
                </a:custGeom>
                <a:solidFill>
                  <a:srgbClr val="DE8867"/>
                </a:solidFill>
                <a:ln w="0">
                  <a:solidFill>
                    <a:srgbClr val="DE8867"/>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57" name="Freeform 83"/>
                <p:cNvSpPr/>
                <p:nvPr/>
              </p:nvSpPr>
              <p:spPr bwMode="auto">
                <a:xfrm>
                  <a:off x="4801" y="2381"/>
                  <a:ext cx="150" cy="246"/>
                </a:xfrm>
                <a:custGeom>
                  <a:avLst/>
                  <a:gdLst>
                    <a:gd name="T0" fmla="*/ 54 w 150"/>
                    <a:gd name="T1" fmla="*/ 0 h 246"/>
                    <a:gd name="T2" fmla="*/ 70 w 150"/>
                    <a:gd name="T3" fmla="*/ 3 h 246"/>
                    <a:gd name="T4" fmla="*/ 84 w 150"/>
                    <a:gd name="T5" fmla="*/ 10 h 246"/>
                    <a:gd name="T6" fmla="*/ 95 w 150"/>
                    <a:gd name="T7" fmla="*/ 21 h 246"/>
                    <a:gd name="T8" fmla="*/ 103 w 150"/>
                    <a:gd name="T9" fmla="*/ 37 h 246"/>
                    <a:gd name="T10" fmla="*/ 147 w 150"/>
                    <a:gd name="T11" fmla="*/ 178 h 246"/>
                    <a:gd name="T12" fmla="*/ 150 w 150"/>
                    <a:gd name="T13" fmla="*/ 195 h 246"/>
                    <a:gd name="T14" fmla="*/ 147 w 150"/>
                    <a:gd name="T15" fmla="*/ 210 h 246"/>
                    <a:gd name="T16" fmla="*/ 140 w 150"/>
                    <a:gd name="T17" fmla="*/ 225 h 246"/>
                    <a:gd name="T18" fmla="*/ 129 w 150"/>
                    <a:gd name="T19" fmla="*/ 236 h 246"/>
                    <a:gd name="T20" fmla="*/ 113 w 150"/>
                    <a:gd name="T21" fmla="*/ 243 h 246"/>
                    <a:gd name="T22" fmla="*/ 97 w 150"/>
                    <a:gd name="T23" fmla="*/ 246 h 246"/>
                    <a:gd name="T24" fmla="*/ 81 w 150"/>
                    <a:gd name="T25" fmla="*/ 243 h 246"/>
                    <a:gd name="T26" fmla="*/ 67 w 150"/>
                    <a:gd name="T27" fmla="*/ 236 h 246"/>
                    <a:gd name="T28" fmla="*/ 55 w 150"/>
                    <a:gd name="T29" fmla="*/ 225 h 246"/>
                    <a:gd name="T30" fmla="*/ 48 w 150"/>
                    <a:gd name="T31" fmla="*/ 209 h 246"/>
                    <a:gd name="T32" fmla="*/ 4 w 150"/>
                    <a:gd name="T33" fmla="*/ 68 h 246"/>
                    <a:gd name="T34" fmla="*/ 0 w 150"/>
                    <a:gd name="T35" fmla="*/ 51 h 246"/>
                    <a:gd name="T36" fmla="*/ 4 w 150"/>
                    <a:gd name="T37" fmla="*/ 36 h 246"/>
                    <a:gd name="T38" fmla="*/ 11 w 150"/>
                    <a:gd name="T39" fmla="*/ 21 h 246"/>
                    <a:gd name="T40" fmla="*/ 22 w 150"/>
                    <a:gd name="T41" fmla="*/ 10 h 246"/>
                    <a:gd name="T42" fmla="*/ 38 w 150"/>
                    <a:gd name="T43" fmla="*/ 3 h 246"/>
                    <a:gd name="T44" fmla="*/ 54 w 150"/>
                    <a:gd name="T4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246">
                      <a:moveTo>
                        <a:pt x="54" y="0"/>
                      </a:moveTo>
                      <a:lnTo>
                        <a:pt x="70" y="3"/>
                      </a:lnTo>
                      <a:lnTo>
                        <a:pt x="84" y="10"/>
                      </a:lnTo>
                      <a:lnTo>
                        <a:pt x="95" y="21"/>
                      </a:lnTo>
                      <a:lnTo>
                        <a:pt x="103" y="37"/>
                      </a:lnTo>
                      <a:lnTo>
                        <a:pt x="147" y="178"/>
                      </a:lnTo>
                      <a:lnTo>
                        <a:pt x="150" y="195"/>
                      </a:lnTo>
                      <a:lnTo>
                        <a:pt x="147" y="210"/>
                      </a:lnTo>
                      <a:lnTo>
                        <a:pt x="140" y="225"/>
                      </a:lnTo>
                      <a:lnTo>
                        <a:pt x="129" y="236"/>
                      </a:lnTo>
                      <a:lnTo>
                        <a:pt x="113" y="243"/>
                      </a:lnTo>
                      <a:lnTo>
                        <a:pt x="97" y="246"/>
                      </a:lnTo>
                      <a:lnTo>
                        <a:pt x="81" y="243"/>
                      </a:lnTo>
                      <a:lnTo>
                        <a:pt x="67" y="236"/>
                      </a:lnTo>
                      <a:lnTo>
                        <a:pt x="55" y="225"/>
                      </a:lnTo>
                      <a:lnTo>
                        <a:pt x="48" y="209"/>
                      </a:lnTo>
                      <a:lnTo>
                        <a:pt x="4" y="68"/>
                      </a:lnTo>
                      <a:lnTo>
                        <a:pt x="0" y="51"/>
                      </a:lnTo>
                      <a:lnTo>
                        <a:pt x="4" y="36"/>
                      </a:lnTo>
                      <a:lnTo>
                        <a:pt x="11" y="21"/>
                      </a:lnTo>
                      <a:lnTo>
                        <a:pt x="22" y="10"/>
                      </a:lnTo>
                      <a:lnTo>
                        <a:pt x="38" y="3"/>
                      </a:lnTo>
                      <a:lnTo>
                        <a:pt x="54" y="0"/>
                      </a:lnTo>
                      <a:close/>
                    </a:path>
                  </a:pathLst>
                </a:custGeom>
                <a:solidFill>
                  <a:srgbClr val="DE8867"/>
                </a:solidFill>
                <a:ln w="0">
                  <a:solidFill>
                    <a:srgbClr val="DE8867"/>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58" name="Freeform 84"/>
                <p:cNvSpPr/>
                <p:nvPr/>
              </p:nvSpPr>
              <p:spPr bwMode="auto">
                <a:xfrm>
                  <a:off x="4774" y="2267"/>
                  <a:ext cx="243" cy="156"/>
                </a:xfrm>
                <a:custGeom>
                  <a:avLst/>
                  <a:gdLst>
                    <a:gd name="T0" fmla="*/ 190 w 243"/>
                    <a:gd name="T1" fmla="*/ 0 h 156"/>
                    <a:gd name="T2" fmla="*/ 205 w 243"/>
                    <a:gd name="T3" fmla="*/ 2 h 156"/>
                    <a:gd name="T4" fmla="*/ 220 w 243"/>
                    <a:gd name="T5" fmla="*/ 9 h 156"/>
                    <a:gd name="T6" fmla="*/ 232 w 243"/>
                    <a:gd name="T7" fmla="*/ 20 h 156"/>
                    <a:gd name="T8" fmla="*/ 240 w 243"/>
                    <a:gd name="T9" fmla="*/ 34 h 156"/>
                    <a:gd name="T10" fmla="*/ 243 w 243"/>
                    <a:gd name="T11" fmla="*/ 51 h 156"/>
                    <a:gd name="T12" fmla="*/ 241 w 243"/>
                    <a:gd name="T13" fmla="*/ 67 h 156"/>
                    <a:gd name="T14" fmla="*/ 234 w 243"/>
                    <a:gd name="T15" fmla="*/ 81 h 156"/>
                    <a:gd name="T16" fmla="*/ 223 w 243"/>
                    <a:gd name="T17" fmla="*/ 93 h 156"/>
                    <a:gd name="T18" fmla="*/ 208 w 243"/>
                    <a:gd name="T19" fmla="*/ 101 h 156"/>
                    <a:gd name="T20" fmla="*/ 69 w 243"/>
                    <a:gd name="T21" fmla="*/ 153 h 156"/>
                    <a:gd name="T22" fmla="*/ 52 w 243"/>
                    <a:gd name="T23" fmla="*/ 156 h 156"/>
                    <a:gd name="T24" fmla="*/ 37 w 243"/>
                    <a:gd name="T25" fmla="*/ 154 h 156"/>
                    <a:gd name="T26" fmla="*/ 22 w 243"/>
                    <a:gd name="T27" fmla="*/ 148 h 156"/>
                    <a:gd name="T28" fmla="*/ 10 w 243"/>
                    <a:gd name="T29" fmla="*/ 136 h 156"/>
                    <a:gd name="T30" fmla="*/ 3 w 243"/>
                    <a:gd name="T31" fmla="*/ 122 h 156"/>
                    <a:gd name="T32" fmla="*/ 0 w 243"/>
                    <a:gd name="T33" fmla="*/ 105 h 156"/>
                    <a:gd name="T34" fmla="*/ 2 w 243"/>
                    <a:gd name="T35" fmla="*/ 89 h 156"/>
                    <a:gd name="T36" fmla="*/ 8 w 243"/>
                    <a:gd name="T37" fmla="*/ 74 h 156"/>
                    <a:gd name="T38" fmla="*/ 19 w 243"/>
                    <a:gd name="T39" fmla="*/ 63 h 156"/>
                    <a:gd name="T40" fmla="*/ 34 w 243"/>
                    <a:gd name="T41" fmla="*/ 55 h 156"/>
                    <a:gd name="T42" fmla="*/ 173 w 243"/>
                    <a:gd name="T43" fmla="*/ 3 h 156"/>
                    <a:gd name="T44" fmla="*/ 190 w 243"/>
                    <a:gd name="T4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3" h="156">
                      <a:moveTo>
                        <a:pt x="190" y="0"/>
                      </a:moveTo>
                      <a:lnTo>
                        <a:pt x="205" y="2"/>
                      </a:lnTo>
                      <a:lnTo>
                        <a:pt x="220" y="9"/>
                      </a:lnTo>
                      <a:lnTo>
                        <a:pt x="232" y="20"/>
                      </a:lnTo>
                      <a:lnTo>
                        <a:pt x="240" y="34"/>
                      </a:lnTo>
                      <a:lnTo>
                        <a:pt x="243" y="51"/>
                      </a:lnTo>
                      <a:lnTo>
                        <a:pt x="241" y="67"/>
                      </a:lnTo>
                      <a:lnTo>
                        <a:pt x="234" y="81"/>
                      </a:lnTo>
                      <a:lnTo>
                        <a:pt x="223" y="93"/>
                      </a:lnTo>
                      <a:lnTo>
                        <a:pt x="208" y="101"/>
                      </a:lnTo>
                      <a:lnTo>
                        <a:pt x="69" y="153"/>
                      </a:lnTo>
                      <a:lnTo>
                        <a:pt x="52" y="156"/>
                      </a:lnTo>
                      <a:lnTo>
                        <a:pt x="37" y="154"/>
                      </a:lnTo>
                      <a:lnTo>
                        <a:pt x="22" y="148"/>
                      </a:lnTo>
                      <a:lnTo>
                        <a:pt x="10" y="136"/>
                      </a:lnTo>
                      <a:lnTo>
                        <a:pt x="3" y="122"/>
                      </a:lnTo>
                      <a:lnTo>
                        <a:pt x="0" y="105"/>
                      </a:lnTo>
                      <a:lnTo>
                        <a:pt x="2" y="89"/>
                      </a:lnTo>
                      <a:lnTo>
                        <a:pt x="8" y="74"/>
                      </a:lnTo>
                      <a:lnTo>
                        <a:pt x="19" y="63"/>
                      </a:lnTo>
                      <a:lnTo>
                        <a:pt x="34" y="55"/>
                      </a:lnTo>
                      <a:lnTo>
                        <a:pt x="173" y="3"/>
                      </a:lnTo>
                      <a:lnTo>
                        <a:pt x="190" y="0"/>
                      </a:lnTo>
                      <a:close/>
                    </a:path>
                  </a:pathLst>
                </a:custGeom>
                <a:solidFill>
                  <a:srgbClr val="EFA27D"/>
                </a:solidFill>
                <a:ln w="0">
                  <a:solidFill>
                    <a:srgbClr val="EFA27D"/>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59" name="Freeform 85"/>
                <p:cNvSpPr/>
                <p:nvPr/>
              </p:nvSpPr>
              <p:spPr bwMode="auto">
                <a:xfrm>
                  <a:off x="4925" y="2290"/>
                  <a:ext cx="214" cy="248"/>
                </a:xfrm>
                <a:custGeom>
                  <a:avLst/>
                  <a:gdLst>
                    <a:gd name="T0" fmla="*/ 52 w 214"/>
                    <a:gd name="T1" fmla="*/ 0 h 248"/>
                    <a:gd name="T2" fmla="*/ 69 w 214"/>
                    <a:gd name="T3" fmla="*/ 2 h 248"/>
                    <a:gd name="T4" fmla="*/ 83 w 214"/>
                    <a:gd name="T5" fmla="*/ 9 h 248"/>
                    <a:gd name="T6" fmla="*/ 94 w 214"/>
                    <a:gd name="T7" fmla="*/ 20 h 248"/>
                    <a:gd name="T8" fmla="*/ 204 w 214"/>
                    <a:gd name="T9" fmla="*/ 164 h 248"/>
                    <a:gd name="T10" fmla="*/ 211 w 214"/>
                    <a:gd name="T11" fmla="*/ 179 h 248"/>
                    <a:gd name="T12" fmla="*/ 214 w 214"/>
                    <a:gd name="T13" fmla="*/ 195 h 248"/>
                    <a:gd name="T14" fmla="*/ 212 w 214"/>
                    <a:gd name="T15" fmla="*/ 210 h 248"/>
                    <a:gd name="T16" fmla="*/ 205 w 214"/>
                    <a:gd name="T17" fmla="*/ 225 h 248"/>
                    <a:gd name="T18" fmla="*/ 194 w 214"/>
                    <a:gd name="T19" fmla="*/ 237 h 248"/>
                    <a:gd name="T20" fmla="*/ 178 w 214"/>
                    <a:gd name="T21" fmla="*/ 245 h 248"/>
                    <a:gd name="T22" fmla="*/ 163 w 214"/>
                    <a:gd name="T23" fmla="*/ 248 h 248"/>
                    <a:gd name="T24" fmla="*/ 147 w 214"/>
                    <a:gd name="T25" fmla="*/ 245 h 248"/>
                    <a:gd name="T26" fmla="*/ 132 w 214"/>
                    <a:gd name="T27" fmla="*/ 238 h 248"/>
                    <a:gd name="T28" fmla="*/ 120 w 214"/>
                    <a:gd name="T29" fmla="*/ 227 h 248"/>
                    <a:gd name="T30" fmla="*/ 12 w 214"/>
                    <a:gd name="T31" fmla="*/ 83 h 248"/>
                    <a:gd name="T32" fmla="*/ 3 w 214"/>
                    <a:gd name="T33" fmla="*/ 68 h 248"/>
                    <a:gd name="T34" fmla="*/ 0 w 214"/>
                    <a:gd name="T35" fmla="*/ 52 h 248"/>
                    <a:gd name="T36" fmla="*/ 2 w 214"/>
                    <a:gd name="T37" fmla="*/ 37 h 248"/>
                    <a:gd name="T38" fmla="*/ 10 w 214"/>
                    <a:gd name="T39" fmla="*/ 22 h 248"/>
                    <a:gd name="T40" fmla="*/ 21 w 214"/>
                    <a:gd name="T41" fmla="*/ 10 h 248"/>
                    <a:gd name="T42" fmla="*/ 37 w 214"/>
                    <a:gd name="T43" fmla="*/ 2 h 248"/>
                    <a:gd name="T44" fmla="*/ 52 w 214"/>
                    <a:gd name="T45"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48">
                      <a:moveTo>
                        <a:pt x="52" y="0"/>
                      </a:moveTo>
                      <a:lnTo>
                        <a:pt x="69" y="2"/>
                      </a:lnTo>
                      <a:lnTo>
                        <a:pt x="83" y="9"/>
                      </a:lnTo>
                      <a:lnTo>
                        <a:pt x="94" y="20"/>
                      </a:lnTo>
                      <a:lnTo>
                        <a:pt x="204" y="164"/>
                      </a:lnTo>
                      <a:lnTo>
                        <a:pt x="211" y="179"/>
                      </a:lnTo>
                      <a:lnTo>
                        <a:pt x="214" y="195"/>
                      </a:lnTo>
                      <a:lnTo>
                        <a:pt x="212" y="210"/>
                      </a:lnTo>
                      <a:lnTo>
                        <a:pt x="205" y="225"/>
                      </a:lnTo>
                      <a:lnTo>
                        <a:pt x="194" y="237"/>
                      </a:lnTo>
                      <a:lnTo>
                        <a:pt x="178" y="245"/>
                      </a:lnTo>
                      <a:lnTo>
                        <a:pt x="163" y="248"/>
                      </a:lnTo>
                      <a:lnTo>
                        <a:pt x="147" y="245"/>
                      </a:lnTo>
                      <a:lnTo>
                        <a:pt x="132" y="238"/>
                      </a:lnTo>
                      <a:lnTo>
                        <a:pt x="120" y="227"/>
                      </a:lnTo>
                      <a:lnTo>
                        <a:pt x="12" y="83"/>
                      </a:lnTo>
                      <a:lnTo>
                        <a:pt x="3" y="68"/>
                      </a:lnTo>
                      <a:lnTo>
                        <a:pt x="0" y="52"/>
                      </a:lnTo>
                      <a:lnTo>
                        <a:pt x="2" y="37"/>
                      </a:lnTo>
                      <a:lnTo>
                        <a:pt x="10" y="22"/>
                      </a:lnTo>
                      <a:lnTo>
                        <a:pt x="21" y="10"/>
                      </a:lnTo>
                      <a:lnTo>
                        <a:pt x="37" y="2"/>
                      </a:lnTo>
                      <a:lnTo>
                        <a:pt x="52" y="0"/>
                      </a:lnTo>
                      <a:close/>
                    </a:path>
                  </a:pathLst>
                </a:custGeom>
                <a:solidFill>
                  <a:srgbClr val="EFA27D"/>
                </a:solidFill>
                <a:ln w="0">
                  <a:solidFill>
                    <a:srgbClr val="EFA27D"/>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60" name="Freeform 86"/>
                <p:cNvSpPr/>
                <p:nvPr/>
              </p:nvSpPr>
              <p:spPr bwMode="auto">
                <a:xfrm>
                  <a:off x="4756" y="2321"/>
                  <a:ext cx="121" cy="251"/>
                </a:xfrm>
                <a:custGeom>
                  <a:avLst/>
                  <a:gdLst>
                    <a:gd name="T0" fmla="*/ 75 w 121"/>
                    <a:gd name="T1" fmla="*/ 0 h 251"/>
                    <a:gd name="T2" fmla="*/ 91 w 121"/>
                    <a:gd name="T3" fmla="*/ 4 h 251"/>
                    <a:gd name="T4" fmla="*/ 104 w 121"/>
                    <a:gd name="T5" fmla="*/ 13 h 251"/>
                    <a:gd name="T6" fmla="*/ 115 w 121"/>
                    <a:gd name="T7" fmla="*/ 25 h 251"/>
                    <a:gd name="T8" fmla="*/ 120 w 121"/>
                    <a:gd name="T9" fmla="*/ 41 h 251"/>
                    <a:gd name="T10" fmla="*/ 121 w 121"/>
                    <a:gd name="T11" fmla="*/ 57 h 251"/>
                    <a:gd name="T12" fmla="*/ 103 w 121"/>
                    <a:gd name="T13" fmla="*/ 205 h 251"/>
                    <a:gd name="T14" fmla="*/ 98 w 121"/>
                    <a:gd name="T15" fmla="*/ 222 h 251"/>
                    <a:gd name="T16" fmla="*/ 90 w 121"/>
                    <a:gd name="T17" fmla="*/ 234 h 251"/>
                    <a:gd name="T18" fmla="*/ 76 w 121"/>
                    <a:gd name="T19" fmla="*/ 244 h 251"/>
                    <a:gd name="T20" fmla="*/ 62 w 121"/>
                    <a:gd name="T21" fmla="*/ 250 h 251"/>
                    <a:gd name="T22" fmla="*/ 45 w 121"/>
                    <a:gd name="T23" fmla="*/ 251 h 251"/>
                    <a:gd name="T24" fmla="*/ 29 w 121"/>
                    <a:gd name="T25" fmla="*/ 245 h 251"/>
                    <a:gd name="T26" fmla="*/ 16 w 121"/>
                    <a:gd name="T27" fmla="*/ 237 h 251"/>
                    <a:gd name="T28" fmla="*/ 6 w 121"/>
                    <a:gd name="T29" fmla="*/ 224 h 251"/>
                    <a:gd name="T30" fmla="*/ 0 w 121"/>
                    <a:gd name="T31" fmla="*/ 209 h 251"/>
                    <a:gd name="T32" fmla="*/ 0 w 121"/>
                    <a:gd name="T33" fmla="*/ 192 h 251"/>
                    <a:gd name="T34" fmla="*/ 18 w 121"/>
                    <a:gd name="T35" fmla="*/ 45 h 251"/>
                    <a:gd name="T36" fmla="*/ 22 w 121"/>
                    <a:gd name="T37" fmla="*/ 29 h 251"/>
                    <a:gd name="T38" fmla="*/ 31 w 121"/>
                    <a:gd name="T39" fmla="*/ 15 h 251"/>
                    <a:gd name="T40" fmla="*/ 43 w 121"/>
                    <a:gd name="T41" fmla="*/ 6 h 251"/>
                    <a:gd name="T42" fmla="*/ 59 w 121"/>
                    <a:gd name="T43" fmla="*/ 0 h 251"/>
                    <a:gd name="T44" fmla="*/ 75 w 121"/>
                    <a:gd name="T45"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251">
                      <a:moveTo>
                        <a:pt x="75" y="0"/>
                      </a:moveTo>
                      <a:lnTo>
                        <a:pt x="91" y="4"/>
                      </a:lnTo>
                      <a:lnTo>
                        <a:pt x="104" y="13"/>
                      </a:lnTo>
                      <a:lnTo>
                        <a:pt x="115" y="25"/>
                      </a:lnTo>
                      <a:lnTo>
                        <a:pt x="120" y="41"/>
                      </a:lnTo>
                      <a:lnTo>
                        <a:pt x="121" y="57"/>
                      </a:lnTo>
                      <a:lnTo>
                        <a:pt x="103" y="205"/>
                      </a:lnTo>
                      <a:lnTo>
                        <a:pt x="98" y="222"/>
                      </a:lnTo>
                      <a:lnTo>
                        <a:pt x="90" y="234"/>
                      </a:lnTo>
                      <a:lnTo>
                        <a:pt x="76" y="244"/>
                      </a:lnTo>
                      <a:lnTo>
                        <a:pt x="62" y="250"/>
                      </a:lnTo>
                      <a:lnTo>
                        <a:pt x="45" y="251"/>
                      </a:lnTo>
                      <a:lnTo>
                        <a:pt x="29" y="245"/>
                      </a:lnTo>
                      <a:lnTo>
                        <a:pt x="16" y="237"/>
                      </a:lnTo>
                      <a:lnTo>
                        <a:pt x="6" y="224"/>
                      </a:lnTo>
                      <a:lnTo>
                        <a:pt x="0" y="209"/>
                      </a:lnTo>
                      <a:lnTo>
                        <a:pt x="0" y="192"/>
                      </a:lnTo>
                      <a:lnTo>
                        <a:pt x="18" y="45"/>
                      </a:lnTo>
                      <a:lnTo>
                        <a:pt x="22" y="29"/>
                      </a:lnTo>
                      <a:lnTo>
                        <a:pt x="31" y="15"/>
                      </a:lnTo>
                      <a:lnTo>
                        <a:pt x="43" y="6"/>
                      </a:lnTo>
                      <a:lnTo>
                        <a:pt x="59" y="0"/>
                      </a:lnTo>
                      <a:lnTo>
                        <a:pt x="75" y="0"/>
                      </a:lnTo>
                      <a:close/>
                    </a:path>
                  </a:pathLst>
                </a:custGeom>
                <a:solidFill>
                  <a:srgbClr val="EFA27D"/>
                </a:solidFill>
                <a:ln w="0">
                  <a:solidFill>
                    <a:srgbClr val="EFA27D"/>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61" name="Freeform 87"/>
                <p:cNvSpPr/>
                <p:nvPr/>
              </p:nvSpPr>
              <p:spPr bwMode="auto">
                <a:xfrm>
                  <a:off x="4815" y="2383"/>
                  <a:ext cx="459" cy="590"/>
                </a:xfrm>
                <a:custGeom>
                  <a:avLst/>
                  <a:gdLst>
                    <a:gd name="T0" fmla="*/ 374 w 459"/>
                    <a:gd name="T1" fmla="*/ 0 h 590"/>
                    <a:gd name="T2" fmla="*/ 385 w 459"/>
                    <a:gd name="T3" fmla="*/ 19 h 590"/>
                    <a:gd name="T4" fmla="*/ 396 w 459"/>
                    <a:gd name="T5" fmla="*/ 41 h 590"/>
                    <a:gd name="T6" fmla="*/ 405 w 459"/>
                    <a:gd name="T7" fmla="*/ 63 h 590"/>
                    <a:gd name="T8" fmla="*/ 422 w 459"/>
                    <a:gd name="T9" fmla="*/ 109 h 590"/>
                    <a:gd name="T10" fmla="*/ 437 w 459"/>
                    <a:gd name="T11" fmla="*/ 158 h 590"/>
                    <a:gd name="T12" fmla="*/ 446 w 459"/>
                    <a:gd name="T13" fmla="*/ 206 h 590"/>
                    <a:gd name="T14" fmla="*/ 451 w 459"/>
                    <a:gd name="T15" fmla="*/ 257 h 590"/>
                    <a:gd name="T16" fmla="*/ 451 w 459"/>
                    <a:gd name="T17" fmla="*/ 307 h 590"/>
                    <a:gd name="T18" fmla="*/ 451 w 459"/>
                    <a:gd name="T19" fmla="*/ 328 h 590"/>
                    <a:gd name="T20" fmla="*/ 451 w 459"/>
                    <a:gd name="T21" fmla="*/ 353 h 590"/>
                    <a:gd name="T22" fmla="*/ 451 w 459"/>
                    <a:gd name="T23" fmla="*/ 380 h 590"/>
                    <a:gd name="T24" fmla="*/ 452 w 459"/>
                    <a:gd name="T25" fmla="*/ 408 h 590"/>
                    <a:gd name="T26" fmla="*/ 452 w 459"/>
                    <a:gd name="T27" fmla="*/ 436 h 590"/>
                    <a:gd name="T28" fmla="*/ 453 w 459"/>
                    <a:gd name="T29" fmla="*/ 464 h 590"/>
                    <a:gd name="T30" fmla="*/ 454 w 459"/>
                    <a:gd name="T31" fmla="*/ 492 h 590"/>
                    <a:gd name="T32" fmla="*/ 456 w 459"/>
                    <a:gd name="T33" fmla="*/ 517 h 590"/>
                    <a:gd name="T34" fmla="*/ 457 w 459"/>
                    <a:gd name="T35" fmla="*/ 540 h 590"/>
                    <a:gd name="T36" fmla="*/ 458 w 459"/>
                    <a:gd name="T37" fmla="*/ 559 h 590"/>
                    <a:gd name="T38" fmla="*/ 458 w 459"/>
                    <a:gd name="T39" fmla="*/ 574 h 590"/>
                    <a:gd name="T40" fmla="*/ 459 w 459"/>
                    <a:gd name="T41" fmla="*/ 583 h 590"/>
                    <a:gd name="T42" fmla="*/ 459 w 459"/>
                    <a:gd name="T43" fmla="*/ 586 h 590"/>
                    <a:gd name="T44" fmla="*/ 459 w 459"/>
                    <a:gd name="T45" fmla="*/ 590 h 590"/>
                    <a:gd name="T46" fmla="*/ 138 w 459"/>
                    <a:gd name="T47" fmla="*/ 590 h 590"/>
                    <a:gd name="T48" fmla="*/ 131 w 459"/>
                    <a:gd name="T49" fmla="*/ 574 h 590"/>
                    <a:gd name="T50" fmla="*/ 122 w 459"/>
                    <a:gd name="T51" fmla="*/ 555 h 590"/>
                    <a:gd name="T52" fmla="*/ 111 w 459"/>
                    <a:gd name="T53" fmla="*/ 535 h 590"/>
                    <a:gd name="T54" fmla="*/ 98 w 459"/>
                    <a:gd name="T55" fmla="*/ 511 h 590"/>
                    <a:gd name="T56" fmla="*/ 84 w 459"/>
                    <a:gd name="T57" fmla="*/ 485 h 590"/>
                    <a:gd name="T58" fmla="*/ 67 w 459"/>
                    <a:gd name="T59" fmla="*/ 456 h 590"/>
                    <a:gd name="T60" fmla="*/ 47 w 459"/>
                    <a:gd name="T61" fmla="*/ 424 h 590"/>
                    <a:gd name="T62" fmla="*/ 25 w 459"/>
                    <a:gd name="T63" fmla="*/ 388 h 590"/>
                    <a:gd name="T64" fmla="*/ 0 w 459"/>
                    <a:gd name="T65" fmla="*/ 349 h 590"/>
                    <a:gd name="T66" fmla="*/ 13 w 459"/>
                    <a:gd name="T67" fmla="*/ 327 h 590"/>
                    <a:gd name="T68" fmla="*/ 204 w 459"/>
                    <a:gd name="T69" fmla="*/ 223 h 590"/>
                    <a:gd name="T70" fmla="*/ 374 w 459"/>
                    <a:gd name="T71"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9" h="590">
                      <a:moveTo>
                        <a:pt x="374" y="0"/>
                      </a:moveTo>
                      <a:lnTo>
                        <a:pt x="385" y="19"/>
                      </a:lnTo>
                      <a:lnTo>
                        <a:pt x="396" y="41"/>
                      </a:lnTo>
                      <a:lnTo>
                        <a:pt x="405" y="63"/>
                      </a:lnTo>
                      <a:lnTo>
                        <a:pt x="422" y="109"/>
                      </a:lnTo>
                      <a:lnTo>
                        <a:pt x="437" y="158"/>
                      </a:lnTo>
                      <a:lnTo>
                        <a:pt x="446" y="206"/>
                      </a:lnTo>
                      <a:lnTo>
                        <a:pt x="451" y="257"/>
                      </a:lnTo>
                      <a:lnTo>
                        <a:pt x="451" y="307"/>
                      </a:lnTo>
                      <a:lnTo>
                        <a:pt x="451" y="328"/>
                      </a:lnTo>
                      <a:lnTo>
                        <a:pt x="451" y="353"/>
                      </a:lnTo>
                      <a:lnTo>
                        <a:pt x="451" y="380"/>
                      </a:lnTo>
                      <a:lnTo>
                        <a:pt x="452" y="408"/>
                      </a:lnTo>
                      <a:lnTo>
                        <a:pt x="452" y="436"/>
                      </a:lnTo>
                      <a:lnTo>
                        <a:pt x="453" y="464"/>
                      </a:lnTo>
                      <a:lnTo>
                        <a:pt x="454" y="492"/>
                      </a:lnTo>
                      <a:lnTo>
                        <a:pt x="456" y="517"/>
                      </a:lnTo>
                      <a:lnTo>
                        <a:pt x="457" y="540"/>
                      </a:lnTo>
                      <a:lnTo>
                        <a:pt x="458" y="559"/>
                      </a:lnTo>
                      <a:lnTo>
                        <a:pt x="458" y="574"/>
                      </a:lnTo>
                      <a:lnTo>
                        <a:pt x="459" y="583"/>
                      </a:lnTo>
                      <a:lnTo>
                        <a:pt x="459" y="586"/>
                      </a:lnTo>
                      <a:lnTo>
                        <a:pt x="459" y="590"/>
                      </a:lnTo>
                      <a:lnTo>
                        <a:pt x="138" y="590"/>
                      </a:lnTo>
                      <a:lnTo>
                        <a:pt x="131" y="574"/>
                      </a:lnTo>
                      <a:lnTo>
                        <a:pt x="122" y="555"/>
                      </a:lnTo>
                      <a:lnTo>
                        <a:pt x="111" y="535"/>
                      </a:lnTo>
                      <a:lnTo>
                        <a:pt x="98" y="511"/>
                      </a:lnTo>
                      <a:lnTo>
                        <a:pt x="84" y="485"/>
                      </a:lnTo>
                      <a:lnTo>
                        <a:pt x="67" y="456"/>
                      </a:lnTo>
                      <a:lnTo>
                        <a:pt x="47" y="424"/>
                      </a:lnTo>
                      <a:lnTo>
                        <a:pt x="25" y="388"/>
                      </a:lnTo>
                      <a:lnTo>
                        <a:pt x="0" y="349"/>
                      </a:lnTo>
                      <a:lnTo>
                        <a:pt x="13" y="327"/>
                      </a:lnTo>
                      <a:lnTo>
                        <a:pt x="204" y="223"/>
                      </a:lnTo>
                      <a:lnTo>
                        <a:pt x="374" y="0"/>
                      </a:lnTo>
                      <a:close/>
                    </a:path>
                  </a:pathLst>
                </a:custGeom>
                <a:solidFill>
                  <a:srgbClr val="FFA988"/>
                </a:solidFill>
                <a:ln w="0">
                  <a:solidFill>
                    <a:srgbClr val="FFA988"/>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62" name="Freeform 88"/>
                <p:cNvSpPr/>
                <p:nvPr/>
              </p:nvSpPr>
              <p:spPr bwMode="auto">
                <a:xfrm>
                  <a:off x="4654" y="2363"/>
                  <a:ext cx="81" cy="31"/>
                </a:xfrm>
                <a:custGeom>
                  <a:avLst/>
                  <a:gdLst>
                    <a:gd name="T0" fmla="*/ 51 w 81"/>
                    <a:gd name="T1" fmla="*/ 0 h 31"/>
                    <a:gd name="T2" fmla="*/ 66 w 81"/>
                    <a:gd name="T3" fmla="*/ 3 h 31"/>
                    <a:gd name="T4" fmla="*/ 81 w 81"/>
                    <a:gd name="T5" fmla="*/ 12 h 31"/>
                    <a:gd name="T6" fmla="*/ 79 w 81"/>
                    <a:gd name="T7" fmla="*/ 13 h 31"/>
                    <a:gd name="T8" fmla="*/ 74 w 81"/>
                    <a:gd name="T9" fmla="*/ 15 h 31"/>
                    <a:gd name="T10" fmla="*/ 65 w 81"/>
                    <a:gd name="T11" fmla="*/ 19 h 31"/>
                    <a:gd name="T12" fmla="*/ 53 w 81"/>
                    <a:gd name="T13" fmla="*/ 21 h 31"/>
                    <a:gd name="T14" fmla="*/ 41 w 81"/>
                    <a:gd name="T15" fmla="*/ 24 h 31"/>
                    <a:gd name="T16" fmla="*/ 29 w 81"/>
                    <a:gd name="T17" fmla="*/ 27 h 31"/>
                    <a:gd name="T18" fmla="*/ 17 w 81"/>
                    <a:gd name="T19" fmla="*/ 29 h 31"/>
                    <a:gd name="T20" fmla="*/ 8 w 81"/>
                    <a:gd name="T21" fmla="*/ 31 h 31"/>
                    <a:gd name="T22" fmla="*/ 2 w 81"/>
                    <a:gd name="T23" fmla="*/ 31 h 31"/>
                    <a:gd name="T24" fmla="*/ 0 w 81"/>
                    <a:gd name="T25" fmla="*/ 31 h 31"/>
                    <a:gd name="T26" fmla="*/ 2 w 81"/>
                    <a:gd name="T27" fmla="*/ 27 h 31"/>
                    <a:gd name="T28" fmla="*/ 7 w 81"/>
                    <a:gd name="T29" fmla="*/ 21 h 31"/>
                    <a:gd name="T30" fmla="*/ 15 w 81"/>
                    <a:gd name="T31" fmla="*/ 13 h 31"/>
                    <a:gd name="T32" fmla="*/ 26 w 81"/>
                    <a:gd name="T33" fmla="*/ 7 h 31"/>
                    <a:gd name="T34" fmla="*/ 38 w 81"/>
                    <a:gd name="T35" fmla="*/ 2 h 31"/>
                    <a:gd name="T36" fmla="*/ 51 w 81"/>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 h="31">
                      <a:moveTo>
                        <a:pt x="51" y="0"/>
                      </a:moveTo>
                      <a:lnTo>
                        <a:pt x="66" y="3"/>
                      </a:lnTo>
                      <a:lnTo>
                        <a:pt x="81" y="12"/>
                      </a:lnTo>
                      <a:lnTo>
                        <a:pt x="79" y="13"/>
                      </a:lnTo>
                      <a:lnTo>
                        <a:pt x="74" y="15"/>
                      </a:lnTo>
                      <a:lnTo>
                        <a:pt x="65" y="19"/>
                      </a:lnTo>
                      <a:lnTo>
                        <a:pt x="53" y="21"/>
                      </a:lnTo>
                      <a:lnTo>
                        <a:pt x="41" y="24"/>
                      </a:lnTo>
                      <a:lnTo>
                        <a:pt x="29" y="27"/>
                      </a:lnTo>
                      <a:lnTo>
                        <a:pt x="17" y="29"/>
                      </a:lnTo>
                      <a:lnTo>
                        <a:pt x="8" y="31"/>
                      </a:lnTo>
                      <a:lnTo>
                        <a:pt x="2" y="31"/>
                      </a:lnTo>
                      <a:lnTo>
                        <a:pt x="0" y="31"/>
                      </a:lnTo>
                      <a:lnTo>
                        <a:pt x="2" y="27"/>
                      </a:lnTo>
                      <a:lnTo>
                        <a:pt x="7" y="21"/>
                      </a:lnTo>
                      <a:lnTo>
                        <a:pt x="15" y="13"/>
                      </a:lnTo>
                      <a:lnTo>
                        <a:pt x="26" y="7"/>
                      </a:lnTo>
                      <a:lnTo>
                        <a:pt x="38" y="2"/>
                      </a:lnTo>
                      <a:lnTo>
                        <a:pt x="51" y="0"/>
                      </a:lnTo>
                      <a:close/>
                    </a:path>
                  </a:pathLst>
                </a:custGeom>
                <a:solidFill>
                  <a:srgbClr val="D6805F"/>
                </a:solidFill>
                <a:ln w="0">
                  <a:solidFill>
                    <a:srgbClr val="D6805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63" name="Freeform 89"/>
                <p:cNvSpPr/>
                <p:nvPr/>
              </p:nvSpPr>
              <p:spPr bwMode="auto">
                <a:xfrm>
                  <a:off x="4773" y="2202"/>
                  <a:ext cx="454" cy="542"/>
                </a:xfrm>
                <a:custGeom>
                  <a:avLst/>
                  <a:gdLst>
                    <a:gd name="T0" fmla="*/ 100 w 454"/>
                    <a:gd name="T1" fmla="*/ 0 h 542"/>
                    <a:gd name="T2" fmla="*/ 149 w 454"/>
                    <a:gd name="T3" fmla="*/ 4 h 542"/>
                    <a:gd name="T4" fmla="*/ 195 w 454"/>
                    <a:gd name="T5" fmla="*/ 11 h 542"/>
                    <a:gd name="T6" fmla="*/ 228 w 454"/>
                    <a:gd name="T7" fmla="*/ 18 h 542"/>
                    <a:gd name="T8" fmla="*/ 261 w 454"/>
                    <a:gd name="T9" fmla="*/ 34 h 542"/>
                    <a:gd name="T10" fmla="*/ 301 w 454"/>
                    <a:gd name="T11" fmla="*/ 63 h 542"/>
                    <a:gd name="T12" fmla="*/ 343 w 454"/>
                    <a:gd name="T13" fmla="*/ 100 h 542"/>
                    <a:gd name="T14" fmla="*/ 385 w 454"/>
                    <a:gd name="T15" fmla="*/ 141 h 542"/>
                    <a:gd name="T16" fmla="*/ 414 w 454"/>
                    <a:gd name="T17" fmla="*/ 179 h 542"/>
                    <a:gd name="T18" fmla="*/ 432 w 454"/>
                    <a:gd name="T19" fmla="*/ 223 h 542"/>
                    <a:gd name="T20" fmla="*/ 444 w 454"/>
                    <a:gd name="T21" fmla="*/ 275 h 542"/>
                    <a:gd name="T22" fmla="*/ 450 w 454"/>
                    <a:gd name="T23" fmla="*/ 326 h 542"/>
                    <a:gd name="T24" fmla="*/ 453 w 454"/>
                    <a:gd name="T25" fmla="*/ 369 h 542"/>
                    <a:gd name="T26" fmla="*/ 454 w 454"/>
                    <a:gd name="T27" fmla="*/ 394 h 542"/>
                    <a:gd name="T28" fmla="*/ 294 w 454"/>
                    <a:gd name="T29" fmla="*/ 542 h 542"/>
                    <a:gd name="T30" fmla="*/ 259 w 454"/>
                    <a:gd name="T31" fmla="*/ 459 h 542"/>
                    <a:gd name="T32" fmla="*/ 231 w 454"/>
                    <a:gd name="T33" fmla="*/ 399 h 542"/>
                    <a:gd name="T34" fmla="*/ 232 w 454"/>
                    <a:gd name="T35" fmla="*/ 362 h 542"/>
                    <a:gd name="T36" fmla="*/ 262 w 454"/>
                    <a:gd name="T37" fmla="*/ 342 h 542"/>
                    <a:gd name="T38" fmla="*/ 280 w 454"/>
                    <a:gd name="T39" fmla="*/ 317 h 542"/>
                    <a:gd name="T40" fmla="*/ 288 w 454"/>
                    <a:gd name="T41" fmla="*/ 273 h 542"/>
                    <a:gd name="T42" fmla="*/ 276 w 454"/>
                    <a:gd name="T43" fmla="*/ 234 h 542"/>
                    <a:gd name="T44" fmla="*/ 244 w 454"/>
                    <a:gd name="T45" fmla="*/ 197 h 542"/>
                    <a:gd name="T46" fmla="*/ 210 w 454"/>
                    <a:gd name="T47" fmla="*/ 165 h 542"/>
                    <a:gd name="T48" fmla="*/ 190 w 454"/>
                    <a:gd name="T49" fmla="*/ 144 h 542"/>
                    <a:gd name="T50" fmla="*/ 183 w 454"/>
                    <a:gd name="T51" fmla="*/ 138 h 542"/>
                    <a:gd name="T52" fmla="*/ 173 w 454"/>
                    <a:gd name="T53" fmla="*/ 135 h 542"/>
                    <a:gd name="T54" fmla="*/ 147 w 454"/>
                    <a:gd name="T55" fmla="*/ 130 h 542"/>
                    <a:gd name="T56" fmla="*/ 113 w 454"/>
                    <a:gd name="T57" fmla="*/ 123 h 542"/>
                    <a:gd name="T58" fmla="*/ 79 w 454"/>
                    <a:gd name="T59" fmla="*/ 117 h 542"/>
                    <a:gd name="T60" fmla="*/ 54 w 454"/>
                    <a:gd name="T61" fmla="*/ 111 h 542"/>
                    <a:gd name="T62" fmla="*/ 41 w 454"/>
                    <a:gd name="T63" fmla="*/ 108 h 542"/>
                    <a:gd name="T64" fmla="*/ 26 w 454"/>
                    <a:gd name="T65" fmla="*/ 95 h 542"/>
                    <a:gd name="T66" fmla="*/ 11 w 454"/>
                    <a:gd name="T67" fmla="*/ 74 h 542"/>
                    <a:gd name="T68" fmla="*/ 2 w 454"/>
                    <a:gd name="T69" fmla="*/ 50 h 542"/>
                    <a:gd name="T70" fmla="*/ 2 w 454"/>
                    <a:gd name="T71" fmla="*/ 28 h 542"/>
                    <a:gd name="T72" fmla="*/ 17 w 454"/>
                    <a:gd name="T73" fmla="*/ 10 h 542"/>
                    <a:gd name="T74" fmla="*/ 53 w 454"/>
                    <a:gd name="T75" fmla="*/ 1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4" h="542">
                      <a:moveTo>
                        <a:pt x="75" y="0"/>
                      </a:moveTo>
                      <a:lnTo>
                        <a:pt x="100" y="0"/>
                      </a:lnTo>
                      <a:lnTo>
                        <a:pt x="125" y="1"/>
                      </a:lnTo>
                      <a:lnTo>
                        <a:pt x="149" y="4"/>
                      </a:lnTo>
                      <a:lnTo>
                        <a:pt x="173" y="7"/>
                      </a:lnTo>
                      <a:lnTo>
                        <a:pt x="195" y="11"/>
                      </a:lnTo>
                      <a:lnTo>
                        <a:pt x="213" y="14"/>
                      </a:lnTo>
                      <a:lnTo>
                        <a:pt x="228" y="18"/>
                      </a:lnTo>
                      <a:lnTo>
                        <a:pt x="243" y="24"/>
                      </a:lnTo>
                      <a:lnTo>
                        <a:pt x="261" y="34"/>
                      </a:lnTo>
                      <a:lnTo>
                        <a:pt x="280" y="47"/>
                      </a:lnTo>
                      <a:lnTo>
                        <a:pt x="301" y="63"/>
                      </a:lnTo>
                      <a:lnTo>
                        <a:pt x="322" y="81"/>
                      </a:lnTo>
                      <a:lnTo>
                        <a:pt x="343" y="100"/>
                      </a:lnTo>
                      <a:lnTo>
                        <a:pt x="365" y="121"/>
                      </a:lnTo>
                      <a:lnTo>
                        <a:pt x="385" y="141"/>
                      </a:lnTo>
                      <a:lnTo>
                        <a:pt x="402" y="161"/>
                      </a:lnTo>
                      <a:lnTo>
                        <a:pt x="414" y="179"/>
                      </a:lnTo>
                      <a:lnTo>
                        <a:pt x="424" y="199"/>
                      </a:lnTo>
                      <a:lnTo>
                        <a:pt x="432" y="223"/>
                      </a:lnTo>
                      <a:lnTo>
                        <a:pt x="438" y="249"/>
                      </a:lnTo>
                      <a:lnTo>
                        <a:pt x="444" y="275"/>
                      </a:lnTo>
                      <a:lnTo>
                        <a:pt x="447" y="301"/>
                      </a:lnTo>
                      <a:lnTo>
                        <a:pt x="450" y="326"/>
                      </a:lnTo>
                      <a:lnTo>
                        <a:pt x="452" y="349"/>
                      </a:lnTo>
                      <a:lnTo>
                        <a:pt x="453" y="369"/>
                      </a:lnTo>
                      <a:lnTo>
                        <a:pt x="454" y="384"/>
                      </a:lnTo>
                      <a:lnTo>
                        <a:pt x="454" y="394"/>
                      </a:lnTo>
                      <a:lnTo>
                        <a:pt x="454" y="397"/>
                      </a:lnTo>
                      <a:lnTo>
                        <a:pt x="294" y="542"/>
                      </a:lnTo>
                      <a:lnTo>
                        <a:pt x="277" y="501"/>
                      </a:lnTo>
                      <a:lnTo>
                        <a:pt x="259" y="459"/>
                      </a:lnTo>
                      <a:lnTo>
                        <a:pt x="245" y="428"/>
                      </a:lnTo>
                      <a:lnTo>
                        <a:pt x="231" y="399"/>
                      </a:lnTo>
                      <a:lnTo>
                        <a:pt x="214" y="370"/>
                      </a:lnTo>
                      <a:lnTo>
                        <a:pt x="232" y="362"/>
                      </a:lnTo>
                      <a:lnTo>
                        <a:pt x="247" y="353"/>
                      </a:lnTo>
                      <a:lnTo>
                        <a:pt x="262" y="342"/>
                      </a:lnTo>
                      <a:lnTo>
                        <a:pt x="273" y="330"/>
                      </a:lnTo>
                      <a:lnTo>
                        <a:pt x="280" y="317"/>
                      </a:lnTo>
                      <a:lnTo>
                        <a:pt x="286" y="293"/>
                      </a:lnTo>
                      <a:lnTo>
                        <a:pt x="288" y="273"/>
                      </a:lnTo>
                      <a:lnTo>
                        <a:pt x="285" y="253"/>
                      </a:lnTo>
                      <a:lnTo>
                        <a:pt x="276" y="234"/>
                      </a:lnTo>
                      <a:lnTo>
                        <a:pt x="263" y="216"/>
                      </a:lnTo>
                      <a:lnTo>
                        <a:pt x="244" y="197"/>
                      </a:lnTo>
                      <a:lnTo>
                        <a:pt x="225" y="180"/>
                      </a:lnTo>
                      <a:lnTo>
                        <a:pt x="210" y="165"/>
                      </a:lnTo>
                      <a:lnTo>
                        <a:pt x="198" y="154"/>
                      </a:lnTo>
                      <a:lnTo>
                        <a:pt x="190" y="144"/>
                      </a:lnTo>
                      <a:lnTo>
                        <a:pt x="185" y="139"/>
                      </a:lnTo>
                      <a:lnTo>
                        <a:pt x="183" y="138"/>
                      </a:lnTo>
                      <a:lnTo>
                        <a:pt x="181" y="137"/>
                      </a:lnTo>
                      <a:lnTo>
                        <a:pt x="173" y="135"/>
                      </a:lnTo>
                      <a:lnTo>
                        <a:pt x="162" y="133"/>
                      </a:lnTo>
                      <a:lnTo>
                        <a:pt x="147" y="130"/>
                      </a:lnTo>
                      <a:lnTo>
                        <a:pt x="131" y="127"/>
                      </a:lnTo>
                      <a:lnTo>
                        <a:pt x="113" y="123"/>
                      </a:lnTo>
                      <a:lnTo>
                        <a:pt x="96" y="120"/>
                      </a:lnTo>
                      <a:lnTo>
                        <a:pt x="79" y="117"/>
                      </a:lnTo>
                      <a:lnTo>
                        <a:pt x="65" y="113"/>
                      </a:lnTo>
                      <a:lnTo>
                        <a:pt x="54" y="111"/>
                      </a:lnTo>
                      <a:lnTo>
                        <a:pt x="47" y="110"/>
                      </a:lnTo>
                      <a:lnTo>
                        <a:pt x="41" y="108"/>
                      </a:lnTo>
                      <a:lnTo>
                        <a:pt x="34" y="102"/>
                      </a:lnTo>
                      <a:lnTo>
                        <a:pt x="26" y="95"/>
                      </a:lnTo>
                      <a:lnTo>
                        <a:pt x="18" y="86"/>
                      </a:lnTo>
                      <a:lnTo>
                        <a:pt x="11" y="74"/>
                      </a:lnTo>
                      <a:lnTo>
                        <a:pt x="6" y="63"/>
                      </a:lnTo>
                      <a:lnTo>
                        <a:pt x="2" y="50"/>
                      </a:lnTo>
                      <a:lnTo>
                        <a:pt x="0" y="39"/>
                      </a:lnTo>
                      <a:lnTo>
                        <a:pt x="2" y="28"/>
                      </a:lnTo>
                      <a:lnTo>
                        <a:pt x="7" y="18"/>
                      </a:lnTo>
                      <a:lnTo>
                        <a:pt x="17" y="10"/>
                      </a:lnTo>
                      <a:lnTo>
                        <a:pt x="34" y="5"/>
                      </a:lnTo>
                      <a:lnTo>
                        <a:pt x="53" y="1"/>
                      </a:lnTo>
                      <a:lnTo>
                        <a:pt x="75" y="0"/>
                      </a:lnTo>
                      <a:close/>
                    </a:path>
                  </a:pathLst>
                </a:custGeom>
                <a:solidFill>
                  <a:srgbClr val="FFA988"/>
                </a:solidFill>
                <a:ln w="0">
                  <a:solidFill>
                    <a:srgbClr val="FFA988"/>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64" name="Freeform 90"/>
                <p:cNvSpPr/>
                <p:nvPr/>
              </p:nvSpPr>
              <p:spPr bwMode="auto">
                <a:xfrm>
                  <a:off x="4623" y="2203"/>
                  <a:ext cx="283" cy="194"/>
                </a:xfrm>
                <a:custGeom>
                  <a:avLst/>
                  <a:gdLst>
                    <a:gd name="T0" fmla="*/ 208 w 283"/>
                    <a:gd name="T1" fmla="*/ 0 h 194"/>
                    <a:gd name="T2" fmla="*/ 228 w 283"/>
                    <a:gd name="T3" fmla="*/ 1 h 194"/>
                    <a:gd name="T4" fmla="*/ 247 w 283"/>
                    <a:gd name="T5" fmla="*/ 4 h 194"/>
                    <a:gd name="T6" fmla="*/ 262 w 283"/>
                    <a:gd name="T7" fmla="*/ 9 h 194"/>
                    <a:gd name="T8" fmla="*/ 273 w 283"/>
                    <a:gd name="T9" fmla="*/ 16 h 194"/>
                    <a:gd name="T10" fmla="*/ 281 w 283"/>
                    <a:gd name="T11" fmla="*/ 24 h 194"/>
                    <a:gd name="T12" fmla="*/ 283 w 283"/>
                    <a:gd name="T13" fmla="*/ 31 h 194"/>
                    <a:gd name="T14" fmla="*/ 279 w 283"/>
                    <a:gd name="T15" fmla="*/ 38 h 194"/>
                    <a:gd name="T16" fmla="*/ 276 w 283"/>
                    <a:gd name="T17" fmla="*/ 43 h 194"/>
                    <a:gd name="T18" fmla="*/ 273 w 283"/>
                    <a:gd name="T19" fmla="*/ 52 h 194"/>
                    <a:gd name="T20" fmla="*/ 272 w 283"/>
                    <a:gd name="T21" fmla="*/ 60 h 194"/>
                    <a:gd name="T22" fmla="*/ 270 w 283"/>
                    <a:gd name="T23" fmla="*/ 70 h 194"/>
                    <a:gd name="T24" fmla="*/ 269 w 283"/>
                    <a:gd name="T25" fmla="*/ 80 h 194"/>
                    <a:gd name="T26" fmla="*/ 267 w 283"/>
                    <a:gd name="T27" fmla="*/ 90 h 194"/>
                    <a:gd name="T28" fmla="*/ 264 w 283"/>
                    <a:gd name="T29" fmla="*/ 99 h 194"/>
                    <a:gd name="T30" fmla="*/ 259 w 283"/>
                    <a:gd name="T31" fmla="*/ 107 h 194"/>
                    <a:gd name="T32" fmla="*/ 253 w 283"/>
                    <a:gd name="T33" fmla="*/ 112 h 194"/>
                    <a:gd name="T34" fmla="*/ 244 w 283"/>
                    <a:gd name="T35" fmla="*/ 116 h 194"/>
                    <a:gd name="T36" fmla="*/ 231 w 283"/>
                    <a:gd name="T37" fmla="*/ 116 h 194"/>
                    <a:gd name="T38" fmla="*/ 213 w 283"/>
                    <a:gd name="T39" fmla="*/ 116 h 194"/>
                    <a:gd name="T40" fmla="*/ 194 w 283"/>
                    <a:gd name="T41" fmla="*/ 120 h 194"/>
                    <a:gd name="T42" fmla="*/ 176 w 283"/>
                    <a:gd name="T43" fmla="*/ 128 h 194"/>
                    <a:gd name="T44" fmla="*/ 159 w 283"/>
                    <a:gd name="T45" fmla="*/ 137 h 194"/>
                    <a:gd name="T46" fmla="*/ 142 w 283"/>
                    <a:gd name="T47" fmla="*/ 148 h 194"/>
                    <a:gd name="T48" fmla="*/ 127 w 283"/>
                    <a:gd name="T49" fmla="*/ 158 h 194"/>
                    <a:gd name="T50" fmla="*/ 114 w 283"/>
                    <a:gd name="T51" fmla="*/ 167 h 194"/>
                    <a:gd name="T52" fmla="*/ 105 w 283"/>
                    <a:gd name="T53" fmla="*/ 174 h 194"/>
                    <a:gd name="T54" fmla="*/ 99 w 283"/>
                    <a:gd name="T55" fmla="*/ 179 h 194"/>
                    <a:gd name="T56" fmla="*/ 92 w 283"/>
                    <a:gd name="T57" fmla="*/ 182 h 194"/>
                    <a:gd name="T58" fmla="*/ 81 w 283"/>
                    <a:gd name="T59" fmla="*/ 187 h 194"/>
                    <a:gd name="T60" fmla="*/ 70 w 283"/>
                    <a:gd name="T61" fmla="*/ 191 h 194"/>
                    <a:gd name="T62" fmla="*/ 58 w 283"/>
                    <a:gd name="T63" fmla="*/ 194 h 194"/>
                    <a:gd name="T64" fmla="*/ 44 w 283"/>
                    <a:gd name="T65" fmla="*/ 194 h 194"/>
                    <a:gd name="T66" fmla="*/ 31 w 283"/>
                    <a:gd name="T67" fmla="*/ 189 h 194"/>
                    <a:gd name="T68" fmla="*/ 16 w 283"/>
                    <a:gd name="T69" fmla="*/ 179 h 194"/>
                    <a:gd name="T70" fmla="*/ 6 w 283"/>
                    <a:gd name="T71" fmla="*/ 164 h 194"/>
                    <a:gd name="T72" fmla="*/ 1 w 283"/>
                    <a:gd name="T73" fmla="*/ 150 h 194"/>
                    <a:gd name="T74" fmla="*/ 0 w 283"/>
                    <a:gd name="T75" fmla="*/ 135 h 194"/>
                    <a:gd name="T76" fmla="*/ 1 w 283"/>
                    <a:gd name="T77" fmla="*/ 123 h 194"/>
                    <a:gd name="T78" fmla="*/ 4 w 283"/>
                    <a:gd name="T79" fmla="*/ 112 h 194"/>
                    <a:gd name="T80" fmla="*/ 7 w 283"/>
                    <a:gd name="T81" fmla="*/ 106 h 194"/>
                    <a:gd name="T82" fmla="*/ 8 w 283"/>
                    <a:gd name="T83" fmla="*/ 104 h 194"/>
                    <a:gd name="T84" fmla="*/ 19 w 283"/>
                    <a:gd name="T85" fmla="*/ 94 h 194"/>
                    <a:gd name="T86" fmla="*/ 35 w 283"/>
                    <a:gd name="T87" fmla="*/ 82 h 194"/>
                    <a:gd name="T88" fmla="*/ 54 w 283"/>
                    <a:gd name="T89" fmla="*/ 70 h 194"/>
                    <a:gd name="T90" fmla="*/ 74 w 283"/>
                    <a:gd name="T91" fmla="*/ 58 h 194"/>
                    <a:gd name="T92" fmla="*/ 96 w 283"/>
                    <a:gd name="T93" fmla="*/ 44 h 194"/>
                    <a:gd name="T94" fmla="*/ 120 w 283"/>
                    <a:gd name="T95" fmla="*/ 31 h 194"/>
                    <a:gd name="T96" fmla="*/ 142 w 283"/>
                    <a:gd name="T97" fmla="*/ 17 h 194"/>
                    <a:gd name="T98" fmla="*/ 165 w 283"/>
                    <a:gd name="T99" fmla="*/ 8 h 194"/>
                    <a:gd name="T100" fmla="*/ 187 w 283"/>
                    <a:gd name="T101" fmla="*/ 3 h 194"/>
                    <a:gd name="T102" fmla="*/ 208 w 283"/>
                    <a:gd name="T10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3" h="194">
                      <a:moveTo>
                        <a:pt x="208" y="0"/>
                      </a:moveTo>
                      <a:lnTo>
                        <a:pt x="228" y="1"/>
                      </a:lnTo>
                      <a:lnTo>
                        <a:pt x="247" y="4"/>
                      </a:lnTo>
                      <a:lnTo>
                        <a:pt x="262" y="9"/>
                      </a:lnTo>
                      <a:lnTo>
                        <a:pt x="273" y="16"/>
                      </a:lnTo>
                      <a:lnTo>
                        <a:pt x="281" y="24"/>
                      </a:lnTo>
                      <a:lnTo>
                        <a:pt x="283" y="31"/>
                      </a:lnTo>
                      <a:lnTo>
                        <a:pt x="279" y="38"/>
                      </a:lnTo>
                      <a:lnTo>
                        <a:pt x="276" y="43"/>
                      </a:lnTo>
                      <a:lnTo>
                        <a:pt x="273" y="52"/>
                      </a:lnTo>
                      <a:lnTo>
                        <a:pt x="272" y="60"/>
                      </a:lnTo>
                      <a:lnTo>
                        <a:pt x="270" y="70"/>
                      </a:lnTo>
                      <a:lnTo>
                        <a:pt x="269" y="80"/>
                      </a:lnTo>
                      <a:lnTo>
                        <a:pt x="267" y="90"/>
                      </a:lnTo>
                      <a:lnTo>
                        <a:pt x="264" y="99"/>
                      </a:lnTo>
                      <a:lnTo>
                        <a:pt x="259" y="107"/>
                      </a:lnTo>
                      <a:lnTo>
                        <a:pt x="253" y="112"/>
                      </a:lnTo>
                      <a:lnTo>
                        <a:pt x="244" y="116"/>
                      </a:lnTo>
                      <a:lnTo>
                        <a:pt x="231" y="116"/>
                      </a:lnTo>
                      <a:lnTo>
                        <a:pt x="213" y="116"/>
                      </a:lnTo>
                      <a:lnTo>
                        <a:pt x="194" y="120"/>
                      </a:lnTo>
                      <a:lnTo>
                        <a:pt x="176" y="128"/>
                      </a:lnTo>
                      <a:lnTo>
                        <a:pt x="159" y="137"/>
                      </a:lnTo>
                      <a:lnTo>
                        <a:pt x="142" y="148"/>
                      </a:lnTo>
                      <a:lnTo>
                        <a:pt x="127" y="158"/>
                      </a:lnTo>
                      <a:lnTo>
                        <a:pt x="114" y="167"/>
                      </a:lnTo>
                      <a:lnTo>
                        <a:pt x="105" y="174"/>
                      </a:lnTo>
                      <a:lnTo>
                        <a:pt x="99" y="179"/>
                      </a:lnTo>
                      <a:lnTo>
                        <a:pt x="92" y="182"/>
                      </a:lnTo>
                      <a:lnTo>
                        <a:pt x="81" y="187"/>
                      </a:lnTo>
                      <a:lnTo>
                        <a:pt x="70" y="191"/>
                      </a:lnTo>
                      <a:lnTo>
                        <a:pt x="58" y="194"/>
                      </a:lnTo>
                      <a:lnTo>
                        <a:pt x="44" y="194"/>
                      </a:lnTo>
                      <a:lnTo>
                        <a:pt x="31" y="189"/>
                      </a:lnTo>
                      <a:lnTo>
                        <a:pt x="16" y="179"/>
                      </a:lnTo>
                      <a:lnTo>
                        <a:pt x="6" y="164"/>
                      </a:lnTo>
                      <a:lnTo>
                        <a:pt x="1" y="150"/>
                      </a:lnTo>
                      <a:lnTo>
                        <a:pt x="0" y="135"/>
                      </a:lnTo>
                      <a:lnTo>
                        <a:pt x="1" y="123"/>
                      </a:lnTo>
                      <a:lnTo>
                        <a:pt x="4" y="112"/>
                      </a:lnTo>
                      <a:lnTo>
                        <a:pt x="7" y="106"/>
                      </a:lnTo>
                      <a:lnTo>
                        <a:pt x="8" y="104"/>
                      </a:lnTo>
                      <a:lnTo>
                        <a:pt x="19" y="94"/>
                      </a:lnTo>
                      <a:lnTo>
                        <a:pt x="35" y="82"/>
                      </a:lnTo>
                      <a:lnTo>
                        <a:pt x="54" y="70"/>
                      </a:lnTo>
                      <a:lnTo>
                        <a:pt x="74" y="58"/>
                      </a:lnTo>
                      <a:lnTo>
                        <a:pt x="96" y="44"/>
                      </a:lnTo>
                      <a:lnTo>
                        <a:pt x="120" y="31"/>
                      </a:lnTo>
                      <a:lnTo>
                        <a:pt x="142" y="17"/>
                      </a:lnTo>
                      <a:lnTo>
                        <a:pt x="165" y="8"/>
                      </a:lnTo>
                      <a:lnTo>
                        <a:pt x="187" y="3"/>
                      </a:lnTo>
                      <a:lnTo>
                        <a:pt x="208" y="0"/>
                      </a:lnTo>
                      <a:close/>
                    </a:path>
                  </a:pathLst>
                </a:custGeom>
                <a:solidFill>
                  <a:srgbClr val="FFA988"/>
                </a:solidFill>
                <a:ln w="0">
                  <a:solidFill>
                    <a:srgbClr val="FFA988"/>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65" name="Freeform 91"/>
                <p:cNvSpPr/>
                <p:nvPr/>
              </p:nvSpPr>
              <p:spPr bwMode="auto">
                <a:xfrm>
                  <a:off x="4459" y="2035"/>
                  <a:ext cx="643" cy="683"/>
                </a:xfrm>
                <a:custGeom>
                  <a:avLst/>
                  <a:gdLst>
                    <a:gd name="T0" fmla="*/ 283 w 643"/>
                    <a:gd name="T1" fmla="*/ 0 h 683"/>
                    <a:gd name="T2" fmla="*/ 643 w 643"/>
                    <a:gd name="T3" fmla="*/ 220 h 683"/>
                    <a:gd name="T4" fmla="*/ 359 w 643"/>
                    <a:gd name="T5" fmla="*/ 683 h 683"/>
                    <a:gd name="T6" fmla="*/ 0 w 643"/>
                    <a:gd name="T7" fmla="*/ 462 h 683"/>
                    <a:gd name="T8" fmla="*/ 283 w 643"/>
                    <a:gd name="T9" fmla="*/ 0 h 683"/>
                  </a:gdLst>
                  <a:ahLst/>
                  <a:cxnLst>
                    <a:cxn ang="0">
                      <a:pos x="T0" y="T1"/>
                    </a:cxn>
                    <a:cxn ang="0">
                      <a:pos x="T2" y="T3"/>
                    </a:cxn>
                    <a:cxn ang="0">
                      <a:pos x="T4" y="T5"/>
                    </a:cxn>
                    <a:cxn ang="0">
                      <a:pos x="T6" y="T7"/>
                    </a:cxn>
                    <a:cxn ang="0">
                      <a:pos x="T8" y="T9"/>
                    </a:cxn>
                  </a:cxnLst>
                  <a:rect l="0" t="0" r="r" b="b"/>
                  <a:pathLst>
                    <a:path w="643" h="683">
                      <a:moveTo>
                        <a:pt x="283" y="0"/>
                      </a:moveTo>
                      <a:lnTo>
                        <a:pt x="643" y="220"/>
                      </a:lnTo>
                      <a:lnTo>
                        <a:pt x="359" y="683"/>
                      </a:lnTo>
                      <a:lnTo>
                        <a:pt x="0" y="462"/>
                      </a:lnTo>
                      <a:lnTo>
                        <a:pt x="283" y="0"/>
                      </a:lnTo>
                      <a:close/>
                    </a:path>
                  </a:pathLst>
                </a:custGeom>
                <a:solidFill>
                  <a:srgbClr val="00261C"/>
                </a:solidFill>
                <a:ln w="0">
                  <a:solidFill>
                    <a:srgbClr val="00261C"/>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66" name="Freeform 92"/>
                <p:cNvSpPr/>
                <p:nvPr/>
              </p:nvSpPr>
              <p:spPr bwMode="auto">
                <a:xfrm>
                  <a:off x="4694" y="2090"/>
                  <a:ext cx="204" cy="179"/>
                </a:xfrm>
                <a:custGeom>
                  <a:avLst/>
                  <a:gdLst>
                    <a:gd name="T0" fmla="*/ 52 w 204"/>
                    <a:gd name="T1" fmla="*/ 0 h 179"/>
                    <a:gd name="T2" fmla="*/ 204 w 204"/>
                    <a:gd name="T3" fmla="*/ 93 h 179"/>
                    <a:gd name="T4" fmla="*/ 201 w 204"/>
                    <a:gd name="T5" fmla="*/ 97 h 179"/>
                    <a:gd name="T6" fmla="*/ 54 w 204"/>
                    <a:gd name="T7" fmla="*/ 6 h 179"/>
                    <a:gd name="T8" fmla="*/ 6 w 204"/>
                    <a:gd name="T9" fmla="*/ 84 h 179"/>
                    <a:gd name="T10" fmla="*/ 154 w 204"/>
                    <a:gd name="T11" fmla="*/ 175 h 179"/>
                    <a:gd name="T12" fmla="*/ 151 w 204"/>
                    <a:gd name="T13" fmla="*/ 179 h 179"/>
                    <a:gd name="T14" fmla="*/ 0 w 204"/>
                    <a:gd name="T15" fmla="*/ 86 h 179"/>
                    <a:gd name="T16" fmla="*/ 52 w 204"/>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179">
                      <a:moveTo>
                        <a:pt x="52" y="0"/>
                      </a:moveTo>
                      <a:lnTo>
                        <a:pt x="204" y="93"/>
                      </a:lnTo>
                      <a:lnTo>
                        <a:pt x="201" y="97"/>
                      </a:lnTo>
                      <a:lnTo>
                        <a:pt x="54" y="6"/>
                      </a:lnTo>
                      <a:lnTo>
                        <a:pt x="6" y="84"/>
                      </a:lnTo>
                      <a:lnTo>
                        <a:pt x="154" y="175"/>
                      </a:lnTo>
                      <a:lnTo>
                        <a:pt x="151" y="179"/>
                      </a:lnTo>
                      <a:lnTo>
                        <a:pt x="0" y="86"/>
                      </a:lnTo>
                      <a:lnTo>
                        <a:pt x="52" y="0"/>
                      </a:ln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67" name="Freeform 93"/>
                <p:cNvSpPr/>
                <p:nvPr/>
              </p:nvSpPr>
              <p:spPr bwMode="auto">
                <a:xfrm>
                  <a:off x="4700" y="2096"/>
                  <a:ext cx="344" cy="260"/>
                </a:xfrm>
                <a:custGeom>
                  <a:avLst/>
                  <a:gdLst>
                    <a:gd name="T0" fmla="*/ 48 w 344"/>
                    <a:gd name="T1" fmla="*/ 0 h 260"/>
                    <a:gd name="T2" fmla="*/ 344 w 344"/>
                    <a:gd name="T3" fmla="*/ 182 h 260"/>
                    <a:gd name="T4" fmla="*/ 297 w 344"/>
                    <a:gd name="T5" fmla="*/ 260 h 260"/>
                    <a:gd name="T6" fmla="*/ 0 w 344"/>
                    <a:gd name="T7" fmla="*/ 78 h 260"/>
                    <a:gd name="T8" fmla="*/ 48 w 344"/>
                    <a:gd name="T9" fmla="*/ 0 h 260"/>
                  </a:gdLst>
                  <a:ahLst/>
                  <a:cxnLst>
                    <a:cxn ang="0">
                      <a:pos x="T0" y="T1"/>
                    </a:cxn>
                    <a:cxn ang="0">
                      <a:pos x="T2" y="T3"/>
                    </a:cxn>
                    <a:cxn ang="0">
                      <a:pos x="T4" y="T5"/>
                    </a:cxn>
                    <a:cxn ang="0">
                      <a:pos x="T6" y="T7"/>
                    </a:cxn>
                    <a:cxn ang="0">
                      <a:pos x="T8" y="T9"/>
                    </a:cxn>
                  </a:cxnLst>
                  <a:rect l="0" t="0" r="r" b="b"/>
                  <a:pathLst>
                    <a:path w="344" h="260">
                      <a:moveTo>
                        <a:pt x="48" y="0"/>
                      </a:moveTo>
                      <a:lnTo>
                        <a:pt x="344" y="182"/>
                      </a:lnTo>
                      <a:lnTo>
                        <a:pt x="297" y="260"/>
                      </a:lnTo>
                      <a:lnTo>
                        <a:pt x="0" y="78"/>
                      </a:lnTo>
                      <a:lnTo>
                        <a:pt x="48" y="0"/>
                      </a:lnTo>
                      <a:close/>
                    </a:path>
                  </a:pathLst>
                </a:custGeom>
                <a:solidFill>
                  <a:srgbClr val="779D46"/>
                </a:solidFill>
                <a:ln w="0">
                  <a:solidFill>
                    <a:srgbClr val="779D4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68" name="Freeform 94"/>
                <p:cNvSpPr/>
                <p:nvPr/>
              </p:nvSpPr>
              <p:spPr bwMode="auto">
                <a:xfrm>
                  <a:off x="4748" y="2096"/>
                  <a:ext cx="147" cy="130"/>
                </a:xfrm>
                <a:custGeom>
                  <a:avLst/>
                  <a:gdLst>
                    <a:gd name="T0" fmla="*/ 0 w 147"/>
                    <a:gd name="T1" fmla="*/ 0 h 130"/>
                    <a:gd name="T2" fmla="*/ 147 w 147"/>
                    <a:gd name="T3" fmla="*/ 91 h 130"/>
                    <a:gd name="T4" fmla="*/ 124 w 147"/>
                    <a:gd name="T5" fmla="*/ 130 h 130"/>
                    <a:gd name="T6" fmla="*/ 0 w 147"/>
                    <a:gd name="T7" fmla="*/ 0 h 130"/>
                  </a:gdLst>
                  <a:ahLst/>
                  <a:cxnLst>
                    <a:cxn ang="0">
                      <a:pos x="T0" y="T1"/>
                    </a:cxn>
                    <a:cxn ang="0">
                      <a:pos x="T2" y="T3"/>
                    </a:cxn>
                    <a:cxn ang="0">
                      <a:pos x="T4" y="T5"/>
                    </a:cxn>
                    <a:cxn ang="0">
                      <a:pos x="T6" y="T7"/>
                    </a:cxn>
                  </a:cxnLst>
                  <a:rect l="0" t="0" r="r" b="b"/>
                  <a:pathLst>
                    <a:path w="147" h="130">
                      <a:moveTo>
                        <a:pt x="0" y="0"/>
                      </a:moveTo>
                      <a:lnTo>
                        <a:pt x="147" y="91"/>
                      </a:lnTo>
                      <a:lnTo>
                        <a:pt x="124" y="130"/>
                      </a:lnTo>
                      <a:lnTo>
                        <a:pt x="0" y="0"/>
                      </a:lnTo>
                      <a:close/>
                    </a:path>
                  </a:pathLst>
                </a:custGeom>
                <a:solidFill>
                  <a:srgbClr val="547F2D"/>
                </a:solidFill>
                <a:ln w="0">
                  <a:solidFill>
                    <a:srgbClr val="547F2D"/>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69" name="Freeform 95"/>
                <p:cNvSpPr/>
                <p:nvPr/>
              </p:nvSpPr>
              <p:spPr bwMode="auto">
                <a:xfrm>
                  <a:off x="4684" y="2209"/>
                  <a:ext cx="48" cy="38"/>
                </a:xfrm>
                <a:custGeom>
                  <a:avLst/>
                  <a:gdLst>
                    <a:gd name="T0" fmla="*/ 9 w 48"/>
                    <a:gd name="T1" fmla="*/ 0 h 38"/>
                    <a:gd name="T2" fmla="*/ 13 w 48"/>
                    <a:gd name="T3" fmla="*/ 0 h 38"/>
                    <a:gd name="T4" fmla="*/ 16 w 48"/>
                    <a:gd name="T5" fmla="*/ 2 h 38"/>
                    <a:gd name="T6" fmla="*/ 43 w 48"/>
                    <a:gd name="T7" fmla="*/ 18 h 38"/>
                    <a:gd name="T8" fmla="*/ 45 w 48"/>
                    <a:gd name="T9" fmla="*/ 21 h 38"/>
                    <a:gd name="T10" fmla="*/ 47 w 48"/>
                    <a:gd name="T11" fmla="*/ 24 h 38"/>
                    <a:gd name="T12" fmla="*/ 48 w 48"/>
                    <a:gd name="T13" fmla="*/ 27 h 38"/>
                    <a:gd name="T14" fmla="*/ 48 w 48"/>
                    <a:gd name="T15" fmla="*/ 30 h 38"/>
                    <a:gd name="T16" fmla="*/ 46 w 48"/>
                    <a:gd name="T17" fmla="*/ 33 h 38"/>
                    <a:gd name="T18" fmla="*/ 44 w 48"/>
                    <a:gd name="T19" fmla="*/ 36 h 38"/>
                    <a:gd name="T20" fmla="*/ 41 w 48"/>
                    <a:gd name="T21" fmla="*/ 38 h 38"/>
                    <a:gd name="T22" fmla="*/ 38 w 48"/>
                    <a:gd name="T23" fmla="*/ 38 h 38"/>
                    <a:gd name="T24" fmla="*/ 35 w 48"/>
                    <a:gd name="T25" fmla="*/ 38 h 38"/>
                    <a:gd name="T26" fmla="*/ 32 w 48"/>
                    <a:gd name="T27" fmla="*/ 37 h 38"/>
                    <a:gd name="T28" fmla="*/ 5 w 48"/>
                    <a:gd name="T29" fmla="*/ 21 h 38"/>
                    <a:gd name="T30" fmla="*/ 2 w 48"/>
                    <a:gd name="T31" fmla="*/ 19 h 38"/>
                    <a:gd name="T32" fmla="*/ 0 w 48"/>
                    <a:gd name="T33" fmla="*/ 16 h 38"/>
                    <a:gd name="T34" fmla="*/ 0 w 48"/>
                    <a:gd name="T35" fmla="*/ 12 h 38"/>
                    <a:gd name="T36" fmla="*/ 0 w 48"/>
                    <a:gd name="T37" fmla="*/ 8 h 38"/>
                    <a:gd name="T38" fmla="*/ 1 w 48"/>
                    <a:gd name="T39" fmla="*/ 5 h 38"/>
                    <a:gd name="T40" fmla="*/ 3 w 48"/>
                    <a:gd name="T41" fmla="*/ 3 h 38"/>
                    <a:gd name="T42" fmla="*/ 6 w 48"/>
                    <a:gd name="T43" fmla="*/ 1 h 38"/>
                    <a:gd name="T44" fmla="*/ 9 w 48"/>
                    <a:gd name="T4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38">
                      <a:moveTo>
                        <a:pt x="9" y="0"/>
                      </a:moveTo>
                      <a:lnTo>
                        <a:pt x="13" y="0"/>
                      </a:lnTo>
                      <a:lnTo>
                        <a:pt x="16" y="2"/>
                      </a:lnTo>
                      <a:lnTo>
                        <a:pt x="43" y="18"/>
                      </a:lnTo>
                      <a:lnTo>
                        <a:pt x="45" y="21"/>
                      </a:lnTo>
                      <a:lnTo>
                        <a:pt x="47" y="24"/>
                      </a:lnTo>
                      <a:lnTo>
                        <a:pt x="48" y="27"/>
                      </a:lnTo>
                      <a:lnTo>
                        <a:pt x="48" y="30"/>
                      </a:lnTo>
                      <a:lnTo>
                        <a:pt x="46" y="33"/>
                      </a:lnTo>
                      <a:lnTo>
                        <a:pt x="44" y="36"/>
                      </a:lnTo>
                      <a:lnTo>
                        <a:pt x="41" y="38"/>
                      </a:lnTo>
                      <a:lnTo>
                        <a:pt x="38" y="38"/>
                      </a:lnTo>
                      <a:lnTo>
                        <a:pt x="35" y="38"/>
                      </a:lnTo>
                      <a:lnTo>
                        <a:pt x="32" y="37"/>
                      </a:lnTo>
                      <a:lnTo>
                        <a:pt x="5" y="21"/>
                      </a:lnTo>
                      <a:lnTo>
                        <a:pt x="2" y="19"/>
                      </a:lnTo>
                      <a:lnTo>
                        <a:pt x="0" y="16"/>
                      </a:lnTo>
                      <a:lnTo>
                        <a:pt x="0" y="12"/>
                      </a:lnTo>
                      <a:lnTo>
                        <a:pt x="0" y="8"/>
                      </a:lnTo>
                      <a:lnTo>
                        <a:pt x="1" y="5"/>
                      </a:lnTo>
                      <a:lnTo>
                        <a:pt x="3" y="3"/>
                      </a:lnTo>
                      <a:lnTo>
                        <a:pt x="6" y="1"/>
                      </a:lnTo>
                      <a:lnTo>
                        <a:pt x="9" y="0"/>
                      </a:lnTo>
                      <a:close/>
                    </a:path>
                  </a:pathLst>
                </a:custGeom>
                <a:solidFill>
                  <a:srgbClr val="FF7208"/>
                </a:solidFill>
                <a:ln w="0">
                  <a:solidFill>
                    <a:srgbClr val="FF7208"/>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0" name="Freeform 96"/>
                <p:cNvSpPr/>
                <p:nvPr/>
              </p:nvSpPr>
              <p:spPr bwMode="auto">
                <a:xfrm>
                  <a:off x="4745" y="2246"/>
                  <a:ext cx="48" cy="38"/>
                </a:xfrm>
                <a:custGeom>
                  <a:avLst/>
                  <a:gdLst>
                    <a:gd name="T0" fmla="*/ 9 w 48"/>
                    <a:gd name="T1" fmla="*/ 0 h 38"/>
                    <a:gd name="T2" fmla="*/ 13 w 48"/>
                    <a:gd name="T3" fmla="*/ 0 h 38"/>
                    <a:gd name="T4" fmla="*/ 16 w 48"/>
                    <a:gd name="T5" fmla="*/ 2 h 38"/>
                    <a:gd name="T6" fmla="*/ 43 w 48"/>
                    <a:gd name="T7" fmla="*/ 19 h 38"/>
                    <a:gd name="T8" fmla="*/ 45 w 48"/>
                    <a:gd name="T9" fmla="*/ 21 h 38"/>
                    <a:gd name="T10" fmla="*/ 47 w 48"/>
                    <a:gd name="T11" fmla="*/ 24 h 38"/>
                    <a:gd name="T12" fmla="*/ 48 w 48"/>
                    <a:gd name="T13" fmla="*/ 27 h 38"/>
                    <a:gd name="T14" fmla="*/ 48 w 48"/>
                    <a:gd name="T15" fmla="*/ 30 h 38"/>
                    <a:gd name="T16" fmla="*/ 46 w 48"/>
                    <a:gd name="T17" fmla="*/ 33 h 38"/>
                    <a:gd name="T18" fmla="*/ 44 w 48"/>
                    <a:gd name="T19" fmla="*/ 36 h 38"/>
                    <a:gd name="T20" fmla="*/ 41 w 48"/>
                    <a:gd name="T21" fmla="*/ 38 h 38"/>
                    <a:gd name="T22" fmla="*/ 38 w 48"/>
                    <a:gd name="T23" fmla="*/ 38 h 38"/>
                    <a:gd name="T24" fmla="*/ 35 w 48"/>
                    <a:gd name="T25" fmla="*/ 38 h 38"/>
                    <a:gd name="T26" fmla="*/ 32 w 48"/>
                    <a:gd name="T27" fmla="*/ 37 h 38"/>
                    <a:gd name="T28" fmla="*/ 5 w 48"/>
                    <a:gd name="T29" fmla="*/ 21 h 38"/>
                    <a:gd name="T30" fmla="*/ 2 w 48"/>
                    <a:gd name="T31" fmla="*/ 19 h 38"/>
                    <a:gd name="T32" fmla="*/ 0 w 48"/>
                    <a:gd name="T33" fmla="*/ 16 h 38"/>
                    <a:gd name="T34" fmla="*/ 0 w 48"/>
                    <a:gd name="T35" fmla="*/ 13 h 38"/>
                    <a:gd name="T36" fmla="*/ 0 w 48"/>
                    <a:gd name="T37" fmla="*/ 9 h 38"/>
                    <a:gd name="T38" fmla="*/ 1 w 48"/>
                    <a:gd name="T39" fmla="*/ 5 h 38"/>
                    <a:gd name="T40" fmla="*/ 3 w 48"/>
                    <a:gd name="T41" fmla="*/ 3 h 38"/>
                    <a:gd name="T42" fmla="*/ 6 w 48"/>
                    <a:gd name="T43" fmla="*/ 1 h 38"/>
                    <a:gd name="T44" fmla="*/ 9 w 48"/>
                    <a:gd name="T4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38">
                      <a:moveTo>
                        <a:pt x="9" y="0"/>
                      </a:moveTo>
                      <a:lnTo>
                        <a:pt x="13" y="0"/>
                      </a:lnTo>
                      <a:lnTo>
                        <a:pt x="16" y="2"/>
                      </a:lnTo>
                      <a:lnTo>
                        <a:pt x="43" y="19"/>
                      </a:lnTo>
                      <a:lnTo>
                        <a:pt x="45" y="21"/>
                      </a:lnTo>
                      <a:lnTo>
                        <a:pt x="47" y="24"/>
                      </a:lnTo>
                      <a:lnTo>
                        <a:pt x="48" y="27"/>
                      </a:lnTo>
                      <a:lnTo>
                        <a:pt x="48" y="30"/>
                      </a:lnTo>
                      <a:lnTo>
                        <a:pt x="46" y="33"/>
                      </a:lnTo>
                      <a:lnTo>
                        <a:pt x="44" y="36"/>
                      </a:lnTo>
                      <a:lnTo>
                        <a:pt x="41" y="38"/>
                      </a:lnTo>
                      <a:lnTo>
                        <a:pt x="38" y="38"/>
                      </a:lnTo>
                      <a:lnTo>
                        <a:pt x="35" y="38"/>
                      </a:lnTo>
                      <a:lnTo>
                        <a:pt x="32" y="37"/>
                      </a:lnTo>
                      <a:lnTo>
                        <a:pt x="5" y="21"/>
                      </a:lnTo>
                      <a:lnTo>
                        <a:pt x="2" y="19"/>
                      </a:lnTo>
                      <a:lnTo>
                        <a:pt x="0" y="16"/>
                      </a:lnTo>
                      <a:lnTo>
                        <a:pt x="0" y="13"/>
                      </a:lnTo>
                      <a:lnTo>
                        <a:pt x="0" y="9"/>
                      </a:lnTo>
                      <a:lnTo>
                        <a:pt x="1" y="5"/>
                      </a:lnTo>
                      <a:lnTo>
                        <a:pt x="3" y="3"/>
                      </a:lnTo>
                      <a:lnTo>
                        <a:pt x="6" y="1"/>
                      </a:lnTo>
                      <a:lnTo>
                        <a:pt x="9" y="0"/>
                      </a:lnTo>
                      <a:close/>
                    </a:path>
                  </a:pathLst>
                </a:custGeom>
                <a:solidFill>
                  <a:srgbClr val="FF7208"/>
                </a:solidFill>
                <a:ln w="0">
                  <a:solidFill>
                    <a:srgbClr val="FF7208"/>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1" name="Freeform 97"/>
                <p:cNvSpPr/>
                <p:nvPr/>
              </p:nvSpPr>
              <p:spPr bwMode="auto">
                <a:xfrm>
                  <a:off x="4806" y="2283"/>
                  <a:ext cx="48" cy="40"/>
                </a:xfrm>
                <a:custGeom>
                  <a:avLst/>
                  <a:gdLst>
                    <a:gd name="T0" fmla="*/ 9 w 48"/>
                    <a:gd name="T1" fmla="*/ 0 h 40"/>
                    <a:gd name="T2" fmla="*/ 13 w 48"/>
                    <a:gd name="T3" fmla="*/ 1 h 40"/>
                    <a:gd name="T4" fmla="*/ 16 w 48"/>
                    <a:gd name="T5" fmla="*/ 2 h 40"/>
                    <a:gd name="T6" fmla="*/ 43 w 48"/>
                    <a:gd name="T7" fmla="*/ 19 h 40"/>
                    <a:gd name="T8" fmla="*/ 45 w 48"/>
                    <a:gd name="T9" fmla="*/ 21 h 40"/>
                    <a:gd name="T10" fmla="*/ 47 w 48"/>
                    <a:gd name="T11" fmla="*/ 24 h 40"/>
                    <a:gd name="T12" fmla="*/ 48 w 48"/>
                    <a:gd name="T13" fmla="*/ 27 h 40"/>
                    <a:gd name="T14" fmla="*/ 48 w 48"/>
                    <a:gd name="T15" fmla="*/ 30 h 40"/>
                    <a:gd name="T16" fmla="*/ 46 w 48"/>
                    <a:gd name="T17" fmla="*/ 35 h 40"/>
                    <a:gd name="T18" fmla="*/ 44 w 48"/>
                    <a:gd name="T19" fmla="*/ 37 h 40"/>
                    <a:gd name="T20" fmla="*/ 41 w 48"/>
                    <a:gd name="T21" fmla="*/ 39 h 40"/>
                    <a:gd name="T22" fmla="*/ 38 w 48"/>
                    <a:gd name="T23" fmla="*/ 40 h 40"/>
                    <a:gd name="T24" fmla="*/ 35 w 48"/>
                    <a:gd name="T25" fmla="*/ 39 h 40"/>
                    <a:gd name="T26" fmla="*/ 32 w 48"/>
                    <a:gd name="T27" fmla="*/ 38 h 40"/>
                    <a:gd name="T28" fmla="*/ 5 w 48"/>
                    <a:gd name="T29" fmla="*/ 21 h 40"/>
                    <a:gd name="T30" fmla="*/ 2 w 48"/>
                    <a:gd name="T31" fmla="*/ 19 h 40"/>
                    <a:gd name="T32" fmla="*/ 0 w 48"/>
                    <a:gd name="T33" fmla="*/ 16 h 40"/>
                    <a:gd name="T34" fmla="*/ 0 w 48"/>
                    <a:gd name="T35" fmla="*/ 13 h 40"/>
                    <a:gd name="T36" fmla="*/ 0 w 48"/>
                    <a:gd name="T37" fmla="*/ 10 h 40"/>
                    <a:gd name="T38" fmla="*/ 1 w 48"/>
                    <a:gd name="T39" fmla="*/ 6 h 40"/>
                    <a:gd name="T40" fmla="*/ 3 w 48"/>
                    <a:gd name="T41" fmla="*/ 4 h 40"/>
                    <a:gd name="T42" fmla="*/ 6 w 48"/>
                    <a:gd name="T43" fmla="*/ 1 h 40"/>
                    <a:gd name="T44" fmla="*/ 9 w 48"/>
                    <a:gd name="T4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40">
                      <a:moveTo>
                        <a:pt x="9" y="0"/>
                      </a:moveTo>
                      <a:lnTo>
                        <a:pt x="13" y="1"/>
                      </a:lnTo>
                      <a:lnTo>
                        <a:pt x="16" y="2"/>
                      </a:lnTo>
                      <a:lnTo>
                        <a:pt x="43" y="19"/>
                      </a:lnTo>
                      <a:lnTo>
                        <a:pt x="45" y="21"/>
                      </a:lnTo>
                      <a:lnTo>
                        <a:pt x="47" y="24"/>
                      </a:lnTo>
                      <a:lnTo>
                        <a:pt x="48" y="27"/>
                      </a:lnTo>
                      <a:lnTo>
                        <a:pt x="48" y="30"/>
                      </a:lnTo>
                      <a:lnTo>
                        <a:pt x="46" y="35"/>
                      </a:lnTo>
                      <a:lnTo>
                        <a:pt x="44" y="37"/>
                      </a:lnTo>
                      <a:lnTo>
                        <a:pt x="41" y="39"/>
                      </a:lnTo>
                      <a:lnTo>
                        <a:pt x="38" y="40"/>
                      </a:lnTo>
                      <a:lnTo>
                        <a:pt x="35" y="39"/>
                      </a:lnTo>
                      <a:lnTo>
                        <a:pt x="32" y="38"/>
                      </a:lnTo>
                      <a:lnTo>
                        <a:pt x="5" y="21"/>
                      </a:lnTo>
                      <a:lnTo>
                        <a:pt x="2" y="19"/>
                      </a:lnTo>
                      <a:lnTo>
                        <a:pt x="0" y="16"/>
                      </a:lnTo>
                      <a:lnTo>
                        <a:pt x="0" y="13"/>
                      </a:lnTo>
                      <a:lnTo>
                        <a:pt x="0" y="10"/>
                      </a:lnTo>
                      <a:lnTo>
                        <a:pt x="1" y="6"/>
                      </a:lnTo>
                      <a:lnTo>
                        <a:pt x="3" y="4"/>
                      </a:lnTo>
                      <a:lnTo>
                        <a:pt x="6" y="1"/>
                      </a:lnTo>
                      <a:lnTo>
                        <a:pt x="9" y="0"/>
                      </a:lnTo>
                      <a:close/>
                    </a:path>
                  </a:pathLst>
                </a:custGeom>
                <a:solidFill>
                  <a:srgbClr val="FF7208"/>
                </a:solidFill>
                <a:ln w="0">
                  <a:solidFill>
                    <a:srgbClr val="FF7208"/>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2" name="Freeform 98"/>
                <p:cNvSpPr/>
                <p:nvPr/>
              </p:nvSpPr>
              <p:spPr bwMode="auto">
                <a:xfrm>
                  <a:off x="4867" y="2322"/>
                  <a:ext cx="48" cy="38"/>
                </a:xfrm>
                <a:custGeom>
                  <a:avLst/>
                  <a:gdLst>
                    <a:gd name="T0" fmla="*/ 9 w 48"/>
                    <a:gd name="T1" fmla="*/ 0 h 38"/>
                    <a:gd name="T2" fmla="*/ 13 w 48"/>
                    <a:gd name="T3" fmla="*/ 0 h 38"/>
                    <a:gd name="T4" fmla="*/ 16 w 48"/>
                    <a:gd name="T5" fmla="*/ 1 h 38"/>
                    <a:gd name="T6" fmla="*/ 43 w 48"/>
                    <a:gd name="T7" fmla="*/ 17 h 38"/>
                    <a:gd name="T8" fmla="*/ 45 w 48"/>
                    <a:gd name="T9" fmla="*/ 19 h 38"/>
                    <a:gd name="T10" fmla="*/ 47 w 48"/>
                    <a:gd name="T11" fmla="*/ 22 h 38"/>
                    <a:gd name="T12" fmla="*/ 48 w 48"/>
                    <a:gd name="T13" fmla="*/ 25 h 38"/>
                    <a:gd name="T14" fmla="*/ 48 w 48"/>
                    <a:gd name="T15" fmla="*/ 30 h 38"/>
                    <a:gd name="T16" fmla="*/ 46 w 48"/>
                    <a:gd name="T17" fmla="*/ 33 h 38"/>
                    <a:gd name="T18" fmla="*/ 44 w 48"/>
                    <a:gd name="T19" fmla="*/ 35 h 38"/>
                    <a:gd name="T20" fmla="*/ 41 w 48"/>
                    <a:gd name="T21" fmla="*/ 37 h 38"/>
                    <a:gd name="T22" fmla="*/ 38 w 48"/>
                    <a:gd name="T23" fmla="*/ 38 h 38"/>
                    <a:gd name="T24" fmla="*/ 35 w 48"/>
                    <a:gd name="T25" fmla="*/ 38 h 38"/>
                    <a:gd name="T26" fmla="*/ 32 w 48"/>
                    <a:gd name="T27" fmla="*/ 36 h 38"/>
                    <a:gd name="T28" fmla="*/ 5 w 48"/>
                    <a:gd name="T29" fmla="*/ 19 h 38"/>
                    <a:gd name="T30" fmla="*/ 2 w 48"/>
                    <a:gd name="T31" fmla="*/ 17 h 38"/>
                    <a:gd name="T32" fmla="*/ 0 w 48"/>
                    <a:gd name="T33" fmla="*/ 14 h 38"/>
                    <a:gd name="T34" fmla="*/ 0 w 48"/>
                    <a:gd name="T35" fmla="*/ 11 h 38"/>
                    <a:gd name="T36" fmla="*/ 0 w 48"/>
                    <a:gd name="T37" fmla="*/ 8 h 38"/>
                    <a:gd name="T38" fmla="*/ 1 w 48"/>
                    <a:gd name="T39" fmla="*/ 5 h 38"/>
                    <a:gd name="T40" fmla="*/ 3 w 48"/>
                    <a:gd name="T41" fmla="*/ 2 h 38"/>
                    <a:gd name="T42" fmla="*/ 6 w 48"/>
                    <a:gd name="T43" fmla="*/ 0 h 38"/>
                    <a:gd name="T44" fmla="*/ 9 w 48"/>
                    <a:gd name="T4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38">
                      <a:moveTo>
                        <a:pt x="9" y="0"/>
                      </a:moveTo>
                      <a:lnTo>
                        <a:pt x="13" y="0"/>
                      </a:lnTo>
                      <a:lnTo>
                        <a:pt x="16" y="1"/>
                      </a:lnTo>
                      <a:lnTo>
                        <a:pt x="43" y="17"/>
                      </a:lnTo>
                      <a:lnTo>
                        <a:pt x="45" y="19"/>
                      </a:lnTo>
                      <a:lnTo>
                        <a:pt x="47" y="22"/>
                      </a:lnTo>
                      <a:lnTo>
                        <a:pt x="48" y="25"/>
                      </a:lnTo>
                      <a:lnTo>
                        <a:pt x="48" y="30"/>
                      </a:lnTo>
                      <a:lnTo>
                        <a:pt x="46" y="33"/>
                      </a:lnTo>
                      <a:lnTo>
                        <a:pt x="44" y="35"/>
                      </a:lnTo>
                      <a:lnTo>
                        <a:pt x="41" y="37"/>
                      </a:lnTo>
                      <a:lnTo>
                        <a:pt x="38" y="38"/>
                      </a:lnTo>
                      <a:lnTo>
                        <a:pt x="35" y="38"/>
                      </a:lnTo>
                      <a:lnTo>
                        <a:pt x="32" y="36"/>
                      </a:lnTo>
                      <a:lnTo>
                        <a:pt x="5" y="19"/>
                      </a:lnTo>
                      <a:lnTo>
                        <a:pt x="2" y="17"/>
                      </a:lnTo>
                      <a:lnTo>
                        <a:pt x="0" y="14"/>
                      </a:lnTo>
                      <a:lnTo>
                        <a:pt x="0" y="11"/>
                      </a:lnTo>
                      <a:lnTo>
                        <a:pt x="0" y="8"/>
                      </a:lnTo>
                      <a:lnTo>
                        <a:pt x="1" y="5"/>
                      </a:lnTo>
                      <a:lnTo>
                        <a:pt x="3" y="2"/>
                      </a:lnTo>
                      <a:lnTo>
                        <a:pt x="6" y="0"/>
                      </a:lnTo>
                      <a:lnTo>
                        <a:pt x="9" y="0"/>
                      </a:lnTo>
                      <a:close/>
                    </a:path>
                  </a:pathLst>
                </a:custGeom>
                <a:solidFill>
                  <a:srgbClr val="FF7208"/>
                </a:solidFill>
                <a:ln w="0">
                  <a:solidFill>
                    <a:srgbClr val="FF7208"/>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3" name="Freeform 99"/>
                <p:cNvSpPr/>
                <p:nvPr/>
              </p:nvSpPr>
              <p:spPr bwMode="auto">
                <a:xfrm>
                  <a:off x="4926" y="2358"/>
                  <a:ext cx="43" cy="35"/>
                </a:xfrm>
                <a:custGeom>
                  <a:avLst/>
                  <a:gdLst>
                    <a:gd name="T0" fmla="*/ 14 w 43"/>
                    <a:gd name="T1" fmla="*/ 0 h 35"/>
                    <a:gd name="T2" fmla="*/ 21 w 43"/>
                    <a:gd name="T3" fmla="*/ 1 h 35"/>
                    <a:gd name="T4" fmla="*/ 29 w 43"/>
                    <a:gd name="T5" fmla="*/ 5 h 35"/>
                    <a:gd name="T6" fmla="*/ 37 w 43"/>
                    <a:gd name="T7" fmla="*/ 10 h 35"/>
                    <a:gd name="T8" fmla="*/ 42 w 43"/>
                    <a:gd name="T9" fmla="*/ 17 h 35"/>
                    <a:gd name="T10" fmla="*/ 43 w 43"/>
                    <a:gd name="T11" fmla="*/ 24 h 35"/>
                    <a:gd name="T12" fmla="*/ 42 w 43"/>
                    <a:gd name="T13" fmla="*/ 30 h 35"/>
                    <a:gd name="T14" fmla="*/ 37 w 43"/>
                    <a:gd name="T15" fmla="*/ 34 h 35"/>
                    <a:gd name="T16" fmla="*/ 30 w 43"/>
                    <a:gd name="T17" fmla="*/ 35 h 35"/>
                    <a:gd name="T18" fmla="*/ 22 w 43"/>
                    <a:gd name="T19" fmla="*/ 34 h 35"/>
                    <a:gd name="T20" fmla="*/ 14 w 43"/>
                    <a:gd name="T21" fmla="*/ 31 h 35"/>
                    <a:gd name="T22" fmla="*/ 7 w 43"/>
                    <a:gd name="T23" fmla="*/ 25 h 35"/>
                    <a:gd name="T24" fmla="*/ 2 w 43"/>
                    <a:gd name="T25" fmla="*/ 18 h 35"/>
                    <a:gd name="T26" fmla="*/ 0 w 43"/>
                    <a:gd name="T27" fmla="*/ 11 h 35"/>
                    <a:gd name="T28" fmla="*/ 2 w 43"/>
                    <a:gd name="T29" fmla="*/ 5 h 35"/>
                    <a:gd name="T30" fmla="*/ 7 w 43"/>
                    <a:gd name="T31" fmla="*/ 2 h 35"/>
                    <a:gd name="T32" fmla="*/ 14 w 43"/>
                    <a:gd name="T3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5">
                      <a:moveTo>
                        <a:pt x="14" y="0"/>
                      </a:moveTo>
                      <a:lnTo>
                        <a:pt x="21" y="1"/>
                      </a:lnTo>
                      <a:lnTo>
                        <a:pt x="29" y="5"/>
                      </a:lnTo>
                      <a:lnTo>
                        <a:pt x="37" y="10"/>
                      </a:lnTo>
                      <a:lnTo>
                        <a:pt x="42" y="17"/>
                      </a:lnTo>
                      <a:lnTo>
                        <a:pt x="43" y="24"/>
                      </a:lnTo>
                      <a:lnTo>
                        <a:pt x="42" y="30"/>
                      </a:lnTo>
                      <a:lnTo>
                        <a:pt x="37" y="34"/>
                      </a:lnTo>
                      <a:lnTo>
                        <a:pt x="30" y="35"/>
                      </a:lnTo>
                      <a:lnTo>
                        <a:pt x="22" y="34"/>
                      </a:lnTo>
                      <a:lnTo>
                        <a:pt x="14" y="31"/>
                      </a:lnTo>
                      <a:lnTo>
                        <a:pt x="7" y="25"/>
                      </a:lnTo>
                      <a:lnTo>
                        <a:pt x="2" y="18"/>
                      </a:lnTo>
                      <a:lnTo>
                        <a:pt x="0" y="11"/>
                      </a:lnTo>
                      <a:lnTo>
                        <a:pt x="2" y="5"/>
                      </a:lnTo>
                      <a:lnTo>
                        <a:pt x="7" y="2"/>
                      </a:lnTo>
                      <a:lnTo>
                        <a:pt x="14" y="0"/>
                      </a:lnTo>
                      <a:close/>
                    </a:path>
                  </a:pathLst>
                </a:custGeom>
                <a:solidFill>
                  <a:srgbClr val="FF0000"/>
                </a:solidFill>
                <a:ln w="0">
                  <a:solidFill>
                    <a:srgbClr val="FF00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4" name="Freeform 100"/>
                <p:cNvSpPr>
                  <a:spLocks noEditPoints="1"/>
                </p:cNvSpPr>
                <p:nvPr/>
              </p:nvSpPr>
              <p:spPr bwMode="auto">
                <a:xfrm>
                  <a:off x="4934" y="2363"/>
                  <a:ext cx="15" cy="16"/>
                </a:xfrm>
                <a:custGeom>
                  <a:avLst/>
                  <a:gdLst>
                    <a:gd name="T0" fmla="*/ 8 w 15"/>
                    <a:gd name="T1" fmla="*/ 3 h 16"/>
                    <a:gd name="T2" fmla="*/ 7 w 15"/>
                    <a:gd name="T3" fmla="*/ 3 h 16"/>
                    <a:gd name="T4" fmla="*/ 5 w 15"/>
                    <a:gd name="T5" fmla="*/ 4 h 16"/>
                    <a:gd name="T6" fmla="*/ 3 w 15"/>
                    <a:gd name="T7" fmla="*/ 5 h 16"/>
                    <a:gd name="T8" fmla="*/ 3 w 15"/>
                    <a:gd name="T9" fmla="*/ 7 h 16"/>
                    <a:gd name="T10" fmla="*/ 3 w 15"/>
                    <a:gd name="T11" fmla="*/ 10 h 16"/>
                    <a:gd name="T12" fmla="*/ 4 w 15"/>
                    <a:gd name="T13" fmla="*/ 11 h 16"/>
                    <a:gd name="T14" fmla="*/ 5 w 15"/>
                    <a:gd name="T15" fmla="*/ 12 h 16"/>
                    <a:gd name="T16" fmla="*/ 7 w 15"/>
                    <a:gd name="T17" fmla="*/ 13 h 16"/>
                    <a:gd name="T18" fmla="*/ 9 w 15"/>
                    <a:gd name="T19" fmla="*/ 13 h 16"/>
                    <a:gd name="T20" fmla="*/ 11 w 15"/>
                    <a:gd name="T21" fmla="*/ 12 h 16"/>
                    <a:gd name="T22" fmla="*/ 12 w 15"/>
                    <a:gd name="T23" fmla="*/ 10 h 16"/>
                    <a:gd name="T24" fmla="*/ 13 w 15"/>
                    <a:gd name="T25" fmla="*/ 9 h 16"/>
                    <a:gd name="T26" fmla="*/ 13 w 15"/>
                    <a:gd name="T27" fmla="*/ 7 h 16"/>
                    <a:gd name="T28" fmla="*/ 12 w 15"/>
                    <a:gd name="T29" fmla="*/ 5 h 16"/>
                    <a:gd name="T30" fmla="*/ 10 w 15"/>
                    <a:gd name="T31" fmla="*/ 3 h 16"/>
                    <a:gd name="T32" fmla="*/ 8 w 15"/>
                    <a:gd name="T33" fmla="*/ 3 h 16"/>
                    <a:gd name="T34" fmla="*/ 8 w 15"/>
                    <a:gd name="T35" fmla="*/ 0 h 16"/>
                    <a:gd name="T36" fmla="*/ 10 w 15"/>
                    <a:gd name="T37" fmla="*/ 0 h 16"/>
                    <a:gd name="T38" fmla="*/ 12 w 15"/>
                    <a:gd name="T39" fmla="*/ 1 h 16"/>
                    <a:gd name="T40" fmla="*/ 14 w 15"/>
                    <a:gd name="T41" fmla="*/ 3 h 16"/>
                    <a:gd name="T42" fmla="*/ 15 w 15"/>
                    <a:gd name="T43" fmla="*/ 6 h 16"/>
                    <a:gd name="T44" fmla="*/ 15 w 15"/>
                    <a:gd name="T45" fmla="*/ 9 h 16"/>
                    <a:gd name="T46" fmla="*/ 14 w 15"/>
                    <a:gd name="T47" fmla="*/ 12 h 16"/>
                    <a:gd name="T48" fmla="*/ 12 w 15"/>
                    <a:gd name="T49" fmla="*/ 14 h 16"/>
                    <a:gd name="T50" fmla="*/ 9 w 15"/>
                    <a:gd name="T51" fmla="*/ 15 h 16"/>
                    <a:gd name="T52" fmla="*/ 6 w 15"/>
                    <a:gd name="T53" fmla="*/ 16 h 16"/>
                    <a:gd name="T54" fmla="*/ 4 w 15"/>
                    <a:gd name="T55" fmla="*/ 15 h 16"/>
                    <a:gd name="T56" fmla="*/ 1 w 15"/>
                    <a:gd name="T57" fmla="*/ 12 h 16"/>
                    <a:gd name="T58" fmla="*/ 0 w 15"/>
                    <a:gd name="T59" fmla="*/ 10 h 16"/>
                    <a:gd name="T60" fmla="*/ 0 w 15"/>
                    <a:gd name="T61" fmla="*/ 7 h 16"/>
                    <a:gd name="T62" fmla="*/ 1 w 15"/>
                    <a:gd name="T63" fmla="*/ 4 h 16"/>
                    <a:gd name="T64" fmla="*/ 2 w 15"/>
                    <a:gd name="T65" fmla="*/ 2 h 16"/>
                    <a:gd name="T66" fmla="*/ 4 w 15"/>
                    <a:gd name="T67" fmla="*/ 1 h 16"/>
                    <a:gd name="T68" fmla="*/ 6 w 15"/>
                    <a:gd name="T69" fmla="*/ 0 h 16"/>
                    <a:gd name="T70" fmla="*/ 8 w 15"/>
                    <a:gd name="T7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16">
                      <a:moveTo>
                        <a:pt x="8" y="3"/>
                      </a:moveTo>
                      <a:lnTo>
                        <a:pt x="7" y="3"/>
                      </a:lnTo>
                      <a:lnTo>
                        <a:pt x="5" y="4"/>
                      </a:lnTo>
                      <a:lnTo>
                        <a:pt x="3" y="5"/>
                      </a:lnTo>
                      <a:lnTo>
                        <a:pt x="3" y="7"/>
                      </a:lnTo>
                      <a:lnTo>
                        <a:pt x="3" y="10"/>
                      </a:lnTo>
                      <a:lnTo>
                        <a:pt x="4" y="11"/>
                      </a:lnTo>
                      <a:lnTo>
                        <a:pt x="5" y="12"/>
                      </a:lnTo>
                      <a:lnTo>
                        <a:pt x="7" y="13"/>
                      </a:lnTo>
                      <a:lnTo>
                        <a:pt x="9" y="13"/>
                      </a:lnTo>
                      <a:lnTo>
                        <a:pt x="11" y="12"/>
                      </a:lnTo>
                      <a:lnTo>
                        <a:pt x="12" y="10"/>
                      </a:lnTo>
                      <a:lnTo>
                        <a:pt x="13" y="9"/>
                      </a:lnTo>
                      <a:lnTo>
                        <a:pt x="13" y="7"/>
                      </a:lnTo>
                      <a:lnTo>
                        <a:pt x="12" y="5"/>
                      </a:lnTo>
                      <a:lnTo>
                        <a:pt x="10" y="3"/>
                      </a:lnTo>
                      <a:lnTo>
                        <a:pt x="8" y="3"/>
                      </a:lnTo>
                      <a:close/>
                      <a:moveTo>
                        <a:pt x="8" y="0"/>
                      </a:moveTo>
                      <a:lnTo>
                        <a:pt x="10" y="0"/>
                      </a:lnTo>
                      <a:lnTo>
                        <a:pt x="12" y="1"/>
                      </a:lnTo>
                      <a:lnTo>
                        <a:pt x="14" y="3"/>
                      </a:lnTo>
                      <a:lnTo>
                        <a:pt x="15" y="6"/>
                      </a:lnTo>
                      <a:lnTo>
                        <a:pt x="15" y="9"/>
                      </a:lnTo>
                      <a:lnTo>
                        <a:pt x="14" y="12"/>
                      </a:lnTo>
                      <a:lnTo>
                        <a:pt x="12" y="14"/>
                      </a:lnTo>
                      <a:lnTo>
                        <a:pt x="9" y="15"/>
                      </a:lnTo>
                      <a:lnTo>
                        <a:pt x="6" y="16"/>
                      </a:lnTo>
                      <a:lnTo>
                        <a:pt x="4" y="15"/>
                      </a:lnTo>
                      <a:lnTo>
                        <a:pt x="1" y="12"/>
                      </a:lnTo>
                      <a:lnTo>
                        <a:pt x="0" y="10"/>
                      </a:lnTo>
                      <a:lnTo>
                        <a:pt x="0" y="7"/>
                      </a:lnTo>
                      <a:lnTo>
                        <a:pt x="1" y="4"/>
                      </a:lnTo>
                      <a:lnTo>
                        <a:pt x="2" y="2"/>
                      </a:lnTo>
                      <a:lnTo>
                        <a:pt x="4" y="1"/>
                      </a:lnTo>
                      <a:lnTo>
                        <a:pt x="6" y="0"/>
                      </a:lnTo>
                      <a:lnTo>
                        <a:pt x="8"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5" name="Freeform 101"/>
                <p:cNvSpPr/>
                <p:nvPr/>
              </p:nvSpPr>
              <p:spPr bwMode="auto">
                <a:xfrm>
                  <a:off x="4947" y="2370"/>
                  <a:ext cx="19" cy="20"/>
                </a:xfrm>
                <a:custGeom>
                  <a:avLst/>
                  <a:gdLst>
                    <a:gd name="T0" fmla="*/ 8 w 19"/>
                    <a:gd name="T1" fmla="*/ 0 h 20"/>
                    <a:gd name="T2" fmla="*/ 10 w 19"/>
                    <a:gd name="T3" fmla="*/ 1 h 20"/>
                    <a:gd name="T4" fmla="*/ 10 w 19"/>
                    <a:gd name="T5" fmla="*/ 14 h 20"/>
                    <a:gd name="T6" fmla="*/ 16 w 19"/>
                    <a:gd name="T7" fmla="*/ 5 h 20"/>
                    <a:gd name="T8" fmla="*/ 19 w 19"/>
                    <a:gd name="T9" fmla="*/ 6 h 20"/>
                    <a:gd name="T10" fmla="*/ 10 w 19"/>
                    <a:gd name="T11" fmla="*/ 20 h 20"/>
                    <a:gd name="T12" fmla="*/ 8 w 19"/>
                    <a:gd name="T13" fmla="*/ 19 h 20"/>
                    <a:gd name="T14" fmla="*/ 7 w 19"/>
                    <a:gd name="T15" fmla="*/ 6 h 20"/>
                    <a:gd name="T16" fmla="*/ 2 w 19"/>
                    <a:gd name="T17" fmla="*/ 15 h 20"/>
                    <a:gd name="T18" fmla="*/ 0 w 19"/>
                    <a:gd name="T19" fmla="*/ 14 h 20"/>
                    <a:gd name="T20" fmla="*/ 8 w 19"/>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0">
                      <a:moveTo>
                        <a:pt x="8" y="0"/>
                      </a:moveTo>
                      <a:lnTo>
                        <a:pt x="10" y="1"/>
                      </a:lnTo>
                      <a:lnTo>
                        <a:pt x="10" y="14"/>
                      </a:lnTo>
                      <a:lnTo>
                        <a:pt x="16" y="5"/>
                      </a:lnTo>
                      <a:lnTo>
                        <a:pt x="19" y="6"/>
                      </a:lnTo>
                      <a:lnTo>
                        <a:pt x="10" y="20"/>
                      </a:lnTo>
                      <a:lnTo>
                        <a:pt x="8" y="19"/>
                      </a:lnTo>
                      <a:lnTo>
                        <a:pt x="7" y="6"/>
                      </a:lnTo>
                      <a:lnTo>
                        <a:pt x="2" y="15"/>
                      </a:lnTo>
                      <a:lnTo>
                        <a:pt x="0" y="14"/>
                      </a:lnTo>
                      <a:lnTo>
                        <a:pt x="8"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6" name="Freeform 102"/>
                <p:cNvSpPr/>
                <p:nvPr/>
              </p:nvSpPr>
              <p:spPr bwMode="auto">
                <a:xfrm>
                  <a:off x="4637" y="2237"/>
                  <a:ext cx="87" cy="85"/>
                </a:xfrm>
                <a:custGeom>
                  <a:avLst/>
                  <a:gdLst>
                    <a:gd name="T0" fmla="*/ 31 w 87"/>
                    <a:gd name="T1" fmla="*/ 0 h 85"/>
                    <a:gd name="T2" fmla="*/ 87 w 87"/>
                    <a:gd name="T3" fmla="*/ 35 h 85"/>
                    <a:gd name="T4" fmla="*/ 57 w 87"/>
                    <a:gd name="T5" fmla="*/ 85 h 85"/>
                    <a:gd name="T6" fmla="*/ 0 w 87"/>
                    <a:gd name="T7" fmla="*/ 51 h 85"/>
                    <a:gd name="T8" fmla="*/ 31 w 87"/>
                    <a:gd name="T9" fmla="*/ 0 h 85"/>
                  </a:gdLst>
                  <a:ahLst/>
                  <a:cxnLst>
                    <a:cxn ang="0">
                      <a:pos x="T0" y="T1"/>
                    </a:cxn>
                    <a:cxn ang="0">
                      <a:pos x="T2" y="T3"/>
                    </a:cxn>
                    <a:cxn ang="0">
                      <a:pos x="T4" y="T5"/>
                    </a:cxn>
                    <a:cxn ang="0">
                      <a:pos x="T6" y="T7"/>
                    </a:cxn>
                    <a:cxn ang="0">
                      <a:pos x="T8" y="T9"/>
                    </a:cxn>
                  </a:cxnLst>
                  <a:rect l="0" t="0" r="r" b="b"/>
                  <a:pathLst>
                    <a:path w="87" h="85">
                      <a:moveTo>
                        <a:pt x="31" y="0"/>
                      </a:moveTo>
                      <a:lnTo>
                        <a:pt x="87" y="35"/>
                      </a:lnTo>
                      <a:lnTo>
                        <a:pt x="57" y="85"/>
                      </a:lnTo>
                      <a:lnTo>
                        <a:pt x="0" y="51"/>
                      </a:lnTo>
                      <a:lnTo>
                        <a:pt x="31" y="0"/>
                      </a:lnTo>
                      <a:close/>
                    </a:path>
                  </a:pathLst>
                </a:custGeom>
                <a:solidFill>
                  <a:srgbClr val="2E644F"/>
                </a:solidFill>
                <a:ln w="0">
                  <a:solidFill>
                    <a:srgbClr val="2E644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7" name="Freeform 103"/>
                <p:cNvSpPr/>
                <p:nvPr/>
              </p:nvSpPr>
              <p:spPr bwMode="auto">
                <a:xfrm>
                  <a:off x="4714" y="2284"/>
                  <a:ext cx="87" cy="85"/>
                </a:xfrm>
                <a:custGeom>
                  <a:avLst/>
                  <a:gdLst>
                    <a:gd name="T0" fmla="*/ 31 w 87"/>
                    <a:gd name="T1" fmla="*/ 0 h 85"/>
                    <a:gd name="T2" fmla="*/ 87 w 87"/>
                    <a:gd name="T3" fmla="*/ 35 h 85"/>
                    <a:gd name="T4" fmla="*/ 56 w 87"/>
                    <a:gd name="T5" fmla="*/ 85 h 85"/>
                    <a:gd name="T6" fmla="*/ 0 w 87"/>
                    <a:gd name="T7" fmla="*/ 50 h 85"/>
                    <a:gd name="T8" fmla="*/ 31 w 87"/>
                    <a:gd name="T9" fmla="*/ 0 h 85"/>
                  </a:gdLst>
                  <a:ahLst/>
                  <a:cxnLst>
                    <a:cxn ang="0">
                      <a:pos x="T0" y="T1"/>
                    </a:cxn>
                    <a:cxn ang="0">
                      <a:pos x="T2" y="T3"/>
                    </a:cxn>
                    <a:cxn ang="0">
                      <a:pos x="T4" y="T5"/>
                    </a:cxn>
                    <a:cxn ang="0">
                      <a:pos x="T6" y="T7"/>
                    </a:cxn>
                    <a:cxn ang="0">
                      <a:pos x="T8" y="T9"/>
                    </a:cxn>
                  </a:cxnLst>
                  <a:rect l="0" t="0" r="r" b="b"/>
                  <a:pathLst>
                    <a:path w="87" h="85">
                      <a:moveTo>
                        <a:pt x="31" y="0"/>
                      </a:moveTo>
                      <a:lnTo>
                        <a:pt x="87" y="35"/>
                      </a:lnTo>
                      <a:lnTo>
                        <a:pt x="56" y="85"/>
                      </a:lnTo>
                      <a:lnTo>
                        <a:pt x="0" y="50"/>
                      </a:lnTo>
                      <a:lnTo>
                        <a:pt x="31" y="0"/>
                      </a:lnTo>
                      <a:close/>
                    </a:path>
                  </a:pathLst>
                </a:custGeom>
                <a:solidFill>
                  <a:srgbClr val="2E644F"/>
                </a:solidFill>
                <a:ln w="0">
                  <a:solidFill>
                    <a:srgbClr val="2E644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8" name="Freeform 104"/>
                <p:cNvSpPr/>
                <p:nvPr/>
              </p:nvSpPr>
              <p:spPr bwMode="auto">
                <a:xfrm>
                  <a:off x="4791" y="2331"/>
                  <a:ext cx="87" cy="85"/>
                </a:xfrm>
                <a:custGeom>
                  <a:avLst/>
                  <a:gdLst>
                    <a:gd name="T0" fmla="*/ 31 w 87"/>
                    <a:gd name="T1" fmla="*/ 0 h 85"/>
                    <a:gd name="T2" fmla="*/ 87 w 87"/>
                    <a:gd name="T3" fmla="*/ 35 h 85"/>
                    <a:gd name="T4" fmla="*/ 56 w 87"/>
                    <a:gd name="T5" fmla="*/ 85 h 85"/>
                    <a:gd name="T6" fmla="*/ 0 w 87"/>
                    <a:gd name="T7" fmla="*/ 51 h 85"/>
                    <a:gd name="T8" fmla="*/ 31 w 87"/>
                    <a:gd name="T9" fmla="*/ 0 h 85"/>
                  </a:gdLst>
                  <a:ahLst/>
                  <a:cxnLst>
                    <a:cxn ang="0">
                      <a:pos x="T0" y="T1"/>
                    </a:cxn>
                    <a:cxn ang="0">
                      <a:pos x="T2" y="T3"/>
                    </a:cxn>
                    <a:cxn ang="0">
                      <a:pos x="T4" y="T5"/>
                    </a:cxn>
                    <a:cxn ang="0">
                      <a:pos x="T6" y="T7"/>
                    </a:cxn>
                    <a:cxn ang="0">
                      <a:pos x="T8" y="T9"/>
                    </a:cxn>
                  </a:cxnLst>
                  <a:rect l="0" t="0" r="r" b="b"/>
                  <a:pathLst>
                    <a:path w="87" h="85">
                      <a:moveTo>
                        <a:pt x="31" y="0"/>
                      </a:moveTo>
                      <a:lnTo>
                        <a:pt x="87" y="35"/>
                      </a:lnTo>
                      <a:lnTo>
                        <a:pt x="56" y="85"/>
                      </a:lnTo>
                      <a:lnTo>
                        <a:pt x="0" y="51"/>
                      </a:lnTo>
                      <a:lnTo>
                        <a:pt x="31" y="0"/>
                      </a:lnTo>
                      <a:close/>
                    </a:path>
                  </a:pathLst>
                </a:custGeom>
                <a:solidFill>
                  <a:srgbClr val="2E644F"/>
                </a:solidFill>
                <a:ln w="0">
                  <a:solidFill>
                    <a:srgbClr val="2E644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9" name="Freeform 105"/>
                <p:cNvSpPr/>
                <p:nvPr/>
              </p:nvSpPr>
              <p:spPr bwMode="auto">
                <a:xfrm>
                  <a:off x="4597" y="2303"/>
                  <a:ext cx="87" cy="85"/>
                </a:xfrm>
                <a:custGeom>
                  <a:avLst/>
                  <a:gdLst>
                    <a:gd name="T0" fmla="*/ 31 w 87"/>
                    <a:gd name="T1" fmla="*/ 0 h 85"/>
                    <a:gd name="T2" fmla="*/ 87 w 87"/>
                    <a:gd name="T3" fmla="*/ 34 h 85"/>
                    <a:gd name="T4" fmla="*/ 56 w 87"/>
                    <a:gd name="T5" fmla="*/ 85 h 85"/>
                    <a:gd name="T6" fmla="*/ 0 w 87"/>
                    <a:gd name="T7" fmla="*/ 50 h 85"/>
                    <a:gd name="T8" fmla="*/ 31 w 87"/>
                    <a:gd name="T9" fmla="*/ 0 h 85"/>
                  </a:gdLst>
                  <a:ahLst/>
                  <a:cxnLst>
                    <a:cxn ang="0">
                      <a:pos x="T0" y="T1"/>
                    </a:cxn>
                    <a:cxn ang="0">
                      <a:pos x="T2" y="T3"/>
                    </a:cxn>
                    <a:cxn ang="0">
                      <a:pos x="T4" y="T5"/>
                    </a:cxn>
                    <a:cxn ang="0">
                      <a:pos x="T6" y="T7"/>
                    </a:cxn>
                    <a:cxn ang="0">
                      <a:pos x="T8" y="T9"/>
                    </a:cxn>
                  </a:cxnLst>
                  <a:rect l="0" t="0" r="r" b="b"/>
                  <a:pathLst>
                    <a:path w="87" h="85">
                      <a:moveTo>
                        <a:pt x="31" y="0"/>
                      </a:moveTo>
                      <a:lnTo>
                        <a:pt x="87" y="34"/>
                      </a:lnTo>
                      <a:lnTo>
                        <a:pt x="56" y="85"/>
                      </a:lnTo>
                      <a:lnTo>
                        <a:pt x="0" y="50"/>
                      </a:lnTo>
                      <a:lnTo>
                        <a:pt x="31" y="0"/>
                      </a:lnTo>
                      <a:close/>
                    </a:path>
                  </a:pathLst>
                </a:custGeom>
                <a:solidFill>
                  <a:srgbClr val="2E644F"/>
                </a:solidFill>
                <a:ln w="0">
                  <a:solidFill>
                    <a:srgbClr val="2E644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80" name="Freeform 106"/>
                <p:cNvSpPr/>
                <p:nvPr/>
              </p:nvSpPr>
              <p:spPr bwMode="auto">
                <a:xfrm>
                  <a:off x="4673" y="2351"/>
                  <a:ext cx="88" cy="83"/>
                </a:xfrm>
                <a:custGeom>
                  <a:avLst/>
                  <a:gdLst>
                    <a:gd name="T0" fmla="*/ 31 w 88"/>
                    <a:gd name="T1" fmla="*/ 0 h 83"/>
                    <a:gd name="T2" fmla="*/ 88 w 88"/>
                    <a:gd name="T3" fmla="*/ 34 h 83"/>
                    <a:gd name="T4" fmla="*/ 57 w 88"/>
                    <a:gd name="T5" fmla="*/ 83 h 83"/>
                    <a:gd name="T6" fmla="*/ 0 w 88"/>
                    <a:gd name="T7" fmla="*/ 49 h 83"/>
                    <a:gd name="T8" fmla="*/ 31 w 88"/>
                    <a:gd name="T9" fmla="*/ 0 h 83"/>
                  </a:gdLst>
                  <a:ahLst/>
                  <a:cxnLst>
                    <a:cxn ang="0">
                      <a:pos x="T0" y="T1"/>
                    </a:cxn>
                    <a:cxn ang="0">
                      <a:pos x="T2" y="T3"/>
                    </a:cxn>
                    <a:cxn ang="0">
                      <a:pos x="T4" y="T5"/>
                    </a:cxn>
                    <a:cxn ang="0">
                      <a:pos x="T6" y="T7"/>
                    </a:cxn>
                    <a:cxn ang="0">
                      <a:pos x="T8" y="T9"/>
                    </a:cxn>
                  </a:cxnLst>
                  <a:rect l="0" t="0" r="r" b="b"/>
                  <a:pathLst>
                    <a:path w="88" h="83">
                      <a:moveTo>
                        <a:pt x="31" y="0"/>
                      </a:moveTo>
                      <a:lnTo>
                        <a:pt x="88" y="34"/>
                      </a:lnTo>
                      <a:lnTo>
                        <a:pt x="57" y="83"/>
                      </a:lnTo>
                      <a:lnTo>
                        <a:pt x="0" y="49"/>
                      </a:lnTo>
                      <a:lnTo>
                        <a:pt x="31" y="0"/>
                      </a:lnTo>
                      <a:close/>
                    </a:path>
                  </a:pathLst>
                </a:custGeom>
                <a:solidFill>
                  <a:srgbClr val="2E644F"/>
                </a:solidFill>
                <a:ln w="0">
                  <a:solidFill>
                    <a:srgbClr val="2E644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81" name="Freeform 107"/>
                <p:cNvSpPr/>
                <p:nvPr/>
              </p:nvSpPr>
              <p:spPr bwMode="auto">
                <a:xfrm>
                  <a:off x="4751" y="2397"/>
                  <a:ext cx="87" cy="85"/>
                </a:xfrm>
                <a:custGeom>
                  <a:avLst/>
                  <a:gdLst>
                    <a:gd name="T0" fmla="*/ 31 w 87"/>
                    <a:gd name="T1" fmla="*/ 0 h 85"/>
                    <a:gd name="T2" fmla="*/ 87 w 87"/>
                    <a:gd name="T3" fmla="*/ 35 h 85"/>
                    <a:gd name="T4" fmla="*/ 56 w 87"/>
                    <a:gd name="T5" fmla="*/ 85 h 85"/>
                    <a:gd name="T6" fmla="*/ 0 w 87"/>
                    <a:gd name="T7" fmla="*/ 51 h 85"/>
                    <a:gd name="T8" fmla="*/ 31 w 87"/>
                    <a:gd name="T9" fmla="*/ 0 h 85"/>
                  </a:gdLst>
                  <a:ahLst/>
                  <a:cxnLst>
                    <a:cxn ang="0">
                      <a:pos x="T0" y="T1"/>
                    </a:cxn>
                    <a:cxn ang="0">
                      <a:pos x="T2" y="T3"/>
                    </a:cxn>
                    <a:cxn ang="0">
                      <a:pos x="T4" y="T5"/>
                    </a:cxn>
                    <a:cxn ang="0">
                      <a:pos x="T6" y="T7"/>
                    </a:cxn>
                    <a:cxn ang="0">
                      <a:pos x="T8" y="T9"/>
                    </a:cxn>
                  </a:cxnLst>
                  <a:rect l="0" t="0" r="r" b="b"/>
                  <a:pathLst>
                    <a:path w="87" h="85">
                      <a:moveTo>
                        <a:pt x="31" y="0"/>
                      </a:moveTo>
                      <a:lnTo>
                        <a:pt x="87" y="35"/>
                      </a:lnTo>
                      <a:lnTo>
                        <a:pt x="56" y="85"/>
                      </a:lnTo>
                      <a:lnTo>
                        <a:pt x="0" y="51"/>
                      </a:lnTo>
                      <a:lnTo>
                        <a:pt x="31" y="0"/>
                      </a:lnTo>
                      <a:close/>
                    </a:path>
                  </a:pathLst>
                </a:custGeom>
                <a:solidFill>
                  <a:srgbClr val="2E644F"/>
                </a:solidFill>
                <a:ln w="0">
                  <a:solidFill>
                    <a:srgbClr val="2E644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82" name="Freeform 108"/>
                <p:cNvSpPr/>
                <p:nvPr/>
              </p:nvSpPr>
              <p:spPr bwMode="auto">
                <a:xfrm>
                  <a:off x="4557" y="2369"/>
                  <a:ext cx="86" cy="85"/>
                </a:xfrm>
                <a:custGeom>
                  <a:avLst/>
                  <a:gdLst>
                    <a:gd name="T0" fmla="*/ 31 w 86"/>
                    <a:gd name="T1" fmla="*/ 0 h 85"/>
                    <a:gd name="T2" fmla="*/ 86 w 86"/>
                    <a:gd name="T3" fmla="*/ 34 h 85"/>
                    <a:gd name="T4" fmla="*/ 55 w 86"/>
                    <a:gd name="T5" fmla="*/ 85 h 85"/>
                    <a:gd name="T6" fmla="*/ 0 w 86"/>
                    <a:gd name="T7" fmla="*/ 50 h 85"/>
                    <a:gd name="T8" fmla="*/ 31 w 86"/>
                    <a:gd name="T9" fmla="*/ 0 h 85"/>
                  </a:gdLst>
                  <a:ahLst/>
                  <a:cxnLst>
                    <a:cxn ang="0">
                      <a:pos x="T0" y="T1"/>
                    </a:cxn>
                    <a:cxn ang="0">
                      <a:pos x="T2" y="T3"/>
                    </a:cxn>
                    <a:cxn ang="0">
                      <a:pos x="T4" y="T5"/>
                    </a:cxn>
                    <a:cxn ang="0">
                      <a:pos x="T6" y="T7"/>
                    </a:cxn>
                    <a:cxn ang="0">
                      <a:pos x="T8" y="T9"/>
                    </a:cxn>
                  </a:cxnLst>
                  <a:rect l="0" t="0" r="r" b="b"/>
                  <a:pathLst>
                    <a:path w="86" h="85">
                      <a:moveTo>
                        <a:pt x="31" y="0"/>
                      </a:moveTo>
                      <a:lnTo>
                        <a:pt x="86" y="34"/>
                      </a:lnTo>
                      <a:lnTo>
                        <a:pt x="55" y="85"/>
                      </a:lnTo>
                      <a:lnTo>
                        <a:pt x="0" y="50"/>
                      </a:lnTo>
                      <a:lnTo>
                        <a:pt x="31" y="0"/>
                      </a:lnTo>
                      <a:close/>
                    </a:path>
                  </a:pathLst>
                </a:custGeom>
                <a:solidFill>
                  <a:srgbClr val="2E644F"/>
                </a:solidFill>
                <a:ln w="0">
                  <a:solidFill>
                    <a:srgbClr val="2E644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83" name="Freeform 109"/>
                <p:cNvSpPr/>
                <p:nvPr/>
              </p:nvSpPr>
              <p:spPr bwMode="auto">
                <a:xfrm>
                  <a:off x="4633" y="2416"/>
                  <a:ext cx="88" cy="84"/>
                </a:xfrm>
                <a:custGeom>
                  <a:avLst/>
                  <a:gdLst>
                    <a:gd name="T0" fmla="*/ 31 w 88"/>
                    <a:gd name="T1" fmla="*/ 0 h 84"/>
                    <a:gd name="T2" fmla="*/ 88 w 88"/>
                    <a:gd name="T3" fmla="*/ 35 h 84"/>
                    <a:gd name="T4" fmla="*/ 57 w 88"/>
                    <a:gd name="T5" fmla="*/ 84 h 84"/>
                    <a:gd name="T6" fmla="*/ 0 w 88"/>
                    <a:gd name="T7" fmla="*/ 50 h 84"/>
                    <a:gd name="T8" fmla="*/ 31 w 88"/>
                    <a:gd name="T9" fmla="*/ 0 h 84"/>
                  </a:gdLst>
                  <a:ahLst/>
                  <a:cxnLst>
                    <a:cxn ang="0">
                      <a:pos x="T0" y="T1"/>
                    </a:cxn>
                    <a:cxn ang="0">
                      <a:pos x="T2" y="T3"/>
                    </a:cxn>
                    <a:cxn ang="0">
                      <a:pos x="T4" y="T5"/>
                    </a:cxn>
                    <a:cxn ang="0">
                      <a:pos x="T6" y="T7"/>
                    </a:cxn>
                    <a:cxn ang="0">
                      <a:pos x="T8" y="T9"/>
                    </a:cxn>
                  </a:cxnLst>
                  <a:rect l="0" t="0" r="r" b="b"/>
                  <a:pathLst>
                    <a:path w="88" h="84">
                      <a:moveTo>
                        <a:pt x="31" y="0"/>
                      </a:moveTo>
                      <a:lnTo>
                        <a:pt x="88" y="35"/>
                      </a:lnTo>
                      <a:lnTo>
                        <a:pt x="57" y="84"/>
                      </a:lnTo>
                      <a:lnTo>
                        <a:pt x="0" y="50"/>
                      </a:lnTo>
                      <a:lnTo>
                        <a:pt x="31" y="0"/>
                      </a:lnTo>
                      <a:close/>
                    </a:path>
                  </a:pathLst>
                </a:custGeom>
                <a:solidFill>
                  <a:srgbClr val="2E644F"/>
                </a:solidFill>
                <a:ln w="0">
                  <a:solidFill>
                    <a:srgbClr val="2E644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84" name="Freeform 110"/>
                <p:cNvSpPr/>
                <p:nvPr/>
              </p:nvSpPr>
              <p:spPr bwMode="auto">
                <a:xfrm>
                  <a:off x="4711" y="2463"/>
                  <a:ext cx="86" cy="85"/>
                </a:xfrm>
                <a:custGeom>
                  <a:avLst/>
                  <a:gdLst>
                    <a:gd name="T0" fmla="*/ 31 w 86"/>
                    <a:gd name="T1" fmla="*/ 0 h 85"/>
                    <a:gd name="T2" fmla="*/ 86 w 86"/>
                    <a:gd name="T3" fmla="*/ 34 h 85"/>
                    <a:gd name="T4" fmla="*/ 55 w 86"/>
                    <a:gd name="T5" fmla="*/ 85 h 85"/>
                    <a:gd name="T6" fmla="*/ 0 w 86"/>
                    <a:gd name="T7" fmla="*/ 50 h 85"/>
                    <a:gd name="T8" fmla="*/ 31 w 86"/>
                    <a:gd name="T9" fmla="*/ 0 h 85"/>
                  </a:gdLst>
                  <a:ahLst/>
                  <a:cxnLst>
                    <a:cxn ang="0">
                      <a:pos x="T0" y="T1"/>
                    </a:cxn>
                    <a:cxn ang="0">
                      <a:pos x="T2" y="T3"/>
                    </a:cxn>
                    <a:cxn ang="0">
                      <a:pos x="T4" y="T5"/>
                    </a:cxn>
                    <a:cxn ang="0">
                      <a:pos x="T6" y="T7"/>
                    </a:cxn>
                    <a:cxn ang="0">
                      <a:pos x="T8" y="T9"/>
                    </a:cxn>
                  </a:cxnLst>
                  <a:rect l="0" t="0" r="r" b="b"/>
                  <a:pathLst>
                    <a:path w="86" h="85">
                      <a:moveTo>
                        <a:pt x="31" y="0"/>
                      </a:moveTo>
                      <a:lnTo>
                        <a:pt x="86" y="34"/>
                      </a:lnTo>
                      <a:lnTo>
                        <a:pt x="55" y="85"/>
                      </a:lnTo>
                      <a:lnTo>
                        <a:pt x="0" y="50"/>
                      </a:lnTo>
                      <a:lnTo>
                        <a:pt x="31" y="0"/>
                      </a:lnTo>
                      <a:close/>
                    </a:path>
                  </a:pathLst>
                </a:custGeom>
                <a:solidFill>
                  <a:srgbClr val="2E644F"/>
                </a:solidFill>
                <a:ln w="0">
                  <a:solidFill>
                    <a:srgbClr val="2E644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85" name="Freeform 111"/>
                <p:cNvSpPr/>
                <p:nvPr/>
              </p:nvSpPr>
              <p:spPr bwMode="auto">
                <a:xfrm>
                  <a:off x="4787" y="2511"/>
                  <a:ext cx="88" cy="83"/>
                </a:xfrm>
                <a:custGeom>
                  <a:avLst/>
                  <a:gdLst>
                    <a:gd name="T0" fmla="*/ 31 w 88"/>
                    <a:gd name="T1" fmla="*/ 0 h 83"/>
                    <a:gd name="T2" fmla="*/ 88 w 88"/>
                    <a:gd name="T3" fmla="*/ 34 h 83"/>
                    <a:gd name="T4" fmla="*/ 57 w 88"/>
                    <a:gd name="T5" fmla="*/ 83 h 83"/>
                    <a:gd name="T6" fmla="*/ 0 w 88"/>
                    <a:gd name="T7" fmla="*/ 49 h 83"/>
                    <a:gd name="T8" fmla="*/ 31 w 88"/>
                    <a:gd name="T9" fmla="*/ 0 h 83"/>
                  </a:gdLst>
                  <a:ahLst/>
                  <a:cxnLst>
                    <a:cxn ang="0">
                      <a:pos x="T0" y="T1"/>
                    </a:cxn>
                    <a:cxn ang="0">
                      <a:pos x="T2" y="T3"/>
                    </a:cxn>
                    <a:cxn ang="0">
                      <a:pos x="T4" y="T5"/>
                    </a:cxn>
                    <a:cxn ang="0">
                      <a:pos x="T6" y="T7"/>
                    </a:cxn>
                    <a:cxn ang="0">
                      <a:pos x="T8" y="T9"/>
                    </a:cxn>
                  </a:cxnLst>
                  <a:rect l="0" t="0" r="r" b="b"/>
                  <a:pathLst>
                    <a:path w="88" h="83">
                      <a:moveTo>
                        <a:pt x="31" y="0"/>
                      </a:moveTo>
                      <a:lnTo>
                        <a:pt x="88" y="34"/>
                      </a:lnTo>
                      <a:lnTo>
                        <a:pt x="57" y="83"/>
                      </a:lnTo>
                      <a:lnTo>
                        <a:pt x="0" y="49"/>
                      </a:lnTo>
                      <a:lnTo>
                        <a:pt x="31" y="0"/>
                      </a:lnTo>
                      <a:close/>
                    </a:path>
                  </a:pathLst>
                </a:custGeom>
                <a:solidFill>
                  <a:srgbClr val="2E644F"/>
                </a:solidFill>
                <a:ln w="0">
                  <a:solidFill>
                    <a:srgbClr val="2E644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86" name="Freeform 112"/>
                <p:cNvSpPr/>
                <p:nvPr/>
              </p:nvSpPr>
              <p:spPr bwMode="auto">
                <a:xfrm>
                  <a:off x="4827" y="2378"/>
                  <a:ext cx="128" cy="151"/>
                </a:xfrm>
                <a:custGeom>
                  <a:avLst/>
                  <a:gdLst>
                    <a:gd name="T0" fmla="*/ 72 w 128"/>
                    <a:gd name="T1" fmla="*/ 0 h 151"/>
                    <a:gd name="T2" fmla="*/ 128 w 128"/>
                    <a:gd name="T3" fmla="*/ 35 h 151"/>
                    <a:gd name="T4" fmla="*/ 57 w 128"/>
                    <a:gd name="T5" fmla="*/ 151 h 151"/>
                    <a:gd name="T6" fmla="*/ 0 w 128"/>
                    <a:gd name="T7" fmla="*/ 116 h 151"/>
                    <a:gd name="T8" fmla="*/ 72 w 128"/>
                    <a:gd name="T9" fmla="*/ 0 h 151"/>
                  </a:gdLst>
                  <a:ahLst/>
                  <a:cxnLst>
                    <a:cxn ang="0">
                      <a:pos x="T0" y="T1"/>
                    </a:cxn>
                    <a:cxn ang="0">
                      <a:pos x="T2" y="T3"/>
                    </a:cxn>
                    <a:cxn ang="0">
                      <a:pos x="T4" y="T5"/>
                    </a:cxn>
                    <a:cxn ang="0">
                      <a:pos x="T6" y="T7"/>
                    </a:cxn>
                    <a:cxn ang="0">
                      <a:pos x="T8" y="T9"/>
                    </a:cxn>
                  </a:cxnLst>
                  <a:rect l="0" t="0" r="r" b="b"/>
                  <a:pathLst>
                    <a:path w="128" h="151">
                      <a:moveTo>
                        <a:pt x="72" y="0"/>
                      </a:moveTo>
                      <a:lnTo>
                        <a:pt x="128" y="35"/>
                      </a:lnTo>
                      <a:lnTo>
                        <a:pt x="57" y="151"/>
                      </a:lnTo>
                      <a:lnTo>
                        <a:pt x="0" y="116"/>
                      </a:lnTo>
                      <a:lnTo>
                        <a:pt x="72" y="0"/>
                      </a:lnTo>
                      <a:close/>
                    </a:path>
                  </a:pathLst>
                </a:custGeom>
                <a:solidFill>
                  <a:srgbClr val="2E644F"/>
                </a:solidFill>
                <a:ln w="0">
                  <a:solidFill>
                    <a:srgbClr val="2E644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87" name="Freeform 113"/>
                <p:cNvSpPr/>
                <p:nvPr/>
              </p:nvSpPr>
              <p:spPr bwMode="auto">
                <a:xfrm>
                  <a:off x="4516" y="2434"/>
                  <a:ext cx="87" cy="85"/>
                </a:xfrm>
                <a:custGeom>
                  <a:avLst/>
                  <a:gdLst>
                    <a:gd name="T0" fmla="*/ 31 w 87"/>
                    <a:gd name="T1" fmla="*/ 0 h 85"/>
                    <a:gd name="T2" fmla="*/ 87 w 87"/>
                    <a:gd name="T3" fmla="*/ 35 h 85"/>
                    <a:gd name="T4" fmla="*/ 56 w 87"/>
                    <a:gd name="T5" fmla="*/ 85 h 85"/>
                    <a:gd name="T6" fmla="*/ 0 w 87"/>
                    <a:gd name="T7" fmla="*/ 51 h 85"/>
                    <a:gd name="T8" fmla="*/ 31 w 87"/>
                    <a:gd name="T9" fmla="*/ 0 h 85"/>
                  </a:gdLst>
                  <a:ahLst/>
                  <a:cxnLst>
                    <a:cxn ang="0">
                      <a:pos x="T0" y="T1"/>
                    </a:cxn>
                    <a:cxn ang="0">
                      <a:pos x="T2" y="T3"/>
                    </a:cxn>
                    <a:cxn ang="0">
                      <a:pos x="T4" y="T5"/>
                    </a:cxn>
                    <a:cxn ang="0">
                      <a:pos x="T6" y="T7"/>
                    </a:cxn>
                    <a:cxn ang="0">
                      <a:pos x="T8" y="T9"/>
                    </a:cxn>
                  </a:cxnLst>
                  <a:rect l="0" t="0" r="r" b="b"/>
                  <a:pathLst>
                    <a:path w="87" h="85">
                      <a:moveTo>
                        <a:pt x="31" y="0"/>
                      </a:moveTo>
                      <a:lnTo>
                        <a:pt x="87" y="35"/>
                      </a:lnTo>
                      <a:lnTo>
                        <a:pt x="56" y="85"/>
                      </a:lnTo>
                      <a:lnTo>
                        <a:pt x="0" y="51"/>
                      </a:lnTo>
                      <a:lnTo>
                        <a:pt x="31" y="0"/>
                      </a:lnTo>
                      <a:close/>
                    </a:path>
                  </a:pathLst>
                </a:custGeom>
                <a:solidFill>
                  <a:srgbClr val="2E644F"/>
                </a:solidFill>
                <a:ln w="0">
                  <a:solidFill>
                    <a:srgbClr val="2E644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88" name="Freeform 114"/>
                <p:cNvSpPr/>
                <p:nvPr/>
              </p:nvSpPr>
              <p:spPr bwMode="auto">
                <a:xfrm>
                  <a:off x="4547" y="2434"/>
                  <a:ext cx="56" cy="85"/>
                </a:xfrm>
                <a:custGeom>
                  <a:avLst/>
                  <a:gdLst>
                    <a:gd name="T0" fmla="*/ 0 w 56"/>
                    <a:gd name="T1" fmla="*/ 0 h 85"/>
                    <a:gd name="T2" fmla="*/ 56 w 56"/>
                    <a:gd name="T3" fmla="*/ 35 h 85"/>
                    <a:gd name="T4" fmla="*/ 25 w 56"/>
                    <a:gd name="T5" fmla="*/ 85 h 85"/>
                    <a:gd name="T6" fmla="*/ 0 w 56"/>
                    <a:gd name="T7" fmla="*/ 0 h 85"/>
                  </a:gdLst>
                  <a:ahLst/>
                  <a:cxnLst>
                    <a:cxn ang="0">
                      <a:pos x="T0" y="T1"/>
                    </a:cxn>
                    <a:cxn ang="0">
                      <a:pos x="T2" y="T3"/>
                    </a:cxn>
                    <a:cxn ang="0">
                      <a:pos x="T4" y="T5"/>
                    </a:cxn>
                    <a:cxn ang="0">
                      <a:pos x="T6" y="T7"/>
                    </a:cxn>
                  </a:cxnLst>
                  <a:rect l="0" t="0" r="r" b="b"/>
                  <a:pathLst>
                    <a:path w="56" h="85">
                      <a:moveTo>
                        <a:pt x="0" y="0"/>
                      </a:moveTo>
                      <a:lnTo>
                        <a:pt x="56" y="35"/>
                      </a:lnTo>
                      <a:lnTo>
                        <a:pt x="25" y="85"/>
                      </a:lnTo>
                      <a:lnTo>
                        <a:pt x="0" y="0"/>
                      </a:lnTo>
                      <a:close/>
                    </a:path>
                  </a:pathLst>
                </a:custGeom>
                <a:solidFill>
                  <a:srgbClr val="134A35"/>
                </a:solidFill>
                <a:ln w="0">
                  <a:solidFill>
                    <a:srgbClr val="134A3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89" name="Freeform 115"/>
                <p:cNvSpPr/>
                <p:nvPr/>
              </p:nvSpPr>
              <p:spPr bwMode="auto">
                <a:xfrm>
                  <a:off x="4593" y="2482"/>
                  <a:ext cx="88" cy="84"/>
                </a:xfrm>
                <a:custGeom>
                  <a:avLst/>
                  <a:gdLst>
                    <a:gd name="T0" fmla="*/ 31 w 88"/>
                    <a:gd name="T1" fmla="*/ 0 h 84"/>
                    <a:gd name="T2" fmla="*/ 88 w 88"/>
                    <a:gd name="T3" fmla="*/ 34 h 84"/>
                    <a:gd name="T4" fmla="*/ 57 w 88"/>
                    <a:gd name="T5" fmla="*/ 84 h 84"/>
                    <a:gd name="T6" fmla="*/ 0 w 88"/>
                    <a:gd name="T7" fmla="*/ 49 h 84"/>
                    <a:gd name="T8" fmla="*/ 31 w 88"/>
                    <a:gd name="T9" fmla="*/ 0 h 84"/>
                  </a:gdLst>
                  <a:ahLst/>
                  <a:cxnLst>
                    <a:cxn ang="0">
                      <a:pos x="T0" y="T1"/>
                    </a:cxn>
                    <a:cxn ang="0">
                      <a:pos x="T2" y="T3"/>
                    </a:cxn>
                    <a:cxn ang="0">
                      <a:pos x="T4" y="T5"/>
                    </a:cxn>
                    <a:cxn ang="0">
                      <a:pos x="T6" y="T7"/>
                    </a:cxn>
                    <a:cxn ang="0">
                      <a:pos x="T8" y="T9"/>
                    </a:cxn>
                  </a:cxnLst>
                  <a:rect l="0" t="0" r="r" b="b"/>
                  <a:pathLst>
                    <a:path w="88" h="84">
                      <a:moveTo>
                        <a:pt x="31" y="0"/>
                      </a:moveTo>
                      <a:lnTo>
                        <a:pt x="88" y="34"/>
                      </a:lnTo>
                      <a:lnTo>
                        <a:pt x="57" y="84"/>
                      </a:lnTo>
                      <a:lnTo>
                        <a:pt x="0" y="49"/>
                      </a:lnTo>
                      <a:lnTo>
                        <a:pt x="31" y="0"/>
                      </a:lnTo>
                      <a:close/>
                    </a:path>
                  </a:pathLst>
                </a:custGeom>
                <a:solidFill>
                  <a:srgbClr val="2E644F"/>
                </a:solidFill>
                <a:ln w="0">
                  <a:solidFill>
                    <a:srgbClr val="2E644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90" name="Freeform 116"/>
                <p:cNvSpPr/>
                <p:nvPr/>
              </p:nvSpPr>
              <p:spPr bwMode="auto">
                <a:xfrm>
                  <a:off x="4670" y="2529"/>
                  <a:ext cx="87" cy="84"/>
                </a:xfrm>
                <a:custGeom>
                  <a:avLst/>
                  <a:gdLst>
                    <a:gd name="T0" fmla="*/ 31 w 87"/>
                    <a:gd name="T1" fmla="*/ 0 h 84"/>
                    <a:gd name="T2" fmla="*/ 87 w 87"/>
                    <a:gd name="T3" fmla="*/ 34 h 84"/>
                    <a:gd name="T4" fmla="*/ 56 w 87"/>
                    <a:gd name="T5" fmla="*/ 84 h 84"/>
                    <a:gd name="T6" fmla="*/ 0 w 87"/>
                    <a:gd name="T7" fmla="*/ 50 h 84"/>
                    <a:gd name="T8" fmla="*/ 31 w 87"/>
                    <a:gd name="T9" fmla="*/ 0 h 84"/>
                  </a:gdLst>
                  <a:ahLst/>
                  <a:cxnLst>
                    <a:cxn ang="0">
                      <a:pos x="T0" y="T1"/>
                    </a:cxn>
                    <a:cxn ang="0">
                      <a:pos x="T2" y="T3"/>
                    </a:cxn>
                    <a:cxn ang="0">
                      <a:pos x="T4" y="T5"/>
                    </a:cxn>
                    <a:cxn ang="0">
                      <a:pos x="T6" y="T7"/>
                    </a:cxn>
                    <a:cxn ang="0">
                      <a:pos x="T8" y="T9"/>
                    </a:cxn>
                  </a:cxnLst>
                  <a:rect l="0" t="0" r="r" b="b"/>
                  <a:pathLst>
                    <a:path w="87" h="84">
                      <a:moveTo>
                        <a:pt x="31" y="0"/>
                      </a:moveTo>
                      <a:lnTo>
                        <a:pt x="87" y="34"/>
                      </a:lnTo>
                      <a:lnTo>
                        <a:pt x="56" y="84"/>
                      </a:lnTo>
                      <a:lnTo>
                        <a:pt x="0" y="50"/>
                      </a:lnTo>
                      <a:lnTo>
                        <a:pt x="31" y="0"/>
                      </a:lnTo>
                      <a:close/>
                    </a:path>
                  </a:pathLst>
                </a:custGeom>
                <a:solidFill>
                  <a:srgbClr val="2E644F"/>
                </a:solidFill>
                <a:ln w="0">
                  <a:solidFill>
                    <a:srgbClr val="2E644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91" name="Freeform 117"/>
                <p:cNvSpPr/>
                <p:nvPr/>
              </p:nvSpPr>
              <p:spPr bwMode="auto">
                <a:xfrm>
                  <a:off x="4747" y="2576"/>
                  <a:ext cx="88" cy="84"/>
                </a:xfrm>
                <a:custGeom>
                  <a:avLst/>
                  <a:gdLst>
                    <a:gd name="T0" fmla="*/ 31 w 88"/>
                    <a:gd name="T1" fmla="*/ 0 h 84"/>
                    <a:gd name="T2" fmla="*/ 88 w 88"/>
                    <a:gd name="T3" fmla="*/ 35 h 84"/>
                    <a:gd name="T4" fmla="*/ 57 w 88"/>
                    <a:gd name="T5" fmla="*/ 84 h 84"/>
                    <a:gd name="T6" fmla="*/ 0 w 88"/>
                    <a:gd name="T7" fmla="*/ 50 h 84"/>
                    <a:gd name="T8" fmla="*/ 31 w 88"/>
                    <a:gd name="T9" fmla="*/ 0 h 84"/>
                  </a:gdLst>
                  <a:ahLst/>
                  <a:cxnLst>
                    <a:cxn ang="0">
                      <a:pos x="T0" y="T1"/>
                    </a:cxn>
                    <a:cxn ang="0">
                      <a:pos x="T2" y="T3"/>
                    </a:cxn>
                    <a:cxn ang="0">
                      <a:pos x="T4" y="T5"/>
                    </a:cxn>
                    <a:cxn ang="0">
                      <a:pos x="T6" y="T7"/>
                    </a:cxn>
                    <a:cxn ang="0">
                      <a:pos x="T8" y="T9"/>
                    </a:cxn>
                  </a:cxnLst>
                  <a:rect l="0" t="0" r="r" b="b"/>
                  <a:pathLst>
                    <a:path w="88" h="84">
                      <a:moveTo>
                        <a:pt x="31" y="0"/>
                      </a:moveTo>
                      <a:lnTo>
                        <a:pt x="88" y="35"/>
                      </a:lnTo>
                      <a:lnTo>
                        <a:pt x="57" y="84"/>
                      </a:lnTo>
                      <a:lnTo>
                        <a:pt x="0" y="50"/>
                      </a:lnTo>
                      <a:lnTo>
                        <a:pt x="31" y="0"/>
                      </a:lnTo>
                      <a:close/>
                    </a:path>
                  </a:pathLst>
                </a:custGeom>
                <a:solidFill>
                  <a:srgbClr val="2E644F"/>
                </a:solidFill>
                <a:ln w="0">
                  <a:solidFill>
                    <a:srgbClr val="2E644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92" name="Freeform 118"/>
                <p:cNvSpPr/>
                <p:nvPr/>
              </p:nvSpPr>
              <p:spPr bwMode="auto">
                <a:xfrm>
                  <a:off x="4700" y="2556"/>
                  <a:ext cx="33" cy="34"/>
                </a:xfrm>
                <a:custGeom>
                  <a:avLst/>
                  <a:gdLst>
                    <a:gd name="T0" fmla="*/ 14 w 33"/>
                    <a:gd name="T1" fmla="*/ 0 h 34"/>
                    <a:gd name="T2" fmla="*/ 17 w 33"/>
                    <a:gd name="T3" fmla="*/ 13 h 34"/>
                    <a:gd name="T4" fmla="*/ 21 w 33"/>
                    <a:gd name="T5" fmla="*/ 0 h 34"/>
                    <a:gd name="T6" fmla="*/ 30 w 33"/>
                    <a:gd name="T7" fmla="*/ 6 h 34"/>
                    <a:gd name="T8" fmla="*/ 21 w 33"/>
                    <a:gd name="T9" fmla="*/ 16 h 34"/>
                    <a:gd name="T10" fmla="*/ 33 w 33"/>
                    <a:gd name="T11" fmla="*/ 13 h 34"/>
                    <a:gd name="T12" fmla="*/ 32 w 33"/>
                    <a:gd name="T13" fmla="*/ 23 h 34"/>
                    <a:gd name="T14" fmla="*/ 20 w 33"/>
                    <a:gd name="T15" fmla="*/ 19 h 34"/>
                    <a:gd name="T16" fmla="*/ 29 w 33"/>
                    <a:gd name="T17" fmla="*/ 29 h 34"/>
                    <a:gd name="T18" fmla="*/ 20 w 33"/>
                    <a:gd name="T19" fmla="*/ 34 h 34"/>
                    <a:gd name="T20" fmla="*/ 17 w 33"/>
                    <a:gd name="T21" fmla="*/ 21 h 34"/>
                    <a:gd name="T22" fmla="*/ 13 w 33"/>
                    <a:gd name="T23" fmla="*/ 33 h 34"/>
                    <a:gd name="T24" fmla="*/ 4 w 33"/>
                    <a:gd name="T25" fmla="*/ 28 h 34"/>
                    <a:gd name="T26" fmla="*/ 14 w 33"/>
                    <a:gd name="T27" fmla="*/ 19 h 34"/>
                    <a:gd name="T28" fmla="*/ 0 w 33"/>
                    <a:gd name="T29" fmla="*/ 22 h 34"/>
                    <a:gd name="T30" fmla="*/ 0 w 33"/>
                    <a:gd name="T31" fmla="*/ 11 h 34"/>
                    <a:gd name="T32" fmla="*/ 14 w 33"/>
                    <a:gd name="T33" fmla="*/ 15 h 34"/>
                    <a:gd name="T34" fmla="*/ 4 w 33"/>
                    <a:gd name="T35" fmla="*/ 5 h 34"/>
                    <a:gd name="T36" fmla="*/ 14 w 33"/>
                    <a:gd name="T3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34">
                      <a:moveTo>
                        <a:pt x="14" y="0"/>
                      </a:moveTo>
                      <a:lnTo>
                        <a:pt x="17" y="13"/>
                      </a:lnTo>
                      <a:lnTo>
                        <a:pt x="21" y="0"/>
                      </a:lnTo>
                      <a:lnTo>
                        <a:pt x="30" y="6"/>
                      </a:lnTo>
                      <a:lnTo>
                        <a:pt x="21" y="16"/>
                      </a:lnTo>
                      <a:lnTo>
                        <a:pt x="33" y="13"/>
                      </a:lnTo>
                      <a:lnTo>
                        <a:pt x="32" y="23"/>
                      </a:lnTo>
                      <a:lnTo>
                        <a:pt x="20" y="19"/>
                      </a:lnTo>
                      <a:lnTo>
                        <a:pt x="29" y="29"/>
                      </a:lnTo>
                      <a:lnTo>
                        <a:pt x="20" y="34"/>
                      </a:lnTo>
                      <a:lnTo>
                        <a:pt x="17" y="21"/>
                      </a:lnTo>
                      <a:lnTo>
                        <a:pt x="13" y="33"/>
                      </a:lnTo>
                      <a:lnTo>
                        <a:pt x="4" y="28"/>
                      </a:lnTo>
                      <a:lnTo>
                        <a:pt x="14" y="19"/>
                      </a:lnTo>
                      <a:lnTo>
                        <a:pt x="0" y="22"/>
                      </a:lnTo>
                      <a:lnTo>
                        <a:pt x="0" y="11"/>
                      </a:lnTo>
                      <a:lnTo>
                        <a:pt x="14" y="15"/>
                      </a:lnTo>
                      <a:lnTo>
                        <a:pt x="4" y="5"/>
                      </a:lnTo>
                      <a:lnTo>
                        <a:pt x="1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93" name="Freeform 119"/>
                <p:cNvSpPr/>
                <p:nvPr/>
              </p:nvSpPr>
              <p:spPr bwMode="auto">
                <a:xfrm>
                  <a:off x="4876" y="2433"/>
                  <a:ext cx="31" cy="40"/>
                </a:xfrm>
                <a:custGeom>
                  <a:avLst/>
                  <a:gdLst>
                    <a:gd name="T0" fmla="*/ 22 w 31"/>
                    <a:gd name="T1" fmla="*/ 0 h 40"/>
                    <a:gd name="T2" fmla="*/ 31 w 31"/>
                    <a:gd name="T3" fmla="*/ 6 h 40"/>
                    <a:gd name="T4" fmla="*/ 9 w 31"/>
                    <a:gd name="T5" fmla="*/ 40 h 40"/>
                    <a:gd name="T6" fmla="*/ 0 w 31"/>
                    <a:gd name="T7" fmla="*/ 35 h 40"/>
                    <a:gd name="T8" fmla="*/ 22 w 31"/>
                    <a:gd name="T9" fmla="*/ 0 h 40"/>
                  </a:gdLst>
                  <a:ahLst/>
                  <a:cxnLst>
                    <a:cxn ang="0">
                      <a:pos x="T0" y="T1"/>
                    </a:cxn>
                    <a:cxn ang="0">
                      <a:pos x="T2" y="T3"/>
                    </a:cxn>
                    <a:cxn ang="0">
                      <a:pos x="T4" y="T5"/>
                    </a:cxn>
                    <a:cxn ang="0">
                      <a:pos x="T6" y="T7"/>
                    </a:cxn>
                    <a:cxn ang="0">
                      <a:pos x="T8" y="T9"/>
                    </a:cxn>
                  </a:cxnLst>
                  <a:rect l="0" t="0" r="r" b="b"/>
                  <a:pathLst>
                    <a:path w="31" h="40">
                      <a:moveTo>
                        <a:pt x="22" y="0"/>
                      </a:moveTo>
                      <a:lnTo>
                        <a:pt x="31" y="6"/>
                      </a:lnTo>
                      <a:lnTo>
                        <a:pt x="9" y="40"/>
                      </a:lnTo>
                      <a:lnTo>
                        <a:pt x="0" y="35"/>
                      </a:lnTo>
                      <a:lnTo>
                        <a:pt x="2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94" name="Freeform 120"/>
                <p:cNvSpPr/>
                <p:nvPr/>
              </p:nvSpPr>
              <p:spPr bwMode="auto">
                <a:xfrm>
                  <a:off x="4872" y="2438"/>
                  <a:ext cx="40" cy="31"/>
                </a:xfrm>
                <a:custGeom>
                  <a:avLst/>
                  <a:gdLst>
                    <a:gd name="T0" fmla="*/ 5 w 40"/>
                    <a:gd name="T1" fmla="*/ 0 h 31"/>
                    <a:gd name="T2" fmla="*/ 40 w 40"/>
                    <a:gd name="T3" fmla="*/ 22 h 31"/>
                    <a:gd name="T4" fmla="*/ 34 w 40"/>
                    <a:gd name="T5" fmla="*/ 31 h 31"/>
                    <a:gd name="T6" fmla="*/ 0 w 40"/>
                    <a:gd name="T7" fmla="*/ 10 h 31"/>
                    <a:gd name="T8" fmla="*/ 5 w 40"/>
                    <a:gd name="T9" fmla="*/ 0 h 31"/>
                  </a:gdLst>
                  <a:ahLst/>
                  <a:cxnLst>
                    <a:cxn ang="0">
                      <a:pos x="T0" y="T1"/>
                    </a:cxn>
                    <a:cxn ang="0">
                      <a:pos x="T2" y="T3"/>
                    </a:cxn>
                    <a:cxn ang="0">
                      <a:pos x="T4" y="T5"/>
                    </a:cxn>
                    <a:cxn ang="0">
                      <a:pos x="T6" y="T7"/>
                    </a:cxn>
                    <a:cxn ang="0">
                      <a:pos x="T8" y="T9"/>
                    </a:cxn>
                  </a:cxnLst>
                  <a:rect l="0" t="0" r="r" b="b"/>
                  <a:pathLst>
                    <a:path w="40" h="31">
                      <a:moveTo>
                        <a:pt x="5" y="0"/>
                      </a:moveTo>
                      <a:lnTo>
                        <a:pt x="40" y="22"/>
                      </a:lnTo>
                      <a:lnTo>
                        <a:pt x="34" y="31"/>
                      </a:lnTo>
                      <a:lnTo>
                        <a:pt x="0" y="10"/>
                      </a:lnTo>
                      <a:lnTo>
                        <a:pt x="5"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95" name="Freeform 121"/>
                <p:cNvSpPr/>
                <p:nvPr/>
              </p:nvSpPr>
              <p:spPr bwMode="auto">
                <a:xfrm>
                  <a:off x="4813" y="2539"/>
                  <a:ext cx="36" cy="27"/>
                </a:xfrm>
                <a:custGeom>
                  <a:avLst/>
                  <a:gdLst>
                    <a:gd name="T0" fmla="*/ 5 w 36"/>
                    <a:gd name="T1" fmla="*/ 0 h 27"/>
                    <a:gd name="T2" fmla="*/ 36 w 36"/>
                    <a:gd name="T3" fmla="*/ 19 h 27"/>
                    <a:gd name="T4" fmla="*/ 31 w 36"/>
                    <a:gd name="T5" fmla="*/ 27 h 27"/>
                    <a:gd name="T6" fmla="*/ 0 w 36"/>
                    <a:gd name="T7" fmla="*/ 8 h 27"/>
                    <a:gd name="T8" fmla="*/ 5 w 36"/>
                    <a:gd name="T9" fmla="*/ 0 h 27"/>
                  </a:gdLst>
                  <a:ahLst/>
                  <a:cxnLst>
                    <a:cxn ang="0">
                      <a:pos x="T0" y="T1"/>
                    </a:cxn>
                    <a:cxn ang="0">
                      <a:pos x="T2" y="T3"/>
                    </a:cxn>
                    <a:cxn ang="0">
                      <a:pos x="T4" y="T5"/>
                    </a:cxn>
                    <a:cxn ang="0">
                      <a:pos x="T6" y="T7"/>
                    </a:cxn>
                    <a:cxn ang="0">
                      <a:pos x="T8" y="T9"/>
                    </a:cxn>
                  </a:cxnLst>
                  <a:rect l="0" t="0" r="r" b="b"/>
                  <a:pathLst>
                    <a:path w="36" h="27">
                      <a:moveTo>
                        <a:pt x="5" y="0"/>
                      </a:moveTo>
                      <a:lnTo>
                        <a:pt x="36" y="19"/>
                      </a:lnTo>
                      <a:lnTo>
                        <a:pt x="31" y="27"/>
                      </a:lnTo>
                      <a:lnTo>
                        <a:pt x="0" y="8"/>
                      </a:lnTo>
                      <a:lnTo>
                        <a:pt x="5"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96" name="Freeform 122"/>
                <p:cNvSpPr/>
                <p:nvPr/>
              </p:nvSpPr>
              <p:spPr bwMode="auto">
                <a:xfrm>
                  <a:off x="4627" y="2507"/>
                  <a:ext cx="28" cy="20"/>
                </a:xfrm>
                <a:custGeom>
                  <a:avLst/>
                  <a:gdLst>
                    <a:gd name="T0" fmla="*/ 4 w 28"/>
                    <a:gd name="T1" fmla="*/ 0 h 20"/>
                    <a:gd name="T2" fmla="*/ 28 w 28"/>
                    <a:gd name="T3" fmla="*/ 14 h 20"/>
                    <a:gd name="T4" fmla="*/ 24 w 28"/>
                    <a:gd name="T5" fmla="*/ 20 h 20"/>
                    <a:gd name="T6" fmla="*/ 0 w 28"/>
                    <a:gd name="T7" fmla="*/ 7 h 20"/>
                    <a:gd name="T8" fmla="*/ 4 w 28"/>
                    <a:gd name="T9" fmla="*/ 0 h 20"/>
                  </a:gdLst>
                  <a:ahLst/>
                  <a:cxnLst>
                    <a:cxn ang="0">
                      <a:pos x="T0" y="T1"/>
                    </a:cxn>
                    <a:cxn ang="0">
                      <a:pos x="T2" y="T3"/>
                    </a:cxn>
                    <a:cxn ang="0">
                      <a:pos x="T4" y="T5"/>
                    </a:cxn>
                    <a:cxn ang="0">
                      <a:pos x="T6" y="T7"/>
                    </a:cxn>
                    <a:cxn ang="0">
                      <a:pos x="T8" y="T9"/>
                    </a:cxn>
                  </a:cxnLst>
                  <a:rect l="0" t="0" r="r" b="b"/>
                  <a:pathLst>
                    <a:path w="28" h="20">
                      <a:moveTo>
                        <a:pt x="4" y="0"/>
                      </a:moveTo>
                      <a:lnTo>
                        <a:pt x="28" y="14"/>
                      </a:lnTo>
                      <a:lnTo>
                        <a:pt x="24" y="20"/>
                      </a:lnTo>
                      <a:lnTo>
                        <a:pt x="0" y="7"/>
                      </a:lnTo>
                      <a:lnTo>
                        <a:pt x="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97" name="Freeform 123"/>
                <p:cNvSpPr/>
                <p:nvPr/>
              </p:nvSpPr>
              <p:spPr bwMode="auto">
                <a:xfrm>
                  <a:off x="4619" y="2520"/>
                  <a:ext cx="28" cy="21"/>
                </a:xfrm>
                <a:custGeom>
                  <a:avLst/>
                  <a:gdLst>
                    <a:gd name="T0" fmla="*/ 4 w 28"/>
                    <a:gd name="T1" fmla="*/ 0 h 21"/>
                    <a:gd name="T2" fmla="*/ 28 w 28"/>
                    <a:gd name="T3" fmla="*/ 14 h 21"/>
                    <a:gd name="T4" fmla="*/ 23 w 28"/>
                    <a:gd name="T5" fmla="*/ 21 h 21"/>
                    <a:gd name="T6" fmla="*/ 0 w 28"/>
                    <a:gd name="T7" fmla="*/ 7 h 21"/>
                    <a:gd name="T8" fmla="*/ 4 w 28"/>
                    <a:gd name="T9" fmla="*/ 0 h 21"/>
                  </a:gdLst>
                  <a:ahLst/>
                  <a:cxnLst>
                    <a:cxn ang="0">
                      <a:pos x="T0" y="T1"/>
                    </a:cxn>
                    <a:cxn ang="0">
                      <a:pos x="T2" y="T3"/>
                    </a:cxn>
                    <a:cxn ang="0">
                      <a:pos x="T4" y="T5"/>
                    </a:cxn>
                    <a:cxn ang="0">
                      <a:pos x="T6" y="T7"/>
                    </a:cxn>
                    <a:cxn ang="0">
                      <a:pos x="T8" y="T9"/>
                    </a:cxn>
                  </a:cxnLst>
                  <a:rect l="0" t="0" r="r" b="b"/>
                  <a:pathLst>
                    <a:path w="28" h="21">
                      <a:moveTo>
                        <a:pt x="4" y="0"/>
                      </a:moveTo>
                      <a:lnTo>
                        <a:pt x="28" y="14"/>
                      </a:lnTo>
                      <a:lnTo>
                        <a:pt x="23" y="21"/>
                      </a:lnTo>
                      <a:lnTo>
                        <a:pt x="0" y="7"/>
                      </a:lnTo>
                      <a:lnTo>
                        <a:pt x="4"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98" name="Freeform 124"/>
                <p:cNvSpPr/>
                <p:nvPr/>
              </p:nvSpPr>
              <p:spPr bwMode="auto">
                <a:xfrm>
                  <a:off x="4793" y="2602"/>
                  <a:ext cx="10" cy="9"/>
                </a:xfrm>
                <a:custGeom>
                  <a:avLst/>
                  <a:gdLst>
                    <a:gd name="T0" fmla="*/ 6 w 10"/>
                    <a:gd name="T1" fmla="*/ 0 h 9"/>
                    <a:gd name="T2" fmla="*/ 7 w 10"/>
                    <a:gd name="T3" fmla="*/ 0 h 9"/>
                    <a:gd name="T4" fmla="*/ 10 w 10"/>
                    <a:gd name="T5" fmla="*/ 1 h 9"/>
                    <a:gd name="T6" fmla="*/ 10 w 10"/>
                    <a:gd name="T7" fmla="*/ 3 h 9"/>
                    <a:gd name="T8" fmla="*/ 10 w 10"/>
                    <a:gd name="T9" fmla="*/ 5 h 9"/>
                    <a:gd name="T10" fmla="*/ 10 w 10"/>
                    <a:gd name="T11" fmla="*/ 7 h 9"/>
                    <a:gd name="T12" fmla="*/ 7 w 10"/>
                    <a:gd name="T13" fmla="*/ 8 h 9"/>
                    <a:gd name="T14" fmla="*/ 5 w 10"/>
                    <a:gd name="T15" fmla="*/ 9 h 9"/>
                    <a:gd name="T16" fmla="*/ 2 w 10"/>
                    <a:gd name="T17" fmla="*/ 8 h 9"/>
                    <a:gd name="T18" fmla="*/ 1 w 10"/>
                    <a:gd name="T19" fmla="*/ 6 h 9"/>
                    <a:gd name="T20" fmla="*/ 0 w 10"/>
                    <a:gd name="T21" fmla="*/ 4 h 9"/>
                    <a:gd name="T22" fmla="*/ 1 w 10"/>
                    <a:gd name="T23" fmla="*/ 2 h 9"/>
                    <a:gd name="T24" fmla="*/ 2 w 10"/>
                    <a:gd name="T25" fmla="*/ 0 h 9"/>
                    <a:gd name="T26" fmla="*/ 4 w 10"/>
                    <a:gd name="T27" fmla="*/ 0 h 9"/>
                    <a:gd name="T28" fmla="*/ 6 w 10"/>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9">
                      <a:moveTo>
                        <a:pt x="6" y="0"/>
                      </a:moveTo>
                      <a:lnTo>
                        <a:pt x="7" y="0"/>
                      </a:lnTo>
                      <a:lnTo>
                        <a:pt x="10" y="1"/>
                      </a:lnTo>
                      <a:lnTo>
                        <a:pt x="10" y="3"/>
                      </a:lnTo>
                      <a:lnTo>
                        <a:pt x="10" y="5"/>
                      </a:lnTo>
                      <a:lnTo>
                        <a:pt x="10" y="7"/>
                      </a:lnTo>
                      <a:lnTo>
                        <a:pt x="7" y="8"/>
                      </a:lnTo>
                      <a:lnTo>
                        <a:pt x="5" y="9"/>
                      </a:lnTo>
                      <a:lnTo>
                        <a:pt x="2" y="8"/>
                      </a:lnTo>
                      <a:lnTo>
                        <a:pt x="1" y="6"/>
                      </a:lnTo>
                      <a:lnTo>
                        <a:pt x="0" y="4"/>
                      </a:lnTo>
                      <a:lnTo>
                        <a:pt x="1" y="2"/>
                      </a:lnTo>
                      <a:lnTo>
                        <a:pt x="2" y="0"/>
                      </a:lnTo>
                      <a:lnTo>
                        <a:pt x="4" y="0"/>
                      </a:lnTo>
                      <a:lnTo>
                        <a:pt x="6"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99" name="Freeform 125"/>
                <p:cNvSpPr/>
                <p:nvPr/>
              </p:nvSpPr>
              <p:spPr bwMode="auto">
                <a:xfrm>
                  <a:off x="4779" y="2626"/>
                  <a:ext cx="9" cy="10"/>
                </a:xfrm>
                <a:custGeom>
                  <a:avLst/>
                  <a:gdLst>
                    <a:gd name="T0" fmla="*/ 5 w 9"/>
                    <a:gd name="T1" fmla="*/ 0 h 10"/>
                    <a:gd name="T2" fmla="*/ 7 w 9"/>
                    <a:gd name="T3" fmla="*/ 0 h 10"/>
                    <a:gd name="T4" fmla="*/ 8 w 9"/>
                    <a:gd name="T5" fmla="*/ 1 h 10"/>
                    <a:gd name="T6" fmla="*/ 9 w 9"/>
                    <a:gd name="T7" fmla="*/ 3 h 10"/>
                    <a:gd name="T8" fmla="*/ 9 w 9"/>
                    <a:gd name="T9" fmla="*/ 6 h 10"/>
                    <a:gd name="T10" fmla="*/ 8 w 9"/>
                    <a:gd name="T11" fmla="*/ 8 h 10"/>
                    <a:gd name="T12" fmla="*/ 7 w 9"/>
                    <a:gd name="T13" fmla="*/ 9 h 10"/>
                    <a:gd name="T14" fmla="*/ 5 w 9"/>
                    <a:gd name="T15" fmla="*/ 10 h 10"/>
                    <a:gd name="T16" fmla="*/ 3 w 9"/>
                    <a:gd name="T17" fmla="*/ 10 h 10"/>
                    <a:gd name="T18" fmla="*/ 2 w 9"/>
                    <a:gd name="T19" fmla="*/ 9 h 10"/>
                    <a:gd name="T20" fmla="*/ 0 w 9"/>
                    <a:gd name="T21" fmla="*/ 8 h 10"/>
                    <a:gd name="T22" fmla="*/ 0 w 9"/>
                    <a:gd name="T23" fmla="*/ 6 h 10"/>
                    <a:gd name="T24" fmla="*/ 0 w 9"/>
                    <a:gd name="T25" fmla="*/ 3 h 10"/>
                    <a:gd name="T26" fmla="*/ 0 w 9"/>
                    <a:gd name="T27" fmla="*/ 2 h 10"/>
                    <a:gd name="T28" fmla="*/ 1 w 9"/>
                    <a:gd name="T29" fmla="*/ 0 h 10"/>
                    <a:gd name="T30" fmla="*/ 3 w 9"/>
                    <a:gd name="T31" fmla="*/ 0 h 10"/>
                    <a:gd name="T32" fmla="*/ 5 w 9"/>
                    <a:gd name="T3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0">
                      <a:moveTo>
                        <a:pt x="5" y="0"/>
                      </a:moveTo>
                      <a:lnTo>
                        <a:pt x="7" y="0"/>
                      </a:lnTo>
                      <a:lnTo>
                        <a:pt x="8" y="1"/>
                      </a:lnTo>
                      <a:lnTo>
                        <a:pt x="9" y="3"/>
                      </a:lnTo>
                      <a:lnTo>
                        <a:pt x="9" y="6"/>
                      </a:lnTo>
                      <a:lnTo>
                        <a:pt x="8" y="8"/>
                      </a:lnTo>
                      <a:lnTo>
                        <a:pt x="7" y="9"/>
                      </a:lnTo>
                      <a:lnTo>
                        <a:pt x="5" y="10"/>
                      </a:lnTo>
                      <a:lnTo>
                        <a:pt x="3" y="10"/>
                      </a:lnTo>
                      <a:lnTo>
                        <a:pt x="2" y="9"/>
                      </a:lnTo>
                      <a:lnTo>
                        <a:pt x="0" y="8"/>
                      </a:lnTo>
                      <a:lnTo>
                        <a:pt x="0" y="6"/>
                      </a:lnTo>
                      <a:lnTo>
                        <a:pt x="0" y="3"/>
                      </a:lnTo>
                      <a:lnTo>
                        <a:pt x="0" y="2"/>
                      </a:lnTo>
                      <a:lnTo>
                        <a:pt x="1" y="0"/>
                      </a:lnTo>
                      <a:lnTo>
                        <a:pt x="3" y="0"/>
                      </a:lnTo>
                      <a:lnTo>
                        <a:pt x="5"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00" name="Freeform 126"/>
                <p:cNvSpPr/>
                <p:nvPr/>
              </p:nvSpPr>
              <p:spPr bwMode="auto">
                <a:xfrm>
                  <a:off x="4772" y="2604"/>
                  <a:ext cx="38" cy="29"/>
                </a:xfrm>
                <a:custGeom>
                  <a:avLst/>
                  <a:gdLst>
                    <a:gd name="T0" fmla="*/ 5 w 38"/>
                    <a:gd name="T1" fmla="*/ 0 h 29"/>
                    <a:gd name="T2" fmla="*/ 38 w 38"/>
                    <a:gd name="T3" fmla="*/ 20 h 29"/>
                    <a:gd name="T4" fmla="*/ 33 w 38"/>
                    <a:gd name="T5" fmla="*/ 29 h 29"/>
                    <a:gd name="T6" fmla="*/ 0 w 38"/>
                    <a:gd name="T7" fmla="*/ 9 h 29"/>
                    <a:gd name="T8" fmla="*/ 5 w 38"/>
                    <a:gd name="T9" fmla="*/ 0 h 29"/>
                  </a:gdLst>
                  <a:ahLst/>
                  <a:cxnLst>
                    <a:cxn ang="0">
                      <a:pos x="T0" y="T1"/>
                    </a:cxn>
                    <a:cxn ang="0">
                      <a:pos x="T2" y="T3"/>
                    </a:cxn>
                    <a:cxn ang="0">
                      <a:pos x="T4" y="T5"/>
                    </a:cxn>
                    <a:cxn ang="0">
                      <a:pos x="T6" y="T7"/>
                    </a:cxn>
                    <a:cxn ang="0">
                      <a:pos x="T8" y="T9"/>
                    </a:cxn>
                  </a:cxnLst>
                  <a:rect l="0" t="0" r="r" b="b"/>
                  <a:pathLst>
                    <a:path w="38" h="29">
                      <a:moveTo>
                        <a:pt x="5" y="0"/>
                      </a:moveTo>
                      <a:lnTo>
                        <a:pt x="38" y="20"/>
                      </a:lnTo>
                      <a:lnTo>
                        <a:pt x="33" y="29"/>
                      </a:lnTo>
                      <a:lnTo>
                        <a:pt x="0" y="9"/>
                      </a:lnTo>
                      <a:lnTo>
                        <a:pt x="5"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01" name="Freeform 127"/>
                <p:cNvSpPr>
                  <a:spLocks noEditPoints="1"/>
                </p:cNvSpPr>
                <p:nvPr/>
              </p:nvSpPr>
              <p:spPr bwMode="auto">
                <a:xfrm>
                  <a:off x="4543" y="2458"/>
                  <a:ext cx="33" cy="37"/>
                </a:xfrm>
                <a:custGeom>
                  <a:avLst/>
                  <a:gdLst>
                    <a:gd name="T0" fmla="*/ 20 w 33"/>
                    <a:gd name="T1" fmla="*/ 7 h 37"/>
                    <a:gd name="T2" fmla="*/ 19 w 33"/>
                    <a:gd name="T3" fmla="*/ 8 h 37"/>
                    <a:gd name="T4" fmla="*/ 17 w 33"/>
                    <a:gd name="T5" fmla="*/ 9 h 37"/>
                    <a:gd name="T6" fmla="*/ 14 w 33"/>
                    <a:gd name="T7" fmla="*/ 12 h 37"/>
                    <a:gd name="T8" fmla="*/ 12 w 33"/>
                    <a:gd name="T9" fmla="*/ 17 h 37"/>
                    <a:gd name="T10" fmla="*/ 10 w 33"/>
                    <a:gd name="T11" fmla="*/ 20 h 37"/>
                    <a:gd name="T12" fmla="*/ 9 w 33"/>
                    <a:gd name="T13" fmla="*/ 23 h 37"/>
                    <a:gd name="T14" fmla="*/ 8 w 33"/>
                    <a:gd name="T15" fmla="*/ 26 h 37"/>
                    <a:gd name="T16" fmla="*/ 9 w 33"/>
                    <a:gd name="T17" fmla="*/ 28 h 37"/>
                    <a:gd name="T18" fmla="*/ 10 w 33"/>
                    <a:gd name="T19" fmla="*/ 30 h 37"/>
                    <a:gd name="T20" fmla="*/ 13 w 33"/>
                    <a:gd name="T21" fmla="*/ 31 h 37"/>
                    <a:gd name="T22" fmla="*/ 15 w 33"/>
                    <a:gd name="T23" fmla="*/ 30 h 37"/>
                    <a:gd name="T24" fmla="*/ 17 w 33"/>
                    <a:gd name="T25" fmla="*/ 28 h 37"/>
                    <a:gd name="T26" fmla="*/ 20 w 33"/>
                    <a:gd name="T27" fmla="*/ 26 h 37"/>
                    <a:gd name="T28" fmla="*/ 22 w 33"/>
                    <a:gd name="T29" fmla="*/ 22 h 37"/>
                    <a:gd name="T30" fmla="*/ 24 w 33"/>
                    <a:gd name="T31" fmla="*/ 19 h 37"/>
                    <a:gd name="T32" fmla="*/ 25 w 33"/>
                    <a:gd name="T33" fmla="*/ 15 h 37"/>
                    <a:gd name="T34" fmla="*/ 26 w 33"/>
                    <a:gd name="T35" fmla="*/ 12 h 37"/>
                    <a:gd name="T36" fmla="*/ 25 w 33"/>
                    <a:gd name="T37" fmla="*/ 10 h 37"/>
                    <a:gd name="T38" fmla="*/ 25 w 33"/>
                    <a:gd name="T39" fmla="*/ 9 h 37"/>
                    <a:gd name="T40" fmla="*/ 24 w 33"/>
                    <a:gd name="T41" fmla="*/ 8 h 37"/>
                    <a:gd name="T42" fmla="*/ 22 w 33"/>
                    <a:gd name="T43" fmla="*/ 7 h 37"/>
                    <a:gd name="T44" fmla="*/ 20 w 33"/>
                    <a:gd name="T45" fmla="*/ 7 h 37"/>
                    <a:gd name="T46" fmla="*/ 20 w 33"/>
                    <a:gd name="T47" fmla="*/ 0 h 37"/>
                    <a:gd name="T48" fmla="*/ 23 w 33"/>
                    <a:gd name="T49" fmla="*/ 1 h 37"/>
                    <a:gd name="T50" fmla="*/ 27 w 33"/>
                    <a:gd name="T51" fmla="*/ 2 h 37"/>
                    <a:gd name="T52" fmla="*/ 30 w 33"/>
                    <a:gd name="T53" fmla="*/ 4 h 37"/>
                    <a:gd name="T54" fmla="*/ 32 w 33"/>
                    <a:gd name="T55" fmla="*/ 7 h 37"/>
                    <a:gd name="T56" fmla="*/ 33 w 33"/>
                    <a:gd name="T57" fmla="*/ 11 h 37"/>
                    <a:gd name="T58" fmla="*/ 32 w 33"/>
                    <a:gd name="T59" fmla="*/ 15 h 37"/>
                    <a:gd name="T60" fmla="*/ 31 w 33"/>
                    <a:gd name="T61" fmla="*/ 19 h 37"/>
                    <a:gd name="T62" fmla="*/ 30 w 33"/>
                    <a:gd name="T63" fmla="*/ 22 h 37"/>
                    <a:gd name="T64" fmla="*/ 28 w 33"/>
                    <a:gd name="T65" fmla="*/ 26 h 37"/>
                    <a:gd name="T66" fmla="*/ 24 w 33"/>
                    <a:gd name="T67" fmla="*/ 31 h 37"/>
                    <a:gd name="T68" fmla="*/ 21 w 33"/>
                    <a:gd name="T69" fmla="*/ 35 h 37"/>
                    <a:gd name="T70" fmla="*/ 17 w 33"/>
                    <a:gd name="T71" fmla="*/ 37 h 37"/>
                    <a:gd name="T72" fmla="*/ 14 w 33"/>
                    <a:gd name="T73" fmla="*/ 37 h 37"/>
                    <a:gd name="T74" fmla="*/ 11 w 33"/>
                    <a:gd name="T75" fmla="*/ 37 h 37"/>
                    <a:gd name="T76" fmla="*/ 6 w 33"/>
                    <a:gd name="T77" fmla="*/ 36 h 37"/>
                    <a:gd name="T78" fmla="*/ 3 w 33"/>
                    <a:gd name="T79" fmla="*/ 33 h 37"/>
                    <a:gd name="T80" fmla="*/ 1 w 33"/>
                    <a:gd name="T81" fmla="*/ 30 h 37"/>
                    <a:gd name="T82" fmla="*/ 0 w 33"/>
                    <a:gd name="T83" fmla="*/ 27 h 37"/>
                    <a:gd name="T84" fmla="*/ 1 w 33"/>
                    <a:gd name="T85" fmla="*/ 23 h 37"/>
                    <a:gd name="T86" fmla="*/ 1 w 33"/>
                    <a:gd name="T87" fmla="*/ 20 h 37"/>
                    <a:gd name="T88" fmla="*/ 3 w 33"/>
                    <a:gd name="T89" fmla="*/ 17 h 37"/>
                    <a:gd name="T90" fmla="*/ 5 w 33"/>
                    <a:gd name="T91" fmla="*/ 12 h 37"/>
                    <a:gd name="T92" fmla="*/ 9 w 33"/>
                    <a:gd name="T93" fmla="*/ 7 h 37"/>
                    <a:gd name="T94" fmla="*/ 13 w 33"/>
                    <a:gd name="T95" fmla="*/ 3 h 37"/>
                    <a:gd name="T96" fmla="*/ 16 w 33"/>
                    <a:gd name="T97" fmla="*/ 1 h 37"/>
                    <a:gd name="T98" fmla="*/ 20 w 33"/>
                    <a:gd name="T9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37">
                      <a:moveTo>
                        <a:pt x="20" y="7"/>
                      </a:moveTo>
                      <a:lnTo>
                        <a:pt x="19" y="8"/>
                      </a:lnTo>
                      <a:lnTo>
                        <a:pt x="17" y="9"/>
                      </a:lnTo>
                      <a:lnTo>
                        <a:pt x="14" y="12"/>
                      </a:lnTo>
                      <a:lnTo>
                        <a:pt x="12" y="17"/>
                      </a:lnTo>
                      <a:lnTo>
                        <a:pt x="10" y="20"/>
                      </a:lnTo>
                      <a:lnTo>
                        <a:pt x="9" y="23"/>
                      </a:lnTo>
                      <a:lnTo>
                        <a:pt x="8" y="26"/>
                      </a:lnTo>
                      <a:lnTo>
                        <a:pt x="9" y="28"/>
                      </a:lnTo>
                      <a:lnTo>
                        <a:pt x="10" y="30"/>
                      </a:lnTo>
                      <a:lnTo>
                        <a:pt x="13" y="31"/>
                      </a:lnTo>
                      <a:lnTo>
                        <a:pt x="15" y="30"/>
                      </a:lnTo>
                      <a:lnTo>
                        <a:pt x="17" y="28"/>
                      </a:lnTo>
                      <a:lnTo>
                        <a:pt x="20" y="26"/>
                      </a:lnTo>
                      <a:lnTo>
                        <a:pt x="22" y="22"/>
                      </a:lnTo>
                      <a:lnTo>
                        <a:pt x="24" y="19"/>
                      </a:lnTo>
                      <a:lnTo>
                        <a:pt x="25" y="15"/>
                      </a:lnTo>
                      <a:lnTo>
                        <a:pt x="26" y="12"/>
                      </a:lnTo>
                      <a:lnTo>
                        <a:pt x="25" y="10"/>
                      </a:lnTo>
                      <a:lnTo>
                        <a:pt x="25" y="9"/>
                      </a:lnTo>
                      <a:lnTo>
                        <a:pt x="24" y="8"/>
                      </a:lnTo>
                      <a:lnTo>
                        <a:pt x="22" y="7"/>
                      </a:lnTo>
                      <a:lnTo>
                        <a:pt x="20" y="7"/>
                      </a:lnTo>
                      <a:close/>
                      <a:moveTo>
                        <a:pt x="20" y="0"/>
                      </a:moveTo>
                      <a:lnTo>
                        <a:pt x="23" y="1"/>
                      </a:lnTo>
                      <a:lnTo>
                        <a:pt x="27" y="2"/>
                      </a:lnTo>
                      <a:lnTo>
                        <a:pt x="30" y="4"/>
                      </a:lnTo>
                      <a:lnTo>
                        <a:pt x="32" y="7"/>
                      </a:lnTo>
                      <a:lnTo>
                        <a:pt x="33" y="11"/>
                      </a:lnTo>
                      <a:lnTo>
                        <a:pt x="32" y="15"/>
                      </a:lnTo>
                      <a:lnTo>
                        <a:pt x="31" y="19"/>
                      </a:lnTo>
                      <a:lnTo>
                        <a:pt x="30" y="22"/>
                      </a:lnTo>
                      <a:lnTo>
                        <a:pt x="28" y="26"/>
                      </a:lnTo>
                      <a:lnTo>
                        <a:pt x="24" y="31"/>
                      </a:lnTo>
                      <a:lnTo>
                        <a:pt x="21" y="35"/>
                      </a:lnTo>
                      <a:lnTo>
                        <a:pt x="17" y="37"/>
                      </a:lnTo>
                      <a:lnTo>
                        <a:pt x="14" y="37"/>
                      </a:lnTo>
                      <a:lnTo>
                        <a:pt x="11" y="37"/>
                      </a:lnTo>
                      <a:lnTo>
                        <a:pt x="6" y="36"/>
                      </a:lnTo>
                      <a:lnTo>
                        <a:pt x="3" y="33"/>
                      </a:lnTo>
                      <a:lnTo>
                        <a:pt x="1" y="30"/>
                      </a:lnTo>
                      <a:lnTo>
                        <a:pt x="0" y="27"/>
                      </a:lnTo>
                      <a:lnTo>
                        <a:pt x="1" y="23"/>
                      </a:lnTo>
                      <a:lnTo>
                        <a:pt x="1" y="20"/>
                      </a:lnTo>
                      <a:lnTo>
                        <a:pt x="3" y="17"/>
                      </a:lnTo>
                      <a:lnTo>
                        <a:pt x="5" y="12"/>
                      </a:lnTo>
                      <a:lnTo>
                        <a:pt x="9" y="7"/>
                      </a:lnTo>
                      <a:lnTo>
                        <a:pt x="13" y="3"/>
                      </a:lnTo>
                      <a:lnTo>
                        <a:pt x="16" y="1"/>
                      </a:lnTo>
                      <a:lnTo>
                        <a:pt x="20"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02" name="Freeform 128"/>
                <p:cNvSpPr/>
                <p:nvPr/>
              </p:nvSpPr>
              <p:spPr bwMode="auto">
                <a:xfrm>
                  <a:off x="4591" y="2394"/>
                  <a:ext cx="25" cy="37"/>
                </a:xfrm>
                <a:custGeom>
                  <a:avLst/>
                  <a:gdLst>
                    <a:gd name="T0" fmla="*/ 16 w 25"/>
                    <a:gd name="T1" fmla="*/ 0 h 37"/>
                    <a:gd name="T2" fmla="*/ 25 w 25"/>
                    <a:gd name="T3" fmla="*/ 5 h 37"/>
                    <a:gd name="T4" fmla="*/ 6 w 25"/>
                    <a:gd name="T5" fmla="*/ 37 h 37"/>
                    <a:gd name="T6" fmla="*/ 0 w 25"/>
                    <a:gd name="T7" fmla="*/ 33 h 37"/>
                    <a:gd name="T8" fmla="*/ 15 w 25"/>
                    <a:gd name="T9" fmla="*/ 7 h 37"/>
                    <a:gd name="T10" fmla="*/ 9 w 25"/>
                    <a:gd name="T11" fmla="*/ 3 h 37"/>
                    <a:gd name="T12" fmla="*/ 16 w 25"/>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16" y="0"/>
                      </a:moveTo>
                      <a:lnTo>
                        <a:pt x="25" y="5"/>
                      </a:lnTo>
                      <a:lnTo>
                        <a:pt x="6" y="37"/>
                      </a:lnTo>
                      <a:lnTo>
                        <a:pt x="0" y="33"/>
                      </a:lnTo>
                      <a:lnTo>
                        <a:pt x="15" y="7"/>
                      </a:lnTo>
                      <a:lnTo>
                        <a:pt x="9" y="3"/>
                      </a:lnTo>
                      <a:lnTo>
                        <a:pt x="16"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03" name="Freeform 129"/>
                <p:cNvSpPr/>
                <p:nvPr/>
              </p:nvSpPr>
              <p:spPr bwMode="auto">
                <a:xfrm>
                  <a:off x="4656" y="2440"/>
                  <a:ext cx="37" cy="42"/>
                </a:xfrm>
                <a:custGeom>
                  <a:avLst/>
                  <a:gdLst>
                    <a:gd name="T0" fmla="*/ 26 w 37"/>
                    <a:gd name="T1" fmla="*/ 0 h 42"/>
                    <a:gd name="T2" fmla="*/ 29 w 37"/>
                    <a:gd name="T3" fmla="*/ 1 h 42"/>
                    <a:gd name="T4" fmla="*/ 32 w 37"/>
                    <a:gd name="T5" fmla="*/ 2 h 42"/>
                    <a:gd name="T6" fmla="*/ 34 w 37"/>
                    <a:gd name="T7" fmla="*/ 5 h 42"/>
                    <a:gd name="T8" fmla="*/ 36 w 37"/>
                    <a:gd name="T9" fmla="*/ 7 h 42"/>
                    <a:gd name="T10" fmla="*/ 37 w 37"/>
                    <a:gd name="T11" fmla="*/ 10 h 42"/>
                    <a:gd name="T12" fmla="*/ 37 w 37"/>
                    <a:gd name="T13" fmla="*/ 13 h 42"/>
                    <a:gd name="T14" fmla="*/ 37 w 37"/>
                    <a:gd name="T15" fmla="*/ 16 h 42"/>
                    <a:gd name="T16" fmla="*/ 36 w 37"/>
                    <a:gd name="T17" fmla="*/ 18 h 42"/>
                    <a:gd name="T18" fmla="*/ 34 w 37"/>
                    <a:gd name="T19" fmla="*/ 21 h 42"/>
                    <a:gd name="T20" fmla="*/ 31 w 37"/>
                    <a:gd name="T21" fmla="*/ 23 h 42"/>
                    <a:gd name="T22" fmla="*/ 26 w 37"/>
                    <a:gd name="T23" fmla="*/ 25 h 42"/>
                    <a:gd name="T24" fmla="*/ 19 w 37"/>
                    <a:gd name="T25" fmla="*/ 27 h 42"/>
                    <a:gd name="T26" fmla="*/ 14 w 37"/>
                    <a:gd name="T27" fmla="*/ 28 h 42"/>
                    <a:gd name="T28" fmla="*/ 26 w 37"/>
                    <a:gd name="T29" fmla="*/ 36 h 42"/>
                    <a:gd name="T30" fmla="*/ 22 w 37"/>
                    <a:gd name="T31" fmla="*/ 42 h 42"/>
                    <a:gd name="T32" fmla="*/ 0 w 37"/>
                    <a:gd name="T33" fmla="*/ 28 h 42"/>
                    <a:gd name="T34" fmla="*/ 2 w 37"/>
                    <a:gd name="T35" fmla="*/ 25 h 42"/>
                    <a:gd name="T36" fmla="*/ 17 w 37"/>
                    <a:gd name="T37" fmla="*/ 21 h 42"/>
                    <a:gd name="T38" fmla="*/ 23 w 37"/>
                    <a:gd name="T39" fmla="*/ 19 h 42"/>
                    <a:gd name="T40" fmla="*/ 26 w 37"/>
                    <a:gd name="T41" fmla="*/ 18 h 42"/>
                    <a:gd name="T42" fmla="*/ 28 w 37"/>
                    <a:gd name="T43" fmla="*/ 17 h 42"/>
                    <a:gd name="T44" fmla="*/ 30 w 37"/>
                    <a:gd name="T45" fmla="*/ 15 h 42"/>
                    <a:gd name="T46" fmla="*/ 31 w 37"/>
                    <a:gd name="T47" fmla="*/ 13 h 42"/>
                    <a:gd name="T48" fmla="*/ 30 w 37"/>
                    <a:gd name="T49" fmla="*/ 11 h 42"/>
                    <a:gd name="T50" fmla="*/ 30 w 37"/>
                    <a:gd name="T51" fmla="*/ 10 h 42"/>
                    <a:gd name="T52" fmla="*/ 28 w 37"/>
                    <a:gd name="T53" fmla="*/ 8 h 42"/>
                    <a:gd name="T54" fmla="*/ 26 w 37"/>
                    <a:gd name="T55" fmla="*/ 7 h 42"/>
                    <a:gd name="T56" fmla="*/ 24 w 37"/>
                    <a:gd name="T57" fmla="*/ 8 h 42"/>
                    <a:gd name="T58" fmla="*/ 22 w 37"/>
                    <a:gd name="T59" fmla="*/ 9 h 42"/>
                    <a:gd name="T60" fmla="*/ 19 w 37"/>
                    <a:gd name="T61" fmla="*/ 11 h 42"/>
                    <a:gd name="T62" fmla="*/ 14 w 37"/>
                    <a:gd name="T63" fmla="*/ 7 h 42"/>
                    <a:gd name="T64" fmla="*/ 16 w 37"/>
                    <a:gd name="T65" fmla="*/ 4 h 42"/>
                    <a:gd name="T66" fmla="*/ 19 w 37"/>
                    <a:gd name="T67" fmla="*/ 1 h 42"/>
                    <a:gd name="T68" fmla="*/ 23 w 37"/>
                    <a:gd name="T69" fmla="*/ 0 h 42"/>
                    <a:gd name="T70" fmla="*/ 26 w 37"/>
                    <a:gd name="T7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 h="42">
                      <a:moveTo>
                        <a:pt x="26" y="0"/>
                      </a:moveTo>
                      <a:lnTo>
                        <a:pt x="29" y="1"/>
                      </a:lnTo>
                      <a:lnTo>
                        <a:pt x="32" y="2"/>
                      </a:lnTo>
                      <a:lnTo>
                        <a:pt x="34" y="5"/>
                      </a:lnTo>
                      <a:lnTo>
                        <a:pt x="36" y="7"/>
                      </a:lnTo>
                      <a:lnTo>
                        <a:pt x="37" y="10"/>
                      </a:lnTo>
                      <a:lnTo>
                        <a:pt x="37" y="13"/>
                      </a:lnTo>
                      <a:lnTo>
                        <a:pt x="37" y="16"/>
                      </a:lnTo>
                      <a:lnTo>
                        <a:pt x="36" y="18"/>
                      </a:lnTo>
                      <a:lnTo>
                        <a:pt x="34" y="21"/>
                      </a:lnTo>
                      <a:lnTo>
                        <a:pt x="31" y="23"/>
                      </a:lnTo>
                      <a:lnTo>
                        <a:pt x="26" y="25"/>
                      </a:lnTo>
                      <a:lnTo>
                        <a:pt x="19" y="27"/>
                      </a:lnTo>
                      <a:lnTo>
                        <a:pt x="14" y="28"/>
                      </a:lnTo>
                      <a:lnTo>
                        <a:pt x="26" y="36"/>
                      </a:lnTo>
                      <a:lnTo>
                        <a:pt x="22" y="42"/>
                      </a:lnTo>
                      <a:lnTo>
                        <a:pt x="0" y="28"/>
                      </a:lnTo>
                      <a:lnTo>
                        <a:pt x="2" y="25"/>
                      </a:lnTo>
                      <a:lnTo>
                        <a:pt x="17" y="21"/>
                      </a:lnTo>
                      <a:lnTo>
                        <a:pt x="23" y="19"/>
                      </a:lnTo>
                      <a:lnTo>
                        <a:pt x="26" y="18"/>
                      </a:lnTo>
                      <a:lnTo>
                        <a:pt x="28" y="17"/>
                      </a:lnTo>
                      <a:lnTo>
                        <a:pt x="30" y="15"/>
                      </a:lnTo>
                      <a:lnTo>
                        <a:pt x="31" y="13"/>
                      </a:lnTo>
                      <a:lnTo>
                        <a:pt x="30" y="11"/>
                      </a:lnTo>
                      <a:lnTo>
                        <a:pt x="30" y="10"/>
                      </a:lnTo>
                      <a:lnTo>
                        <a:pt x="28" y="8"/>
                      </a:lnTo>
                      <a:lnTo>
                        <a:pt x="26" y="7"/>
                      </a:lnTo>
                      <a:lnTo>
                        <a:pt x="24" y="8"/>
                      </a:lnTo>
                      <a:lnTo>
                        <a:pt x="22" y="9"/>
                      </a:lnTo>
                      <a:lnTo>
                        <a:pt x="19" y="11"/>
                      </a:lnTo>
                      <a:lnTo>
                        <a:pt x="14" y="7"/>
                      </a:lnTo>
                      <a:lnTo>
                        <a:pt x="16" y="4"/>
                      </a:lnTo>
                      <a:lnTo>
                        <a:pt x="19" y="1"/>
                      </a:lnTo>
                      <a:lnTo>
                        <a:pt x="23" y="0"/>
                      </a:lnTo>
                      <a:lnTo>
                        <a:pt x="26"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04" name="Freeform 130"/>
                <p:cNvSpPr/>
                <p:nvPr/>
              </p:nvSpPr>
              <p:spPr bwMode="auto">
                <a:xfrm>
                  <a:off x="4737" y="2487"/>
                  <a:ext cx="32" cy="37"/>
                </a:xfrm>
                <a:custGeom>
                  <a:avLst/>
                  <a:gdLst>
                    <a:gd name="T0" fmla="*/ 21 w 32"/>
                    <a:gd name="T1" fmla="*/ 0 h 37"/>
                    <a:gd name="T2" fmla="*/ 24 w 32"/>
                    <a:gd name="T3" fmla="*/ 0 h 37"/>
                    <a:gd name="T4" fmla="*/ 27 w 32"/>
                    <a:gd name="T5" fmla="*/ 2 h 37"/>
                    <a:gd name="T6" fmla="*/ 29 w 32"/>
                    <a:gd name="T7" fmla="*/ 4 h 37"/>
                    <a:gd name="T8" fmla="*/ 31 w 32"/>
                    <a:gd name="T9" fmla="*/ 6 h 37"/>
                    <a:gd name="T10" fmla="*/ 32 w 32"/>
                    <a:gd name="T11" fmla="*/ 8 h 37"/>
                    <a:gd name="T12" fmla="*/ 32 w 32"/>
                    <a:gd name="T13" fmla="*/ 12 h 37"/>
                    <a:gd name="T14" fmla="*/ 31 w 32"/>
                    <a:gd name="T15" fmla="*/ 15 h 37"/>
                    <a:gd name="T16" fmla="*/ 29 w 32"/>
                    <a:gd name="T17" fmla="*/ 17 h 37"/>
                    <a:gd name="T18" fmla="*/ 28 w 32"/>
                    <a:gd name="T19" fmla="*/ 18 h 37"/>
                    <a:gd name="T20" fmla="*/ 25 w 32"/>
                    <a:gd name="T21" fmla="*/ 20 h 37"/>
                    <a:gd name="T22" fmla="*/ 23 w 32"/>
                    <a:gd name="T23" fmla="*/ 20 h 37"/>
                    <a:gd name="T24" fmla="*/ 24 w 32"/>
                    <a:gd name="T25" fmla="*/ 23 h 37"/>
                    <a:gd name="T26" fmla="*/ 25 w 32"/>
                    <a:gd name="T27" fmla="*/ 26 h 37"/>
                    <a:gd name="T28" fmla="*/ 25 w 32"/>
                    <a:gd name="T29" fmla="*/ 29 h 37"/>
                    <a:gd name="T30" fmla="*/ 24 w 32"/>
                    <a:gd name="T31" fmla="*/ 32 h 37"/>
                    <a:gd name="T32" fmla="*/ 22 w 32"/>
                    <a:gd name="T33" fmla="*/ 34 h 37"/>
                    <a:gd name="T34" fmla="*/ 19 w 32"/>
                    <a:gd name="T35" fmla="*/ 36 h 37"/>
                    <a:gd name="T36" fmla="*/ 16 w 32"/>
                    <a:gd name="T37" fmla="*/ 37 h 37"/>
                    <a:gd name="T38" fmla="*/ 13 w 32"/>
                    <a:gd name="T39" fmla="*/ 37 h 37"/>
                    <a:gd name="T40" fmla="*/ 10 w 32"/>
                    <a:gd name="T41" fmla="*/ 36 h 37"/>
                    <a:gd name="T42" fmla="*/ 7 w 32"/>
                    <a:gd name="T43" fmla="*/ 35 h 37"/>
                    <a:gd name="T44" fmla="*/ 4 w 32"/>
                    <a:gd name="T45" fmla="*/ 33 h 37"/>
                    <a:gd name="T46" fmla="*/ 1 w 32"/>
                    <a:gd name="T47" fmla="*/ 31 h 37"/>
                    <a:gd name="T48" fmla="*/ 0 w 32"/>
                    <a:gd name="T49" fmla="*/ 28 h 37"/>
                    <a:gd name="T50" fmla="*/ 0 w 32"/>
                    <a:gd name="T51" fmla="*/ 25 h 37"/>
                    <a:gd name="T52" fmla="*/ 0 w 32"/>
                    <a:gd name="T53" fmla="*/ 22 h 37"/>
                    <a:gd name="T54" fmla="*/ 3 w 32"/>
                    <a:gd name="T55" fmla="*/ 17 h 37"/>
                    <a:gd name="T56" fmla="*/ 8 w 32"/>
                    <a:gd name="T57" fmla="*/ 22 h 37"/>
                    <a:gd name="T58" fmla="*/ 8 w 32"/>
                    <a:gd name="T59" fmla="*/ 24 h 37"/>
                    <a:gd name="T60" fmla="*/ 8 w 32"/>
                    <a:gd name="T61" fmla="*/ 27 h 37"/>
                    <a:gd name="T62" fmla="*/ 9 w 32"/>
                    <a:gd name="T63" fmla="*/ 28 h 37"/>
                    <a:gd name="T64" fmla="*/ 10 w 32"/>
                    <a:gd name="T65" fmla="*/ 30 h 37"/>
                    <a:gd name="T66" fmla="*/ 13 w 32"/>
                    <a:gd name="T67" fmla="*/ 31 h 37"/>
                    <a:gd name="T68" fmla="*/ 15 w 32"/>
                    <a:gd name="T69" fmla="*/ 31 h 37"/>
                    <a:gd name="T70" fmla="*/ 17 w 32"/>
                    <a:gd name="T71" fmla="*/ 30 h 37"/>
                    <a:gd name="T72" fmla="*/ 18 w 32"/>
                    <a:gd name="T73" fmla="*/ 28 h 37"/>
                    <a:gd name="T74" fmla="*/ 19 w 32"/>
                    <a:gd name="T75" fmla="*/ 26 h 37"/>
                    <a:gd name="T76" fmla="*/ 18 w 32"/>
                    <a:gd name="T77" fmla="*/ 23 h 37"/>
                    <a:gd name="T78" fmla="*/ 17 w 32"/>
                    <a:gd name="T79" fmla="*/ 21 h 37"/>
                    <a:gd name="T80" fmla="*/ 14 w 32"/>
                    <a:gd name="T81" fmla="*/ 18 h 37"/>
                    <a:gd name="T82" fmla="*/ 17 w 32"/>
                    <a:gd name="T83" fmla="*/ 13 h 37"/>
                    <a:gd name="T84" fmla="*/ 19 w 32"/>
                    <a:gd name="T85" fmla="*/ 14 h 37"/>
                    <a:gd name="T86" fmla="*/ 21 w 32"/>
                    <a:gd name="T87" fmla="*/ 14 h 37"/>
                    <a:gd name="T88" fmla="*/ 22 w 32"/>
                    <a:gd name="T89" fmla="*/ 14 h 37"/>
                    <a:gd name="T90" fmla="*/ 23 w 32"/>
                    <a:gd name="T91" fmla="*/ 14 h 37"/>
                    <a:gd name="T92" fmla="*/ 24 w 32"/>
                    <a:gd name="T93" fmla="*/ 13 h 37"/>
                    <a:gd name="T94" fmla="*/ 25 w 32"/>
                    <a:gd name="T95" fmla="*/ 12 h 37"/>
                    <a:gd name="T96" fmla="*/ 25 w 32"/>
                    <a:gd name="T97" fmla="*/ 11 h 37"/>
                    <a:gd name="T98" fmla="*/ 25 w 32"/>
                    <a:gd name="T99" fmla="*/ 10 h 37"/>
                    <a:gd name="T100" fmla="*/ 25 w 32"/>
                    <a:gd name="T101" fmla="*/ 8 h 37"/>
                    <a:gd name="T102" fmla="*/ 23 w 32"/>
                    <a:gd name="T103" fmla="*/ 7 h 37"/>
                    <a:gd name="T104" fmla="*/ 22 w 32"/>
                    <a:gd name="T105" fmla="*/ 7 h 37"/>
                    <a:gd name="T106" fmla="*/ 21 w 32"/>
                    <a:gd name="T107" fmla="*/ 7 h 37"/>
                    <a:gd name="T108" fmla="*/ 19 w 32"/>
                    <a:gd name="T109" fmla="*/ 7 h 37"/>
                    <a:gd name="T110" fmla="*/ 18 w 32"/>
                    <a:gd name="T111" fmla="*/ 8 h 37"/>
                    <a:gd name="T112" fmla="*/ 12 w 32"/>
                    <a:gd name="T113" fmla="*/ 4 h 37"/>
                    <a:gd name="T114" fmla="*/ 15 w 32"/>
                    <a:gd name="T115" fmla="*/ 2 h 37"/>
                    <a:gd name="T116" fmla="*/ 18 w 32"/>
                    <a:gd name="T117" fmla="*/ 0 h 37"/>
                    <a:gd name="T118" fmla="*/ 21 w 32"/>
                    <a:gd name="T1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37">
                      <a:moveTo>
                        <a:pt x="21" y="0"/>
                      </a:moveTo>
                      <a:lnTo>
                        <a:pt x="24" y="0"/>
                      </a:lnTo>
                      <a:lnTo>
                        <a:pt x="27" y="2"/>
                      </a:lnTo>
                      <a:lnTo>
                        <a:pt x="29" y="4"/>
                      </a:lnTo>
                      <a:lnTo>
                        <a:pt x="31" y="6"/>
                      </a:lnTo>
                      <a:lnTo>
                        <a:pt x="32" y="8"/>
                      </a:lnTo>
                      <a:lnTo>
                        <a:pt x="32" y="12"/>
                      </a:lnTo>
                      <a:lnTo>
                        <a:pt x="31" y="15"/>
                      </a:lnTo>
                      <a:lnTo>
                        <a:pt x="29" y="17"/>
                      </a:lnTo>
                      <a:lnTo>
                        <a:pt x="28" y="18"/>
                      </a:lnTo>
                      <a:lnTo>
                        <a:pt x="25" y="20"/>
                      </a:lnTo>
                      <a:lnTo>
                        <a:pt x="23" y="20"/>
                      </a:lnTo>
                      <a:lnTo>
                        <a:pt x="24" y="23"/>
                      </a:lnTo>
                      <a:lnTo>
                        <a:pt x="25" y="26"/>
                      </a:lnTo>
                      <a:lnTo>
                        <a:pt x="25" y="29"/>
                      </a:lnTo>
                      <a:lnTo>
                        <a:pt x="24" y="32"/>
                      </a:lnTo>
                      <a:lnTo>
                        <a:pt x="22" y="34"/>
                      </a:lnTo>
                      <a:lnTo>
                        <a:pt x="19" y="36"/>
                      </a:lnTo>
                      <a:lnTo>
                        <a:pt x="16" y="37"/>
                      </a:lnTo>
                      <a:lnTo>
                        <a:pt x="13" y="37"/>
                      </a:lnTo>
                      <a:lnTo>
                        <a:pt x="10" y="36"/>
                      </a:lnTo>
                      <a:lnTo>
                        <a:pt x="7" y="35"/>
                      </a:lnTo>
                      <a:lnTo>
                        <a:pt x="4" y="33"/>
                      </a:lnTo>
                      <a:lnTo>
                        <a:pt x="1" y="31"/>
                      </a:lnTo>
                      <a:lnTo>
                        <a:pt x="0" y="28"/>
                      </a:lnTo>
                      <a:lnTo>
                        <a:pt x="0" y="25"/>
                      </a:lnTo>
                      <a:lnTo>
                        <a:pt x="0" y="22"/>
                      </a:lnTo>
                      <a:lnTo>
                        <a:pt x="3" y="17"/>
                      </a:lnTo>
                      <a:lnTo>
                        <a:pt x="8" y="22"/>
                      </a:lnTo>
                      <a:lnTo>
                        <a:pt x="8" y="24"/>
                      </a:lnTo>
                      <a:lnTo>
                        <a:pt x="8" y="27"/>
                      </a:lnTo>
                      <a:lnTo>
                        <a:pt x="9" y="28"/>
                      </a:lnTo>
                      <a:lnTo>
                        <a:pt x="10" y="30"/>
                      </a:lnTo>
                      <a:lnTo>
                        <a:pt x="13" y="31"/>
                      </a:lnTo>
                      <a:lnTo>
                        <a:pt x="15" y="31"/>
                      </a:lnTo>
                      <a:lnTo>
                        <a:pt x="17" y="30"/>
                      </a:lnTo>
                      <a:lnTo>
                        <a:pt x="18" y="28"/>
                      </a:lnTo>
                      <a:lnTo>
                        <a:pt x="19" y="26"/>
                      </a:lnTo>
                      <a:lnTo>
                        <a:pt x="18" y="23"/>
                      </a:lnTo>
                      <a:lnTo>
                        <a:pt x="17" y="21"/>
                      </a:lnTo>
                      <a:lnTo>
                        <a:pt x="14" y="18"/>
                      </a:lnTo>
                      <a:lnTo>
                        <a:pt x="17" y="13"/>
                      </a:lnTo>
                      <a:lnTo>
                        <a:pt x="19" y="14"/>
                      </a:lnTo>
                      <a:lnTo>
                        <a:pt x="21" y="14"/>
                      </a:lnTo>
                      <a:lnTo>
                        <a:pt x="22" y="14"/>
                      </a:lnTo>
                      <a:lnTo>
                        <a:pt x="23" y="14"/>
                      </a:lnTo>
                      <a:lnTo>
                        <a:pt x="24" y="13"/>
                      </a:lnTo>
                      <a:lnTo>
                        <a:pt x="25" y="12"/>
                      </a:lnTo>
                      <a:lnTo>
                        <a:pt x="25" y="11"/>
                      </a:lnTo>
                      <a:lnTo>
                        <a:pt x="25" y="10"/>
                      </a:lnTo>
                      <a:lnTo>
                        <a:pt x="25" y="8"/>
                      </a:lnTo>
                      <a:lnTo>
                        <a:pt x="23" y="7"/>
                      </a:lnTo>
                      <a:lnTo>
                        <a:pt x="22" y="7"/>
                      </a:lnTo>
                      <a:lnTo>
                        <a:pt x="21" y="7"/>
                      </a:lnTo>
                      <a:lnTo>
                        <a:pt x="19" y="7"/>
                      </a:lnTo>
                      <a:lnTo>
                        <a:pt x="18" y="8"/>
                      </a:lnTo>
                      <a:lnTo>
                        <a:pt x="12" y="4"/>
                      </a:lnTo>
                      <a:lnTo>
                        <a:pt x="15" y="2"/>
                      </a:lnTo>
                      <a:lnTo>
                        <a:pt x="18" y="0"/>
                      </a:lnTo>
                      <a:lnTo>
                        <a:pt x="21"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05" name="Freeform 131"/>
                <p:cNvSpPr>
                  <a:spLocks noEditPoints="1"/>
                </p:cNvSpPr>
                <p:nvPr/>
              </p:nvSpPr>
              <p:spPr bwMode="auto">
                <a:xfrm>
                  <a:off x="4623" y="2331"/>
                  <a:ext cx="36" cy="36"/>
                </a:xfrm>
                <a:custGeom>
                  <a:avLst/>
                  <a:gdLst>
                    <a:gd name="T0" fmla="*/ 24 w 36"/>
                    <a:gd name="T1" fmla="*/ 9 h 36"/>
                    <a:gd name="T2" fmla="*/ 10 w 36"/>
                    <a:gd name="T3" fmla="*/ 15 h 36"/>
                    <a:gd name="T4" fmla="*/ 17 w 36"/>
                    <a:gd name="T5" fmla="*/ 20 h 36"/>
                    <a:gd name="T6" fmla="*/ 24 w 36"/>
                    <a:gd name="T7" fmla="*/ 9 h 36"/>
                    <a:gd name="T8" fmla="*/ 30 w 36"/>
                    <a:gd name="T9" fmla="*/ 0 h 36"/>
                    <a:gd name="T10" fmla="*/ 36 w 36"/>
                    <a:gd name="T11" fmla="*/ 3 h 36"/>
                    <a:gd name="T12" fmla="*/ 24 w 36"/>
                    <a:gd name="T13" fmla="*/ 24 h 36"/>
                    <a:gd name="T14" fmla="*/ 27 w 36"/>
                    <a:gd name="T15" fmla="*/ 26 h 36"/>
                    <a:gd name="T16" fmla="*/ 23 w 36"/>
                    <a:gd name="T17" fmla="*/ 31 h 36"/>
                    <a:gd name="T18" fmla="*/ 19 w 36"/>
                    <a:gd name="T19" fmla="*/ 29 h 36"/>
                    <a:gd name="T20" fmla="*/ 16 w 36"/>
                    <a:gd name="T21" fmla="*/ 36 h 36"/>
                    <a:gd name="T22" fmla="*/ 10 w 36"/>
                    <a:gd name="T23" fmla="*/ 32 h 36"/>
                    <a:gd name="T24" fmla="*/ 14 w 36"/>
                    <a:gd name="T25" fmla="*/ 26 h 36"/>
                    <a:gd name="T26" fmla="*/ 0 w 36"/>
                    <a:gd name="T27" fmla="*/ 17 h 36"/>
                    <a:gd name="T28" fmla="*/ 4 w 36"/>
                    <a:gd name="T29" fmla="*/ 11 h 36"/>
                    <a:gd name="T30" fmla="*/ 30 w 36"/>
                    <a:gd name="T3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36">
                      <a:moveTo>
                        <a:pt x="24" y="9"/>
                      </a:moveTo>
                      <a:lnTo>
                        <a:pt x="10" y="15"/>
                      </a:lnTo>
                      <a:lnTo>
                        <a:pt x="17" y="20"/>
                      </a:lnTo>
                      <a:lnTo>
                        <a:pt x="24" y="9"/>
                      </a:lnTo>
                      <a:close/>
                      <a:moveTo>
                        <a:pt x="30" y="0"/>
                      </a:moveTo>
                      <a:lnTo>
                        <a:pt x="36" y="3"/>
                      </a:lnTo>
                      <a:lnTo>
                        <a:pt x="24" y="24"/>
                      </a:lnTo>
                      <a:lnTo>
                        <a:pt x="27" y="26"/>
                      </a:lnTo>
                      <a:lnTo>
                        <a:pt x="23" y="31"/>
                      </a:lnTo>
                      <a:lnTo>
                        <a:pt x="19" y="29"/>
                      </a:lnTo>
                      <a:lnTo>
                        <a:pt x="16" y="36"/>
                      </a:lnTo>
                      <a:lnTo>
                        <a:pt x="10" y="32"/>
                      </a:lnTo>
                      <a:lnTo>
                        <a:pt x="14" y="26"/>
                      </a:lnTo>
                      <a:lnTo>
                        <a:pt x="0" y="17"/>
                      </a:lnTo>
                      <a:lnTo>
                        <a:pt x="4" y="11"/>
                      </a:lnTo>
                      <a:lnTo>
                        <a:pt x="30"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06" name="Freeform 132"/>
                <p:cNvSpPr/>
                <p:nvPr/>
              </p:nvSpPr>
              <p:spPr bwMode="auto">
                <a:xfrm>
                  <a:off x="4701" y="2373"/>
                  <a:ext cx="36" cy="37"/>
                </a:xfrm>
                <a:custGeom>
                  <a:avLst/>
                  <a:gdLst>
                    <a:gd name="T0" fmla="*/ 22 w 36"/>
                    <a:gd name="T1" fmla="*/ 0 h 37"/>
                    <a:gd name="T2" fmla="*/ 36 w 36"/>
                    <a:gd name="T3" fmla="*/ 10 h 37"/>
                    <a:gd name="T4" fmla="*/ 33 w 36"/>
                    <a:gd name="T5" fmla="*/ 15 h 37"/>
                    <a:gd name="T6" fmla="*/ 23 w 36"/>
                    <a:gd name="T7" fmla="*/ 9 h 37"/>
                    <a:gd name="T8" fmla="*/ 18 w 36"/>
                    <a:gd name="T9" fmla="*/ 14 h 37"/>
                    <a:gd name="T10" fmla="*/ 19 w 36"/>
                    <a:gd name="T11" fmla="*/ 14 h 37"/>
                    <a:gd name="T12" fmla="*/ 20 w 36"/>
                    <a:gd name="T13" fmla="*/ 15 h 37"/>
                    <a:gd name="T14" fmla="*/ 23 w 36"/>
                    <a:gd name="T15" fmla="*/ 17 h 37"/>
                    <a:gd name="T16" fmla="*/ 25 w 36"/>
                    <a:gd name="T17" fmla="*/ 19 h 37"/>
                    <a:gd name="T18" fmla="*/ 26 w 36"/>
                    <a:gd name="T19" fmla="*/ 22 h 37"/>
                    <a:gd name="T20" fmla="*/ 26 w 36"/>
                    <a:gd name="T21" fmla="*/ 27 h 37"/>
                    <a:gd name="T22" fmla="*/ 24 w 36"/>
                    <a:gd name="T23" fmla="*/ 31 h 37"/>
                    <a:gd name="T24" fmla="*/ 22 w 36"/>
                    <a:gd name="T25" fmla="*/ 34 h 37"/>
                    <a:gd name="T26" fmla="*/ 19 w 36"/>
                    <a:gd name="T27" fmla="*/ 36 h 37"/>
                    <a:gd name="T28" fmla="*/ 16 w 36"/>
                    <a:gd name="T29" fmla="*/ 37 h 37"/>
                    <a:gd name="T30" fmla="*/ 13 w 36"/>
                    <a:gd name="T31" fmla="*/ 37 h 37"/>
                    <a:gd name="T32" fmla="*/ 10 w 36"/>
                    <a:gd name="T33" fmla="*/ 37 h 37"/>
                    <a:gd name="T34" fmla="*/ 6 w 36"/>
                    <a:gd name="T35" fmla="*/ 35 h 37"/>
                    <a:gd name="T36" fmla="*/ 3 w 36"/>
                    <a:gd name="T37" fmla="*/ 34 h 37"/>
                    <a:gd name="T38" fmla="*/ 2 w 36"/>
                    <a:gd name="T39" fmla="*/ 31 h 37"/>
                    <a:gd name="T40" fmla="*/ 0 w 36"/>
                    <a:gd name="T41" fmla="*/ 29 h 37"/>
                    <a:gd name="T42" fmla="*/ 0 w 36"/>
                    <a:gd name="T43" fmla="*/ 25 h 37"/>
                    <a:gd name="T44" fmla="*/ 0 w 36"/>
                    <a:gd name="T45" fmla="*/ 20 h 37"/>
                    <a:gd name="T46" fmla="*/ 8 w 36"/>
                    <a:gd name="T47" fmla="*/ 24 h 37"/>
                    <a:gd name="T48" fmla="*/ 8 w 36"/>
                    <a:gd name="T49" fmla="*/ 26 h 37"/>
                    <a:gd name="T50" fmla="*/ 8 w 36"/>
                    <a:gd name="T51" fmla="*/ 28 h 37"/>
                    <a:gd name="T52" fmla="*/ 9 w 36"/>
                    <a:gd name="T53" fmla="*/ 29 h 37"/>
                    <a:gd name="T54" fmla="*/ 10 w 36"/>
                    <a:gd name="T55" fmla="*/ 30 h 37"/>
                    <a:gd name="T56" fmla="*/ 12 w 36"/>
                    <a:gd name="T57" fmla="*/ 31 h 37"/>
                    <a:gd name="T58" fmla="*/ 14 w 36"/>
                    <a:gd name="T59" fmla="*/ 31 h 37"/>
                    <a:gd name="T60" fmla="*/ 16 w 36"/>
                    <a:gd name="T61" fmla="*/ 30 h 37"/>
                    <a:gd name="T62" fmla="*/ 18 w 36"/>
                    <a:gd name="T63" fmla="*/ 28 h 37"/>
                    <a:gd name="T64" fmla="*/ 19 w 36"/>
                    <a:gd name="T65" fmla="*/ 26 h 37"/>
                    <a:gd name="T66" fmla="*/ 19 w 36"/>
                    <a:gd name="T67" fmla="*/ 23 h 37"/>
                    <a:gd name="T68" fmla="*/ 18 w 36"/>
                    <a:gd name="T69" fmla="*/ 22 h 37"/>
                    <a:gd name="T70" fmla="*/ 17 w 36"/>
                    <a:gd name="T71" fmla="*/ 20 h 37"/>
                    <a:gd name="T72" fmla="*/ 14 w 36"/>
                    <a:gd name="T73" fmla="*/ 20 h 37"/>
                    <a:gd name="T74" fmla="*/ 12 w 36"/>
                    <a:gd name="T75" fmla="*/ 20 h 37"/>
                    <a:gd name="T76" fmla="*/ 8 w 36"/>
                    <a:gd name="T77" fmla="*/ 16 h 37"/>
                    <a:gd name="T78" fmla="*/ 22 w 36"/>
                    <a:gd name="T7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 h="37">
                      <a:moveTo>
                        <a:pt x="22" y="0"/>
                      </a:moveTo>
                      <a:lnTo>
                        <a:pt x="36" y="10"/>
                      </a:lnTo>
                      <a:lnTo>
                        <a:pt x="33" y="15"/>
                      </a:lnTo>
                      <a:lnTo>
                        <a:pt x="23" y="9"/>
                      </a:lnTo>
                      <a:lnTo>
                        <a:pt x="18" y="14"/>
                      </a:lnTo>
                      <a:lnTo>
                        <a:pt x="19" y="14"/>
                      </a:lnTo>
                      <a:lnTo>
                        <a:pt x="20" y="15"/>
                      </a:lnTo>
                      <a:lnTo>
                        <a:pt x="23" y="17"/>
                      </a:lnTo>
                      <a:lnTo>
                        <a:pt x="25" y="19"/>
                      </a:lnTo>
                      <a:lnTo>
                        <a:pt x="26" y="22"/>
                      </a:lnTo>
                      <a:lnTo>
                        <a:pt x="26" y="27"/>
                      </a:lnTo>
                      <a:lnTo>
                        <a:pt x="24" y="31"/>
                      </a:lnTo>
                      <a:lnTo>
                        <a:pt x="22" y="34"/>
                      </a:lnTo>
                      <a:lnTo>
                        <a:pt x="19" y="36"/>
                      </a:lnTo>
                      <a:lnTo>
                        <a:pt x="16" y="37"/>
                      </a:lnTo>
                      <a:lnTo>
                        <a:pt x="13" y="37"/>
                      </a:lnTo>
                      <a:lnTo>
                        <a:pt x="10" y="37"/>
                      </a:lnTo>
                      <a:lnTo>
                        <a:pt x="6" y="35"/>
                      </a:lnTo>
                      <a:lnTo>
                        <a:pt x="3" y="34"/>
                      </a:lnTo>
                      <a:lnTo>
                        <a:pt x="2" y="31"/>
                      </a:lnTo>
                      <a:lnTo>
                        <a:pt x="0" y="29"/>
                      </a:lnTo>
                      <a:lnTo>
                        <a:pt x="0" y="25"/>
                      </a:lnTo>
                      <a:lnTo>
                        <a:pt x="0" y="20"/>
                      </a:lnTo>
                      <a:lnTo>
                        <a:pt x="8" y="24"/>
                      </a:lnTo>
                      <a:lnTo>
                        <a:pt x="8" y="26"/>
                      </a:lnTo>
                      <a:lnTo>
                        <a:pt x="8" y="28"/>
                      </a:lnTo>
                      <a:lnTo>
                        <a:pt x="9" y="29"/>
                      </a:lnTo>
                      <a:lnTo>
                        <a:pt x="10" y="30"/>
                      </a:lnTo>
                      <a:lnTo>
                        <a:pt x="12" y="31"/>
                      </a:lnTo>
                      <a:lnTo>
                        <a:pt x="14" y="31"/>
                      </a:lnTo>
                      <a:lnTo>
                        <a:pt x="16" y="30"/>
                      </a:lnTo>
                      <a:lnTo>
                        <a:pt x="18" y="28"/>
                      </a:lnTo>
                      <a:lnTo>
                        <a:pt x="19" y="26"/>
                      </a:lnTo>
                      <a:lnTo>
                        <a:pt x="19" y="23"/>
                      </a:lnTo>
                      <a:lnTo>
                        <a:pt x="18" y="22"/>
                      </a:lnTo>
                      <a:lnTo>
                        <a:pt x="17" y="20"/>
                      </a:lnTo>
                      <a:lnTo>
                        <a:pt x="14" y="20"/>
                      </a:lnTo>
                      <a:lnTo>
                        <a:pt x="12" y="20"/>
                      </a:lnTo>
                      <a:lnTo>
                        <a:pt x="8" y="16"/>
                      </a:lnTo>
                      <a:lnTo>
                        <a:pt x="22"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07" name="Freeform 133"/>
                <p:cNvSpPr>
                  <a:spLocks noEditPoints="1"/>
                </p:cNvSpPr>
                <p:nvPr/>
              </p:nvSpPr>
              <p:spPr bwMode="auto">
                <a:xfrm>
                  <a:off x="4779" y="2423"/>
                  <a:ext cx="30" cy="35"/>
                </a:xfrm>
                <a:custGeom>
                  <a:avLst/>
                  <a:gdLst>
                    <a:gd name="T0" fmla="*/ 12 w 30"/>
                    <a:gd name="T1" fmla="*/ 18 h 35"/>
                    <a:gd name="T2" fmla="*/ 10 w 30"/>
                    <a:gd name="T3" fmla="*/ 18 h 35"/>
                    <a:gd name="T4" fmla="*/ 8 w 30"/>
                    <a:gd name="T5" fmla="*/ 19 h 35"/>
                    <a:gd name="T6" fmla="*/ 7 w 30"/>
                    <a:gd name="T7" fmla="*/ 21 h 35"/>
                    <a:gd name="T8" fmla="*/ 6 w 30"/>
                    <a:gd name="T9" fmla="*/ 23 h 35"/>
                    <a:gd name="T10" fmla="*/ 6 w 30"/>
                    <a:gd name="T11" fmla="*/ 25 h 35"/>
                    <a:gd name="T12" fmla="*/ 7 w 30"/>
                    <a:gd name="T13" fmla="*/ 27 h 35"/>
                    <a:gd name="T14" fmla="*/ 8 w 30"/>
                    <a:gd name="T15" fmla="*/ 28 h 35"/>
                    <a:gd name="T16" fmla="*/ 10 w 30"/>
                    <a:gd name="T17" fmla="*/ 28 h 35"/>
                    <a:gd name="T18" fmla="*/ 12 w 30"/>
                    <a:gd name="T19" fmla="*/ 28 h 35"/>
                    <a:gd name="T20" fmla="*/ 14 w 30"/>
                    <a:gd name="T21" fmla="*/ 27 h 35"/>
                    <a:gd name="T22" fmla="*/ 15 w 30"/>
                    <a:gd name="T23" fmla="*/ 26 h 35"/>
                    <a:gd name="T24" fmla="*/ 16 w 30"/>
                    <a:gd name="T25" fmla="*/ 24 h 35"/>
                    <a:gd name="T26" fmla="*/ 16 w 30"/>
                    <a:gd name="T27" fmla="*/ 22 h 35"/>
                    <a:gd name="T28" fmla="*/ 15 w 30"/>
                    <a:gd name="T29" fmla="*/ 21 h 35"/>
                    <a:gd name="T30" fmla="*/ 14 w 30"/>
                    <a:gd name="T31" fmla="*/ 18 h 35"/>
                    <a:gd name="T32" fmla="*/ 12 w 30"/>
                    <a:gd name="T33" fmla="*/ 18 h 35"/>
                    <a:gd name="T34" fmla="*/ 27 w 30"/>
                    <a:gd name="T35" fmla="*/ 0 h 35"/>
                    <a:gd name="T36" fmla="*/ 30 w 30"/>
                    <a:gd name="T37" fmla="*/ 6 h 35"/>
                    <a:gd name="T38" fmla="*/ 17 w 30"/>
                    <a:gd name="T39" fmla="*/ 13 h 35"/>
                    <a:gd name="T40" fmla="*/ 20 w 30"/>
                    <a:gd name="T41" fmla="*/ 15 h 35"/>
                    <a:gd name="T42" fmla="*/ 21 w 30"/>
                    <a:gd name="T43" fmla="*/ 17 h 35"/>
                    <a:gd name="T44" fmla="*/ 22 w 30"/>
                    <a:gd name="T45" fmla="*/ 21 h 35"/>
                    <a:gd name="T46" fmla="*/ 22 w 30"/>
                    <a:gd name="T47" fmla="*/ 25 h 35"/>
                    <a:gd name="T48" fmla="*/ 21 w 30"/>
                    <a:gd name="T49" fmla="*/ 30 h 35"/>
                    <a:gd name="T50" fmla="*/ 19 w 30"/>
                    <a:gd name="T51" fmla="*/ 32 h 35"/>
                    <a:gd name="T52" fmla="*/ 16 w 30"/>
                    <a:gd name="T53" fmla="*/ 34 h 35"/>
                    <a:gd name="T54" fmla="*/ 14 w 30"/>
                    <a:gd name="T55" fmla="*/ 35 h 35"/>
                    <a:gd name="T56" fmla="*/ 11 w 30"/>
                    <a:gd name="T57" fmla="*/ 35 h 35"/>
                    <a:gd name="T58" fmla="*/ 8 w 30"/>
                    <a:gd name="T59" fmla="*/ 35 h 35"/>
                    <a:gd name="T60" fmla="*/ 5 w 30"/>
                    <a:gd name="T61" fmla="*/ 33 h 35"/>
                    <a:gd name="T62" fmla="*/ 3 w 30"/>
                    <a:gd name="T63" fmla="*/ 31 h 35"/>
                    <a:gd name="T64" fmla="*/ 1 w 30"/>
                    <a:gd name="T65" fmla="*/ 29 h 35"/>
                    <a:gd name="T66" fmla="*/ 0 w 30"/>
                    <a:gd name="T67" fmla="*/ 26 h 35"/>
                    <a:gd name="T68" fmla="*/ 0 w 30"/>
                    <a:gd name="T69" fmla="*/ 23 h 35"/>
                    <a:gd name="T70" fmla="*/ 0 w 30"/>
                    <a:gd name="T71" fmla="*/ 19 h 35"/>
                    <a:gd name="T72" fmla="*/ 1 w 30"/>
                    <a:gd name="T73" fmla="*/ 17 h 35"/>
                    <a:gd name="T74" fmla="*/ 3 w 30"/>
                    <a:gd name="T75" fmla="*/ 14 h 35"/>
                    <a:gd name="T76" fmla="*/ 5 w 30"/>
                    <a:gd name="T77" fmla="*/ 13 h 35"/>
                    <a:gd name="T78" fmla="*/ 8 w 30"/>
                    <a:gd name="T79" fmla="*/ 11 h 35"/>
                    <a:gd name="T80" fmla="*/ 27 w 30"/>
                    <a:gd name="T8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35">
                      <a:moveTo>
                        <a:pt x="12" y="18"/>
                      </a:moveTo>
                      <a:lnTo>
                        <a:pt x="10" y="18"/>
                      </a:lnTo>
                      <a:lnTo>
                        <a:pt x="8" y="19"/>
                      </a:lnTo>
                      <a:lnTo>
                        <a:pt x="7" y="21"/>
                      </a:lnTo>
                      <a:lnTo>
                        <a:pt x="6" y="23"/>
                      </a:lnTo>
                      <a:lnTo>
                        <a:pt x="6" y="25"/>
                      </a:lnTo>
                      <a:lnTo>
                        <a:pt x="7" y="27"/>
                      </a:lnTo>
                      <a:lnTo>
                        <a:pt x="8" y="28"/>
                      </a:lnTo>
                      <a:lnTo>
                        <a:pt x="10" y="28"/>
                      </a:lnTo>
                      <a:lnTo>
                        <a:pt x="12" y="28"/>
                      </a:lnTo>
                      <a:lnTo>
                        <a:pt x="14" y="27"/>
                      </a:lnTo>
                      <a:lnTo>
                        <a:pt x="15" y="26"/>
                      </a:lnTo>
                      <a:lnTo>
                        <a:pt x="16" y="24"/>
                      </a:lnTo>
                      <a:lnTo>
                        <a:pt x="16" y="22"/>
                      </a:lnTo>
                      <a:lnTo>
                        <a:pt x="15" y="21"/>
                      </a:lnTo>
                      <a:lnTo>
                        <a:pt x="14" y="18"/>
                      </a:lnTo>
                      <a:lnTo>
                        <a:pt x="12" y="18"/>
                      </a:lnTo>
                      <a:close/>
                      <a:moveTo>
                        <a:pt x="27" y="0"/>
                      </a:moveTo>
                      <a:lnTo>
                        <a:pt x="30" y="6"/>
                      </a:lnTo>
                      <a:lnTo>
                        <a:pt x="17" y="13"/>
                      </a:lnTo>
                      <a:lnTo>
                        <a:pt x="20" y="15"/>
                      </a:lnTo>
                      <a:lnTo>
                        <a:pt x="21" y="17"/>
                      </a:lnTo>
                      <a:lnTo>
                        <a:pt x="22" y="21"/>
                      </a:lnTo>
                      <a:lnTo>
                        <a:pt x="22" y="25"/>
                      </a:lnTo>
                      <a:lnTo>
                        <a:pt x="21" y="30"/>
                      </a:lnTo>
                      <a:lnTo>
                        <a:pt x="19" y="32"/>
                      </a:lnTo>
                      <a:lnTo>
                        <a:pt x="16" y="34"/>
                      </a:lnTo>
                      <a:lnTo>
                        <a:pt x="14" y="35"/>
                      </a:lnTo>
                      <a:lnTo>
                        <a:pt x="11" y="35"/>
                      </a:lnTo>
                      <a:lnTo>
                        <a:pt x="8" y="35"/>
                      </a:lnTo>
                      <a:lnTo>
                        <a:pt x="5" y="33"/>
                      </a:lnTo>
                      <a:lnTo>
                        <a:pt x="3" y="31"/>
                      </a:lnTo>
                      <a:lnTo>
                        <a:pt x="1" y="29"/>
                      </a:lnTo>
                      <a:lnTo>
                        <a:pt x="0" y="26"/>
                      </a:lnTo>
                      <a:lnTo>
                        <a:pt x="0" y="23"/>
                      </a:lnTo>
                      <a:lnTo>
                        <a:pt x="0" y="19"/>
                      </a:lnTo>
                      <a:lnTo>
                        <a:pt x="1" y="17"/>
                      </a:lnTo>
                      <a:lnTo>
                        <a:pt x="3" y="14"/>
                      </a:lnTo>
                      <a:lnTo>
                        <a:pt x="5" y="13"/>
                      </a:lnTo>
                      <a:lnTo>
                        <a:pt x="8" y="11"/>
                      </a:lnTo>
                      <a:lnTo>
                        <a:pt x="27"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08" name="Freeform 134"/>
                <p:cNvSpPr/>
                <p:nvPr/>
              </p:nvSpPr>
              <p:spPr bwMode="auto">
                <a:xfrm>
                  <a:off x="4663" y="2257"/>
                  <a:ext cx="38" cy="37"/>
                </a:xfrm>
                <a:custGeom>
                  <a:avLst/>
                  <a:gdLst>
                    <a:gd name="T0" fmla="*/ 18 w 38"/>
                    <a:gd name="T1" fmla="*/ 0 h 37"/>
                    <a:gd name="T2" fmla="*/ 38 w 38"/>
                    <a:gd name="T3" fmla="*/ 13 h 37"/>
                    <a:gd name="T4" fmla="*/ 36 w 38"/>
                    <a:gd name="T5" fmla="*/ 16 h 37"/>
                    <a:gd name="T6" fmla="*/ 4 w 38"/>
                    <a:gd name="T7" fmla="*/ 37 h 37"/>
                    <a:gd name="T8" fmla="*/ 0 w 38"/>
                    <a:gd name="T9" fmla="*/ 31 h 37"/>
                    <a:gd name="T10" fmla="*/ 27 w 38"/>
                    <a:gd name="T11" fmla="*/ 14 h 37"/>
                    <a:gd name="T12" fmla="*/ 14 w 38"/>
                    <a:gd name="T13" fmla="*/ 6 h 37"/>
                    <a:gd name="T14" fmla="*/ 18 w 38"/>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7">
                      <a:moveTo>
                        <a:pt x="18" y="0"/>
                      </a:moveTo>
                      <a:lnTo>
                        <a:pt x="38" y="13"/>
                      </a:lnTo>
                      <a:lnTo>
                        <a:pt x="36" y="16"/>
                      </a:lnTo>
                      <a:lnTo>
                        <a:pt x="4" y="37"/>
                      </a:lnTo>
                      <a:lnTo>
                        <a:pt x="0" y="31"/>
                      </a:lnTo>
                      <a:lnTo>
                        <a:pt x="27" y="14"/>
                      </a:lnTo>
                      <a:lnTo>
                        <a:pt x="14" y="6"/>
                      </a:lnTo>
                      <a:lnTo>
                        <a:pt x="18"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09" name="Freeform 135"/>
                <p:cNvSpPr>
                  <a:spLocks noEditPoints="1"/>
                </p:cNvSpPr>
                <p:nvPr/>
              </p:nvSpPr>
              <p:spPr bwMode="auto">
                <a:xfrm>
                  <a:off x="4741" y="2308"/>
                  <a:ext cx="33" cy="37"/>
                </a:xfrm>
                <a:custGeom>
                  <a:avLst/>
                  <a:gdLst>
                    <a:gd name="T0" fmla="*/ 9 w 33"/>
                    <a:gd name="T1" fmla="*/ 20 h 37"/>
                    <a:gd name="T2" fmla="*/ 7 w 33"/>
                    <a:gd name="T3" fmla="*/ 24 h 37"/>
                    <a:gd name="T4" fmla="*/ 8 w 33"/>
                    <a:gd name="T5" fmla="*/ 28 h 37"/>
                    <a:gd name="T6" fmla="*/ 12 w 33"/>
                    <a:gd name="T7" fmla="*/ 30 h 37"/>
                    <a:gd name="T8" fmla="*/ 16 w 33"/>
                    <a:gd name="T9" fmla="*/ 30 h 37"/>
                    <a:gd name="T10" fmla="*/ 18 w 33"/>
                    <a:gd name="T11" fmla="*/ 26 h 37"/>
                    <a:gd name="T12" fmla="*/ 17 w 33"/>
                    <a:gd name="T13" fmla="*/ 22 h 37"/>
                    <a:gd name="T14" fmla="*/ 13 w 33"/>
                    <a:gd name="T15" fmla="*/ 20 h 37"/>
                    <a:gd name="T16" fmla="*/ 21 w 33"/>
                    <a:gd name="T17" fmla="*/ 7 h 37"/>
                    <a:gd name="T18" fmla="*/ 19 w 33"/>
                    <a:gd name="T19" fmla="*/ 7 h 37"/>
                    <a:gd name="T20" fmla="*/ 17 w 33"/>
                    <a:gd name="T21" fmla="*/ 11 h 37"/>
                    <a:gd name="T22" fmla="*/ 18 w 33"/>
                    <a:gd name="T23" fmla="*/ 14 h 37"/>
                    <a:gd name="T24" fmla="*/ 20 w 33"/>
                    <a:gd name="T25" fmla="*/ 16 h 37"/>
                    <a:gd name="T26" fmla="*/ 23 w 33"/>
                    <a:gd name="T27" fmla="*/ 15 h 37"/>
                    <a:gd name="T28" fmla="*/ 25 w 33"/>
                    <a:gd name="T29" fmla="*/ 12 h 37"/>
                    <a:gd name="T30" fmla="*/ 24 w 33"/>
                    <a:gd name="T31" fmla="*/ 8 h 37"/>
                    <a:gd name="T32" fmla="*/ 21 w 33"/>
                    <a:gd name="T33" fmla="*/ 7 h 37"/>
                    <a:gd name="T34" fmla="*/ 24 w 33"/>
                    <a:gd name="T35" fmla="*/ 0 h 37"/>
                    <a:gd name="T36" fmla="*/ 29 w 33"/>
                    <a:gd name="T37" fmla="*/ 3 h 37"/>
                    <a:gd name="T38" fmla="*/ 33 w 33"/>
                    <a:gd name="T39" fmla="*/ 8 h 37"/>
                    <a:gd name="T40" fmla="*/ 32 w 33"/>
                    <a:gd name="T41" fmla="*/ 14 h 37"/>
                    <a:gd name="T42" fmla="*/ 29 w 33"/>
                    <a:gd name="T43" fmla="*/ 18 h 37"/>
                    <a:gd name="T44" fmla="*/ 26 w 33"/>
                    <a:gd name="T45" fmla="*/ 20 h 37"/>
                    <a:gd name="T46" fmla="*/ 25 w 33"/>
                    <a:gd name="T47" fmla="*/ 24 h 37"/>
                    <a:gd name="T48" fmla="*/ 24 w 33"/>
                    <a:gd name="T49" fmla="*/ 29 h 37"/>
                    <a:gd name="T50" fmla="*/ 21 w 33"/>
                    <a:gd name="T51" fmla="*/ 34 h 37"/>
                    <a:gd name="T52" fmla="*/ 16 w 33"/>
                    <a:gd name="T53" fmla="*/ 37 h 37"/>
                    <a:gd name="T54" fmla="*/ 10 w 33"/>
                    <a:gd name="T55" fmla="*/ 37 h 37"/>
                    <a:gd name="T56" fmla="*/ 4 w 33"/>
                    <a:gd name="T57" fmla="*/ 33 h 37"/>
                    <a:gd name="T58" fmla="*/ 0 w 33"/>
                    <a:gd name="T59" fmla="*/ 28 h 37"/>
                    <a:gd name="T60" fmla="*/ 0 w 33"/>
                    <a:gd name="T61" fmla="*/ 22 h 37"/>
                    <a:gd name="T62" fmla="*/ 3 w 33"/>
                    <a:gd name="T63" fmla="*/ 17 h 37"/>
                    <a:gd name="T64" fmla="*/ 8 w 33"/>
                    <a:gd name="T65" fmla="*/ 14 h 37"/>
                    <a:gd name="T66" fmla="*/ 11 w 33"/>
                    <a:gd name="T67" fmla="*/ 11 h 37"/>
                    <a:gd name="T68" fmla="*/ 11 w 33"/>
                    <a:gd name="T69" fmla="*/ 6 h 37"/>
                    <a:gd name="T70" fmla="*/ 14 w 33"/>
                    <a:gd name="T71" fmla="*/ 2 h 37"/>
                    <a:gd name="T72" fmla="*/ 18 w 33"/>
                    <a:gd name="T7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 h="37">
                      <a:moveTo>
                        <a:pt x="11" y="20"/>
                      </a:moveTo>
                      <a:lnTo>
                        <a:pt x="9" y="20"/>
                      </a:lnTo>
                      <a:lnTo>
                        <a:pt x="8" y="22"/>
                      </a:lnTo>
                      <a:lnTo>
                        <a:pt x="7" y="24"/>
                      </a:lnTo>
                      <a:lnTo>
                        <a:pt x="7" y="26"/>
                      </a:lnTo>
                      <a:lnTo>
                        <a:pt x="8" y="28"/>
                      </a:lnTo>
                      <a:lnTo>
                        <a:pt x="10" y="29"/>
                      </a:lnTo>
                      <a:lnTo>
                        <a:pt x="12" y="30"/>
                      </a:lnTo>
                      <a:lnTo>
                        <a:pt x="14" y="30"/>
                      </a:lnTo>
                      <a:lnTo>
                        <a:pt x="16" y="30"/>
                      </a:lnTo>
                      <a:lnTo>
                        <a:pt x="18" y="28"/>
                      </a:lnTo>
                      <a:lnTo>
                        <a:pt x="18" y="26"/>
                      </a:lnTo>
                      <a:lnTo>
                        <a:pt x="18" y="24"/>
                      </a:lnTo>
                      <a:lnTo>
                        <a:pt x="17" y="22"/>
                      </a:lnTo>
                      <a:lnTo>
                        <a:pt x="15" y="21"/>
                      </a:lnTo>
                      <a:lnTo>
                        <a:pt x="13" y="20"/>
                      </a:lnTo>
                      <a:lnTo>
                        <a:pt x="11" y="20"/>
                      </a:lnTo>
                      <a:close/>
                      <a:moveTo>
                        <a:pt x="21" y="7"/>
                      </a:moveTo>
                      <a:lnTo>
                        <a:pt x="20" y="7"/>
                      </a:lnTo>
                      <a:lnTo>
                        <a:pt x="19" y="7"/>
                      </a:lnTo>
                      <a:lnTo>
                        <a:pt x="17" y="8"/>
                      </a:lnTo>
                      <a:lnTo>
                        <a:pt x="17" y="11"/>
                      </a:lnTo>
                      <a:lnTo>
                        <a:pt x="17" y="13"/>
                      </a:lnTo>
                      <a:lnTo>
                        <a:pt x="18" y="14"/>
                      </a:lnTo>
                      <a:lnTo>
                        <a:pt x="19" y="15"/>
                      </a:lnTo>
                      <a:lnTo>
                        <a:pt x="20" y="16"/>
                      </a:lnTo>
                      <a:lnTo>
                        <a:pt x="22" y="16"/>
                      </a:lnTo>
                      <a:lnTo>
                        <a:pt x="23" y="15"/>
                      </a:lnTo>
                      <a:lnTo>
                        <a:pt x="24" y="14"/>
                      </a:lnTo>
                      <a:lnTo>
                        <a:pt x="25" y="12"/>
                      </a:lnTo>
                      <a:lnTo>
                        <a:pt x="25" y="11"/>
                      </a:lnTo>
                      <a:lnTo>
                        <a:pt x="24" y="8"/>
                      </a:lnTo>
                      <a:lnTo>
                        <a:pt x="23" y="7"/>
                      </a:lnTo>
                      <a:lnTo>
                        <a:pt x="21" y="7"/>
                      </a:lnTo>
                      <a:close/>
                      <a:moveTo>
                        <a:pt x="21" y="0"/>
                      </a:moveTo>
                      <a:lnTo>
                        <a:pt x="24" y="0"/>
                      </a:lnTo>
                      <a:lnTo>
                        <a:pt x="26" y="2"/>
                      </a:lnTo>
                      <a:lnTo>
                        <a:pt x="29" y="3"/>
                      </a:lnTo>
                      <a:lnTo>
                        <a:pt x="32" y="6"/>
                      </a:lnTo>
                      <a:lnTo>
                        <a:pt x="33" y="8"/>
                      </a:lnTo>
                      <a:lnTo>
                        <a:pt x="33" y="12"/>
                      </a:lnTo>
                      <a:lnTo>
                        <a:pt x="32" y="14"/>
                      </a:lnTo>
                      <a:lnTo>
                        <a:pt x="31" y="17"/>
                      </a:lnTo>
                      <a:lnTo>
                        <a:pt x="29" y="18"/>
                      </a:lnTo>
                      <a:lnTo>
                        <a:pt x="28" y="20"/>
                      </a:lnTo>
                      <a:lnTo>
                        <a:pt x="26" y="20"/>
                      </a:lnTo>
                      <a:lnTo>
                        <a:pt x="24" y="21"/>
                      </a:lnTo>
                      <a:lnTo>
                        <a:pt x="25" y="24"/>
                      </a:lnTo>
                      <a:lnTo>
                        <a:pt x="25" y="27"/>
                      </a:lnTo>
                      <a:lnTo>
                        <a:pt x="24" y="29"/>
                      </a:lnTo>
                      <a:lnTo>
                        <a:pt x="23" y="32"/>
                      </a:lnTo>
                      <a:lnTo>
                        <a:pt x="21" y="34"/>
                      </a:lnTo>
                      <a:lnTo>
                        <a:pt x="19" y="36"/>
                      </a:lnTo>
                      <a:lnTo>
                        <a:pt x="16" y="37"/>
                      </a:lnTo>
                      <a:lnTo>
                        <a:pt x="13" y="37"/>
                      </a:lnTo>
                      <a:lnTo>
                        <a:pt x="10" y="37"/>
                      </a:lnTo>
                      <a:lnTo>
                        <a:pt x="7" y="35"/>
                      </a:lnTo>
                      <a:lnTo>
                        <a:pt x="4" y="33"/>
                      </a:lnTo>
                      <a:lnTo>
                        <a:pt x="1" y="30"/>
                      </a:lnTo>
                      <a:lnTo>
                        <a:pt x="0" y="28"/>
                      </a:lnTo>
                      <a:lnTo>
                        <a:pt x="0" y="25"/>
                      </a:lnTo>
                      <a:lnTo>
                        <a:pt x="0" y="22"/>
                      </a:lnTo>
                      <a:lnTo>
                        <a:pt x="2" y="19"/>
                      </a:lnTo>
                      <a:lnTo>
                        <a:pt x="3" y="17"/>
                      </a:lnTo>
                      <a:lnTo>
                        <a:pt x="6" y="15"/>
                      </a:lnTo>
                      <a:lnTo>
                        <a:pt x="8" y="14"/>
                      </a:lnTo>
                      <a:lnTo>
                        <a:pt x="11" y="14"/>
                      </a:lnTo>
                      <a:lnTo>
                        <a:pt x="11" y="11"/>
                      </a:lnTo>
                      <a:lnTo>
                        <a:pt x="11" y="8"/>
                      </a:lnTo>
                      <a:lnTo>
                        <a:pt x="11" y="6"/>
                      </a:lnTo>
                      <a:lnTo>
                        <a:pt x="12" y="4"/>
                      </a:lnTo>
                      <a:lnTo>
                        <a:pt x="14" y="2"/>
                      </a:lnTo>
                      <a:lnTo>
                        <a:pt x="16" y="1"/>
                      </a:lnTo>
                      <a:lnTo>
                        <a:pt x="18" y="0"/>
                      </a:lnTo>
                      <a:lnTo>
                        <a:pt x="21"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10" name="Freeform 136"/>
                <p:cNvSpPr>
                  <a:spLocks noEditPoints="1"/>
                </p:cNvSpPr>
                <p:nvPr/>
              </p:nvSpPr>
              <p:spPr bwMode="auto">
                <a:xfrm>
                  <a:off x="4820" y="2355"/>
                  <a:ext cx="30" cy="35"/>
                </a:xfrm>
                <a:custGeom>
                  <a:avLst/>
                  <a:gdLst>
                    <a:gd name="T0" fmla="*/ 20 w 30"/>
                    <a:gd name="T1" fmla="*/ 7 h 35"/>
                    <a:gd name="T2" fmla="*/ 18 w 30"/>
                    <a:gd name="T3" fmla="*/ 7 h 35"/>
                    <a:gd name="T4" fmla="*/ 16 w 30"/>
                    <a:gd name="T5" fmla="*/ 8 h 35"/>
                    <a:gd name="T6" fmla="*/ 15 w 30"/>
                    <a:gd name="T7" fmla="*/ 9 h 35"/>
                    <a:gd name="T8" fmla="*/ 13 w 30"/>
                    <a:gd name="T9" fmla="*/ 11 h 35"/>
                    <a:gd name="T10" fmla="*/ 13 w 30"/>
                    <a:gd name="T11" fmla="*/ 13 h 35"/>
                    <a:gd name="T12" fmla="*/ 15 w 30"/>
                    <a:gd name="T13" fmla="*/ 15 h 35"/>
                    <a:gd name="T14" fmla="*/ 17 w 30"/>
                    <a:gd name="T15" fmla="*/ 16 h 35"/>
                    <a:gd name="T16" fmla="*/ 18 w 30"/>
                    <a:gd name="T17" fmla="*/ 17 h 35"/>
                    <a:gd name="T18" fmla="*/ 20 w 30"/>
                    <a:gd name="T19" fmla="*/ 17 h 35"/>
                    <a:gd name="T20" fmla="*/ 22 w 30"/>
                    <a:gd name="T21" fmla="*/ 16 h 35"/>
                    <a:gd name="T22" fmla="*/ 23 w 30"/>
                    <a:gd name="T23" fmla="*/ 14 h 35"/>
                    <a:gd name="T24" fmla="*/ 24 w 30"/>
                    <a:gd name="T25" fmla="*/ 12 h 35"/>
                    <a:gd name="T26" fmla="*/ 24 w 30"/>
                    <a:gd name="T27" fmla="*/ 11 h 35"/>
                    <a:gd name="T28" fmla="*/ 23 w 30"/>
                    <a:gd name="T29" fmla="*/ 9 h 35"/>
                    <a:gd name="T30" fmla="*/ 22 w 30"/>
                    <a:gd name="T31" fmla="*/ 8 h 35"/>
                    <a:gd name="T32" fmla="*/ 20 w 30"/>
                    <a:gd name="T33" fmla="*/ 7 h 35"/>
                    <a:gd name="T34" fmla="*/ 19 w 30"/>
                    <a:gd name="T35" fmla="*/ 0 h 35"/>
                    <a:gd name="T36" fmla="*/ 22 w 30"/>
                    <a:gd name="T37" fmla="*/ 1 h 35"/>
                    <a:gd name="T38" fmla="*/ 25 w 30"/>
                    <a:gd name="T39" fmla="*/ 2 h 35"/>
                    <a:gd name="T40" fmla="*/ 27 w 30"/>
                    <a:gd name="T41" fmla="*/ 4 h 35"/>
                    <a:gd name="T42" fmla="*/ 29 w 30"/>
                    <a:gd name="T43" fmla="*/ 6 h 35"/>
                    <a:gd name="T44" fmla="*/ 30 w 30"/>
                    <a:gd name="T45" fmla="*/ 9 h 35"/>
                    <a:gd name="T46" fmla="*/ 30 w 30"/>
                    <a:gd name="T47" fmla="*/ 12 h 35"/>
                    <a:gd name="T48" fmla="*/ 30 w 30"/>
                    <a:gd name="T49" fmla="*/ 15 h 35"/>
                    <a:gd name="T50" fmla="*/ 29 w 30"/>
                    <a:gd name="T51" fmla="*/ 18 h 35"/>
                    <a:gd name="T52" fmla="*/ 27 w 30"/>
                    <a:gd name="T53" fmla="*/ 20 h 35"/>
                    <a:gd name="T54" fmla="*/ 25 w 30"/>
                    <a:gd name="T55" fmla="*/ 22 h 35"/>
                    <a:gd name="T56" fmla="*/ 22 w 30"/>
                    <a:gd name="T57" fmla="*/ 23 h 35"/>
                    <a:gd name="T58" fmla="*/ 4 w 30"/>
                    <a:gd name="T59" fmla="*/ 35 h 35"/>
                    <a:gd name="T60" fmla="*/ 0 w 30"/>
                    <a:gd name="T61" fmla="*/ 30 h 35"/>
                    <a:gd name="T62" fmla="*/ 12 w 30"/>
                    <a:gd name="T63" fmla="*/ 21 h 35"/>
                    <a:gd name="T64" fmla="*/ 10 w 30"/>
                    <a:gd name="T65" fmla="*/ 20 h 35"/>
                    <a:gd name="T66" fmla="*/ 8 w 30"/>
                    <a:gd name="T67" fmla="*/ 17 h 35"/>
                    <a:gd name="T68" fmla="*/ 7 w 30"/>
                    <a:gd name="T69" fmla="*/ 15 h 35"/>
                    <a:gd name="T70" fmla="*/ 7 w 30"/>
                    <a:gd name="T71" fmla="*/ 10 h 35"/>
                    <a:gd name="T72" fmla="*/ 8 w 30"/>
                    <a:gd name="T73" fmla="*/ 6 h 35"/>
                    <a:gd name="T74" fmla="*/ 10 w 30"/>
                    <a:gd name="T75" fmla="*/ 4 h 35"/>
                    <a:gd name="T76" fmla="*/ 13 w 30"/>
                    <a:gd name="T77" fmla="*/ 2 h 35"/>
                    <a:gd name="T78" fmla="*/ 16 w 30"/>
                    <a:gd name="T79" fmla="*/ 1 h 35"/>
                    <a:gd name="T80" fmla="*/ 19 w 30"/>
                    <a:gd name="T8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35">
                      <a:moveTo>
                        <a:pt x="20" y="7"/>
                      </a:moveTo>
                      <a:lnTo>
                        <a:pt x="18" y="7"/>
                      </a:lnTo>
                      <a:lnTo>
                        <a:pt x="16" y="8"/>
                      </a:lnTo>
                      <a:lnTo>
                        <a:pt x="15" y="9"/>
                      </a:lnTo>
                      <a:lnTo>
                        <a:pt x="13" y="11"/>
                      </a:lnTo>
                      <a:lnTo>
                        <a:pt x="13" y="13"/>
                      </a:lnTo>
                      <a:lnTo>
                        <a:pt x="15" y="15"/>
                      </a:lnTo>
                      <a:lnTo>
                        <a:pt x="17" y="16"/>
                      </a:lnTo>
                      <a:lnTo>
                        <a:pt x="18" y="17"/>
                      </a:lnTo>
                      <a:lnTo>
                        <a:pt x="20" y="17"/>
                      </a:lnTo>
                      <a:lnTo>
                        <a:pt x="22" y="16"/>
                      </a:lnTo>
                      <a:lnTo>
                        <a:pt x="23" y="14"/>
                      </a:lnTo>
                      <a:lnTo>
                        <a:pt x="24" y="12"/>
                      </a:lnTo>
                      <a:lnTo>
                        <a:pt x="24" y="11"/>
                      </a:lnTo>
                      <a:lnTo>
                        <a:pt x="23" y="9"/>
                      </a:lnTo>
                      <a:lnTo>
                        <a:pt x="22" y="8"/>
                      </a:lnTo>
                      <a:lnTo>
                        <a:pt x="20" y="7"/>
                      </a:lnTo>
                      <a:close/>
                      <a:moveTo>
                        <a:pt x="19" y="0"/>
                      </a:moveTo>
                      <a:lnTo>
                        <a:pt x="22" y="1"/>
                      </a:lnTo>
                      <a:lnTo>
                        <a:pt x="25" y="2"/>
                      </a:lnTo>
                      <a:lnTo>
                        <a:pt x="27" y="4"/>
                      </a:lnTo>
                      <a:lnTo>
                        <a:pt x="29" y="6"/>
                      </a:lnTo>
                      <a:lnTo>
                        <a:pt x="30" y="9"/>
                      </a:lnTo>
                      <a:lnTo>
                        <a:pt x="30" y="12"/>
                      </a:lnTo>
                      <a:lnTo>
                        <a:pt x="30" y="15"/>
                      </a:lnTo>
                      <a:lnTo>
                        <a:pt x="29" y="18"/>
                      </a:lnTo>
                      <a:lnTo>
                        <a:pt x="27" y="20"/>
                      </a:lnTo>
                      <a:lnTo>
                        <a:pt x="25" y="22"/>
                      </a:lnTo>
                      <a:lnTo>
                        <a:pt x="22" y="23"/>
                      </a:lnTo>
                      <a:lnTo>
                        <a:pt x="4" y="35"/>
                      </a:lnTo>
                      <a:lnTo>
                        <a:pt x="0" y="30"/>
                      </a:lnTo>
                      <a:lnTo>
                        <a:pt x="12" y="21"/>
                      </a:lnTo>
                      <a:lnTo>
                        <a:pt x="10" y="20"/>
                      </a:lnTo>
                      <a:lnTo>
                        <a:pt x="8" y="17"/>
                      </a:lnTo>
                      <a:lnTo>
                        <a:pt x="7" y="15"/>
                      </a:lnTo>
                      <a:lnTo>
                        <a:pt x="7" y="10"/>
                      </a:lnTo>
                      <a:lnTo>
                        <a:pt x="8" y="6"/>
                      </a:lnTo>
                      <a:lnTo>
                        <a:pt x="10" y="4"/>
                      </a:lnTo>
                      <a:lnTo>
                        <a:pt x="13" y="2"/>
                      </a:lnTo>
                      <a:lnTo>
                        <a:pt x="16" y="1"/>
                      </a:lnTo>
                      <a:lnTo>
                        <a:pt x="19"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11" name="Freeform 137"/>
                <p:cNvSpPr/>
                <p:nvPr/>
              </p:nvSpPr>
              <p:spPr bwMode="auto">
                <a:xfrm>
                  <a:off x="4624" y="2482"/>
                  <a:ext cx="57" cy="84"/>
                </a:xfrm>
                <a:custGeom>
                  <a:avLst/>
                  <a:gdLst>
                    <a:gd name="T0" fmla="*/ 0 w 57"/>
                    <a:gd name="T1" fmla="*/ 0 h 84"/>
                    <a:gd name="T2" fmla="*/ 57 w 57"/>
                    <a:gd name="T3" fmla="*/ 34 h 84"/>
                    <a:gd name="T4" fmla="*/ 26 w 57"/>
                    <a:gd name="T5" fmla="*/ 84 h 84"/>
                    <a:gd name="T6" fmla="*/ 17 w 57"/>
                    <a:gd name="T7" fmla="*/ 59 h 84"/>
                    <a:gd name="T8" fmla="*/ 18 w 57"/>
                    <a:gd name="T9" fmla="*/ 59 h 84"/>
                    <a:gd name="T10" fmla="*/ 23 w 57"/>
                    <a:gd name="T11" fmla="*/ 52 h 84"/>
                    <a:gd name="T12" fmla="*/ 14 w 57"/>
                    <a:gd name="T13" fmla="*/ 48 h 84"/>
                    <a:gd name="T14" fmla="*/ 11 w 57"/>
                    <a:gd name="T15" fmla="*/ 36 h 84"/>
                    <a:gd name="T16" fmla="*/ 27 w 57"/>
                    <a:gd name="T17" fmla="*/ 45 h 84"/>
                    <a:gd name="T18" fmla="*/ 31 w 57"/>
                    <a:gd name="T19" fmla="*/ 39 h 84"/>
                    <a:gd name="T20" fmla="*/ 8 w 57"/>
                    <a:gd name="T21" fmla="*/ 26 h 84"/>
                    <a:gd name="T22" fmla="*/ 0 w 57"/>
                    <a:gd name="T23"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84">
                      <a:moveTo>
                        <a:pt x="0" y="0"/>
                      </a:moveTo>
                      <a:lnTo>
                        <a:pt x="57" y="34"/>
                      </a:lnTo>
                      <a:lnTo>
                        <a:pt x="26" y="84"/>
                      </a:lnTo>
                      <a:lnTo>
                        <a:pt x="17" y="59"/>
                      </a:lnTo>
                      <a:lnTo>
                        <a:pt x="18" y="59"/>
                      </a:lnTo>
                      <a:lnTo>
                        <a:pt x="23" y="52"/>
                      </a:lnTo>
                      <a:lnTo>
                        <a:pt x="14" y="48"/>
                      </a:lnTo>
                      <a:lnTo>
                        <a:pt x="11" y="36"/>
                      </a:lnTo>
                      <a:lnTo>
                        <a:pt x="27" y="45"/>
                      </a:lnTo>
                      <a:lnTo>
                        <a:pt x="31" y="39"/>
                      </a:lnTo>
                      <a:lnTo>
                        <a:pt x="8" y="26"/>
                      </a:lnTo>
                      <a:lnTo>
                        <a:pt x="0" y="0"/>
                      </a:lnTo>
                      <a:close/>
                    </a:path>
                  </a:pathLst>
                </a:custGeom>
                <a:solidFill>
                  <a:srgbClr val="134A35"/>
                </a:solidFill>
                <a:ln w="0">
                  <a:solidFill>
                    <a:srgbClr val="134A3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12" name="Freeform 138"/>
                <p:cNvSpPr/>
                <p:nvPr/>
              </p:nvSpPr>
              <p:spPr bwMode="auto">
                <a:xfrm>
                  <a:off x="4632" y="2508"/>
                  <a:ext cx="23" cy="19"/>
                </a:xfrm>
                <a:custGeom>
                  <a:avLst/>
                  <a:gdLst>
                    <a:gd name="T0" fmla="*/ 0 w 23"/>
                    <a:gd name="T1" fmla="*/ 0 h 19"/>
                    <a:gd name="T2" fmla="*/ 23 w 23"/>
                    <a:gd name="T3" fmla="*/ 13 h 19"/>
                    <a:gd name="T4" fmla="*/ 19 w 23"/>
                    <a:gd name="T5" fmla="*/ 19 h 19"/>
                    <a:gd name="T6" fmla="*/ 3 w 23"/>
                    <a:gd name="T7" fmla="*/ 10 h 19"/>
                    <a:gd name="T8" fmla="*/ 0 w 23"/>
                    <a:gd name="T9" fmla="*/ 0 h 19"/>
                  </a:gdLst>
                  <a:ahLst/>
                  <a:cxnLst>
                    <a:cxn ang="0">
                      <a:pos x="T0" y="T1"/>
                    </a:cxn>
                    <a:cxn ang="0">
                      <a:pos x="T2" y="T3"/>
                    </a:cxn>
                    <a:cxn ang="0">
                      <a:pos x="T4" y="T5"/>
                    </a:cxn>
                    <a:cxn ang="0">
                      <a:pos x="T6" y="T7"/>
                    </a:cxn>
                    <a:cxn ang="0">
                      <a:pos x="T8" y="T9"/>
                    </a:cxn>
                  </a:cxnLst>
                  <a:rect l="0" t="0" r="r" b="b"/>
                  <a:pathLst>
                    <a:path w="23" h="19">
                      <a:moveTo>
                        <a:pt x="0" y="0"/>
                      </a:moveTo>
                      <a:lnTo>
                        <a:pt x="23" y="13"/>
                      </a:lnTo>
                      <a:lnTo>
                        <a:pt x="19" y="19"/>
                      </a:lnTo>
                      <a:lnTo>
                        <a:pt x="3" y="10"/>
                      </a:lnTo>
                      <a:lnTo>
                        <a:pt x="0" y="0"/>
                      </a:lnTo>
                      <a:close/>
                    </a:path>
                  </a:pathLst>
                </a:custGeom>
                <a:solidFill>
                  <a:srgbClr val="CCD9D6"/>
                </a:solidFill>
                <a:ln w="0">
                  <a:solidFill>
                    <a:srgbClr val="CCD9D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13" name="Freeform 139"/>
                <p:cNvSpPr/>
                <p:nvPr/>
              </p:nvSpPr>
              <p:spPr bwMode="auto">
                <a:xfrm>
                  <a:off x="4638" y="2530"/>
                  <a:ext cx="9" cy="11"/>
                </a:xfrm>
                <a:custGeom>
                  <a:avLst/>
                  <a:gdLst>
                    <a:gd name="T0" fmla="*/ 0 w 9"/>
                    <a:gd name="T1" fmla="*/ 0 h 11"/>
                    <a:gd name="T2" fmla="*/ 9 w 9"/>
                    <a:gd name="T3" fmla="*/ 4 h 11"/>
                    <a:gd name="T4" fmla="*/ 4 w 9"/>
                    <a:gd name="T5" fmla="*/ 11 h 11"/>
                    <a:gd name="T6" fmla="*/ 3 w 9"/>
                    <a:gd name="T7" fmla="*/ 11 h 11"/>
                    <a:gd name="T8" fmla="*/ 0 w 9"/>
                    <a:gd name="T9" fmla="*/ 0 h 11"/>
                  </a:gdLst>
                  <a:ahLst/>
                  <a:cxnLst>
                    <a:cxn ang="0">
                      <a:pos x="T0" y="T1"/>
                    </a:cxn>
                    <a:cxn ang="0">
                      <a:pos x="T2" y="T3"/>
                    </a:cxn>
                    <a:cxn ang="0">
                      <a:pos x="T4" y="T5"/>
                    </a:cxn>
                    <a:cxn ang="0">
                      <a:pos x="T6" y="T7"/>
                    </a:cxn>
                    <a:cxn ang="0">
                      <a:pos x="T8" y="T9"/>
                    </a:cxn>
                  </a:cxnLst>
                  <a:rect l="0" t="0" r="r" b="b"/>
                  <a:pathLst>
                    <a:path w="9" h="11">
                      <a:moveTo>
                        <a:pt x="0" y="0"/>
                      </a:moveTo>
                      <a:lnTo>
                        <a:pt x="9" y="4"/>
                      </a:lnTo>
                      <a:lnTo>
                        <a:pt x="4" y="11"/>
                      </a:lnTo>
                      <a:lnTo>
                        <a:pt x="3" y="11"/>
                      </a:lnTo>
                      <a:lnTo>
                        <a:pt x="0" y="0"/>
                      </a:lnTo>
                      <a:close/>
                    </a:path>
                  </a:pathLst>
                </a:custGeom>
                <a:solidFill>
                  <a:srgbClr val="CCD9D6"/>
                </a:solidFill>
                <a:ln w="0">
                  <a:solidFill>
                    <a:srgbClr val="CCD9D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14" name="Freeform 140"/>
                <p:cNvSpPr/>
                <p:nvPr/>
              </p:nvSpPr>
              <p:spPr bwMode="auto">
                <a:xfrm>
                  <a:off x="4588" y="2369"/>
                  <a:ext cx="55" cy="85"/>
                </a:xfrm>
                <a:custGeom>
                  <a:avLst/>
                  <a:gdLst>
                    <a:gd name="T0" fmla="*/ 0 w 55"/>
                    <a:gd name="T1" fmla="*/ 0 h 85"/>
                    <a:gd name="T2" fmla="*/ 55 w 55"/>
                    <a:gd name="T3" fmla="*/ 34 h 85"/>
                    <a:gd name="T4" fmla="*/ 24 w 55"/>
                    <a:gd name="T5" fmla="*/ 85 h 85"/>
                    <a:gd name="T6" fmla="*/ 15 w 55"/>
                    <a:gd name="T7" fmla="*/ 52 h 85"/>
                    <a:gd name="T8" fmla="*/ 28 w 55"/>
                    <a:gd name="T9" fmla="*/ 30 h 85"/>
                    <a:gd name="T10" fmla="*/ 19 w 55"/>
                    <a:gd name="T11" fmla="*/ 25 h 85"/>
                    <a:gd name="T12" fmla="*/ 12 w 55"/>
                    <a:gd name="T13" fmla="*/ 28 h 85"/>
                    <a:gd name="T14" fmla="*/ 18 w 55"/>
                    <a:gd name="T15" fmla="*/ 32 h 85"/>
                    <a:gd name="T16" fmla="*/ 12 w 55"/>
                    <a:gd name="T17" fmla="*/ 43 h 85"/>
                    <a:gd name="T18" fmla="*/ 0 w 5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85">
                      <a:moveTo>
                        <a:pt x="0" y="0"/>
                      </a:moveTo>
                      <a:lnTo>
                        <a:pt x="55" y="34"/>
                      </a:lnTo>
                      <a:lnTo>
                        <a:pt x="24" y="85"/>
                      </a:lnTo>
                      <a:lnTo>
                        <a:pt x="15" y="52"/>
                      </a:lnTo>
                      <a:lnTo>
                        <a:pt x="28" y="30"/>
                      </a:lnTo>
                      <a:lnTo>
                        <a:pt x="19" y="25"/>
                      </a:lnTo>
                      <a:lnTo>
                        <a:pt x="12" y="28"/>
                      </a:lnTo>
                      <a:lnTo>
                        <a:pt x="18" y="32"/>
                      </a:lnTo>
                      <a:lnTo>
                        <a:pt x="12" y="43"/>
                      </a:lnTo>
                      <a:lnTo>
                        <a:pt x="0" y="0"/>
                      </a:lnTo>
                      <a:close/>
                    </a:path>
                  </a:pathLst>
                </a:custGeom>
                <a:solidFill>
                  <a:srgbClr val="134A35"/>
                </a:solidFill>
                <a:ln w="0">
                  <a:solidFill>
                    <a:srgbClr val="134A3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15" name="Freeform 141"/>
                <p:cNvSpPr/>
                <p:nvPr/>
              </p:nvSpPr>
              <p:spPr bwMode="auto">
                <a:xfrm>
                  <a:off x="4600" y="2394"/>
                  <a:ext cx="16" cy="27"/>
                </a:xfrm>
                <a:custGeom>
                  <a:avLst/>
                  <a:gdLst>
                    <a:gd name="T0" fmla="*/ 7 w 16"/>
                    <a:gd name="T1" fmla="*/ 0 h 27"/>
                    <a:gd name="T2" fmla="*/ 16 w 16"/>
                    <a:gd name="T3" fmla="*/ 5 h 27"/>
                    <a:gd name="T4" fmla="*/ 3 w 16"/>
                    <a:gd name="T5" fmla="*/ 27 h 27"/>
                    <a:gd name="T6" fmla="*/ 0 w 16"/>
                    <a:gd name="T7" fmla="*/ 18 h 27"/>
                    <a:gd name="T8" fmla="*/ 6 w 16"/>
                    <a:gd name="T9" fmla="*/ 7 h 27"/>
                    <a:gd name="T10" fmla="*/ 0 w 16"/>
                    <a:gd name="T11" fmla="*/ 3 h 27"/>
                    <a:gd name="T12" fmla="*/ 7 w 16"/>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16" h="27">
                      <a:moveTo>
                        <a:pt x="7" y="0"/>
                      </a:moveTo>
                      <a:lnTo>
                        <a:pt x="16" y="5"/>
                      </a:lnTo>
                      <a:lnTo>
                        <a:pt x="3" y="27"/>
                      </a:lnTo>
                      <a:lnTo>
                        <a:pt x="0" y="18"/>
                      </a:lnTo>
                      <a:lnTo>
                        <a:pt x="6" y="7"/>
                      </a:lnTo>
                      <a:lnTo>
                        <a:pt x="0" y="3"/>
                      </a:lnTo>
                      <a:lnTo>
                        <a:pt x="7" y="0"/>
                      </a:lnTo>
                      <a:close/>
                    </a:path>
                  </a:pathLst>
                </a:custGeom>
                <a:solidFill>
                  <a:srgbClr val="CCD9D6"/>
                </a:solidFill>
                <a:ln w="0">
                  <a:solidFill>
                    <a:srgbClr val="CCD9D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16" name="Freeform 142"/>
                <p:cNvSpPr>
                  <a:spLocks noEditPoints="1"/>
                </p:cNvSpPr>
                <p:nvPr/>
              </p:nvSpPr>
              <p:spPr bwMode="auto">
                <a:xfrm>
                  <a:off x="4664" y="2416"/>
                  <a:ext cx="57" cy="84"/>
                </a:xfrm>
                <a:custGeom>
                  <a:avLst/>
                  <a:gdLst>
                    <a:gd name="T0" fmla="*/ 18 w 57"/>
                    <a:gd name="T1" fmla="*/ 31 h 84"/>
                    <a:gd name="T2" fmla="*/ 20 w 57"/>
                    <a:gd name="T3" fmla="*/ 32 h 84"/>
                    <a:gd name="T4" fmla="*/ 22 w 57"/>
                    <a:gd name="T5" fmla="*/ 34 h 84"/>
                    <a:gd name="T6" fmla="*/ 22 w 57"/>
                    <a:gd name="T7" fmla="*/ 35 h 84"/>
                    <a:gd name="T8" fmla="*/ 23 w 57"/>
                    <a:gd name="T9" fmla="*/ 37 h 84"/>
                    <a:gd name="T10" fmla="*/ 22 w 57"/>
                    <a:gd name="T11" fmla="*/ 39 h 84"/>
                    <a:gd name="T12" fmla="*/ 20 w 57"/>
                    <a:gd name="T13" fmla="*/ 41 h 84"/>
                    <a:gd name="T14" fmla="*/ 18 w 57"/>
                    <a:gd name="T15" fmla="*/ 42 h 84"/>
                    <a:gd name="T16" fmla="*/ 16 w 57"/>
                    <a:gd name="T17" fmla="*/ 43 h 84"/>
                    <a:gd name="T18" fmla="*/ 14 w 57"/>
                    <a:gd name="T19" fmla="*/ 44 h 84"/>
                    <a:gd name="T20" fmla="*/ 10 w 57"/>
                    <a:gd name="T21" fmla="*/ 34 h 84"/>
                    <a:gd name="T22" fmla="*/ 11 w 57"/>
                    <a:gd name="T23" fmla="*/ 35 h 84"/>
                    <a:gd name="T24" fmla="*/ 14 w 57"/>
                    <a:gd name="T25" fmla="*/ 33 h 84"/>
                    <a:gd name="T26" fmla="*/ 16 w 57"/>
                    <a:gd name="T27" fmla="*/ 32 h 84"/>
                    <a:gd name="T28" fmla="*/ 18 w 57"/>
                    <a:gd name="T29" fmla="*/ 31 h 84"/>
                    <a:gd name="T30" fmla="*/ 0 w 57"/>
                    <a:gd name="T31" fmla="*/ 0 h 84"/>
                    <a:gd name="T32" fmla="*/ 57 w 57"/>
                    <a:gd name="T33" fmla="*/ 35 h 84"/>
                    <a:gd name="T34" fmla="*/ 26 w 57"/>
                    <a:gd name="T35" fmla="*/ 84 h 84"/>
                    <a:gd name="T36" fmla="*/ 16 w 57"/>
                    <a:gd name="T37" fmla="*/ 50 h 84"/>
                    <a:gd name="T38" fmla="*/ 20 w 57"/>
                    <a:gd name="T39" fmla="*/ 49 h 84"/>
                    <a:gd name="T40" fmla="*/ 23 w 57"/>
                    <a:gd name="T41" fmla="*/ 47 h 84"/>
                    <a:gd name="T42" fmla="*/ 26 w 57"/>
                    <a:gd name="T43" fmla="*/ 45 h 84"/>
                    <a:gd name="T44" fmla="*/ 28 w 57"/>
                    <a:gd name="T45" fmla="*/ 42 h 84"/>
                    <a:gd name="T46" fmla="*/ 29 w 57"/>
                    <a:gd name="T47" fmla="*/ 40 h 84"/>
                    <a:gd name="T48" fmla="*/ 29 w 57"/>
                    <a:gd name="T49" fmla="*/ 37 h 84"/>
                    <a:gd name="T50" fmla="*/ 29 w 57"/>
                    <a:gd name="T51" fmla="*/ 34 h 84"/>
                    <a:gd name="T52" fmla="*/ 28 w 57"/>
                    <a:gd name="T53" fmla="*/ 31 h 84"/>
                    <a:gd name="T54" fmla="*/ 26 w 57"/>
                    <a:gd name="T55" fmla="*/ 29 h 84"/>
                    <a:gd name="T56" fmla="*/ 24 w 57"/>
                    <a:gd name="T57" fmla="*/ 26 h 84"/>
                    <a:gd name="T58" fmla="*/ 21 w 57"/>
                    <a:gd name="T59" fmla="*/ 24 h 84"/>
                    <a:gd name="T60" fmla="*/ 17 w 57"/>
                    <a:gd name="T61" fmla="*/ 24 h 84"/>
                    <a:gd name="T62" fmla="*/ 15 w 57"/>
                    <a:gd name="T63" fmla="*/ 24 h 84"/>
                    <a:gd name="T64" fmla="*/ 11 w 57"/>
                    <a:gd name="T65" fmla="*/ 25 h 84"/>
                    <a:gd name="T66" fmla="*/ 8 w 57"/>
                    <a:gd name="T67" fmla="*/ 28 h 84"/>
                    <a:gd name="T68" fmla="*/ 0 w 57"/>
                    <a:gd name="T6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84">
                      <a:moveTo>
                        <a:pt x="18" y="31"/>
                      </a:moveTo>
                      <a:lnTo>
                        <a:pt x="20" y="32"/>
                      </a:lnTo>
                      <a:lnTo>
                        <a:pt x="22" y="34"/>
                      </a:lnTo>
                      <a:lnTo>
                        <a:pt x="22" y="35"/>
                      </a:lnTo>
                      <a:lnTo>
                        <a:pt x="23" y="37"/>
                      </a:lnTo>
                      <a:lnTo>
                        <a:pt x="22" y="39"/>
                      </a:lnTo>
                      <a:lnTo>
                        <a:pt x="20" y="41"/>
                      </a:lnTo>
                      <a:lnTo>
                        <a:pt x="18" y="42"/>
                      </a:lnTo>
                      <a:lnTo>
                        <a:pt x="16" y="43"/>
                      </a:lnTo>
                      <a:lnTo>
                        <a:pt x="14" y="44"/>
                      </a:lnTo>
                      <a:lnTo>
                        <a:pt x="10" y="34"/>
                      </a:lnTo>
                      <a:lnTo>
                        <a:pt x="11" y="35"/>
                      </a:lnTo>
                      <a:lnTo>
                        <a:pt x="14" y="33"/>
                      </a:lnTo>
                      <a:lnTo>
                        <a:pt x="16" y="32"/>
                      </a:lnTo>
                      <a:lnTo>
                        <a:pt x="18" y="31"/>
                      </a:lnTo>
                      <a:close/>
                      <a:moveTo>
                        <a:pt x="0" y="0"/>
                      </a:moveTo>
                      <a:lnTo>
                        <a:pt x="57" y="35"/>
                      </a:lnTo>
                      <a:lnTo>
                        <a:pt x="26" y="84"/>
                      </a:lnTo>
                      <a:lnTo>
                        <a:pt x="16" y="50"/>
                      </a:lnTo>
                      <a:lnTo>
                        <a:pt x="20" y="49"/>
                      </a:lnTo>
                      <a:lnTo>
                        <a:pt x="23" y="47"/>
                      </a:lnTo>
                      <a:lnTo>
                        <a:pt x="26" y="45"/>
                      </a:lnTo>
                      <a:lnTo>
                        <a:pt x="28" y="42"/>
                      </a:lnTo>
                      <a:lnTo>
                        <a:pt x="29" y="40"/>
                      </a:lnTo>
                      <a:lnTo>
                        <a:pt x="29" y="37"/>
                      </a:lnTo>
                      <a:lnTo>
                        <a:pt x="29" y="34"/>
                      </a:lnTo>
                      <a:lnTo>
                        <a:pt x="28" y="31"/>
                      </a:lnTo>
                      <a:lnTo>
                        <a:pt x="26" y="29"/>
                      </a:lnTo>
                      <a:lnTo>
                        <a:pt x="24" y="26"/>
                      </a:lnTo>
                      <a:lnTo>
                        <a:pt x="21" y="24"/>
                      </a:lnTo>
                      <a:lnTo>
                        <a:pt x="17" y="24"/>
                      </a:lnTo>
                      <a:lnTo>
                        <a:pt x="15" y="24"/>
                      </a:lnTo>
                      <a:lnTo>
                        <a:pt x="11" y="25"/>
                      </a:lnTo>
                      <a:lnTo>
                        <a:pt x="8" y="28"/>
                      </a:lnTo>
                      <a:lnTo>
                        <a:pt x="0" y="0"/>
                      </a:lnTo>
                      <a:close/>
                    </a:path>
                  </a:pathLst>
                </a:custGeom>
                <a:solidFill>
                  <a:srgbClr val="134A35"/>
                </a:solidFill>
                <a:ln w="0">
                  <a:solidFill>
                    <a:srgbClr val="134A3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17" name="Freeform 143"/>
                <p:cNvSpPr/>
                <p:nvPr/>
              </p:nvSpPr>
              <p:spPr bwMode="auto">
                <a:xfrm>
                  <a:off x="4672" y="2440"/>
                  <a:ext cx="21" cy="26"/>
                </a:xfrm>
                <a:custGeom>
                  <a:avLst/>
                  <a:gdLst>
                    <a:gd name="T0" fmla="*/ 9 w 21"/>
                    <a:gd name="T1" fmla="*/ 0 h 26"/>
                    <a:gd name="T2" fmla="*/ 13 w 21"/>
                    <a:gd name="T3" fmla="*/ 0 h 26"/>
                    <a:gd name="T4" fmla="*/ 16 w 21"/>
                    <a:gd name="T5" fmla="*/ 2 h 26"/>
                    <a:gd name="T6" fmla="*/ 18 w 21"/>
                    <a:gd name="T7" fmla="*/ 5 h 26"/>
                    <a:gd name="T8" fmla="*/ 20 w 21"/>
                    <a:gd name="T9" fmla="*/ 7 h 26"/>
                    <a:gd name="T10" fmla="*/ 21 w 21"/>
                    <a:gd name="T11" fmla="*/ 10 h 26"/>
                    <a:gd name="T12" fmla="*/ 21 w 21"/>
                    <a:gd name="T13" fmla="*/ 13 h 26"/>
                    <a:gd name="T14" fmla="*/ 21 w 21"/>
                    <a:gd name="T15" fmla="*/ 16 h 26"/>
                    <a:gd name="T16" fmla="*/ 20 w 21"/>
                    <a:gd name="T17" fmla="*/ 18 h 26"/>
                    <a:gd name="T18" fmla="*/ 18 w 21"/>
                    <a:gd name="T19" fmla="*/ 21 h 26"/>
                    <a:gd name="T20" fmla="*/ 15 w 21"/>
                    <a:gd name="T21" fmla="*/ 23 h 26"/>
                    <a:gd name="T22" fmla="*/ 12 w 21"/>
                    <a:gd name="T23" fmla="*/ 25 h 26"/>
                    <a:gd name="T24" fmla="*/ 8 w 21"/>
                    <a:gd name="T25" fmla="*/ 26 h 26"/>
                    <a:gd name="T26" fmla="*/ 6 w 21"/>
                    <a:gd name="T27" fmla="*/ 20 h 26"/>
                    <a:gd name="T28" fmla="*/ 8 w 21"/>
                    <a:gd name="T29" fmla="*/ 19 h 26"/>
                    <a:gd name="T30" fmla="*/ 10 w 21"/>
                    <a:gd name="T31" fmla="*/ 18 h 26"/>
                    <a:gd name="T32" fmla="*/ 12 w 21"/>
                    <a:gd name="T33" fmla="*/ 17 h 26"/>
                    <a:gd name="T34" fmla="*/ 14 w 21"/>
                    <a:gd name="T35" fmla="*/ 15 h 26"/>
                    <a:gd name="T36" fmla="*/ 15 w 21"/>
                    <a:gd name="T37" fmla="*/ 13 h 26"/>
                    <a:gd name="T38" fmla="*/ 14 w 21"/>
                    <a:gd name="T39" fmla="*/ 11 h 26"/>
                    <a:gd name="T40" fmla="*/ 14 w 21"/>
                    <a:gd name="T41" fmla="*/ 10 h 26"/>
                    <a:gd name="T42" fmla="*/ 12 w 21"/>
                    <a:gd name="T43" fmla="*/ 8 h 26"/>
                    <a:gd name="T44" fmla="*/ 10 w 21"/>
                    <a:gd name="T45" fmla="*/ 7 h 26"/>
                    <a:gd name="T46" fmla="*/ 8 w 21"/>
                    <a:gd name="T47" fmla="*/ 8 h 26"/>
                    <a:gd name="T48" fmla="*/ 6 w 21"/>
                    <a:gd name="T49" fmla="*/ 9 h 26"/>
                    <a:gd name="T50" fmla="*/ 3 w 21"/>
                    <a:gd name="T51" fmla="*/ 11 h 26"/>
                    <a:gd name="T52" fmla="*/ 2 w 21"/>
                    <a:gd name="T53" fmla="*/ 10 h 26"/>
                    <a:gd name="T54" fmla="*/ 0 w 21"/>
                    <a:gd name="T55" fmla="*/ 4 h 26"/>
                    <a:gd name="T56" fmla="*/ 3 w 21"/>
                    <a:gd name="T57" fmla="*/ 1 h 26"/>
                    <a:gd name="T58" fmla="*/ 7 w 21"/>
                    <a:gd name="T59" fmla="*/ 0 h 26"/>
                    <a:gd name="T60" fmla="*/ 9 w 21"/>
                    <a:gd name="T6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 h="26">
                      <a:moveTo>
                        <a:pt x="9" y="0"/>
                      </a:moveTo>
                      <a:lnTo>
                        <a:pt x="13" y="0"/>
                      </a:lnTo>
                      <a:lnTo>
                        <a:pt x="16" y="2"/>
                      </a:lnTo>
                      <a:lnTo>
                        <a:pt x="18" y="5"/>
                      </a:lnTo>
                      <a:lnTo>
                        <a:pt x="20" y="7"/>
                      </a:lnTo>
                      <a:lnTo>
                        <a:pt x="21" y="10"/>
                      </a:lnTo>
                      <a:lnTo>
                        <a:pt x="21" y="13"/>
                      </a:lnTo>
                      <a:lnTo>
                        <a:pt x="21" y="16"/>
                      </a:lnTo>
                      <a:lnTo>
                        <a:pt x="20" y="18"/>
                      </a:lnTo>
                      <a:lnTo>
                        <a:pt x="18" y="21"/>
                      </a:lnTo>
                      <a:lnTo>
                        <a:pt x="15" y="23"/>
                      </a:lnTo>
                      <a:lnTo>
                        <a:pt x="12" y="25"/>
                      </a:lnTo>
                      <a:lnTo>
                        <a:pt x="8" y="26"/>
                      </a:lnTo>
                      <a:lnTo>
                        <a:pt x="6" y="20"/>
                      </a:lnTo>
                      <a:lnTo>
                        <a:pt x="8" y="19"/>
                      </a:lnTo>
                      <a:lnTo>
                        <a:pt x="10" y="18"/>
                      </a:lnTo>
                      <a:lnTo>
                        <a:pt x="12" y="17"/>
                      </a:lnTo>
                      <a:lnTo>
                        <a:pt x="14" y="15"/>
                      </a:lnTo>
                      <a:lnTo>
                        <a:pt x="15" y="13"/>
                      </a:lnTo>
                      <a:lnTo>
                        <a:pt x="14" y="11"/>
                      </a:lnTo>
                      <a:lnTo>
                        <a:pt x="14" y="10"/>
                      </a:lnTo>
                      <a:lnTo>
                        <a:pt x="12" y="8"/>
                      </a:lnTo>
                      <a:lnTo>
                        <a:pt x="10" y="7"/>
                      </a:lnTo>
                      <a:lnTo>
                        <a:pt x="8" y="8"/>
                      </a:lnTo>
                      <a:lnTo>
                        <a:pt x="6" y="9"/>
                      </a:lnTo>
                      <a:lnTo>
                        <a:pt x="3" y="11"/>
                      </a:lnTo>
                      <a:lnTo>
                        <a:pt x="2" y="10"/>
                      </a:lnTo>
                      <a:lnTo>
                        <a:pt x="0" y="4"/>
                      </a:lnTo>
                      <a:lnTo>
                        <a:pt x="3" y="1"/>
                      </a:lnTo>
                      <a:lnTo>
                        <a:pt x="7" y="0"/>
                      </a:lnTo>
                      <a:lnTo>
                        <a:pt x="9" y="0"/>
                      </a:lnTo>
                      <a:close/>
                    </a:path>
                  </a:pathLst>
                </a:custGeom>
                <a:solidFill>
                  <a:srgbClr val="CCD9D6"/>
                </a:solidFill>
                <a:ln w="0">
                  <a:solidFill>
                    <a:srgbClr val="CCD9D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18" name="Freeform 144"/>
                <p:cNvSpPr/>
                <p:nvPr/>
              </p:nvSpPr>
              <p:spPr bwMode="auto">
                <a:xfrm>
                  <a:off x="4653" y="2338"/>
                  <a:ext cx="31" cy="50"/>
                </a:xfrm>
                <a:custGeom>
                  <a:avLst/>
                  <a:gdLst>
                    <a:gd name="T0" fmla="*/ 31 w 31"/>
                    <a:gd name="T1" fmla="*/ 0 h 50"/>
                    <a:gd name="T2" fmla="*/ 31 w 31"/>
                    <a:gd name="T3" fmla="*/ 0 h 50"/>
                    <a:gd name="T4" fmla="*/ 0 w 31"/>
                    <a:gd name="T5" fmla="*/ 50 h 50"/>
                    <a:gd name="T6" fmla="*/ 0 w 31"/>
                    <a:gd name="T7" fmla="*/ 50 h 50"/>
                    <a:gd name="T8" fmla="*/ 0 w 31"/>
                    <a:gd name="T9" fmla="*/ 50 h 50"/>
                    <a:gd name="T10" fmla="*/ 31 w 31"/>
                    <a:gd name="T11" fmla="*/ 0 h 50"/>
                  </a:gdLst>
                  <a:ahLst/>
                  <a:cxnLst>
                    <a:cxn ang="0">
                      <a:pos x="T0" y="T1"/>
                    </a:cxn>
                    <a:cxn ang="0">
                      <a:pos x="T2" y="T3"/>
                    </a:cxn>
                    <a:cxn ang="0">
                      <a:pos x="T4" y="T5"/>
                    </a:cxn>
                    <a:cxn ang="0">
                      <a:pos x="T6" y="T7"/>
                    </a:cxn>
                    <a:cxn ang="0">
                      <a:pos x="T8" y="T9"/>
                    </a:cxn>
                    <a:cxn ang="0">
                      <a:pos x="T10" y="T11"/>
                    </a:cxn>
                  </a:cxnLst>
                  <a:rect l="0" t="0" r="r" b="b"/>
                  <a:pathLst>
                    <a:path w="31" h="50">
                      <a:moveTo>
                        <a:pt x="31" y="0"/>
                      </a:moveTo>
                      <a:lnTo>
                        <a:pt x="31" y="0"/>
                      </a:lnTo>
                      <a:lnTo>
                        <a:pt x="0" y="50"/>
                      </a:lnTo>
                      <a:lnTo>
                        <a:pt x="0" y="50"/>
                      </a:lnTo>
                      <a:lnTo>
                        <a:pt x="0" y="50"/>
                      </a:lnTo>
                      <a:lnTo>
                        <a:pt x="31" y="0"/>
                      </a:lnTo>
                      <a:close/>
                    </a:path>
                  </a:pathLst>
                </a:custGeom>
                <a:solidFill>
                  <a:srgbClr val="001106"/>
                </a:solidFill>
                <a:ln w="0">
                  <a:solidFill>
                    <a:srgbClr val="00110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19" name="Freeform 145"/>
                <p:cNvSpPr>
                  <a:spLocks noEditPoints="1"/>
                </p:cNvSpPr>
                <p:nvPr/>
              </p:nvSpPr>
              <p:spPr bwMode="auto">
                <a:xfrm>
                  <a:off x="4627" y="2303"/>
                  <a:ext cx="57" cy="85"/>
                </a:xfrm>
                <a:custGeom>
                  <a:avLst/>
                  <a:gdLst>
                    <a:gd name="T0" fmla="*/ 20 w 57"/>
                    <a:gd name="T1" fmla="*/ 37 h 85"/>
                    <a:gd name="T2" fmla="*/ 14 w 57"/>
                    <a:gd name="T3" fmla="*/ 47 h 85"/>
                    <a:gd name="T4" fmla="*/ 12 w 57"/>
                    <a:gd name="T5" fmla="*/ 40 h 85"/>
                    <a:gd name="T6" fmla="*/ 20 w 57"/>
                    <a:gd name="T7" fmla="*/ 37 h 85"/>
                    <a:gd name="T8" fmla="*/ 0 w 57"/>
                    <a:gd name="T9" fmla="*/ 0 h 85"/>
                    <a:gd name="T10" fmla="*/ 57 w 57"/>
                    <a:gd name="T11" fmla="*/ 35 h 85"/>
                    <a:gd name="T12" fmla="*/ 26 w 57"/>
                    <a:gd name="T13" fmla="*/ 85 h 85"/>
                    <a:gd name="T14" fmla="*/ 26 w 57"/>
                    <a:gd name="T15" fmla="*/ 85 h 85"/>
                    <a:gd name="T16" fmla="*/ 19 w 57"/>
                    <a:gd name="T17" fmla="*/ 59 h 85"/>
                    <a:gd name="T18" fmla="*/ 19 w 57"/>
                    <a:gd name="T19" fmla="*/ 59 h 85"/>
                    <a:gd name="T20" fmla="*/ 23 w 57"/>
                    <a:gd name="T21" fmla="*/ 54 h 85"/>
                    <a:gd name="T22" fmla="*/ 20 w 57"/>
                    <a:gd name="T23" fmla="*/ 52 h 85"/>
                    <a:gd name="T24" fmla="*/ 32 w 57"/>
                    <a:gd name="T25" fmla="*/ 31 h 85"/>
                    <a:gd name="T26" fmla="*/ 26 w 57"/>
                    <a:gd name="T27" fmla="*/ 28 h 85"/>
                    <a:gd name="T28" fmla="*/ 11 w 57"/>
                    <a:gd name="T29" fmla="*/ 34 h 85"/>
                    <a:gd name="T30" fmla="*/ 0 w 57"/>
                    <a:gd name="T3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 h="85">
                      <a:moveTo>
                        <a:pt x="20" y="37"/>
                      </a:moveTo>
                      <a:lnTo>
                        <a:pt x="14" y="47"/>
                      </a:lnTo>
                      <a:lnTo>
                        <a:pt x="12" y="40"/>
                      </a:lnTo>
                      <a:lnTo>
                        <a:pt x="20" y="37"/>
                      </a:lnTo>
                      <a:close/>
                      <a:moveTo>
                        <a:pt x="0" y="0"/>
                      </a:moveTo>
                      <a:lnTo>
                        <a:pt x="57" y="35"/>
                      </a:lnTo>
                      <a:lnTo>
                        <a:pt x="26" y="85"/>
                      </a:lnTo>
                      <a:lnTo>
                        <a:pt x="26" y="85"/>
                      </a:lnTo>
                      <a:lnTo>
                        <a:pt x="19" y="59"/>
                      </a:lnTo>
                      <a:lnTo>
                        <a:pt x="19" y="59"/>
                      </a:lnTo>
                      <a:lnTo>
                        <a:pt x="23" y="54"/>
                      </a:lnTo>
                      <a:lnTo>
                        <a:pt x="20" y="52"/>
                      </a:lnTo>
                      <a:lnTo>
                        <a:pt x="32" y="31"/>
                      </a:lnTo>
                      <a:lnTo>
                        <a:pt x="26" y="28"/>
                      </a:lnTo>
                      <a:lnTo>
                        <a:pt x="11" y="34"/>
                      </a:lnTo>
                      <a:lnTo>
                        <a:pt x="0" y="0"/>
                      </a:lnTo>
                      <a:close/>
                    </a:path>
                  </a:pathLst>
                </a:custGeom>
                <a:solidFill>
                  <a:srgbClr val="134A35"/>
                </a:solidFill>
                <a:ln w="0">
                  <a:solidFill>
                    <a:srgbClr val="134A3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20" name="Freeform 146"/>
                <p:cNvSpPr/>
                <p:nvPr/>
              </p:nvSpPr>
              <p:spPr bwMode="auto">
                <a:xfrm>
                  <a:off x="4638" y="2331"/>
                  <a:ext cx="21" cy="31"/>
                </a:xfrm>
                <a:custGeom>
                  <a:avLst/>
                  <a:gdLst>
                    <a:gd name="T0" fmla="*/ 15 w 21"/>
                    <a:gd name="T1" fmla="*/ 0 h 31"/>
                    <a:gd name="T2" fmla="*/ 21 w 21"/>
                    <a:gd name="T3" fmla="*/ 3 h 31"/>
                    <a:gd name="T4" fmla="*/ 9 w 21"/>
                    <a:gd name="T5" fmla="*/ 24 h 31"/>
                    <a:gd name="T6" fmla="*/ 12 w 21"/>
                    <a:gd name="T7" fmla="*/ 26 h 31"/>
                    <a:gd name="T8" fmla="*/ 8 w 21"/>
                    <a:gd name="T9" fmla="*/ 31 h 31"/>
                    <a:gd name="T10" fmla="*/ 8 w 21"/>
                    <a:gd name="T11" fmla="*/ 31 h 31"/>
                    <a:gd name="T12" fmla="*/ 3 w 21"/>
                    <a:gd name="T13" fmla="*/ 19 h 31"/>
                    <a:gd name="T14" fmla="*/ 9 w 21"/>
                    <a:gd name="T15" fmla="*/ 9 h 31"/>
                    <a:gd name="T16" fmla="*/ 1 w 21"/>
                    <a:gd name="T17" fmla="*/ 12 h 31"/>
                    <a:gd name="T18" fmla="*/ 0 w 21"/>
                    <a:gd name="T19" fmla="*/ 6 h 31"/>
                    <a:gd name="T20" fmla="*/ 15 w 21"/>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1">
                      <a:moveTo>
                        <a:pt x="15" y="0"/>
                      </a:moveTo>
                      <a:lnTo>
                        <a:pt x="21" y="3"/>
                      </a:lnTo>
                      <a:lnTo>
                        <a:pt x="9" y="24"/>
                      </a:lnTo>
                      <a:lnTo>
                        <a:pt x="12" y="26"/>
                      </a:lnTo>
                      <a:lnTo>
                        <a:pt x="8" y="31"/>
                      </a:lnTo>
                      <a:lnTo>
                        <a:pt x="8" y="31"/>
                      </a:lnTo>
                      <a:lnTo>
                        <a:pt x="3" y="19"/>
                      </a:lnTo>
                      <a:lnTo>
                        <a:pt x="9" y="9"/>
                      </a:lnTo>
                      <a:lnTo>
                        <a:pt x="1" y="12"/>
                      </a:lnTo>
                      <a:lnTo>
                        <a:pt x="0" y="6"/>
                      </a:lnTo>
                      <a:lnTo>
                        <a:pt x="15" y="0"/>
                      </a:lnTo>
                      <a:close/>
                    </a:path>
                  </a:pathLst>
                </a:custGeom>
                <a:solidFill>
                  <a:srgbClr val="CCD9D6"/>
                </a:solidFill>
                <a:ln w="0">
                  <a:solidFill>
                    <a:srgbClr val="CCD9D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21" name="Freeform 147"/>
                <p:cNvSpPr/>
                <p:nvPr/>
              </p:nvSpPr>
              <p:spPr bwMode="auto">
                <a:xfrm>
                  <a:off x="4730" y="2434"/>
                  <a:ext cx="0" cy="1"/>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solidFill>
                  <a:srgbClr val="001106"/>
                </a:solidFill>
                <a:ln w="0">
                  <a:solidFill>
                    <a:srgbClr val="00110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22" name="Freeform 148"/>
                <p:cNvSpPr>
                  <a:spLocks noEditPoints="1"/>
                </p:cNvSpPr>
                <p:nvPr/>
              </p:nvSpPr>
              <p:spPr bwMode="auto">
                <a:xfrm>
                  <a:off x="4704" y="2351"/>
                  <a:ext cx="57" cy="83"/>
                </a:xfrm>
                <a:custGeom>
                  <a:avLst/>
                  <a:gdLst>
                    <a:gd name="T0" fmla="*/ 14 w 57"/>
                    <a:gd name="T1" fmla="*/ 42 h 83"/>
                    <a:gd name="T2" fmla="*/ 14 w 57"/>
                    <a:gd name="T3" fmla="*/ 42 h 83"/>
                    <a:gd name="T4" fmla="*/ 15 w 57"/>
                    <a:gd name="T5" fmla="*/ 44 h 83"/>
                    <a:gd name="T6" fmla="*/ 16 w 57"/>
                    <a:gd name="T7" fmla="*/ 45 h 83"/>
                    <a:gd name="T8" fmla="*/ 16 w 57"/>
                    <a:gd name="T9" fmla="*/ 47 h 83"/>
                    <a:gd name="T10" fmla="*/ 16 w 57"/>
                    <a:gd name="T11" fmla="*/ 49 h 83"/>
                    <a:gd name="T12" fmla="*/ 14 w 57"/>
                    <a:gd name="T13" fmla="*/ 42 h 83"/>
                    <a:gd name="T14" fmla="*/ 0 w 57"/>
                    <a:gd name="T15" fmla="*/ 0 h 83"/>
                    <a:gd name="T16" fmla="*/ 57 w 57"/>
                    <a:gd name="T17" fmla="*/ 34 h 83"/>
                    <a:gd name="T18" fmla="*/ 26 w 57"/>
                    <a:gd name="T19" fmla="*/ 83 h 83"/>
                    <a:gd name="T20" fmla="*/ 26 w 57"/>
                    <a:gd name="T21" fmla="*/ 83 h 83"/>
                    <a:gd name="T22" fmla="*/ 18 w 57"/>
                    <a:gd name="T23" fmla="*/ 56 h 83"/>
                    <a:gd name="T24" fmla="*/ 20 w 57"/>
                    <a:gd name="T25" fmla="*/ 55 h 83"/>
                    <a:gd name="T26" fmla="*/ 21 w 57"/>
                    <a:gd name="T27" fmla="*/ 53 h 83"/>
                    <a:gd name="T28" fmla="*/ 23 w 57"/>
                    <a:gd name="T29" fmla="*/ 49 h 83"/>
                    <a:gd name="T30" fmla="*/ 23 w 57"/>
                    <a:gd name="T31" fmla="*/ 44 h 83"/>
                    <a:gd name="T32" fmla="*/ 22 w 57"/>
                    <a:gd name="T33" fmla="*/ 41 h 83"/>
                    <a:gd name="T34" fmla="*/ 20 w 57"/>
                    <a:gd name="T35" fmla="*/ 39 h 83"/>
                    <a:gd name="T36" fmla="*/ 17 w 57"/>
                    <a:gd name="T37" fmla="*/ 37 h 83"/>
                    <a:gd name="T38" fmla="*/ 16 w 57"/>
                    <a:gd name="T39" fmla="*/ 36 h 83"/>
                    <a:gd name="T40" fmla="*/ 15 w 57"/>
                    <a:gd name="T41" fmla="*/ 36 h 83"/>
                    <a:gd name="T42" fmla="*/ 20 w 57"/>
                    <a:gd name="T43" fmla="*/ 31 h 83"/>
                    <a:gd name="T44" fmla="*/ 30 w 57"/>
                    <a:gd name="T45" fmla="*/ 37 h 83"/>
                    <a:gd name="T46" fmla="*/ 33 w 57"/>
                    <a:gd name="T47" fmla="*/ 32 h 83"/>
                    <a:gd name="T48" fmla="*/ 19 w 57"/>
                    <a:gd name="T49" fmla="*/ 22 h 83"/>
                    <a:gd name="T50" fmla="*/ 10 w 57"/>
                    <a:gd name="T51" fmla="*/ 32 h 83"/>
                    <a:gd name="T52" fmla="*/ 0 w 57"/>
                    <a:gd name="T53"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 h="83">
                      <a:moveTo>
                        <a:pt x="14" y="42"/>
                      </a:moveTo>
                      <a:lnTo>
                        <a:pt x="14" y="42"/>
                      </a:lnTo>
                      <a:lnTo>
                        <a:pt x="15" y="44"/>
                      </a:lnTo>
                      <a:lnTo>
                        <a:pt x="16" y="45"/>
                      </a:lnTo>
                      <a:lnTo>
                        <a:pt x="16" y="47"/>
                      </a:lnTo>
                      <a:lnTo>
                        <a:pt x="16" y="49"/>
                      </a:lnTo>
                      <a:lnTo>
                        <a:pt x="14" y="42"/>
                      </a:lnTo>
                      <a:close/>
                      <a:moveTo>
                        <a:pt x="0" y="0"/>
                      </a:moveTo>
                      <a:lnTo>
                        <a:pt x="57" y="34"/>
                      </a:lnTo>
                      <a:lnTo>
                        <a:pt x="26" y="83"/>
                      </a:lnTo>
                      <a:lnTo>
                        <a:pt x="26" y="83"/>
                      </a:lnTo>
                      <a:lnTo>
                        <a:pt x="18" y="56"/>
                      </a:lnTo>
                      <a:lnTo>
                        <a:pt x="20" y="55"/>
                      </a:lnTo>
                      <a:lnTo>
                        <a:pt x="21" y="53"/>
                      </a:lnTo>
                      <a:lnTo>
                        <a:pt x="23" y="49"/>
                      </a:lnTo>
                      <a:lnTo>
                        <a:pt x="23" y="44"/>
                      </a:lnTo>
                      <a:lnTo>
                        <a:pt x="22" y="41"/>
                      </a:lnTo>
                      <a:lnTo>
                        <a:pt x="20" y="39"/>
                      </a:lnTo>
                      <a:lnTo>
                        <a:pt x="17" y="37"/>
                      </a:lnTo>
                      <a:lnTo>
                        <a:pt x="16" y="36"/>
                      </a:lnTo>
                      <a:lnTo>
                        <a:pt x="15" y="36"/>
                      </a:lnTo>
                      <a:lnTo>
                        <a:pt x="20" y="31"/>
                      </a:lnTo>
                      <a:lnTo>
                        <a:pt x="30" y="37"/>
                      </a:lnTo>
                      <a:lnTo>
                        <a:pt x="33" y="32"/>
                      </a:lnTo>
                      <a:lnTo>
                        <a:pt x="19" y="22"/>
                      </a:lnTo>
                      <a:lnTo>
                        <a:pt x="10" y="32"/>
                      </a:lnTo>
                      <a:lnTo>
                        <a:pt x="0" y="0"/>
                      </a:lnTo>
                      <a:close/>
                    </a:path>
                  </a:pathLst>
                </a:custGeom>
                <a:solidFill>
                  <a:srgbClr val="134A35"/>
                </a:solidFill>
                <a:ln w="0">
                  <a:solidFill>
                    <a:srgbClr val="134A3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23" name="Freeform 149"/>
                <p:cNvSpPr/>
                <p:nvPr/>
              </p:nvSpPr>
              <p:spPr bwMode="auto">
                <a:xfrm>
                  <a:off x="4714" y="2373"/>
                  <a:ext cx="23" cy="34"/>
                </a:xfrm>
                <a:custGeom>
                  <a:avLst/>
                  <a:gdLst>
                    <a:gd name="T0" fmla="*/ 9 w 23"/>
                    <a:gd name="T1" fmla="*/ 0 h 34"/>
                    <a:gd name="T2" fmla="*/ 23 w 23"/>
                    <a:gd name="T3" fmla="*/ 10 h 34"/>
                    <a:gd name="T4" fmla="*/ 20 w 23"/>
                    <a:gd name="T5" fmla="*/ 15 h 34"/>
                    <a:gd name="T6" fmla="*/ 10 w 23"/>
                    <a:gd name="T7" fmla="*/ 9 h 34"/>
                    <a:gd name="T8" fmla="*/ 5 w 23"/>
                    <a:gd name="T9" fmla="*/ 14 h 34"/>
                    <a:gd name="T10" fmla="*/ 6 w 23"/>
                    <a:gd name="T11" fmla="*/ 14 h 34"/>
                    <a:gd name="T12" fmla="*/ 7 w 23"/>
                    <a:gd name="T13" fmla="*/ 15 h 34"/>
                    <a:gd name="T14" fmla="*/ 10 w 23"/>
                    <a:gd name="T15" fmla="*/ 17 h 34"/>
                    <a:gd name="T16" fmla="*/ 12 w 23"/>
                    <a:gd name="T17" fmla="*/ 19 h 34"/>
                    <a:gd name="T18" fmla="*/ 13 w 23"/>
                    <a:gd name="T19" fmla="*/ 22 h 34"/>
                    <a:gd name="T20" fmla="*/ 13 w 23"/>
                    <a:gd name="T21" fmla="*/ 27 h 34"/>
                    <a:gd name="T22" fmla="*/ 11 w 23"/>
                    <a:gd name="T23" fmla="*/ 31 h 34"/>
                    <a:gd name="T24" fmla="*/ 10 w 23"/>
                    <a:gd name="T25" fmla="*/ 33 h 34"/>
                    <a:gd name="T26" fmla="*/ 8 w 23"/>
                    <a:gd name="T27" fmla="*/ 34 h 34"/>
                    <a:gd name="T28" fmla="*/ 6 w 23"/>
                    <a:gd name="T29" fmla="*/ 27 h 34"/>
                    <a:gd name="T30" fmla="*/ 6 w 23"/>
                    <a:gd name="T31" fmla="*/ 25 h 34"/>
                    <a:gd name="T32" fmla="*/ 6 w 23"/>
                    <a:gd name="T33" fmla="*/ 23 h 34"/>
                    <a:gd name="T34" fmla="*/ 5 w 23"/>
                    <a:gd name="T35" fmla="*/ 22 h 34"/>
                    <a:gd name="T36" fmla="*/ 4 w 23"/>
                    <a:gd name="T37" fmla="*/ 20 h 34"/>
                    <a:gd name="T38" fmla="*/ 4 w 23"/>
                    <a:gd name="T39" fmla="*/ 20 h 34"/>
                    <a:gd name="T40" fmla="*/ 0 w 23"/>
                    <a:gd name="T41" fmla="*/ 10 h 34"/>
                    <a:gd name="T42" fmla="*/ 9 w 2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34">
                      <a:moveTo>
                        <a:pt x="9" y="0"/>
                      </a:moveTo>
                      <a:lnTo>
                        <a:pt x="23" y="10"/>
                      </a:lnTo>
                      <a:lnTo>
                        <a:pt x="20" y="15"/>
                      </a:lnTo>
                      <a:lnTo>
                        <a:pt x="10" y="9"/>
                      </a:lnTo>
                      <a:lnTo>
                        <a:pt x="5" y="14"/>
                      </a:lnTo>
                      <a:lnTo>
                        <a:pt x="6" y="14"/>
                      </a:lnTo>
                      <a:lnTo>
                        <a:pt x="7" y="15"/>
                      </a:lnTo>
                      <a:lnTo>
                        <a:pt x="10" y="17"/>
                      </a:lnTo>
                      <a:lnTo>
                        <a:pt x="12" y="19"/>
                      </a:lnTo>
                      <a:lnTo>
                        <a:pt x="13" y="22"/>
                      </a:lnTo>
                      <a:lnTo>
                        <a:pt x="13" y="27"/>
                      </a:lnTo>
                      <a:lnTo>
                        <a:pt x="11" y="31"/>
                      </a:lnTo>
                      <a:lnTo>
                        <a:pt x="10" y="33"/>
                      </a:lnTo>
                      <a:lnTo>
                        <a:pt x="8" y="34"/>
                      </a:lnTo>
                      <a:lnTo>
                        <a:pt x="6" y="27"/>
                      </a:lnTo>
                      <a:lnTo>
                        <a:pt x="6" y="25"/>
                      </a:lnTo>
                      <a:lnTo>
                        <a:pt x="6" y="23"/>
                      </a:lnTo>
                      <a:lnTo>
                        <a:pt x="5" y="22"/>
                      </a:lnTo>
                      <a:lnTo>
                        <a:pt x="4" y="20"/>
                      </a:lnTo>
                      <a:lnTo>
                        <a:pt x="4" y="20"/>
                      </a:lnTo>
                      <a:lnTo>
                        <a:pt x="0" y="10"/>
                      </a:lnTo>
                      <a:lnTo>
                        <a:pt x="9" y="0"/>
                      </a:lnTo>
                      <a:close/>
                    </a:path>
                  </a:pathLst>
                </a:custGeom>
                <a:solidFill>
                  <a:srgbClr val="CCD9D6"/>
                </a:solidFill>
                <a:ln w="0">
                  <a:solidFill>
                    <a:srgbClr val="CCD9D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24" name="Freeform 150"/>
                <p:cNvSpPr>
                  <a:spLocks noEditPoints="1"/>
                </p:cNvSpPr>
                <p:nvPr/>
              </p:nvSpPr>
              <p:spPr bwMode="auto">
                <a:xfrm>
                  <a:off x="4667" y="2238"/>
                  <a:ext cx="57" cy="84"/>
                </a:xfrm>
                <a:custGeom>
                  <a:avLst/>
                  <a:gdLst>
                    <a:gd name="T0" fmla="*/ 26 w 57"/>
                    <a:gd name="T1" fmla="*/ 84 h 84"/>
                    <a:gd name="T2" fmla="*/ 27 w 57"/>
                    <a:gd name="T3" fmla="*/ 84 h 84"/>
                    <a:gd name="T4" fmla="*/ 26 w 57"/>
                    <a:gd name="T5" fmla="*/ 84 h 84"/>
                    <a:gd name="T6" fmla="*/ 26 w 57"/>
                    <a:gd name="T7" fmla="*/ 84 h 84"/>
                    <a:gd name="T8" fmla="*/ 57 w 57"/>
                    <a:gd name="T9" fmla="*/ 34 h 84"/>
                    <a:gd name="T10" fmla="*/ 57 w 57"/>
                    <a:gd name="T11" fmla="*/ 34 h 84"/>
                    <a:gd name="T12" fmla="*/ 45 w 57"/>
                    <a:gd name="T13" fmla="*/ 54 h 84"/>
                    <a:gd name="T14" fmla="*/ 57 w 57"/>
                    <a:gd name="T15" fmla="*/ 34 h 84"/>
                    <a:gd name="T16" fmla="*/ 0 w 57"/>
                    <a:gd name="T17" fmla="*/ 0 h 84"/>
                    <a:gd name="T18" fmla="*/ 0 w 57"/>
                    <a:gd name="T19" fmla="*/ 0 h 84"/>
                    <a:gd name="T20" fmla="*/ 0 w 57"/>
                    <a:gd name="T21" fmla="*/ 0 h 84"/>
                    <a:gd name="T22" fmla="*/ 0 w 57"/>
                    <a:gd name="T23"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84">
                      <a:moveTo>
                        <a:pt x="26" y="84"/>
                      </a:moveTo>
                      <a:lnTo>
                        <a:pt x="27" y="84"/>
                      </a:lnTo>
                      <a:lnTo>
                        <a:pt x="26" y="84"/>
                      </a:lnTo>
                      <a:lnTo>
                        <a:pt x="26" y="84"/>
                      </a:lnTo>
                      <a:close/>
                      <a:moveTo>
                        <a:pt x="57" y="34"/>
                      </a:moveTo>
                      <a:lnTo>
                        <a:pt x="57" y="34"/>
                      </a:lnTo>
                      <a:lnTo>
                        <a:pt x="45" y="54"/>
                      </a:lnTo>
                      <a:lnTo>
                        <a:pt x="57" y="34"/>
                      </a:lnTo>
                      <a:close/>
                      <a:moveTo>
                        <a:pt x="0" y="0"/>
                      </a:moveTo>
                      <a:lnTo>
                        <a:pt x="0" y="0"/>
                      </a:lnTo>
                      <a:lnTo>
                        <a:pt x="0" y="0"/>
                      </a:lnTo>
                      <a:lnTo>
                        <a:pt x="0" y="0"/>
                      </a:lnTo>
                      <a:close/>
                    </a:path>
                  </a:pathLst>
                </a:custGeom>
                <a:solidFill>
                  <a:srgbClr val="001106"/>
                </a:solidFill>
                <a:ln w="0">
                  <a:solidFill>
                    <a:srgbClr val="00110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25" name="Freeform 151"/>
                <p:cNvSpPr/>
                <p:nvPr/>
              </p:nvSpPr>
              <p:spPr bwMode="auto">
                <a:xfrm>
                  <a:off x="4667" y="2238"/>
                  <a:ext cx="57" cy="84"/>
                </a:xfrm>
                <a:custGeom>
                  <a:avLst/>
                  <a:gdLst>
                    <a:gd name="T0" fmla="*/ 0 w 57"/>
                    <a:gd name="T1" fmla="*/ 0 h 84"/>
                    <a:gd name="T2" fmla="*/ 0 w 57"/>
                    <a:gd name="T3" fmla="*/ 0 h 84"/>
                    <a:gd name="T4" fmla="*/ 57 w 57"/>
                    <a:gd name="T5" fmla="*/ 34 h 84"/>
                    <a:gd name="T6" fmla="*/ 45 w 57"/>
                    <a:gd name="T7" fmla="*/ 54 h 84"/>
                    <a:gd name="T8" fmla="*/ 27 w 57"/>
                    <a:gd name="T9" fmla="*/ 84 h 84"/>
                    <a:gd name="T10" fmla="*/ 26 w 57"/>
                    <a:gd name="T11" fmla="*/ 84 h 84"/>
                    <a:gd name="T12" fmla="*/ 15 w 57"/>
                    <a:gd name="T13" fmla="*/ 45 h 84"/>
                    <a:gd name="T14" fmla="*/ 32 w 57"/>
                    <a:gd name="T15" fmla="*/ 35 h 84"/>
                    <a:gd name="T16" fmla="*/ 34 w 57"/>
                    <a:gd name="T17" fmla="*/ 32 h 84"/>
                    <a:gd name="T18" fmla="*/ 14 w 57"/>
                    <a:gd name="T19" fmla="*/ 19 h 84"/>
                    <a:gd name="T20" fmla="*/ 10 w 57"/>
                    <a:gd name="T21" fmla="*/ 25 h 84"/>
                    <a:gd name="T22" fmla="*/ 23 w 57"/>
                    <a:gd name="T23" fmla="*/ 33 h 84"/>
                    <a:gd name="T24" fmla="*/ 13 w 57"/>
                    <a:gd name="T25" fmla="*/ 39 h 84"/>
                    <a:gd name="T26" fmla="*/ 0 w 57"/>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84">
                      <a:moveTo>
                        <a:pt x="0" y="0"/>
                      </a:moveTo>
                      <a:lnTo>
                        <a:pt x="0" y="0"/>
                      </a:lnTo>
                      <a:lnTo>
                        <a:pt x="57" y="34"/>
                      </a:lnTo>
                      <a:lnTo>
                        <a:pt x="45" y="54"/>
                      </a:lnTo>
                      <a:lnTo>
                        <a:pt x="27" y="84"/>
                      </a:lnTo>
                      <a:lnTo>
                        <a:pt x="26" y="84"/>
                      </a:lnTo>
                      <a:lnTo>
                        <a:pt x="15" y="45"/>
                      </a:lnTo>
                      <a:lnTo>
                        <a:pt x="32" y="35"/>
                      </a:lnTo>
                      <a:lnTo>
                        <a:pt x="34" y="32"/>
                      </a:lnTo>
                      <a:lnTo>
                        <a:pt x="14" y="19"/>
                      </a:lnTo>
                      <a:lnTo>
                        <a:pt x="10" y="25"/>
                      </a:lnTo>
                      <a:lnTo>
                        <a:pt x="23" y="33"/>
                      </a:lnTo>
                      <a:lnTo>
                        <a:pt x="13" y="39"/>
                      </a:lnTo>
                      <a:lnTo>
                        <a:pt x="0" y="0"/>
                      </a:lnTo>
                      <a:close/>
                    </a:path>
                  </a:pathLst>
                </a:custGeom>
                <a:solidFill>
                  <a:srgbClr val="134A35"/>
                </a:solidFill>
                <a:ln w="0">
                  <a:solidFill>
                    <a:srgbClr val="134A3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26" name="Freeform 152"/>
                <p:cNvSpPr/>
                <p:nvPr/>
              </p:nvSpPr>
              <p:spPr bwMode="auto">
                <a:xfrm>
                  <a:off x="4677" y="2257"/>
                  <a:ext cx="24" cy="26"/>
                </a:xfrm>
                <a:custGeom>
                  <a:avLst/>
                  <a:gdLst>
                    <a:gd name="T0" fmla="*/ 4 w 24"/>
                    <a:gd name="T1" fmla="*/ 0 h 26"/>
                    <a:gd name="T2" fmla="*/ 24 w 24"/>
                    <a:gd name="T3" fmla="*/ 13 h 26"/>
                    <a:gd name="T4" fmla="*/ 22 w 24"/>
                    <a:gd name="T5" fmla="*/ 16 h 26"/>
                    <a:gd name="T6" fmla="*/ 5 w 24"/>
                    <a:gd name="T7" fmla="*/ 26 h 26"/>
                    <a:gd name="T8" fmla="*/ 3 w 24"/>
                    <a:gd name="T9" fmla="*/ 20 h 26"/>
                    <a:gd name="T10" fmla="*/ 13 w 24"/>
                    <a:gd name="T11" fmla="*/ 14 h 26"/>
                    <a:gd name="T12" fmla="*/ 0 w 24"/>
                    <a:gd name="T13" fmla="*/ 6 h 26"/>
                    <a:gd name="T14" fmla="*/ 4 w 24"/>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6">
                      <a:moveTo>
                        <a:pt x="4" y="0"/>
                      </a:moveTo>
                      <a:lnTo>
                        <a:pt x="24" y="13"/>
                      </a:lnTo>
                      <a:lnTo>
                        <a:pt x="22" y="16"/>
                      </a:lnTo>
                      <a:lnTo>
                        <a:pt x="5" y="26"/>
                      </a:lnTo>
                      <a:lnTo>
                        <a:pt x="3" y="20"/>
                      </a:lnTo>
                      <a:lnTo>
                        <a:pt x="13" y="14"/>
                      </a:lnTo>
                      <a:lnTo>
                        <a:pt x="0" y="6"/>
                      </a:lnTo>
                      <a:lnTo>
                        <a:pt x="4" y="0"/>
                      </a:lnTo>
                      <a:close/>
                    </a:path>
                  </a:pathLst>
                </a:custGeom>
                <a:solidFill>
                  <a:srgbClr val="CCD9D6"/>
                </a:solidFill>
                <a:ln w="0">
                  <a:solidFill>
                    <a:srgbClr val="CCD9D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27" name="Freeform 153"/>
                <p:cNvSpPr>
                  <a:spLocks noEditPoints="1"/>
                </p:cNvSpPr>
                <p:nvPr/>
              </p:nvSpPr>
              <p:spPr bwMode="auto">
                <a:xfrm>
                  <a:off x="4745" y="2284"/>
                  <a:ext cx="55" cy="85"/>
                </a:xfrm>
                <a:custGeom>
                  <a:avLst/>
                  <a:gdLst>
                    <a:gd name="T0" fmla="*/ 25 w 55"/>
                    <a:gd name="T1" fmla="*/ 84 h 85"/>
                    <a:gd name="T2" fmla="*/ 25 w 55"/>
                    <a:gd name="T3" fmla="*/ 85 h 85"/>
                    <a:gd name="T4" fmla="*/ 25 w 55"/>
                    <a:gd name="T5" fmla="*/ 85 h 85"/>
                    <a:gd name="T6" fmla="*/ 25 w 55"/>
                    <a:gd name="T7" fmla="*/ 84 h 85"/>
                    <a:gd name="T8" fmla="*/ 55 w 55"/>
                    <a:gd name="T9" fmla="*/ 36 h 85"/>
                    <a:gd name="T10" fmla="*/ 55 w 55"/>
                    <a:gd name="T11" fmla="*/ 36 h 85"/>
                    <a:gd name="T12" fmla="*/ 37 w 55"/>
                    <a:gd name="T13" fmla="*/ 67 h 85"/>
                    <a:gd name="T14" fmla="*/ 55 w 55"/>
                    <a:gd name="T15" fmla="*/ 36 h 85"/>
                    <a:gd name="T16" fmla="*/ 0 w 55"/>
                    <a:gd name="T17" fmla="*/ 0 h 85"/>
                    <a:gd name="T18" fmla="*/ 0 w 55"/>
                    <a:gd name="T19" fmla="*/ 0 h 85"/>
                    <a:gd name="T20" fmla="*/ 0 w 55"/>
                    <a:gd name="T21" fmla="*/ 0 h 85"/>
                    <a:gd name="T22" fmla="*/ 0 w 55"/>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85">
                      <a:moveTo>
                        <a:pt x="25" y="84"/>
                      </a:moveTo>
                      <a:lnTo>
                        <a:pt x="25" y="85"/>
                      </a:lnTo>
                      <a:lnTo>
                        <a:pt x="25" y="85"/>
                      </a:lnTo>
                      <a:lnTo>
                        <a:pt x="25" y="84"/>
                      </a:lnTo>
                      <a:close/>
                      <a:moveTo>
                        <a:pt x="55" y="36"/>
                      </a:moveTo>
                      <a:lnTo>
                        <a:pt x="55" y="36"/>
                      </a:lnTo>
                      <a:lnTo>
                        <a:pt x="37" y="67"/>
                      </a:lnTo>
                      <a:lnTo>
                        <a:pt x="55" y="36"/>
                      </a:lnTo>
                      <a:close/>
                      <a:moveTo>
                        <a:pt x="0" y="0"/>
                      </a:moveTo>
                      <a:lnTo>
                        <a:pt x="0" y="0"/>
                      </a:lnTo>
                      <a:lnTo>
                        <a:pt x="0" y="0"/>
                      </a:lnTo>
                      <a:lnTo>
                        <a:pt x="0" y="0"/>
                      </a:lnTo>
                      <a:close/>
                    </a:path>
                  </a:pathLst>
                </a:custGeom>
                <a:solidFill>
                  <a:srgbClr val="001106"/>
                </a:solidFill>
                <a:ln w="0">
                  <a:solidFill>
                    <a:srgbClr val="00110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28" name="Freeform 154"/>
                <p:cNvSpPr>
                  <a:spLocks noEditPoints="1"/>
                </p:cNvSpPr>
                <p:nvPr/>
              </p:nvSpPr>
              <p:spPr bwMode="auto">
                <a:xfrm>
                  <a:off x="4745" y="2284"/>
                  <a:ext cx="55" cy="85"/>
                </a:xfrm>
                <a:custGeom>
                  <a:avLst/>
                  <a:gdLst>
                    <a:gd name="T0" fmla="*/ 13 w 55"/>
                    <a:gd name="T1" fmla="*/ 46 h 85"/>
                    <a:gd name="T2" fmla="*/ 14 w 55"/>
                    <a:gd name="T3" fmla="*/ 48 h 85"/>
                    <a:gd name="T4" fmla="*/ 14 w 55"/>
                    <a:gd name="T5" fmla="*/ 50 h 85"/>
                    <a:gd name="T6" fmla="*/ 13 w 55"/>
                    <a:gd name="T7" fmla="*/ 46 h 85"/>
                    <a:gd name="T8" fmla="*/ 17 w 55"/>
                    <a:gd name="T9" fmla="*/ 31 h 85"/>
                    <a:gd name="T10" fmla="*/ 19 w 55"/>
                    <a:gd name="T11" fmla="*/ 31 h 85"/>
                    <a:gd name="T12" fmla="*/ 20 w 55"/>
                    <a:gd name="T13" fmla="*/ 32 h 85"/>
                    <a:gd name="T14" fmla="*/ 21 w 55"/>
                    <a:gd name="T15" fmla="*/ 35 h 85"/>
                    <a:gd name="T16" fmla="*/ 21 w 55"/>
                    <a:gd name="T17" fmla="*/ 36 h 85"/>
                    <a:gd name="T18" fmla="*/ 20 w 55"/>
                    <a:gd name="T19" fmla="*/ 38 h 85"/>
                    <a:gd name="T20" fmla="*/ 19 w 55"/>
                    <a:gd name="T21" fmla="*/ 39 h 85"/>
                    <a:gd name="T22" fmla="*/ 18 w 55"/>
                    <a:gd name="T23" fmla="*/ 40 h 85"/>
                    <a:gd name="T24" fmla="*/ 17 w 55"/>
                    <a:gd name="T25" fmla="*/ 40 h 85"/>
                    <a:gd name="T26" fmla="*/ 15 w 55"/>
                    <a:gd name="T27" fmla="*/ 39 h 85"/>
                    <a:gd name="T28" fmla="*/ 14 w 55"/>
                    <a:gd name="T29" fmla="*/ 38 h 85"/>
                    <a:gd name="T30" fmla="*/ 13 w 55"/>
                    <a:gd name="T31" fmla="*/ 37 h 85"/>
                    <a:gd name="T32" fmla="*/ 13 w 55"/>
                    <a:gd name="T33" fmla="*/ 35 h 85"/>
                    <a:gd name="T34" fmla="*/ 13 w 55"/>
                    <a:gd name="T35" fmla="*/ 32 h 85"/>
                    <a:gd name="T36" fmla="*/ 15 w 55"/>
                    <a:gd name="T37" fmla="*/ 31 h 85"/>
                    <a:gd name="T38" fmla="*/ 16 w 55"/>
                    <a:gd name="T39" fmla="*/ 31 h 85"/>
                    <a:gd name="T40" fmla="*/ 17 w 55"/>
                    <a:gd name="T41" fmla="*/ 31 h 85"/>
                    <a:gd name="T42" fmla="*/ 0 w 55"/>
                    <a:gd name="T43" fmla="*/ 0 h 85"/>
                    <a:gd name="T44" fmla="*/ 55 w 55"/>
                    <a:gd name="T45" fmla="*/ 36 h 85"/>
                    <a:gd name="T46" fmla="*/ 37 w 55"/>
                    <a:gd name="T47" fmla="*/ 67 h 85"/>
                    <a:gd name="T48" fmla="*/ 25 w 55"/>
                    <a:gd name="T49" fmla="*/ 85 h 85"/>
                    <a:gd name="T50" fmla="*/ 25 w 55"/>
                    <a:gd name="T51" fmla="*/ 84 h 85"/>
                    <a:gd name="T52" fmla="*/ 17 w 55"/>
                    <a:gd name="T53" fmla="*/ 59 h 85"/>
                    <a:gd name="T54" fmla="*/ 19 w 55"/>
                    <a:gd name="T55" fmla="*/ 56 h 85"/>
                    <a:gd name="T56" fmla="*/ 20 w 55"/>
                    <a:gd name="T57" fmla="*/ 53 h 85"/>
                    <a:gd name="T58" fmla="*/ 21 w 55"/>
                    <a:gd name="T59" fmla="*/ 51 h 85"/>
                    <a:gd name="T60" fmla="*/ 21 w 55"/>
                    <a:gd name="T61" fmla="*/ 48 h 85"/>
                    <a:gd name="T62" fmla="*/ 20 w 55"/>
                    <a:gd name="T63" fmla="*/ 45 h 85"/>
                    <a:gd name="T64" fmla="*/ 22 w 55"/>
                    <a:gd name="T65" fmla="*/ 44 h 85"/>
                    <a:gd name="T66" fmla="*/ 24 w 55"/>
                    <a:gd name="T67" fmla="*/ 44 h 85"/>
                    <a:gd name="T68" fmla="*/ 25 w 55"/>
                    <a:gd name="T69" fmla="*/ 42 h 85"/>
                    <a:gd name="T70" fmla="*/ 27 w 55"/>
                    <a:gd name="T71" fmla="*/ 41 h 85"/>
                    <a:gd name="T72" fmla="*/ 28 w 55"/>
                    <a:gd name="T73" fmla="*/ 38 h 85"/>
                    <a:gd name="T74" fmla="*/ 29 w 55"/>
                    <a:gd name="T75" fmla="*/ 36 h 85"/>
                    <a:gd name="T76" fmla="*/ 29 w 55"/>
                    <a:gd name="T77" fmla="*/ 32 h 85"/>
                    <a:gd name="T78" fmla="*/ 28 w 55"/>
                    <a:gd name="T79" fmla="*/ 30 h 85"/>
                    <a:gd name="T80" fmla="*/ 25 w 55"/>
                    <a:gd name="T81" fmla="*/ 27 h 85"/>
                    <a:gd name="T82" fmla="*/ 22 w 55"/>
                    <a:gd name="T83" fmla="*/ 26 h 85"/>
                    <a:gd name="T84" fmla="*/ 20 w 55"/>
                    <a:gd name="T85" fmla="*/ 24 h 85"/>
                    <a:gd name="T86" fmla="*/ 17 w 55"/>
                    <a:gd name="T87" fmla="*/ 24 h 85"/>
                    <a:gd name="T88" fmla="*/ 16 w 55"/>
                    <a:gd name="T89" fmla="*/ 24 h 85"/>
                    <a:gd name="T90" fmla="*/ 14 w 55"/>
                    <a:gd name="T91" fmla="*/ 24 h 85"/>
                    <a:gd name="T92" fmla="*/ 12 w 55"/>
                    <a:gd name="T93" fmla="*/ 25 h 85"/>
                    <a:gd name="T94" fmla="*/ 10 w 55"/>
                    <a:gd name="T95" fmla="*/ 26 h 85"/>
                    <a:gd name="T96" fmla="*/ 8 w 55"/>
                    <a:gd name="T97" fmla="*/ 28 h 85"/>
                    <a:gd name="T98" fmla="*/ 0 w 55"/>
                    <a:gd name="T99" fmla="*/ 0 h 85"/>
                    <a:gd name="T100" fmla="*/ 0 w 55"/>
                    <a:gd name="T10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5" h="85">
                      <a:moveTo>
                        <a:pt x="13" y="46"/>
                      </a:moveTo>
                      <a:lnTo>
                        <a:pt x="14" y="48"/>
                      </a:lnTo>
                      <a:lnTo>
                        <a:pt x="14" y="50"/>
                      </a:lnTo>
                      <a:lnTo>
                        <a:pt x="13" y="46"/>
                      </a:lnTo>
                      <a:close/>
                      <a:moveTo>
                        <a:pt x="17" y="31"/>
                      </a:moveTo>
                      <a:lnTo>
                        <a:pt x="19" y="31"/>
                      </a:lnTo>
                      <a:lnTo>
                        <a:pt x="20" y="32"/>
                      </a:lnTo>
                      <a:lnTo>
                        <a:pt x="21" y="35"/>
                      </a:lnTo>
                      <a:lnTo>
                        <a:pt x="21" y="36"/>
                      </a:lnTo>
                      <a:lnTo>
                        <a:pt x="20" y="38"/>
                      </a:lnTo>
                      <a:lnTo>
                        <a:pt x="19" y="39"/>
                      </a:lnTo>
                      <a:lnTo>
                        <a:pt x="18" y="40"/>
                      </a:lnTo>
                      <a:lnTo>
                        <a:pt x="17" y="40"/>
                      </a:lnTo>
                      <a:lnTo>
                        <a:pt x="15" y="39"/>
                      </a:lnTo>
                      <a:lnTo>
                        <a:pt x="14" y="38"/>
                      </a:lnTo>
                      <a:lnTo>
                        <a:pt x="13" y="37"/>
                      </a:lnTo>
                      <a:lnTo>
                        <a:pt x="13" y="35"/>
                      </a:lnTo>
                      <a:lnTo>
                        <a:pt x="13" y="32"/>
                      </a:lnTo>
                      <a:lnTo>
                        <a:pt x="15" y="31"/>
                      </a:lnTo>
                      <a:lnTo>
                        <a:pt x="16" y="31"/>
                      </a:lnTo>
                      <a:lnTo>
                        <a:pt x="17" y="31"/>
                      </a:lnTo>
                      <a:close/>
                      <a:moveTo>
                        <a:pt x="0" y="0"/>
                      </a:moveTo>
                      <a:lnTo>
                        <a:pt x="55" y="36"/>
                      </a:lnTo>
                      <a:lnTo>
                        <a:pt x="37" y="67"/>
                      </a:lnTo>
                      <a:lnTo>
                        <a:pt x="25" y="85"/>
                      </a:lnTo>
                      <a:lnTo>
                        <a:pt x="25" y="84"/>
                      </a:lnTo>
                      <a:lnTo>
                        <a:pt x="17" y="59"/>
                      </a:lnTo>
                      <a:lnTo>
                        <a:pt x="19" y="56"/>
                      </a:lnTo>
                      <a:lnTo>
                        <a:pt x="20" y="53"/>
                      </a:lnTo>
                      <a:lnTo>
                        <a:pt x="21" y="51"/>
                      </a:lnTo>
                      <a:lnTo>
                        <a:pt x="21" y="48"/>
                      </a:lnTo>
                      <a:lnTo>
                        <a:pt x="20" y="45"/>
                      </a:lnTo>
                      <a:lnTo>
                        <a:pt x="22" y="44"/>
                      </a:lnTo>
                      <a:lnTo>
                        <a:pt x="24" y="44"/>
                      </a:lnTo>
                      <a:lnTo>
                        <a:pt x="25" y="42"/>
                      </a:lnTo>
                      <a:lnTo>
                        <a:pt x="27" y="41"/>
                      </a:lnTo>
                      <a:lnTo>
                        <a:pt x="28" y="38"/>
                      </a:lnTo>
                      <a:lnTo>
                        <a:pt x="29" y="36"/>
                      </a:lnTo>
                      <a:lnTo>
                        <a:pt x="29" y="32"/>
                      </a:lnTo>
                      <a:lnTo>
                        <a:pt x="28" y="30"/>
                      </a:lnTo>
                      <a:lnTo>
                        <a:pt x="25" y="27"/>
                      </a:lnTo>
                      <a:lnTo>
                        <a:pt x="22" y="26"/>
                      </a:lnTo>
                      <a:lnTo>
                        <a:pt x="20" y="24"/>
                      </a:lnTo>
                      <a:lnTo>
                        <a:pt x="17" y="24"/>
                      </a:lnTo>
                      <a:lnTo>
                        <a:pt x="16" y="24"/>
                      </a:lnTo>
                      <a:lnTo>
                        <a:pt x="14" y="24"/>
                      </a:lnTo>
                      <a:lnTo>
                        <a:pt x="12" y="25"/>
                      </a:lnTo>
                      <a:lnTo>
                        <a:pt x="10" y="26"/>
                      </a:lnTo>
                      <a:lnTo>
                        <a:pt x="8" y="28"/>
                      </a:lnTo>
                      <a:lnTo>
                        <a:pt x="0" y="0"/>
                      </a:lnTo>
                      <a:lnTo>
                        <a:pt x="0" y="0"/>
                      </a:lnTo>
                      <a:close/>
                    </a:path>
                  </a:pathLst>
                </a:custGeom>
                <a:solidFill>
                  <a:srgbClr val="134A35"/>
                </a:solidFill>
                <a:ln w="0">
                  <a:solidFill>
                    <a:srgbClr val="134A3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29" name="Freeform 155"/>
                <p:cNvSpPr>
                  <a:spLocks noEditPoints="1"/>
                </p:cNvSpPr>
                <p:nvPr/>
              </p:nvSpPr>
              <p:spPr bwMode="auto">
                <a:xfrm>
                  <a:off x="4753" y="2308"/>
                  <a:ext cx="21" cy="35"/>
                </a:xfrm>
                <a:custGeom>
                  <a:avLst/>
                  <a:gdLst>
                    <a:gd name="T0" fmla="*/ 9 w 21"/>
                    <a:gd name="T1" fmla="*/ 7 h 35"/>
                    <a:gd name="T2" fmla="*/ 8 w 21"/>
                    <a:gd name="T3" fmla="*/ 7 h 35"/>
                    <a:gd name="T4" fmla="*/ 7 w 21"/>
                    <a:gd name="T5" fmla="*/ 7 h 35"/>
                    <a:gd name="T6" fmla="*/ 5 w 21"/>
                    <a:gd name="T7" fmla="*/ 8 h 35"/>
                    <a:gd name="T8" fmla="*/ 5 w 21"/>
                    <a:gd name="T9" fmla="*/ 11 h 35"/>
                    <a:gd name="T10" fmla="*/ 5 w 21"/>
                    <a:gd name="T11" fmla="*/ 13 h 35"/>
                    <a:gd name="T12" fmla="*/ 6 w 21"/>
                    <a:gd name="T13" fmla="*/ 14 h 35"/>
                    <a:gd name="T14" fmla="*/ 7 w 21"/>
                    <a:gd name="T15" fmla="*/ 15 h 35"/>
                    <a:gd name="T16" fmla="*/ 9 w 21"/>
                    <a:gd name="T17" fmla="*/ 16 h 35"/>
                    <a:gd name="T18" fmla="*/ 10 w 21"/>
                    <a:gd name="T19" fmla="*/ 16 h 35"/>
                    <a:gd name="T20" fmla="*/ 11 w 21"/>
                    <a:gd name="T21" fmla="*/ 15 h 35"/>
                    <a:gd name="T22" fmla="*/ 12 w 21"/>
                    <a:gd name="T23" fmla="*/ 14 h 35"/>
                    <a:gd name="T24" fmla="*/ 13 w 21"/>
                    <a:gd name="T25" fmla="*/ 12 h 35"/>
                    <a:gd name="T26" fmla="*/ 13 w 21"/>
                    <a:gd name="T27" fmla="*/ 11 h 35"/>
                    <a:gd name="T28" fmla="*/ 12 w 21"/>
                    <a:gd name="T29" fmla="*/ 8 h 35"/>
                    <a:gd name="T30" fmla="*/ 11 w 21"/>
                    <a:gd name="T31" fmla="*/ 7 h 35"/>
                    <a:gd name="T32" fmla="*/ 9 w 21"/>
                    <a:gd name="T33" fmla="*/ 7 h 35"/>
                    <a:gd name="T34" fmla="*/ 8 w 21"/>
                    <a:gd name="T35" fmla="*/ 0 h 35"/>
                    <a:gd name="T36" fmla="*/ 9 w 21"/>
                    <a:gd name="T37" fmla="*/ 0 h 35"/>
                    <a:gd name="T38" fmla="*/ 12 w 21"/>
                    <a:gd name="T39" fmla="*/ 0 h 35"/>
                    <a:gd name="T40" fmla="*/ 14 w 21"/>
                    <a:gd name="T41" fmla="*/ 2 h 35"/>
                    <a:gd name="T42" fmla="*/ 17 w 21"/>
                    <a:gd name="T43" fmla="*/ 3 h 35"/>
                    <a:gd name="T44" fmla="*/ 20 w 21"/>
                    <a:gd name="T45" fmla="*/ 6 h 35"/>
                    <a:gd name="T46" fmla="*/ 21 w 21"/>
                    <a:gd name="T47" fmla="*/ 8 h 35"/>
                    <a:gd name="T48" fmla="*/ 21 w 21"/>
                    <a:gd name="T49" fmla="*/ 12 h 35"/>
                    <a:gd name="T50" fmla="*/ 20 w 21"/>
                    <a:gd name="T51" fmla="*/ 14 h 35"/>
                    <a:gd name="T52" fmla="*/ 19 w 21"/>
                    <a:gd name="T53" fmla="*/ 17 h 35"/>
                    <a:gd name="T54" fmla="*/ 17 w 21"/>
                    <a:gd name="T55" fmla="*/ 18 h 35"/>
                    <a:gd name="T56" fmla="*/ 16 w 21"/>
                    <a:gd name="T57" fmla="*/ 20 h 35"/>
                    <a:gd name="T58" fmla="*/ 14 w 21"/>
                    <a:gd name="T59" fmla="*/ 20 h 35"/>
                    <a:gd name="T60" fmla="*/ 12 w 21"/>
                    <a:gd name="T61" fmla="*/ 21 h 35"/>
                    <a:gd name="T62" fmla="*/ 13 w 21"/>
                    <a:gd name="T63" fmla="*/ 24 h 35"/>
                    <a:gd name="T64" fmla="*/ 13 w 21"/>
                    <a:gd name="T65" fmla="*/ 27 h 35"/>
                    <a:gd name="T66" fmla="*/ 12 w 21"/>
                    <a:gd name="T67" fmla="*/ 29 h 35"/>
                    <a:gd name="T68" fmla="*/ 11 w 21"/>
                    <a:gd name="T69" fmla="*/ 32 h 35"/>
                    <a:gd name="T70" fmla="*/ 9 w 21"/>
                    <a:gd name="T71" fmla="*/ 35 h 35"/>
                    <a:gd name="T72" fmla="*/ 6 w 21"/>
                    <a:gd name="T73" fmla="*/ 26 h 35"/>
                    <a:gd name="T74" fmla="*/ 6 w 21"/>
                    <a:gd name="T75" fmla="*/ 24 h 35"/>
                    <a:gd name="T76" fmla="*/ 5 w 21"/>
                    <a:gd name="T77" fmla="*/ 22 h 35"/>
                    <a:gd name="T78" fmla="*/ 0 w 21"/>
                    <a:gd name="T79" fmla="*/ 4 h 35"/>
                    <a:gd name="T80" fmla="*/ 2 w 21"/>
                    <a:gd name="T81" fmla="*/ 2 h 35"/>
                    <a:gd name="T82" fmla="*/ 4 w 21"/>
                    <a:gd name="T83" fmla="*/ 1 h 35"/>
                    <a:gd name="T84" fmla="*/ 6 w 21"/>
                    <a:gd name="T85" fmla="*/ 0 h 35"/>
                    <a:gd name="T86" fmla="*/ 8 w 21"/>
                    <a:gd name="T8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 h="35">
                      <a:moveTo>
                        <a:pt x="9" y="7"/>
                      </a:moveTo>
                      <a:lnTo>
                        <a:pt x="8" y="7"/>
                      </a:lnTo>
                      <a:lnTo>
                        <a:pt x="7" y="7"/>
                      </a:lnTo>
                      <a:lnTo>
                        <a:pt x="5" y="8"/>
                      </a:lnTo>
                      <a:lnTo>
                        <a:pt x="5" y="11"/>
                      </a:lnTo>
                      <a:lnTo>
                        <a:pt x="5" y="13"/>
                      </a:lnTo>
                      <a:lnTo>
                        <a:pt x="6" y="14"/>
                      </a:lnTo>
                      <a:lnTo>
                        <a:pt x="7" y="15"/>
                      </a:lnTo>
                      <a:lnTo>
                        <a:pt x="9" y="16"/>
                      </a:lnTo>
                      <a:lnTo>
                        <a:pt x="10" y="16"/>
                      </a:lnTo>
                      <a:lnTo>
                        <a:pt x="11" y="15"/>
                      </a:lnTo>
                      <a:lnTo>
                        <a:pt x="12" y="14"/>
                      </a:lnTo>
                      <a:lnTo>
                        <a:pt x="13" y="12"/>
                      </a:lnTo>
                      <a:lnTo>
                        <a:pt x="13" y="11"/>
                      </a:lnTo>
                      <a:lnTo>
                        <a:pt x="12" y="8"/>
                      </a:lnTo>
                      <a:lnTo>
                        <a:pt x="11" y="7"/>
                      </a:lnTo>
                      <a:lnTo>
                        <a:pt x="9" y="7"/>
                      </a:lnTo>
                      <a:close/>
                      <a:moveTo>
                        <a:pt x="8" y="0"/>
                      </a:moveTo>
                      <a:lnTo>
                        <a:pt x="9" y="0"/>
                      </a:lnTo>
                      <a:lnTo>
                        <a:pt x="12" y="0"/>
                      </a:lnTo>
                      <a:lnTo>
                        <a:pt x="14" y="2"/>
                      </a:lnTo>
                      <a:lnTo>
                        <a:pt x="17" y="3"/>
                      </a:lnTo>
                      <a:lnTo>
                        <a:pt x="20" y="6"/>
                      </a:lnTo>
                      <a:lnTo>
                        <a:pt x="21" y="8"/>
                      </a:lnTo>
                      <a:lnTo>
                        <a:pt x="21" y="12"/>
                      </a:lnTo>
                      <a:lnTo>
                        <a:pt x="20" y="14"/>
                      </a:lnTo>
                      <a:lnTo>
                        <a:pt x="19" y="17"/>
                      </a:lnTo>
                      <a:lnTo>
                        <a:pt x="17" y="18"/>
                      </a:lnTo>
                      <a:lnTo>
                        <a:pt x="16" y="20"/>
                      </a:lnTo>
                      <a:lnTo>
                        <a:pt x="14" y="20"/>
                      </a:lnTo>
                      <a:lnTo>
                        <a:pt x="12" y="21"/>
                      </a:lnTo>
                      <a:lnTo>
                        <a:pt x="13" y="24"/>
                      </a:lnTo>
                      <a:lnTo>
                        <a:pt x="13" y="27"/>
                      </a:lnTo>
                      <a:lnTo>
                        <a:pt x="12" y="29"/>
                      </a:lnTo>
                      <a:lnTo>
                        <a:pt x="11" y="32"/>
                      </a:lnTo>
                      <a:lnTo>
                        <a:pt x="9" y="35"/>
                      </a:lnTo>
                      <a:lnTo>
                        <a:pt x="6" y="26"/>
                      </a:lnTo>
                      <a:lnTo>
                        <a:pt x="6" y="24"/>
                      </a:lnTo>
                      <a:lnTo>
                        <a:pt x="5" y="22"/>
                      </a:lnTo>
                      <a:lnTo>
                        <a:pt x="0" y="4"/>
                      </a:lnTo>
                      <a:lnTo>
                        <a:pt x="2" y="2"/>
                      </a:lnTo>
                      <a:lnTo>
                        <a:pt x="4" y="1"/>
                      </a:lnTo>
                      <a:lnTo>
                        <a:pt x="6" y="0"/>
                      </a:lnTo>
                      <a:lnTo>
                        <a:pt x="8" y="0"/>
                      </a:lnTo>
                      <a:close/>
                    </a:path>
                  </a:pathLst>
                </a:custGeom>
                <a:solidFill>
                  <a:srgbClr val="CCD9D6"/>
                </a:solidFill>
                <a:ln w="0">
                  <a:solidFill>
                    <a:srgbClr val="CCD9D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30" name="Freeform 156"/>
                <p:cNvSpPr>
                  <a:spLocks noEditPoints="1"/>
                </p:cNvSpPr>
                <p:nvPr/>
              </p:nvSpPr>
              <p:spPr bwMode="auto">
                <a:xfrm>
                  <a:off x="4638" y="2144"/>
                  <a:ext cx="464" cy="574"/>
                </a:xfrm>
                <a:custGeom>
                  <a:avLst/>
                  <a:gdLst>
                    <a:gd name="T0" fmla="*/ 109 w 464"/>
                    <a:gd name="T1" fmla="*/ 482 h 574"/>
                    <a:gd name="T2" fmla="*/ 166 w 464"/>
                    <a:gd name="T3" fmla="*/ 516 h 574"/>
                    <a:gd name="T4" fmla="*/ 197 w 464"/>
                    <a:gd name="T5" fmla="*/ 467 h 574"/>
                    <a:gd name="T6" fmla="*/ 140 w 464"/>
                    <a:gd name="T7" fmla="*/ 432 h 574"/>
                    <a:gd name="T8" fmla="*/ 32 w 464"/>
                    <a:gd name="T9" fmla="*/ 435 h 574"/>
                    <a:gd name="T10" fmla="*/ 88 w 464"/>
                    <a:gd name="T11" fmla="*/ 469 h 574"/>
                    <a:gd name="T12" fmla="*/ 63 w 464"/>
                    <a:gd name="T13" fmla="*/ 385 h 574"/>
                    <a:gd name="T14" fmla="*/ 63 w 464"/>
                    <a:gd name="T15" fmla="*/ 385 h 574"/>
                    <a:gd name="T16" fmla="*/ 149 w 464"/>
                    <a:gd name="T17" fmla="*/ 416 h 574"/>
                    <a:gd name="T18" fmla="*/ 237 w 464"/>
                    <a:gd name="T19" fmla="*/ 401 h 574"/>
                    <a:gd name="T20" fmla="*/ 237 w 464"/>
                    <a:gd name="T21" fmla="*/ 401 h 574"/>
                    <a:gd name="T22" fmla="*/ 104 w 464"/>
                    <a:gd name="T23" fmla="*/ 319 h 574"/>
                    <a:gd name="T24" fmla="*/ 128 w 464"/>
                    <a:gd name="T25" fmla="*/ 404 h 574"/>
                    <a:gd name="T26" fmla="*/ 159 w 464"/>
                    <a:gd name="T27" fmla="*/ 353 h 574"/>
                    <a:gd name="T28" fmla="*/ 144 w 464"/>
                    <a:gd name="T29" fmla="*/ 253 h 574"/>
                    <a:gd name="T30" fmla="*/ 169 w 464"/>
                    <a:gd name="T31" fmla="*/ 338 h 574"/>
                    <a:gd name="T32" fmla="*/ 200 w 464"/>
                    <a:gd name="T33" fmla="*/ 288 h 574"/>
                    <a:gd name="T34" fmla="*/ 200 w 464"/>
                    <a:gd name="T35" fmla="*/ 288 h 574"/>
                    <a:gd name="T36" fmla="*/ 261 w 464"/>
                    <a:gd name="T37" fmla="*/ 234 h 574"/>
                    <a:gd name="T38" fmla="*/ 246 w 464"/>
                    <a:gd name="T39" fmla="*/ 385 h 574"/>
                    <a:gd name="T40" fmla="*/ 246 w 464"/>
                    <a:gd name="T41" fmla="*/ 385 h 574"/>
                    <a:gd name="T42" fmla="*/ 261 w 464"/>
                    <a:gd name="T43" fmla="*/ 234 h 574"/>
                    <a:gd name="T44" fmla="*/ 299 w 464"/>
                    <a:gd name="T45" fmla="*/ 214 h 574"/>
                    <a:gd name="T46" fmla="*/ 293 w 464"/>
                    <a:gd name="T47" fmla="*/ 217 h 574"/>
                    <a:gd name="T48" fmla="*/ 288 w 464"/>
                    <a:gd name="T49" fmla="*/ 225 h 574"/>
                    <a:gd name="T50" fmla="*/ 295 w 464"/>
                    <a:gd name="T51" fmla="*/ 239 h 574"/>
                    <a:gd name="T52" fmla="*/ 307 w 464"/>
                    <a:gd name="T53" fmla="*/ 247 h 574"/>
                    <a:gd name="T54" fmla="*/ 317 w 464"/>
                    <a:gd name="T55" fmla="*/ 249 h 574"/>
                    <a:gd name="T56" fmla="*/ 325 w 464"/>
                    <a:gd name="T57" fmla="*/ 248 h 574"/>
                    <a:gd name="T58" fmla="*/ 330 w 464"/>
                    <a:gd name="T59" fmla="*/ 244 h 574"/>
                    <a:gd name="T60" fmla="*/ 330 w 464"/>
                    <a:gd name="T61" fmla="*/ 231 h 574"/>
                    <a:gd name="T62" fmla="*/ 317 w 464"/>
                    <a:gd name="T63" fmla="*/ 219 h 574"/>
                    <a:gd name="T64" fmla="*/ 307 w 464"/>
                    <a:gd name="T65" fmla="*/ 215 h 574"/>
                    <a:gd name="T66" fmla="*/ 184 w 464"/>
                    <a:gd name="T67" fmla="*/ 187 h 574"/>
                    <a:gd name="T68" fmla="*/ 209 w 464"/>
                    <a:gd name="T69" fmla="*/ 272 h 574"/>
                    <a:gd name="T70" fmla="*/ 232 w 464"/>
                    <a:gd name="T71" fmla="*/ 235 h 574"/>
                    <a:gd name="T72" fmla="*/ 184 w 464"/>
                    <a:gd name="T73" fmla="*/ 187 h 574"/>
                    <a:gd name="T74" fmla="*/ 236 w 464"/>
                    <a:gd name="T75" fmla="*/ 178 h 574"/>
                    <a:gd name="T76" fmla="*/ 230 w 464"/>
                    <a:gd name="T77" fmla="*/ 183 h 574"/>
                    <a:gd name="T78" fmla="*/ 229 w 464"/>
                    <a:gd name="T79" fmla="*/ 189 h 574"/>
                    <a:gd name="T80" fmla="*/ 231 w 464"/>
                    <a:gd name="T81" fmla="*/ 195 h 574"/>
                    <a:gd name="T82" fmla="*/ 261 w 464"/>
                    <a:gd name="T83" fmla="*/ 214 h 574"/>
                    <a:gd name="T84" fmla="*/ 266 w 464"/>
                    <a:gd name="T85" fmla="*/ 216 h 574"/>
                    <a:gd name="T86" fmla="*/ 273 w 464"/>
                    <a:gd name="T87" fmla="*/ 213 h 574"/>
                    <a:gd name="T88" fmla="*/ 277 w 464"/>
                    <a:gd name="T89" fmla="*/ 208 h 574"/>
                    <a:gd name="T90" fmla="*/ 276 w 464"/>
                    <a:gd name="T91" fmla="*/ 200 h 574"/>
                    <a:gd name="T92" fmla="*/ 272 w 464"/>
                    <a:gd name="T93" fmla="*/ 195 h 574"/>
                    <a:gd name="T94" fmla="*/ 242 w 464"/>
                    <a:gd name="T95" fmla="*/ 178 h 574"/>
                    <a:gd name="T96" fmla="*/ 283 w 464"/>
                    <a:gd name="T97" fmla="*/ 0 h 574"/>
                    <a:gd name="T98" fmla="*/ 451 w 464"/>
                    <a:gd name="T99" fmla="*/ 133 h 574"/>
                    <a:gd name="T100" fmla="*/ 349 w 464"/>
                    <a:gd name="T101" fmla="*/ 297 h 574"/>
                    <a:gd name="T102" fmla="*/ 300 w 464"/>
                    <a:gd name="T103" fmla="*/ 380 h 574"/>
                    <a:gd name="T104" fmla="*/ 180 w 464"/>
                    <a:gd name="T105" fmla="*/ 574 h 574"/>
                    <a:gd name="T106" fmla="*/ 182 w 464"/>
                    <a:gd name="T107" fmla="*/ 166 h 574"/>
                    <a:gd name="T108" fmla="*/ 202 w 464"/>
                    <a:gd name="T109" fmla="*/ 178 h 574"/>
                    <a:gd name="T110" fmla="*/ 209 w 464"/>
                    <a:gd name="T111" fmla="*/ 178 h 574"/>
                    <a:gd name="T112" fmla="*/ 214 w 464"/>
                    <a:gd name="T113" fmla="*/ 174 h 574"/>
                    <a:gd name="T114" fmla="*/ 216 w 464"/>
                    <a:gd name="T115" fmla="*/ 166 h 574"/>
                    <a:gd name="T116" fmla="*/ 213 w 464"/>
                    <a:gd name="T117" fmla="*/ 160 h 574"/>
                    <a:gd name="T118" fmla="*/ 193 w 464"/>
                    <a:gd name="T119" fmla="*/ 148 h 574"/>
                    <a:gd name="T120" fmla="*/ 360 w 464"/>
                    <a:gd name="T121" fmla="*/ 218 h 574"/>
                    <a:gd name="T122" fmla="*/ 260 w 464"/>
                    <a:gd name="T123" fmla="*/ 3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4" h="574">
                      <a:moveTo>
                        <a:pt x="140" y="432"/>
                      </a:moveTo>
                      <a:lnTo>
                        <a:pt x="109" y="482"/>
                      </a:lnTo>
                      <a:lnTo>
                        <a:pt x="166" y="516"/>
                      </a:lnTo>
                      <a:lnTo>
                        <a:pt x="166" y="516"/>
                      </a:lnTo>
                      <a:lnTo>
                        <a:pt x="166" y="516"/>
                      </a:lnTo>
                      <a:lnTo>
                        <a:pt x="197" y="467"/>
                      </a:lnTo>
                      <a:lnTo>
                        <a:pt x="140" y="432"/>
                      </a:lnTo>
                      <a:lnTo>
                        <a:pt x="140" y="432"/>
                      </a:lnTo>
                      <a:close/>
                      <a:moveTo>
                        <a:pt x="63" y="385"/>
                      </a:moveTo>
                      <a:lnTo>
                        <a:pt x="32" y="435"/>
                      </a:lnTo>
                      <a:lnTo>
                        <a:pt x="88" y="469"/>
                      </a:lnTo>
                      <a:lnTo>
                        <a:pt x="88" y="469"/>
                      </a:lnTo>
                      <a:lnTo>
                        <a:pt x="119" y="419"/>
                      </a:lnTo>
                      <a:lnTo>
                        <a:pt x="63" y="385"/>
                      </a:lnTo>
                      <a:lnTo>
                        <a:pt x="63" y="385"/>
                      </a:lnTo>
                      <a:lnTo>
                        <a:pt x="63" y="385"/>
                      </a:lnTo>
                      <a:close/>
                      <a:moveTo>
                        <a:pt x="180" y="367"/>
                      </a:moveTo>
                      <a:lnTo>
                        <a:pt x="149" y="416"/>
                      </a:lnTo>
                      <a:lnTo>
                        <a:pt x="206" y="450"/>
                      </a:lnTo>
                      <a:lnTo>
                        <a:pt x="237" y="401"/>
                      </a:lnTo>
                      <a:lnTo>
                        <a:pt x="237" y="401"/>
                      </a:lnTo>
                      <a:lnTo>
                        <a:pt x="237" y="401"/>
                      </a:lnTo>
                      <a:lnTo>
                        <a:pt x="180" y="367"/>
                      </a:lnTo>
                      <a:close/>
                      <a:moveTo>
                        <a:pt x="104" y="319"/>
                      </a:moveTo>
                      <a:lnTo>
                        <a:pt x="73" y="369"/>
                      </a:lnTo>
                      <a:lnTo>
                        <a:pt x="128" y="404"/>
                      </a:lnTo>
                      <a:lnTo>
                        <a:pt x="128" y="404"/>
                      </a:lnTo>
                      <a:lnTo>
                        <a:pt x="159" y="353"/>
                      </a:lnTo>
                      <a:lnTo>
                        <a:pt x="104" y="319"/>
                      </a:lnTo>
                      <a:close/>
                      <a:moveTo>
                        <a:pt x="144" y="253"/>
                      </a:moveTo>
                      <a:lnTo>
                        <a:pt x="113" y="304"/>
                      </a:lnTo>
                      <a:lnTo>
                        <a:pt x="169" y="338"/>
                      </a:lnTo>
                      <a:lnTo>
                        <a:pt x="169" y="338"/>
                      </a:lnTo>
                      <a:lnTo>
                        <a:pt x="200" y="288"/>
                      </a:lnTo>
                      <a:lnTo>
                        <a:pt x="200" y="288"/>
                      </a:lnTo>
                      <a:lnTo>
                        <a:pt x="200" y="288"/>
                      </a:lnTo>
                      <a:lnTo>
                        <a:pt x="144" y="253"/>
                      </a:lnTo>
                      <a:close/>
                      <a:moveTo>
                        <a:pt x="261" y="234"/>
                      </a:moveTo>
                      <a:lnTo>
                        <a:pt x="189" y="350"/>
                      </a:lnTo>
                      <a:lnTo>
                        <a:pt x="246" y="385"/>
                      </a:lnTo>
                      <a:lnTo>
                        <a:pt x="246" y="385"/>
                      </a:lnTo>
                      <a:lnTo>
                        <a:pt x="246" y="385"/>
                      </a:lnTo>
                      <a:lnTo>
                        <a:pt x="317" y="269"/>
                      </a:lnTo>
                      <a:lnTo>
                        <a:pt x="261" y="234"/>
                      </a:lnTo>
                      <a:close/>
                      <a:moveTo>
                        <a:pt x="302" y="214"/>
                      </a:moveTo>
                      <a:lnTo>
                        <a:pt x="299" y="214"/>
                      </a:lnTo>
                      <a:lnTo>
                        <a:pt x="295" y="215"/>
                      </a:lnTo>
                      <a:lnTo>
                        <a:pt x="293" y="217"/>
                      </a:lnTo>
                      <a:lnTo>
                        <a:pt x="290" y="219"/>
                      </a:lnTo>
                      <a:lnTo>
                        <a:pt x="288" y="225"/>
                      </a:lnTo>
                      <a:lnTo>
                        <a:pt x="290" y="232"/>
                      </a:lnTo>
                      <a:lnTo>
                        <a:pt x="295" y="239"/>
                      </a:lnTo>
                      <a:lnTo>
                        <a:pt x="302" y="245"/>
                      </a:lnTo>
                      <a:lnTo>
                        <a:pt x="307" y="247"/>
                      </a:lnTo>
                      <a:lnTo>
                        <a:pt x="312" y="249"/>
                      </a:lnTo>
                      <a:lnTo>
                        <a:pt x="317" y="249"/>
                      </a:lnTo>
                      <a:lnTo>
                        <a:pt x="321" y="249"/>
                      </a:lnTo>
                      <a:lnTo>
                        <a:pt x="325" y="248"/>
                      </a:lnTo>
                      <a:lnTo>
                        <a:pt x="328" y="246"/>
                      </a:lnTo>
                      <a:lnTo>
                        <a:pt x="330" y="244"/>
                      </a:lnTo>
                      <a:lnTo>
                        <a:pt x="331" y="238"/>
                      </a:lnTo>
                      <a:lnTo>
                        <a:pt x="330" y="231"/>
                      </a:lnTo>
                      <a:lnTo>
                        <a:pt x="325" y="224"/>
                      </a:lnTo>
                      <a:lnTo>
                        <a:pt x="317" y="219"/>
                      </a:lnTo>
                      <a:lnTo>
                        <a:pt x="312" y="216"/>
                      </a:lnTo>
                      <a:lnTo>
                        <a:pt x="307" y="215"/>
                      </a:lnTo>
                      <a:lnTo>
                        <a:pt x="302" y="214"/>
                      </a:lnTo>
                      <a:close/>
                      <a:moveTo>
                        <a:pt x="184" y="187"/>
                      </a:moveTo>
                      <a:lnTo>
                        <a:pt x="153" y="238"/>
                      </a:lnTo>
                      <a:lnTo>
                        <a:pt x="209" y="272"/>
                      </a:lnTo>
                      <a:lnTo>
                        <a:pt x="209" y="273"/>
                      </a:lnTo>
                      <a:lnTo>
                        <a:pt x="232" y="235"/>
                      </a:lnTo>
                      <a:lnTo>
                        <a:pt x="240" y="222"/>
                      </a:lnTo>
                      <a:lnTo>
                        <a:pt x="184" y="187"/>
                      </a:lnTo>
                      <a:close/>
                      <a:moveTo>
                        <a:pt x="239" y="178"/>
                      </a:moveTo>
                      <a:lnTo>
                        <a:pt x="236" y="178"/>
                      </a:lnTo>
                      <a:lnTo>
                        <a:pt x="233" y="180"/>
                      </a:lnTo>
                      <a:lnTo>
                        <a:pt x="230" y="183"/>
                      </a:lnTo>
                      <a:lnTo>
                        <a:pt x="229" y="186"/>
                      </a:lnTo>
                      <a:lnTo>
                        <a:pt x="229" y="189"/>
                      </a:lnTo>
                      <a:lnTo>
                        <a:pt x="229" y="192"/>
                      </a:lnTo>
                      <a:lnTo>
                        <a:pt x="231" y="195"/>
                      </a:lnTo>
                      <a:lnTo>
                        <a:pt x="234" y="197"/>
                      </a:lnTo>
                      <a:lnTo>
                        <a:pt x="261" y="214"/>
                      </a:lnTo>
                      <a:lnTo>
                        <a:pt x="263" y="215"/>
                      </a:lnTo>
                      <a:lnTo>
                        <a:pt x="266" y="216"/>
                      </a:lnTo>
                      <a:lnTo>
                        <a:pt x="270" y="215"/>
                      </a:lnTo>
                      <a:lnTo>
                        <a:pt x="273" y="213"/>
                      </a:lnTo>
                      <a:lnTo>
                        <a:pt x="275" y="211"/>
                      </a:lnTo>
                      <a:lnTo>
                        <a:pt x="277" y="208"/>
                      </a:lnTo>
                      <a:lnTo>
                        <a:pt x="277" y="203"/>
                      </a:lnTo>
                      <a:lnTo>
                        <a:pt x="276" y="200"/>
                      </a:lnTo>
                      <a:lnTo>
                        <a:pt x="274" y="197"/>
                      </a:lnTo>
                      <a:lnTo>
                        <a:pt x="272" y="195"/>
                      </a:lnTo>
                      <a:lnTo>
                        <a:pt x="245" y="179"/>
                      </a:lnTo>
                      <a:lnTo>
                        <a:pt x="242" y="178"/>
                      </a:lnTo>
                      <a:lnTo>
                        <a:pt x="239" y="178"/>
                      </a:lnTo>
                      <a:close/>
                      <a:moveTo>
                        <a:pt x="283" y="0"/>
                      </a:moveTo>
                      <a:lnTo>
                        <a:pt x="464" y="111"/>
                      </a:lnTo>
                      <a:lnTo>
                        <a:pt x="451" y="133"/>
                      </a:lnTo>
                      <a:lnTo>
                        <a:pt x="377" y="253"/>
                      </a:lnTo>
                      <a:lnTo>
                        <a:pt x="349" y="297"/>
                      </a:lnTo>
                      <a:lnTo>
                        <a:pt x="326" y="337"/>
                      </a:lnTo>
                      <a:lnTo>
                        <a:pt x="300" y="380"/>
                      </a:lnTo>
                      <a:lnTo>
                        <a:pt x="239" y="478"/>
                      </a:lnTo>
                      <a:lnTo>
                        <a:pt x="180" y="574"/>
                      </a:lnTo>
                      <a:lnTo>
                        <a:pt x="0" y="464"/>
                      </a:lnTo>
                      <a:lnTo>
                        <a:pt x="182" y="166"/>
                      </a:lnTo>
                      <a:lnTo>
                        <a:pt x="200" y="177"/>
                      </a:lnTo>
                      <a:lnTo>
                        <a:pt x="202" y="178"/>
                      </a:lnTo>
                      <a:lnTo>
                        <a:pt x="205" y="179"/>
                      </a:lnTo>
                      <a:lnTo>
                        <a:pt x="209" y="178"/>
                      </a:lnTo>
                      <a:lnTo>
                        <a:pt x="212" y="176"/>
                      </a:lnTo>
                      <a:lnTo>
                        <a:pt x="214" y="174"/>
                      </a:lnTo>
                      <a:lnTo>
                        <a:pt x="216" y="169"/>
                      </a:lnTo>
                      <a:lnTo>
                        <a:pt x="216" y="166"/>
                      </a:lnTo>
                      <a:lnTo>
                        <a:pt x="215" y="163"/>
                      </a:lnTo>
                      <a:lnTo>
                        <a:pt x="213" y="160"/>
                      </a:lnTo>
                      <a:lnTo>
                        <a:pt x="211" y="158"/>
                      </a:lnTo>
                      <a:lnTo>
                        <a:pt x="193" y="148"/>
                      </a:lnTo>
                      <a:lnTo>
                        <a:pt x="207" y="125"/>
                      </a:lnTo>
                      <a:lnTo>
                        <a:pt x="360" y="218"/>
                      </a:lnTo>
                      <a:lnTo>
                        <a:pt x="412" y="132"/>
                      </a:lnTo>
                      <a:lnTo>
                        <a:pt x="260" y="39"/>
                      </a:lnTo>
                      <a:lnTo>
                        <a:pt x="283" y="0"/>
                      </a:lnTo>
                      <a:close/>
                    </a:path>
                  </a:pathLst>
                </a:custGeom>
                <a:solidFill>
                  <a:srgbClr val="001106"/>
                </a:solidFill>
                <a:ln w="0">
                  <a:solidFill>
                    <a:srgbClr val="00110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31" name="Freeform 157"/>
                <p:cNvSpPr/>
                <p:nvPr/>
              </p:nvSpPr>
              <p:spPr bwMode="auto">
                <a:xfrm>
                  <a:off x="4845" y="2183"/>
                  <a:ext cx="205" cy="179"/>
                </a:xfrm>
                <a:custGeom>
                  <a:avLst/>
                  <a:gdLst>
                    <a:gd name="T0" fmla="*/ 53 w 205"/>
                    <a:gd name="T1" fmla="*/ 0 h 179"/>
                    <a:gd name="T2" fmla="*/ 205 w 205"/>
                    <a:gd name="T3" fmla="*/ 93 h 179"/>
                    <a:gd name="T4" fmla="*/ 153 w 205"/>
                    <a:gd name="T5" fmla="*/ 179 h 179"/>
                    <a:gd name="T6" fmla="*/ 0 w 205"/>
                    <a:gd name="T7" fmla="*/ 86 h 179"/>
                    <a:gd name="T8" fmla="*/ 3 w 205"/>
                    <a:gd name="T9" fmla="*/ 82 h 179"/>
                    <a:gd name="T10" fmla="*/ 152 w 205"/>
                    <a:gd name="T11" fmla="*/ 173 h 179"/>
                    <a:gd name="T12" fmla="*/ 199 w 205"/>
                    <a:gd name="T13" fmla="*/ 95 h 179"/>
                    <a:gd name="T14" fmla="*/ 50 w 205"/>
                    <a:gd name="T15" fmla="*/ 4 h 179"/>
                    <a:gd name="T16" fmla="*/ 53 w 205"/>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179">
                      <a:moveTo>
                        <a:pt x="53" y="0"/>
                      </a:moveTo>
                      <a:lnTo>
                        <a:pt x="205" y="93"/>
                      </a:lnTo>
                      <a:lnTo>
                        <a:pt x="153" y="179"/>
                      </a:lnTo>
                      <a:lnTo>
                        <a:pt x="0" y="86"/>
                      </a:lnTo>
                      <a:lnTo>
                        <a:pt x="3" y="82"/>
                      </a:lnTo>
                      <a:lnTo>
                        <a:pt x="152" y="173"/>
                      </a:lnTo>
                      <a:lnTo>
                        <a:pt x="199" y="95"/>
                      </a:lnTo>
                      <a:lnTo>
                        <a:pt x="50" y="4"/>
                      </a:lnTo>
                      <a:lnTo>
                        <a:pt x="53" y="0"/>
                      </a:ln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32" name="Freeform 158"/>
                <p:cNvSpPr/>
                <p:nvPr/>
              </p:nvSpPr>
              <p:spPr bwMode="auto">
                <a:xfrm>
                  <a:off x="4848" y="2226"/>
                  <a:ext cx="149" cy="130"/>
                </a:xfrm>
                <a:custGeom>
                  <a:avLst/>
                  <a:gdLst>
                    <a:gd name="T0" fmla="*/ 24 w 149"/>
                    <a:gd name="T1" fmla="*/ 0 h 130"/>
                    <a:gd name="T2" fmla="*/ 149 w 149"/>
                    <a:gd name="T3" fmla="*/ 130 h 130"/>
                    <a:gd name="T4" fmla="*/ 0 w 149"/>
                    <a:gd name="T5" fmla="*/ 39 h 130"/>
                    <a:gd name="T6" fmla="*/ 24 w 149"/>
                    <a:gd name="T7" fmla="*/ 0 h 130"/>
                  </a:gdLst>
                  <a:ahLst/>
                  <a:cxnLst>
                    <a:cxn ang="0">
                      <a:pos x="T0" y="T1"/>
                    </a:cxn>
                    <a:cxn ang="0">
                      <a:pos x="T2" y="T3"/>
                    </a:cxn>
                    <a:cxn ang="0">
                      <a:pos x="T4" y="T5"/>
                    </a:cxn>
                    <a:cxn ang="0">
                      <a:pos x="T6" y="T7"/>
                    </a:cxn>
                  </a:cxnLst>
                  <a:rect l="0" t="0" r="r" b="b"/>
                  <a:pathLst>
                    <a:path w="149" h="130">
                      <a:moveTo>
                        <a:pt x="24" y="0"/>
                      </a:moveTo>
                      <a:lnTo>
                        <a:pt x="149" y="130"/>
                      </a:lnTo>
                      <a:lnTo>
                        <a:pt x="0" y="39"/>
                      </a:lnTo>
                      <a:lnTo>
                        <a:pt x="24" y="0"/>
                      </a:lnTo>
                      <a:close/>
                    </a:path>
                  </a:pathLst>
                </a:custGeom>
                <a:solidFill>
                  <a:srgbClr val="547F2D"/>
                </a:solidFill>
                <a:ln w="0">
                  <a:solidFill>
                    <a:srgbClr val="547F2D"/>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33" name="Freeform 159"/>
                <p:cNvSpPr/>
                <p:nvPr/>
              </p:nvSpPr>
              <p:spPr bwMode="auto">
                <a:xfrm>
                  <a:off x="4872" y="2187"/>
                  <a:ext cx="172" cy="169"/>
                </a:xfrm>
                <a:custGeom>
                  <a:avLst/>
                  <a:gdLst>
                    <a:gd name="T0" fmla="*/ 23 w 172"/>
                    <a:gd name="T1" fmla="*/ 0 h 169"/>
                    <a:gd name="T2" fmla="*/ 172 w 172"/>
                    <a:gd name="T3" fmla="*/ 91 h 169"/>
                    <a:gd name="T4" fmla="*/ 125 w 172"/>
                    <a:gd name="T5" fmla="*/ 169 h 169"/>
                    <a:gd name="T6" fmla="*/ 0 w 172"/>
                    <a:gd name="T7" fmla="*/ 39 h 169"/>
                    <a:gd name="T8" fmla="*/ 23 w 172"/>
                    <a:gd name="T9" fmla="*/ 0 h 169"/>
                  </a:gdLst>
                  <a:ahLst/>
                  <a:cxnLst>
                    <a:cxn ang="0">
                      <a:pos x="T0" y="T1"/>
                    </a:cxn>
                    <a:cxn ang="0">
                      <a:pos x="T2" y="T3"/>
                    </a:cxn>
                    <a:cxn ang="0">
                      <a:pos x="T4" y="T5"/>
                    </a:cxn>
                    <a:cxn ang="0">
                      <a:pos x="T6" y="T7"/>
                    </a:cxn>
                    <a:cxn ang="0">
                      <a:pos x="T8" y="T9"/>
                    </a:cxn>
                  </a:cxnLst>
                  <a:rect l="0" t="0" r="r" b="b"/>
                  <a:pathLst>
                    <a:path w="172" h="169">
                      <a:moveTo>
                        <a:pt x="23" y="0"/>
                      </a:moveTo>
                      <a:lnTo>
                        <a:pt x="172" y="91"/>
                      </a:lnTo>
                      <a:lnTo>
                        <a:pt x="125" y="169"/>
                      </a:lnTo>
                      <a:lnTo>
                        <a:pt x="0" y="39"/>
                      </a:lnTo>
                      <a:lnTo>
                        <a:pt x="23" y="0"/>
                      </a:lnTo>
                      <a:close/>
                    </a:path>
                  </a:pathLst>
                </a:custGeom>
                <a:solidFill>
                  <a:srgbClr val="356316"/>
                </a:solidFill>
                <a:ln w="0">
                  <a:solidFill>
                    <a:srgbClr val="35631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34" name="Freeform 160"/>
                <p:cNvSpPr/>
                <p:nvPr/>
              </p:nvSpPr>
              <p:spPr bwMode="auto">
                <a:xfrm>
                  <a:off x="4820" y="2292"/>
                  <a:ext cx="34" cy="31"/>
                </a:xfrm>
                <a:custGeom>
                  <a:avLst/>
                  <a:gdLst>
                    <a:gd name="T0" fmla="*/ 11 w 34"/>
                    <a:gd name="T1" fmla="*/ 0 h 31"/>
                    <a:gd name="T2" fmla="*/ 29 w 34"/>
                    <a:gd name="T3" fmla="*/ 10 h 31"/>
                    <a:gd name="T4" fmla="*/ 31 w 34"/>
                    <a:gd name="T5" fmla="*/ 12 h 31"/>
                    <a:gd name="T6" fmla="*/ 33 w 34"/>
                    <a:gd name="T7" fmla="*/ 15 h 31"/>
                    <a:gd name="T8" fmla="*/ 34 w 34"/>
                    <a:gd name="T9" fmla="*/ 18 h 31"/>
                    <a:gd name="T10" fmla="*/ 34 w 34"/>
                    <a:gd name="T11" fmla="*/ 21 h 31"/>
                    <a:gd name="T12" fmla="*/ 32 w 34"/>
                    <a:gd name="T13" fmla="*/ 26 h 31"/>
                    <a:gd name="T14" fmla="*/ 30 w 34"/>
                    <a:gd name="T15" fmla="*/ 28 h 31"/>
                    <a:gd name="T16" fmla="*/ 27 w 34"/>
                    <a:gd name="T17" fmla="*/ 30 h 31"/>
                    <a:gd name="T18" fmla="*/ 23 w 34"/>
                    <a:gd name="T19" fmla="*/ 31 h 31"/>
                    <a:gd name="T20" fmla="*/ 20 w 34"/>
                    <a:gd name="T21" fmla="*/ 30 h 31"/>
                    <a:gd name="T22" fmla="*/ 18 w 34"/>
                    <a:gd name="T23" fmla="*/ 29 h 31"/>
                    <a:gd name="T24" fmla="*/ 0 w 34"/>
                    <a:gd name="T25" fmla="*/ 18 h 31"/>
                    <a:gd name="T26" fmla="*/ 11 w 34"/>
                    <a:gd name="T2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1">
                      <a:moveTo>
                        <a:pt x="11" y="0"/>
                      </a:moveTo>
                      <a:lnTo>
                        <a:pt x="29" y="10"/>
                      </a:lnTo>
                      <a:lnTo>
                        <a:pt x="31" y="12"/>
                      </a:lnTo>
                      <a:lnTo>
                        <a:pt x="33" y="15"/>
                      </a:lnTo>
                      <a:lnTo>
                        <a:pt x="34" y="18"/>
                      </a:lnTo>
                      <a:lnTo>
                        <a:pt x="34" y="21"/>
                      </a:lnTo>
                      <a:lnTo>
                        <a:pt x="32" y="26"/>
                      </a:lnTo>
                      <a:lnTo>
                        <a:pt x="30" y="28"/>
                      </a:lnTo>
                      <a:lnTo>
                        <a:pt x="27" y="30"/>
                      </a:lnTo>
                      <a:lnTo>
                        <a:pt x="23" y="31"/>
                      </a:lnTo>
                      <a:lnTo>
                        <a:pt x="20" y="30"/>
                      </a:lnTo>
                      <a:lnTo>
                        <a:pt x="18" y="29"/>
                      </a:lnTo>
                      <a:lnTo>
                        <a:pt x="0" y="18"/>
                      </a:lnTo>
                      <a:lnTo>
                        <a:pt x="11" y="0"/>
                      </a:lnTo>
                      <a:close/>
                    </a:path>
                  </a:pathLst>
                </a:custGeom>
                <a:solidFill>
                  <a:srgbClr val="CC5700"/>
                </a:solidFill>
                <a:ln w="0">
                  <a:solidFill>
                    <a:srgbClr val="CC57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35" name="Freeform 161"/>
                <p:cNvSpPr/>
                <p:nvPr/>
              </p:nvSpPr>
              <p:spPr bwMode="auto">
                <a:xfrm>
                  <a:off x="4867" y="2322"/>
                  <a:ext cx="48" cy="38"/>
                </a:xfrm>
                <a:custGeom>
                  <a:avLst/>
                  <a:gdLst>
                    <a:gd name="T0" fmla="*/ 10 w 48"/>
                    <a:gd name="T1" fmla="*/ 0 h 38"/>
                    <a:gd name="T2" fmla="*/ 13 w 48"/>
                    <a:gd name="T3" fmla="*/ 0 h 38"/>
                    <a:gd name="T4" fmla="*/ 16 w 48"/>
                    <a:gd name="T5" fmla="*/ 1 h 38"/>
                    <a:gd name="T6" fmla="*/ 43 w 48"/>
                    <a:gd name="T7" fmla="*/ 17 h 38"/>
                    <a:gd name="T8" fmla="*/ 45 w 48"/>
                    <a:gd name="T9" fmla="*/ 19 h 38"/>
                    <a:gd name="T10" fmla="*/ 47 w 48"/>
                    <a:gd name="T11" fmla="*/ 22 h 38"/>
                    <a:gd name="T12" fmla="*/ 48 w 48"/>
                    <a:gd name="T13" fmla="*/ 25 h 38"/>
                    <a:gd name="T14" fmla="*/ 48 w 48"/>
                    <a:gd name="T15" fmla="*/ 30 h 38"/>
                    <a:gd name="T16" fmla="*/ 46 w 48"/>
                    <a:gd name="T17" fmla="*/ 33 h 38"/>
                    <a:gd name="T18" fmla="*/ 44 w 48"/>
                    <a:gd name="T19" fmla="*/ 35 h 38"/>
                    <a:gd name="T20" fmla="*/ 41 w 48"/>
                    <a:gd name="T21" fmla="*/ 37 h 38"/>
                    <a:gd name="T22" fmla="*/ 37 w 48"/>
                    <a:gd name="T23" fmla="*/ 38 h 38"/>
                    <a:gd name="T24" fmla="*/ 34 w 48"/>
                    <a:gd name="T25" fmla="*/ 37 h 38"/>
                    <a:gd name="T26" fmla="*/ 32 w 48"/>
                    <a:gd name="T27" fmla="*/ 36 h 38"/>
                    <a:gd name="T28" fmla="*/ 5 w 48"/>
                    <a:gd name="T29" fmla="*/ 19 h 38"/>
                    <a:gd name="T30" fmla="*/ 2 w 48"/>
                    <a:gd name="T31" fmla="*/ 17 h 38"/>
                    <a:gd name="T32" fmla="*/ 0 w 48"/>
                    <a:gd name="T33" fmla="*/ 14 h 38"/>
                    <a:gd name="T34" fmla="*/ 0 w 48"/>
                    <a:gd name="T35" fmla="*/ 11 h 38"/>
                    <a:gd name="T36" fmla="*/ 0 w 48"/>
                    <a:gd name="T37" fmla="*/ 8 h 38"/>
                    <a:gd name="T38" fmla="*/ 1 w 48"/>
                    <a:gd name="T39" fmla="*/ 5 h 38"/>
                    <a:gd name="T40" fmla="*/ 4 w 48"/>
                    <a:gd name="T41" fmla="*/ 2 h 38"/>
                    <a:gd name="T42" fmla="*/ 7 w 48"/>
                    <a:gd name="T43" fmla="*/ 0 h 38"/>
                    <a:gd name="T44" fmla="*/ 10 w 48"/>
                    <a:gd name="T4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38">
                      <a:moveTo>
                        <a:pt x="10" y="0"/>
                      </a:moveTo>
                      <a:lnTo>
                        <a:pt x="13" y="0"/>
                      </a:lnTo>
                      <a:lnTo>
                        <a:pt x="16" y="1"/>
                      </a:lnTo>
                      <a:lnTo>
                        <a:pt x="43" y="17"/>
                      </a:lnTo>
                      <a:lnTo>
                        <a:pt x="45" y="19"/>
                      </a:lnTo>
                      <a:lnTo>
                        <a:pt x="47" y="22"/>
                      </a:lnTo>
                      <a:lnTo>
                        <a:pt x="48" y="25"/>
                      </a:lnTo>
                      <a:lnTo>
                        <a:pt x="48" y="30"/>
                      </a:lnTo>
                      <a:lnTo>
                        <a:pt x="46" y="33"/>
                      </a:lnTo>
                      <a:lnTo>
                        <a:pt x="44" y="35"/>
                      </a:lnTo>
                      <a:lnTo>
                        <a:pt x="41" y="37"/>
                      </a:lnTo>
                      <a:lnTo>
                        <a:pt x="37" y="38"/>
                      </a:lnTo>
                      <a:lnTo>
                        <a:pt x="34" y="37"/>
                      </a:lnTo>
                      <a:lnTo>
                        <a:pt x="32" y="36"/>
                      </a:lnTo>
                      <a:lnTo>
                        <a:pt x="5" y="19"/>
                      </a:lnTo>
                      <a:lnTo>
                        <a:pt x="2" y="17"/>
                      </a:lnTo>
                      <a:lnTo>
                        <a:pt x="0" y="14"/>
                      </a:lnTo>
                      <a:lnTo>
                        <a:pt x="0" y="11"/>
                      </a:lnTo>
                      <a:lnTo>
                        <a:pt x="0" y="8"/>
                      </a:lnTo>
                      <a:lnTo>
                        <a:pt x="1" y="5"/>
                      </a:lnTo>
                      <a:lnTo>
                        <a:pt x="4" y="2"/>
                      </a:lnTo>
                      <a:lnTo>
                        <a:pt x="7" y="0"/>
                      </a:lnTo>
                      <a:lnTo>
                        <a:pt x="10" y="0"/>
                      </a:lnTo>
                      <a:close/>
                    </a:path>
                  </a:pathLst>
                </a:custGeom>
                <a:solidFill>
                  <a:srgbClr val="CC5700"/>
                </a:solidFill>
                <a:ln w="0">
                  <a:solidFill>
                    <a:srgbClr val="CC57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36" name="Freeform 162"/>
                <p:cNvSpPr>
                  <a:spLocks noEditPoints="1"/>
                </p:cNvSpPr>
                <p:nvPr/>
              </p:nvSpPr>
              <p:spPr bwMode="auto">
                <a:xfrm>
                  <a:off x="4926" y="2358"/>
                  <a:ext cx="43" cy="35"/>
                </a:xfrm>
                <a:custGeom>
                  <a:avLst/>
                  <a:gdLst>
                    <a:gd name="T0" fmla="*/ 21 w 43"/>
                    <a:gd name="T1" fmla="*/ 26 h 35"/>
                    <a:gd name="T2" fmla="*/ 28 w 43"/>
                    <a:gd name="T3" fmla="*/ 18 h 35"/>
                    <a:gd name="T4" fmla="*/ 31 w 43"/>
                    <a:gd name="T5" fmla="*/ 32 h 35"/>
                    <a:gd name="T6" fmla="*/ 37 w 43"/>
                    <a:gd name="T7" fmla="*/ 17 h 35"/>
                    <a:gd name="T8" fmla="*/ 31 w 43"/>
                    <a:gd name="T9" fmla="*/ 13 h 35"/>
                    <a:gd name="T10" fmla="*/ 16 w 43"/>
                    <a:gd name="T11" fmla="*/ 8 h 35"/>
                    <a:gd name="T12" fmla="*/ 20 w 43"/>
                    <a:gd name="T13" fmla="*/ 10 h 35"/>
                    <a:gd name="T14" fmla="*/ 21 w 43"/>
                    <a:gd name="T15" fmla="*/ 14 h 35"/>
                    <a:gd name="T16" fmla="*/ 19 w 43"/>
                    <a:gd name="T17" fmla="*/ 17 h 35"/>
                    <a:gd name="T18" fmla="*/ 15 w 43"/>
                    <a:gd name="T19" fmla="*/ 18 h 35"/>
                    <a:gd name="T20" fmla="*/ 12 w 43"/>
                    <a:gd name="T21" fmla="*/ 16 h 35"/>
                    <a:gd name="T22" fmla="*/ 11 w 43"/>
                    <a:gd name="T23" fmla="*/ 12 h 35"/>
                    <a:gd name="T24" fmla="*/ 13 w 43"/>
                    <a:gd name="T25" fmla="*/ 9 h 35"/>
                    <a:gd name="T26" fmla="*/ 16 w 43"/>
                    <a:gd name="T27" fmla="*/ 8 h 35"/>
                    <a:gd name="T28" fmla="*/ 14 w 43"/>
                    <a:gd name="T29" fmla="*/ 5 h 35"/>
                    <a:gd name="T30" fmla="*/ 10 w 43"/>
                    <a:gd name="T31" fmla="*/ 7 h 35"/>
                    <a:gd name="T32" fmla="*/ 8 w 43"/>
                    <a:gd name="T33" fmla="*/ 12 h 35"/>
                    <a:gd name="T34" fmla="*/ 9 w 43"/>
                    <a:gd name="T35" fmla="*/ 17 h 35"/>
                    <a:gd name="T36" fmla="*/ 14 w 43"/>
                    <a:gd name="T37" fmla="*/ 20 h 35"/>
                    <a:gd name="T38" fmla="*/ 17 w 43"/>
                    <a:gd name="T39" fmla="*/ 20 h 35"/>
                    <a:gd name="T40" fmla="*/ 22 w 43"/>
                    <a:gd name="T41" fmla="*/ 17 h 35"/>
                    <a:gd name="T42" fmla="*/ 23 w 43"/>
                    <a:gd name="T43" fmla="*/ 11 h 35"/>
                    <a:gd name="T44" fmla="*/ 20 w 43"/>
                    <a:gd name="T45" fmla="*/ 6 h 35"/>
                    <a:gd name="T46" fmla="*/ 16 w 43"/>
                    <a:gd name="T47" fmla="*/ 5 h 35"/>
                    <a:gd name="T48" fmla="*/ 14 w 43"/>
                    <a:gd name="T49" fmla="*/ 0 h 35"/>
                    <a:gd name="T50" fmla="*/ 24 w 43"/>
                    <a:gd name="T51" fmla="*/ 2 h 35"/>
                    <a:gd name="T52" fmla="*/ 37 w 43"/>
                    <a:gd name="T53" fmla="*/ 10 h 35"/>
                    <a:gd name="T54" fmla="*/ 43 w 43"/>
                    <a:gd name="T55" fmla="*/ 24 h 35"/>
                    <a:gd name="T56" fmla="*/ 40 w 43"/>
                    <a:gd name="T57" fmla="*/ 32 h 35"/>
                    <a:gd name="T58" fmla="*/ 33 w 43"/>
                    <a:gd name="T59" fmla="*/ 35 h 35"/>
                    <a:gd name="T60" fmla="*/ 24 w 43"/>
                    <a:gd name="T61" fmla="*/ 35 h 35"/>
                    <a:gd name="T62" fmla="*/ 14 w 43"/>
                    <a:gd name="T63" fmla="*/ 31 h 35"/>
                    <a:gd name="T64" fmla="*/ 2 w 43"/>
                    <a:gd name="T65" fmla="*/ 18 h 35"/>
                    <a:gd name="T66" fmla="*/ 2 w 43"/>
                    <a:gd name="T67" fmla="*/ 5 h 35"/>
                    <a:gd name="T68" fmla="*/ 7 w 43"/>
                    <a:gd name="T69" fmla="*/ 1 h 35"/>
                    <a:gd name="T70" fmla="*/ 14 w 43"/>
                    <a:gd name="T7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 h="35">
                      <a:moveTo>
                        <a:pt x="29" y="12"/>
                      </a:moveTo>
                      <a:lnTo>
                        <a:pt x="21" y="26"/>
                      </a:lnTo>
                      <a:lnTo>
                        <a:pt x="23" y="27"/>
                      </a:lnTo>
                      <a:lnTo>
                        <a:pt x="28" y="18"/>
                      </a:lnTo>
                      <a:lnTo>
                        <a:pt x="29" y="31"/>
                      </a:lnTo>
                      <a:lnTo>
                        <a:pt x="31" y="32"/>
                      </a:lnTo>
                      <a:lnTo>
                        <a:pt x="40" y="18"/>
                      </a:lnTo>
                      <a:lnTo>
                        <a:pt x="37" y="17"/>
                      </a:lnTo>
                      <a:lnTo>
                        <a:pt x="31" y="26"/>
                      </a:lnTo>
                      <a:lnTo>
                        <a:pt x="31" y="13"/>
                      </a:lnTo>
                      <a:lnTo>
                        <a:pt x="29" y="12"/>
                      </a:lnTo>
                      <a:close/>
                      <a:moveTo>
                        <a:pt x="16" y="8"/>
                      </a:moveTo>
                      <a:lnTo>
                        <a:pt x="18" y="8"/>
                      </a:lnTo>
                      <a:lnTo>
                        <a:pt x="20" y="10"/>
                      </a:lnTo>
                      <a:lnTo>
                        <a:pt x="21" y="12"/>
                      </a:lnTo>
                      <a:lnTo>
                        <a:pt x="21" y="14"/>
                      </a:lnTo>
                      <a:lnTo>
                        <a:pt x="20" y="15"/>
                      </a:lnTo>
                      <a:lnTo>
                        <a:pt x="19" y="17"/>
                      </a:lnTo>
                      <a:lnTo>
                        <a:pt x="17" y="18"/>
                      </a:lnTo>
                      <a:lnTo>
                        <a:pt x="15" y="18"/>
                      </a:lnTo>
                      <a:lnTo>
                        <a:pt x="13" y="17"/>
                      </a:lnTo>
                      <a:lnTo>
                        <a:pt x="12" y="16"/>
                      </a:lnTo>
                      <a:lnTo>
                        <a:pt x="11" y="15"/>
                      </a:lnTo>
                      <a:lnTo>
                        <a:pt x="11" y="12"/>
                      </a:lnTo>
                      <a:lnTo>
                        <a:pt x="11" y="10"/>
                      </a:lnTo>
                      <a:lnTo>
                        <a:pt x="13" y="9"/>
                      </a:lnTo>
                      <a:lnTo>
                        <a:pt x="15" y="8"/>
                      </a:lnTo>
                      <a:lnTo>
                        <a:pt x="16" y="8"/>
                      </a:lnTo>
                      <a:close/>
                      <a:moveTo>
                        <a:pt x="16" y="5"/>
                      </a:moveTo>
                      <a:lnTo>
                        <a:pt x="14" y="5"/>
                      </a:lnTo>
                      <a:lnTo>
                        <a:pt x="12" y="6"/>
                      </a:lnTo>
                      <a:lnTo>
                        <a:pt x="10" y="7"/>
                      </a:lnTo>
                      <a:lnTo>
                        <a:pt x="9" y="9"/>
                      </a:lnTo>
                      <a:lnTo>
                        <a:pt x="8" y="12"/>
                      </a:lnTo>
                      <a:lnTo>
                        <a:pt x="8" y="15"/>
                      </a:lnTo>
                      <a:lnTo>
                        <a:pt x="9" y="17"/>
                      </a:lnTo>
                      <a:lnTo>
                        <a:pt x="12" y="20"/>
                      </a:lnTo>
                      <a:lnTo>
                        <a:pt x="14" y="20"/>
                      </a:lnTo>
                      <a:lnTo>
                        <a:pt x="16" y="21"/>
                      </a:lnTo>
                      <a:lnTo>
                        <a:pt x="17" y="20"/>
                      </a:lnTo>
                      <a:lnTo>
                        <a:pt x="20" y="19"/>
                      </a:lnTo>
                      <a:lnTo>
                        <a:pt x="22" y="17"/>
                      </a:lnTo>
                      <a:lnTo>
                        <a:pt x="23" y="14"/>
                      </a:lnTo>
                      <a:lnTo>
                        <a:pt x="23" y="11"/>
                      </a:lnTo>
                      <a:lnTo>
                        <a:pt x="22" y="8"/>
                      </a:lnTo>
                      <a:lnTo>
                        <a:pt x="20" y="6"/>
                      </a:lnTo>
                      <a:lnTo>
                        <a:pt x="18" y="5"/>
                      </a:lnTo>
                      <a:lnTo>
                        <a:pt x="16" y="5"/>
                      </a:lnTo>
                      <a:lnTo>
                        <a:pt x="16" y="5"/>
                      </a:lnTo>
                      <a:close/>
                      <a:moveTo>
                        <a:pt x="14" y="0"/>
                      </a:moveTo>
                      <a:lnTo>
                        <a:pt x="19" y="1"/>
                      </a:lnTo>
                      <a:lnTo>
                        <a:pt x="24" y="2"/>
                      </a:lnTo>
                      <a:lnTo>
                        <a:pt x="29" y="5"/>
                      </a:lnTo>
                      <a:lnTo>
                        <a:pt x="37" y="10"/>
                      </a:lnTo>
                      <a:lnTo>
                        <a:pt x="42" y="17"/>
                      </a:lnTo>
                      <a:lnTo>
                        <a:pt x="43" y="24"/>
                      </a:lnTo>
                      <a:lnTo>
                        <a:pt x="42" y="30"/>
                      </a:lnTo>
                      <a:lnTo>
                        <a:pt x="40" y="32"/>
                      </a:lnTo>
                      <a:lnTo>
                        <a:pt x="37" y="34"/>
                      </a:lnTo>
                      <a:lnTo>
                        <a:pt x="33" y="35"/>
                      </a:lnTo>
                      <a:lnTo>
                        <a:pt x="29" y="35"/>
                      </a:lnTo>
                      <a:lnTo>
                        <a:pt x="24" y="35"/>
                      </a:lnTo>
                      <a:lnTo>
                        <a:pt x="19" y="33"/>
                      </a:lnTo>
                      <a:lnTo>
                        <a:pt x="14" y="31"/>
                      </a:lnTo>
                      <a:lnTo>
                        <a:pt x="7" y="25"/>
                      </a:lnTo>
                      <a:lnTo>
                        <a:pt x="2" y="18"/>
                      </a:lnTo>
                      <a:lnTo>
                        <a:pt x="0" y="11"/>
                      </a:lnTo>
                      <a:lnTo>
                        <a:pt x="2" y="5"/>
                      </a:lnTo>
                      <a:lnTo>
                        <a:pt x="5" y="3"/>
                      </a:lnTo>
                      <a:lnTo>
                        <a:pt x="7" y="1"/>
                      </a:lnTo>
                      <a:lnTo>
                        <a:pt x="11" y="0"/>
                      </a:lnTo>
                      <a:lnTo>
                        <a:pt x="14" y="0"/>
                      </a:lnTo>
                      <a:close/>
                    </a:path>
                  </a:pathLst>
                </a:custGeom>
                <a:solidFill>
                  <a:srgbClr val="CC0000"/>
                </a:solidFill>
                <a:ln w="0">
                  <a:solidFill>
                    <a:srgbClr val="CC00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37" name="Freeform 163"/>
                <p:cNvSpPr>
                  <a:spLocks noEditPoints="1"/>
                </p:cNvSpPr>
                <p:nvPr/>
              </p:nvSpPr>
              <p:spPr bwMode="auto">
                <a:xfrm>
                  <a:off x="4934" y="2363"/>
                  <a:ext cx="15" cy="16"/>
                </a:xfrm>
                <a:custGeom>
                  <a:avLst/>
                  <a:gdLst>
                    <a:gd name="T0" fmla="*/ 8 w 15"/>
                    <a:gd name="T1" fmla="*/ 3 h 16"/>
                    <a:gd name="T2" fmla="*/ 7 w 15"/>
                    <a:gd name="T3" fmla="*/ 3 h 16"/>
                    <a:gd name="T4" fmla="*/ 5 w 15"/>
                    <a:gd name="T5" fmla="*/ 4 h 16"/>
                    <a:gd name="T6" fmla="*/ 3 w 15"/>
                    <a:gd name="T7" fmla="*/ 5 h 16"/>
                    <a:gd name="T8" fmla="*/ 3 w 15"/>
                    <a:gd name="T9" fmla="*/ 7 h 16"/>
                    <a:gd name="T10" fmla="*/ 3 w 15"/>
                    <a:gd name="T11" fmla="*/ 10 h 16"/>
                    <a:gd name="T12" fmla="*/ 4 w 15"/>
                    <a:gd name="T13" fmla="*/ 11 h 16"/>
                    <a:gd name="T14" fmla="*/ 5 w 15"/>
                    <a:gd name="T15" fmla="*/ 12 h 16"/>
                    <a:gd name="T16" fmla="*/ 7 w 15"/>
                    <a:gd name="T17" fmla="*/ 13 h 16"/>
                    <a:gd name="T18" fmla="*/ 9 w 15"/>
                    <a:gd name="T19" fmla="*/ 13 h 16"/>
                    <a:gd name="T20" fmla="*/ 11 w 15"/>
                    <a:gd name="T21" fmla="*/ 12 h 16"/>
                    <a:gd name="T22" fmla="*/ 12 w 15"/>
                    <a:gd name="T23" fmla="*/ 10 h 16"/>
                    <a:gd name="T24" fmla="*/ 13 w 15"/>
                    <a:gd name="T25" fmla="*/ 9 h 16"/>
                    <a:gd name="T26" fmla="*/ 13 w 15"/>
                    <a:gd name="T27" fmla="*/ 7 h 16"/>
                    <a:gd name="T28" fmla="*/ 12 w 15"/>
                    <a:gd name="T29" fmla="*/ 5 h 16"/>
                    <a:gd name="T30" fmla="*/ 10 w 15"/>
                    <a:gd name="T31" fmla="*/ 3 h 16"/>
                    <a:gd name="T32" fmla="*/ 8 w 15"/>
                    <a:gd name="T33" fmla="*/ 3 h 16"/>
                    <a:gd name="T34" fmla="*/ 8 w 15"/>
                    <a:gd name="T35" fmla="*/ 0 h 16"/>
                    <a:gd name="T36" fmla="*/ 8 w 15"/>
                    <a:gd name="T37" fmla="*/ 0 h 16"/>
                    <a:gd name="T38" fmla="*/ 10 w 15"/>
                    <a:gd name="T39" fmla="*/ 0 h 16"/>
                    <a:gd name="T40" fmla="*/ 12 w 15"/>
                    <a:gd name="T41" fmla="*/ 1 h 16"/>
                    <a:gd name="T42" fmla="*/ 14 w 15"/>
                    <a:gd name="T43" fmla="*/ 3 h 16"/>
                    <a:gd name="T44" fmla="*/ 15 w 15"/>
                    <a:gd name="T45" fmla="*/ 6 h 16"/>
                    <a:gd name="T46" fmla="*/ 15 w 15"/>
                    <a:gd name="T47" fmla="*/ 9 h 16"/>
                    <a:gd name="T48" fmla="*/ 14 w 15"/>
                    <a:gd name="T49" fmla="*/ 12 h 16"/>
                    <a:gd name="T50" fmla="*/ 12 w 15"/>
                    <a:gd name="T51" fmla="*/ 14 h 16"/>
                    <a:gd name="T52" fmla="*/ 9 w 15"/>
                    <a:gd name="T53" fmla="*/ 15 h 16"/>
                    <a:gd name="T54" fmla="*/ 8 w 15"/>
                    <a:gd name="T55" fmla="*/ 16 h 16"/>
                    <a:gd name="T56" fmla="*/ 6 w 15"/>
                    <a:gd name="T57" fmla="*/ 15 h 16"/>
                    <a:gd name="T58" fmla="*/ 4 w 15"/>
                    <a:gd name="T59" fmla="*/ 15 h 16"/>
                    <a:gd name="T60" fmla="*/ 1 w 15"/>
                    <a:gd name="T61" fmla="*/ 12 h 16"/>
                    <a:gd name="T62" fmla="*/ 0 w 15"/>
                    <a:gd name="T63" fmla="*/ 10 h 16"/>
                    <a:gd name="T64" fmla="*/ 0 w 15"/>
                    <a:gd name="T65" fmla="*/ 7 h 16"/>
                    <a:gd name="T66" fmla="*/ 1 w 15"/>
                    <a:gd name="T67" fmla="*/ 4 h 16"/>
                    <a:gd name="T68" fmla="*/ 2 w 15"/>
                    <a:gd name="T69" fmla="*/ 2 h 16"/>
                    <a:gd name="T70" fmla="*/ 4 w 15"/>
                    <a:gd name="T71" fmla="*/ 1 h 16"/>
                    <a:gd name="T72" fmla="*/ 6 w 15"/>
                    <a:gd name="T73" fmla="*/ 0 h 16"/>
                    <a:gd name="T74" fmla="*/ 8 w 15"/>
                    <a:gd name="T7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16">
                      <a:moveTo>
                        <a:pt x="8" y="3"/>
                      </a:moveTo>
                      <a:lnTo>
                        <a:pt x="7" y="3"/>
                      </a:lnTo>
                      <a:lnTo>
                        <a:pt x="5" y="4"/>
                      </a:lnTo>
                      <a:lnTo>
                        <a:pt x="3" y="5"/>
                      </a:lnTo>
                      <a:lnTo>
                        <a:pt x="3" y="7"/>
                      </a:lnTo>
                      <a:lnTo>
                        <a:pt x="3" y="10"/>
                      </a:lnTo>
                      <a:lnTo>
                        <a:pt x="4" y="11"/>
                      </a:lnTo>
                      <a:lnTo>
                        <a:pt x="5" y="12"/>
                      </a:lnTo>
                      <a:lnTo>
                        <a:pt x="7" y="13"/>
                      </a:lnTo>
                      <a:lnTo>
                        <a:pt x="9" y="13"/>
                      </a:lnTo>
                      <a:lnTo>
                        <a:pt x="11" y="12"/>
                      </a:lnTo>
                      <a:lnTo>
                        <a:pt x="12" y="10"/>
                      </a:lnTo>
                      <a:lnTo>
                        <a:pt x="13" y="9"/>
                      </a:lnTo>
                      <a:lnTo>
                        <a:pt x="13" y="7"/>
                      </a:lnTo>
                      <a:lnTo>
                        <a:pt x="12" y="5"/>
                      </a:lnTo>
                      <a:lnTo>
                        <a:pt x="10" y="3"/>
                      </a:lnTo>
                      <a:lnTo>
                        <a:pt x="8" y="3"/>
                      </a:lnTo>
                      <a:close/>
                      <a:moveTo>
                        <a:pt x="8" y="0"/>
                      </a:moveTo>
                      <a:lnTo>
                        <a:pt x="8" y="0"/>
                      </a:lnTo>
                      <a:lnTo>
                        <a:pt x="10" y="0"/>
                      </a:lnTo>
                      <a:lnTo>
                        <a:pt x="12" y="1"/>
                      </a:lnTo>
                      <a:lnTo>
                        <a:pt x="14" y="3"/>
                      </a:lnTo>
                      <a:lnTo>
                        <a:pt x="15" y="6"/>
                      </a:lnTo>
                      <a:lnTo>
                        <a:pt x="15" y="9"/>
                      </a:lnTo>
                      <a:lnTo>
                        <a:pt x="14" y="12"/>
                      </a:lnTo>
                      <a:lnTo>
                        <a:pt x="12" y="14"/>
                      </a:lnTo>
                      <a:lnTo>
                        <a:pt x="9" y="15"/>
                      </a:lnTo>
                      <a:lnTo>
                        <a:pt x="8" y="16"/>
                      </a:lnTo>
                      <a:lnTo>
                        <a:pt x="6" y="15"/>
                      </a:lnTo>
                      <a:lnTo>
                        <a:pt x="4" y="15"/>
                      </a:lnTo>
                      <a:lnTo>
                        <a:pt x="1" y="12"/>
                      </a:lnTo>
                      <a:lnTo>
                        <a:pt x="0" y="10"/>
                      </a:lnTo>
                      <a:lnTo>
                        <a:pt x="0" y="7"/>
                      </a:lnTo>
                      <a:lnTo>
                        <a:pt x="1" y="4"/>
                      </a:lnTo>
                      <a:lnTo>
                        <a:pt x="2" y="2"/>
                      </a:lnTo>
                      <a:lnTo>
                        <a:pt x="4" y="1"/>
                      </a:lnTo>
                      <a:lnTo>
                        <a:pt x="6" y="0"/>
                      </a:lnTo>
                      <a:lnTo>
                        <a:pt x="8" y="0"/>
                      </a:lnTo>
                      <a:close/>
                    </a:path>
                  </a:pathLst>
                </a:custGeom>
                <a:solidFill>
                  <a:srgbClr val="CCD9D6"/>
                </a:solidFill>
                <a:ln w="0">
                  <a:solidFill>
                    <a:srgbClr val="CCD9D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38" name="Freeform 164"/>
                <p:cNvSpPr/>
                <p:nvPr/>
              </p:nvSpPr>
              <p:spPr bwMode="auto">
                <a:xfrm>
                  <a:off x="4947" y="2370"/>
                  <a:ext cx="19" cy="20"/>
                </a:xfrm>
                <a:custGeom>
                  <a:avLst/>
                  <a:gdLst>
                    <a:gd name="T0" fmla="*/ 8 w 19"/>
                    <a:gd name="T1" fmla="*/ 0 h 20"/>
                    <a:gd name="T2" fmla="*/ 10 w 19"/>
                    <a:gd name="T3" fmla="*/ 1 h 20"/>
                    <a:gd name="T4" fmla="*/ 10 w 19"/>
                    <a:gd name="T5" fmla="*/ 14 h 20"/>
                    <a:gd name="T6" fmla="*/ 16 w 19"/>
                    <a:gd name="T7" fmla="*/ 5 h 20"/>
                    <a:gd name="T8" fmla="*/ 19 w 19"/>
                    <a:gd name="T9" fmla="*/ 6 h 20"/>
                    <a:gd name="T10" fmla="*/ 10 w 19"/>
                    <a:gd name="T11" fmla="*/ 20 h 20"/>
                    <a:gd name="T12" fmla="*/ 8 w 19"/>
                    <a:gd name="T13" fmla="*/ 19 h 20"/>
                    <a:gd name="T14" fmla="*/ 7 w 19"/>
                    <a:gd name="T15" fmla="*/ 6 h 20"/>
                    <a:gd name="T16" fmla="*/ 2 w 19"/>
                    <a:gd name="T17" fmla="*/ 15 h 20"/>
                    <a:gd name="T18" fmla="*/ 0 w 19"/>
                    <a:gd name="T19" fmla="*/ 14 h 20"/>
                    <a:gd name="T20" fmla="*/ 8 w 19"/>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0">
                      <a:moveTo>
                        <a:pt x="8" y="0"/>
                      </a:moveTo>
                      <a:lnTo>
                        <a:pt x="10" y="1"/>
                      </a:lnTo>
                      <a:lnTo>
                        <a:pt x="10" y="14"/>
                      </a:lnTo>
                      <a:lnTo>
                        <a:pt x="16" y="5"/>
                      </a:lnTo>
                      <a:lnTo>
                        <a:pt x="19" y="6"/>
                      </a:lnTo>
                      <a:lnTo>
                        <a:pt x="10" y="20"/>
                      </a:lnTo>
                      <a:lnTo>
                        <a:pt x="8" y="19"/>
                      </a:lnTo>
                      <a:lnTo>
                        <a:pt x="7" y="6"/>
                      </a:lnTo>
                      <a:lnTo>
                        <a:pt x="2" y="15"/>
                      </a:lnTo>
                      <a:lnTo>
                        <a:pt x="0" y="14"/>
                      </a:lnTo>
                      <a:lnTo>
                        <a:pt x="8" y="0"/>
                      </a:lnTo>
                      <a:close/>
                    </a:path>
                  </a:pathLst>
                </a:custGeom>
                <a:solidFill>
                  <a:srgbClr val="CCD9D6"/>
                </a:solidFill>
                <a:ln w="0">
                  <a:solidFill>
                    <a:srgbClr val="CCD9D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39" name="Freeform 165"/>
                <p:cNvSpPr/>
                <p:nvPr/>
              </p:nvSpPr>
              <p:spPr bwMode="auto">
                <a:xfrm>
                  <a:off x="4791" y="2331"/>
                  <a:ext cx="87" cy="85"/>
                </a:xfrm>
                <a:custGeom>
                  <a:avLst/>
                  <a:gdLst>
                    <a:gd name="T0" fmla="*/ 31 w 87"/>
                    <a:gd name="T1" fmla="*/ 0 h 85"/>
                    <a:gd name="T2" fmla="*/ 87 w 87"/>
                    <a:gd name="T3" fmla="*/ 35 h 85"/>
                    <a:gd name="T4" fmla="*/ 79 w 87"/>
                    <a:gd name="T5" fmla="*/ 48 h 85"/>
                    <a:gd name="T6" fmla="*/ 87 w 87"/>
                    <a:gd name="T7" fmla="*/ 35 h 85"/>
                    <a:gd name="T8" fmla="*/ 30 w 87"/>
                    <a:gd name="T9" fmla="*/ 1 h 85"/>
                    <a:gd name="T10" fmla="*/ 39 w 87"/>
                    <a:gd name="T11" fmla="*/ 28 h 85"/>
                    <a:gd name="T12" fmla="*/ 37 w 87"/>
                    <a:gd name="T13" fmla="*/ 30 h 85"/>
                    <a:gd name="T14" fmla="*/ 36 w 87"/>
                    <a:gd name="T15" fmla="*/ 34 h 85"/>
                    <a:gd name="T16" fmla="*/ 36 w 87"/>
                    <a:gd name="T17" fmla="*/ 39 h 85"/>
                    <a:gd name="T18" fmla="*/ 37 w 87"/>
                    <a:gd name="T19" fmla="*/ 41 h 85"/>
                    <a:gd name="T20" fmla="*/ 39 w 87"/>
                    <a:gd name="T21" fmla="*/ 44 h 85"/>
                    <a:gd name="T22" fmla="*/ 41 w 87"/>
                    <a:gd name="T23" fmla="*/ 45 h 85"/>
                    <a:gd name="T24" fmla="*/ 29 w 87"/>
                    <a:gd name="T25" fmla="*/ 54 h 85"/>
                    <a:gd name="T26" fmla="*/ 33 w 87"/>
                    <a:gd name="T27" fmla="*/ 59 h 85"/>
                    <a:gd name="T28" fmla="*/ 46 w 87"/>
                    <a:gd name="T29" fmla="*/ 51 h 85"/>
                    <a:gd name="T30" fmla="*/ 56 w 87"/>
                    <a:gd name="T31" fmla="*/ 85 h 85"/>
                    <a:gd name="T32" fmla="*/ 0 w 87"/>
                    <a:gd name="T33" fmla="*/ 51 h 85"/>
                    <a:gd name="T34" fmla="*/ 31 w 87"/>
                    <a:gd name="T3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85">
                      <a:moveTo>
                        <a:pt x="31" y="0"/>
                      </a:moveTo>
                      <a:lnTo>
                        <a:pt x="87" y="35"/>
                      </a:lnTo>
                      <a:lnTo>
                        <a:pt x="79" y="48"/>
                      </a:lnTo>
                      <a:lnTo>
                        <a:pt x="87" y="35"/>
                      </a:lnTo>
                      <a:lnTo>
                        <a:pt x="30" y="1"/>
                      </a:lnTo>
                      <a:lnTo>
                        <a:pt x="39" y="28"/>
                      </a:lnTo>
                      <a:lnTo>
                        <a:pt x="37" y="30"/>
                      </a:lnTo>
                      <a:lnTo>
                        <a:pt x="36" y="34"/>
                      </a:lnTo>
                      <a:lnTo>
                        <a:pt x="36" y="39"/>
                      </a:lnTo>
                      <a:lnTo>
                        <a:pt x="37" y="41"/>
                      </a:lnTo>
                      <a:lnTo>
                        <a:pt x="39" y="44"/>
                      </a:lnTo>
                      <a:lnTo>
                        <a:pt x="41" y="45"/>
                      </a:lnTo>
                      <a:lnTo>
                        <a:pt x="29" y="54"/>
                      </a:lnTo>
                      <a:lnTo>
                        <a:pt x="33" y="59"/>
                      </a:lnTo>
                      <a:lnTo>
                        <a:pt x="46" y="51"/>
                      </a:lnTo>
                      <a:lnTo>
                        <a:pt x="56" y="85"/>
                      </a:lnTo>
                      <a:lnTo>
                        <a:pt x="0" y="51"/>
                      </a:lnTo>
                      <a:lnTo>
                        <a:pt x="31" y="0"/>
                      </a:lnTo>
                      <a:close/>
                    </a:path>
                  </a:pathLst>
                </a:custGeom>
                <a:solidFill>
                  <a:srgbClr val="134A35"/>
                </a:solidFill>
                <a:ln w="0">
                  <a:solidFill>
                    <a:srgbClr val="134A3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40" name="Freeform 166"/>
                <p:cNvSpPr>
                  <a:spLocks noEditPoints="1"/>
                </p:cNvSpPr>
                <p:nvPr/>
              </p:nvSpPr>
              <p:spPr bwMode="auto">
                <a:xfrm>
                  <a:off x="4751" y="2397"/>
                  <a:ext cx="87" cy="85"/>
                </a:xfrm>
                <a:custGeom>
                  <a:avLst/>
                  <a:gdLst>
                    <a:gd name="T0" fmla="*/ 39 w 87"/>
                    <a:gd name="T1" fmla="*/ 44 h 85"/>
                    <a:gd name="T2" fmla="*/ 42 w 87"/>
                    <a:gd name="T3" fmla="*/ 44 h 85"/>
                    <a:gd name="T4" fmla="*/ 43 w 87"/>
                    <a:gd name="T5" fmla="*/ 47 h 85"/>
                    <a:gd name="T6" fmla="*/ 44 w 87"/>
                    <a:gd name="T7" fmla="*/ 48 h 85"/>
                    <a:gd name="T8" fmla="*/ 44 w 87"/>
                    <a:gd name="T9" fmla="*/ 50 h 85"/>
                    <a:gd name="T10" fmla="*/ 43 w 87"/>
                    <a:gd name="T11" fmla="*/ 52 h 85"/>
                    <a:gd name="T12" fmla="*/ 42 w 87"/>
                    <a:gd name="T13" fmla="*/ 53 h 85"/>
                    <a:gd name="T14" fmla="*/ 40 w 87"/>
                    <a:gd name="T15" fmla="*/ 54 h 85"/>
                    <a:gd name="T16" fmla="*/ 39 w 87"/>
                    <a:gd name="T17" fmla="*/ 54 h 85"/>
                    <a:gd name="T18" fmla="*/ 36 w 87"/>
                    <a:gd name="T19" fmla="*/ 54 h 85"/>
                    <a:gd name="T20" fmla="*/ 35 w 87"/>
                    <a:gd name="T21" fmla="*/ 53 h 85"/>
                    <a:gd name="T22" fmla="*/ 34 w 87"/>
                    <a:gd name="T23" fmla="*/ 51 h 85"/>
                    <a:gd name="T24" fmla="*/ 34 w 87"/>
                    <a:gd name="T25" fmla="*/ 49 h 85"/>
                    <a:gd name="T26" fmla="*/ 35 w 87"/>
                    <a:gd name="T27" fmla="*/ 47 h 85"/>
                    <a:gd name="T28" fmla="*/ 36 w 87"/>
                    <a:gd name="T29" fmla="*/ 45 h 85"/>
                    <a:gd name="T30" fmla="*/ 38 w 87"/>
                    <a:gd name="T31" fmla="*/ 44 h 85"/>
                    <a:gd name="T32" fmla="*/ 39 w 87"/>
                    <a:gd name="T33" fmla="*/ 44 h 85"/>
                    <a:gd name="T34" fmla="*/ 30 w 87"/>
                    <a:gd name="T35" fmla="*/ 0 h 85"/>
                    <a:gd name="T36" fmla="*/ 41 w 87"/>
                    <a:gd name="T37" fmla="*/ 34 h 85"/>
                    <a:gd name="T38" fmla="*/ 36 w 87"/>
                    <a:gd name="T39" fmla="*/ 37 h 85"/>
                    <a:gd name="T40" fmla="*/ 33 w 87"/>
                    <a:gd name="T41" fmla="*/ 39 h 85"/>
                    <a:gd name="T42" fmla="*/ 31 w 87"/>
                    <a:gd name="T43" fmla="*/ 40 h 85"/>
                    <a:gd name="T44" fmla="*/ 29 w 87"/>
                    <a:gd name="T45" fmla="*/ 43 h 85"/>
                    <a:gd name="T46" fmla="*/ 28 w 87"/>
                    <a:gd name="T47" fmla="*/ 45 h 85"/>
                    <a:gd name="T48" fmla="*/ 28 w 87"/>
                    <a:gd name="T49" fmla="*/ 49 h 85"/>
                    <a:gd name="T50" fmla="*/ 28 w 87"/>
                    <a:gd name="T51" fmla="*/ 52 h 85"/>
                    <a:gd name="T52" fmla="*/ 29 w 87"/>
                    <a:gd name="T53" fmla="*/ 55 h 85"/>
                    <a:gd name="T54" fmla="*/ 31 w 87"/>
                    <a:gd name="T55" fmla="*/ 57 h 85"/>
                    <a:gd name="T56" fmla="*/ 33 w 87"/>
                    <a:gd name="T57" fmla="*/ 59 h 85"/>
                    <a:gd name="T58" fmla="*/ 36 w 87"/>
                    <a:gd name="T59" fmla="*/ 61 h 85"/>
                    <a:gd name="T60" fmla="*/ 39 w 87"/>
                    <a:gd name="T61" fmla="*/ 61 h 85"/>
                    <a:gd name="T62" fmla="*/ 42 w 87"/>
                    <a:gd name="T63" fmla="*/ 61 h 85"/>
                    <a:gd name="T64" fmla="*/ 45 w 87"/>
                    <a:gd name="T65" fmla="*/ 60 h 85"/>
                    <a:gd name="T66" fmla="*/ 47 w 87"/>
                    <a:gd name="T67" fmla="*/ 57 h 85"/>
                    <a:gd name="T68" fmla="*/ 56 w 87"/>
                    <a:gd name="T69" fmla="*/ 85 h 85"/>
                    <a:gd name="T70" fmla="*/ 0 w 87"/>
                    <a:gd name="T71" fmla="*/ 51 h 85"/>
                    <a:gd name="T72" fmla="*/ 30 w 87"/>
                    <a:gd name="T73" fmla="*/ 0 h 85"/>
                    <a:gd name="T74" fmla="*/ 30 w 87"/>
                    <a:gd name="T75" fmla="*/ 0 h 85"/>
                    <a:gd name="T76" fmla="*/ 30 w 87"/>
                    <a:gd name="T77" fmla="*/ 0 h 85"/>
                    <a:gd name="T78" fmla="*/ 30 w 87"/>
                    <a:gd name="T79" fmla="*/ 0 h 85"/>
                    <a:gd name="T80" fmla="*/ 30 w 87"/>
                    <a:gd name="T81" fmla="*/ 0 h 85"/>
                    <a:gd name="T82" fmla="*/ 31 w 87"/>
                    <a:gd name="T83" fmla="*/ 0 h 85"/>
                    <a:gd name="T84" fmla="*/ 87 w 87"/>
                    <a:gd name="T85" fmla="*/ 35 h 85"/>
                    <a:gd name="T86" fmla="*/ 87 w 87"/>
                    <a:gd name="T87" fmla="*/ 35 h 85"/>
                    <a:gd name="T88" fmla="*/ 30 w 87"/>
                    <a:gd name="T89" fmla="*/ 0 h 85"/>
                    <a:gd name="T90" fmla="*/ 31 w 87"/>
                    <a:gd name="T9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7" h="85">
                      <a:moveTo>
                        <a:pt x="39" y="44"/>
                      </a:moveTo>
                      <a:lnTo>
                        <a:pt x="42" y="44"/>
                      </a:lnTo>
                      <a:lnTo>
                        <a:pt x="43" y="47"/>
                      </a:lnTo>
                      <a:lnTo>
                        <a:pt x="44" y="48"/>
                      </a:lnTo>
                      <a:lnTo>
                        <a:pt x="44" y="50"/>
                      </a:lnTo>
                      <a:lnTo>
                        <a:pt x="43" y="52"/>
                      </a:lnTo>
                      <a:lnTo>
                        <a:pt x="42" y="53"/>
                      </a:lnTo>
                      <a:lnTo>
                        <a:pt x="40" y="54"/>
                      </a:lnTo>
                      <a:lnTo>
                        <a:pt x="39" y="54"/>
                      </a:lnTo>
                      <a:lnTo>
                        <a:pt x="36" y="54"/>
                      </a:lnTo>
                      <a:lnTo>
                        <a:pt x="35" y="53"/>
                      </a:lnTo>
                      <a:lnTo>
                        <a:pt x="34" y="51"/>
                      </a:lnTo>
                      <a:lnTo>
                        <a:pt x="34" y="49"/>
                      </a:lnTo>
                      <a:lnTo>
                        <a:pt x="35" y="47"/>
                      </a:lnTo>
                      <a:lnTo>
                        <a:pt x="36" y="45"/>
                      </a:lnTo>
                      <a:lnTo>
                        <a:pt x="38" y="44"/>
                      </a:lnTo>
                      <a:lnTo>
                        <a:pt x="39" y="44"/>
                      </a:lnTo>
                      <a:close/>
                      <a:moveTo>
                        <a:pt x="30" y="0"/>
                      </a:moveTo>
                      <a:lnTo>
                        <a:pt x="41" y="34"/>
                      </a:lnTo>
                      <a:lnTo>
                        <a:pt x="36" y="37"/>
                      </a:lnTo>
                      <a:lnTo>
                        <a:pt x="33" y="39"/>
                      </a:lnTo>
                      <a:lnTo>
                        <a:pt x="31" y="40"/>
                      </a:lnTo>
                      <a:lnTo>
                        <a:pt x="29" y="43"/>
                      </a:lnTo>
                      <a:lnTo>
                        <a:pt x="28" y="45"/>
                      </a:lnTo>
                      <a:lnTo>
                        <a:pt x="28" y="49"/>
                      </a:lnTo>
                      <a:lnTo>
                        <a:pt x="28" y="52"/>
                      </a:lnTo>
                      <a:lnTo>
                        <a:pt x="29" y="55"/>
                      </a:lnTo>
                      <a:lnTo>
                        <a:pt x="31" y="57"/>
                      </a:lnTo>
                      <a:lnTo>
                        <a:pt x="33" y="59"/>
                      </a:lnTo>
                      <a:lnTo>
                        <a:pt x="36" y="61"/>
                      </a:lnTo>
                      <a:lnTo>
                        <a:pt x="39" y="61"/>
                      </a:lnTo>
                      <a:lnTo>
                        <a:pt x="42" y="61"/>
                      </a:lnTo>
                      <a:lnTo>
                        <a:pt x="45" y="60"/>
                      </a:lnTo>
                      <a:lnTo>
                        <a:pt x="47" y="57"/>
                      </a:lnTo>
                      <a:lnTo>
                        <a:pt x="56" y="85"/>
                      </a:lnTo>
                      <a:lnTo>
                        <a:pt x="0" y="51"/>
                      </a:lnTo>
                      <a:lnTo>
                        <a:pt x="30" y="0"/>
                      </a:lnTo>
                      <a:close/>
                      <a:moveTo>
                        <a:pt x="30" y="0"/>
                      </a:moveTo>
                      <a:lnTo>
                        <a:pt x="30" y="0"/>
                      </a:lnTo>
                      <a:lnTo>
                        <a:pt x="30" y="0"/>
                      </a:lnTo>
                      <a:lnTo>
                        <a:pt x="30" y="0"/>
                      </a:lnTo>
                      <a:close/>
                      <a:moveTo>
                        <a:pt x="31" y="0"/>
                      </a:moveTo>
                      <a:lnTo>
                        <a:pt x="87" y="35"/>
                      </a:lnTo>
                      <a:lnTo>
                        <a:pt x="87" y="35"/>
                      </a:lnTo>
                      <a:lnTo>
                        <a:pt x="30" y="0"/>
                      </a:lnTo>
                      <a:lnTo>
                        <a:pt x="31" y="0"/>
                      </a:lnTo>
                      <a:close/>
                    </a:path>
                  </a:pathLst>
                </a:custGeom>
                <a:solidFill>
                  <a:srgbClr val="134A35"/>
                </a:solidFill>
                <a:ln w="0">
                  <a:solidFill>
                    <a:srgbClr val="134A3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41" name="Freeform 167"/>
                <p:cNvSpPr/>
                <p:nvPr/>
              </p:nvSpPr>
              <p:spPr bwMode="auto">
                <a:xfrm>
                  <a:off x="4711" y="2463"/>
                  <a:ext cx="55" cy="85"/>
                </a:xfrm>
                <a:custGeom>
                  <a:avLst/>
                  <a:gdLst>
                    <a:gd name="T0" fmla="*/ 31 w 55"/>
                    <a:gd name="T1" fmla="*/ 0 h 85"/>
                    <a:gd name="T2" fmla="*/ 39 w 55"/>
                    <a:gd name="T3" fmla="*/ 28 h 85"/>
                    <a:gd name="T4" fmla="*/ 38 w 55"/>
                    <a:gd name="T5" fmla="*/ 28 h 85"/>
                    <a:gd name="T6" fmla="*/ 39 w 55"/>
                    <a:gd name="T7" fmla="*/ 29 h 85"/>
                    <a:gd name="T8" fmla="*/ 42 w 55"/>
                    <a:gd name="T9" fmla="*/ 39 h 85"/>
                    <a:gd name="T10" fmla="*/ 40 w 55"/>
                    <a:gd name="T11" fmla="*/ 42 h 85"/>
                    <a:gd name="T12" fmla="*/ 43 w 55"/>
                    <a:gd name="T13" fmla="*/ 45 h 85"/>
                    <a:gd name="T14" fmla="*/ 44 w 55"/>
                    <a:gd name="T15" fmla="*/ 47 h 85"/>
                    <a:gd name="T16" fmla="*/ 45 w 55"/>
                    <a:gd name="T17" fmla="*/ 50 h 85"/>
                    <a:gd name="T18" fmla="*/ 44 w 55"/>
                    <a:gd name="T19" fmla="*/ 52 h 85"/>
                    <a:gd name="T20" fmla="*/ 43 w 55"/>
                    <a:gd name="T21" fmla="*/ 54 h 85"/>
                    <a:gd name="T22" fmla="*/ 41 w 55"/>
                    <a:gd name="T23" fmla="*/ 55 h 85"/>
                    <a:gd name="T24" fmla="*/ 39 w 55"/>
                    <a:gd name="T25" fmla="*/ 55 h 85"/>
                    <a:gd name="T26" fmla="*/ 36 w 55"/>
                    <a:gd name="T27" fmla="*/ 54 h 85"/>
                    <a:gd name="T28" fmla="*/ 35 w 55"/>
                    <a:gd name="T29" fmla="*/ 52 h 85"/>
                    <a:gd name="T30" fmla="*/ 34 w 55"/>
                    <a:gd name="T31" fmla="*/ 51 h 85"/>
                    <a:gd name="T32" fmla="*/ 34 w 55"/>
                    <a:gd name="T33" fmla="*/ 48 h 85"/>
                    <a:gd name="T34" fmla="*/ 34 w 55"/>
                    <a:gd name="T35" fmla="*/ 46 h 85"/>
                    <a:gd name="T36" fmla="*/ 29 w 55"/>
                    <a:gd name="T37" fmla="*/ 41 h 85"/>
                    <a:gd name="T38" fmla="*/ 26 w 55"/>
                    <a:gd name="T39" fmla="*/ 46 h 85"/>
                    <a:gd name="T40" fmla="*/ 26 w 55"/>
                    <a:gd name="T41" fmla="*/ 49 h 85"/>
                    <a:gd name="T42" fmla="*/ 26 w 55"/>
                    <a:gd name="T43" fmla="*/ 52 h 85"/>
                    <a:gd name="T44" fmla="*/ 27 w 55"/>
                    <a:gd name="T45" fmla="*/ 55 h 85"/>
                    <a:gd name="T46" fmla="*/ 30 w 55"/>
                    <a:gd name="T47" fmla="*/ 57 h 85"/>
                    <a:gd name="T48" fmla="*/ 33 w 55"/>
                    <a:gd name="T49" fmla="*/ 59 h 85"/>
                    <a:gd name="T50" fmla="*/ 36 w 55"/>
                    <a:gd name="T51" fmla="*/ 61 h 85"/>
                    <a:gd name="T52" fmla="*/ 40 w 55"/>
                    <a:gd name="T53" fmla="*/ 61 h 85"/>
                    <a:gd name="T54" fmla="*/ 42 w 55"/>
                    <a:gd name="T55" fmla="*/ 61 h 85"/>
                    <a:gd name="T56" fmla="*/ 45 w 55"/>
                    <a:gd name="T57" fmla="*/ 60 h 85"/>
                    <a:gd name="T58" fmla="*/ 48 w 55"/>
                    <a:gd name="T59" fmla="*/ 58 h 85"/>
                    <a:gd name="T60" fmla="*/ 55 w 55"/>
                    <a:gd name="T61" fmla="*/ 85 h 85"/>
                    <a:gd name="T62" fmla="*/ 0 w 55"/>
                    <a:gd name="T63" fmla="*/ 50 h 85"/>
                    <a:gd name="T64" fmla="*/ 31 w 55"/>
                    <a:gd name="T6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85">
                      <a:moveTo>
                        <a:pt x="31" y="0"/>
                      </a:moveTo>
                      <a:lnTo>
                        <a:pt x="39" y="28"/>
                      </a:lnTo>
                      <a:lnTo>
                        <a:pt x="38" y="28"/>
                      </a:lnTo>
                      <a:lnTo>
                        <a:pt x="39" y="29"/>
                      </a:lnTo>
                      <a:lnTo>
                        <a:pt x="42" y="39"/>
                      </a:lnTo>
                      <a:lnTo>
                        <a:pt x="40" y="42"/>
                      </a:lnTo>
                      <a:lnTo>
                        <a:pt x="43" y="45"/>
                      </a:lnTo>
                      <a:lnTo>
                        <a:pt x="44" y="47"/>
                      </a:lnTo>
                      <a:lnTo>
                        <a:pt x="45" y="50"/>
                      </a:lnTo>
                      <a:lnTo>
                        <a:pt x="44" y="52"/>
                      </a:lnTo>
                      <a:lnTo>
                        <a:pt x="43" y="54"/>
                      </a:lnTo>
                      <a:lnTo>
                        <a:pt x="41" y="55"/>
                      </a:lnTo>
                      <a:lnTo>
                        <a:pt x="39" y="55"/>
                      </a:lnTo>
                      <a:lnTo>
                        <a:pt x="36" y="54"/>
                      </a:lnTo>
                      <a:lnTo>
                        <a:pt x="35" y="52"/>
                      </a:lnTo>
                      <a:lnTo>
                        <a:pt x="34" y="51"/>
                      </a:lnTo>
                      <a:lnTo>
                        <a:pt x="34" y="48"/>
                      </a:lnTo>
                      <a:lnTo>
                        <a:pt x="34" y="46"/>
                      </a:lnTo>
                      <a:lnTo>
                        <a:pt x="29" y="41"/>
                      </a:lnTo>
                      <a:lnTo>
                        <a:pt x="26" y="46"/>
                      </a:lnTo>
                      <a:lnTo>
                        <a:pt x="26" y="49"/>
                      </a:lnTo>
                      <a:lnTo>
                        <a:pt x="26" y="52"/>
                      </a:lnTo>
                      <a:lnTo>
                        <a:pt x="27" y="55"/>
                      </a:lnTo>
                      <a:lnTo>
                        <a:pt x="30" y="57"/>
                      </a:lnTo>
                      <a:lnTo>
                        <a:pt x="33" y="59"/>
                      </a:lnTo>
                      <a:lnTo>
                        <a:pt x="36" y="61"/>
                      </a:lnTo>
                      <a:lnTo>
                        <a:pt x="40" y="61"/>
                      </a:lnTo>
                      <a:lnTo>
                        <a:pt x="42" y="61"/>
                      </a:lnTo>
                      <a:lnTo>
                        <a:pt x="45" y="60"/>
                      </a:lnTo>
                      <a:lnTo>
                        <a:pt x="48" y="58"/>
                      </a:lnTo>
                      <a:lnTo>
                        <a:pt x="55" y="85"/>
                      </a:lnTo>
                      <a:lnTo>
                        <a:pt x="0" y="50"/>
                      </a:lnTo>
                      <a:lnTo>
                        <a:pt x="31" y="0"/>
                      </a:lnTo>
                      <a:close/>
                    </a:path>
                  </a:pathLst>
                </a:custGeom>
                <a:solidFill>
                  <a:srgbClr val="134A35"/>
                </a:solidFill>
                <a:ln w="0">
                  <a:solidFill>
                    <a:srgbClr val="134A3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42" name="Freeform 168"/>
                <p:cNvSpPr/>
                <p:nvPr/>
              </p:nvSpPr>
              <p:spPr bwMode="auto">
                <a:xfrm>
                  <a:off x="4787" y="2511"/>
                  <a:ext cx="88" cy="83"/>
                </a:xfrm>
                <a:custGeom>
                  <a:avLst/>
                  <a:gdLst>
                    <a:gd name="T0" fmla="*/ 31 w 88"/>
                    <a:gd name="T1" fmla="*/ 0 h 83"/>
                    <a:gd name="T2" fmla="*/ 41 w 88"/>
                    <a:gd name="T3" fmla="*/ 35 h 83"/>
                    <a:gd name="T4" fmla="*/ 31 w 88"/>
                    <a:gd name="T5" fmla="*/ 28 h 83"/>
                    <a:gd name="T6" fmla="*/ 26 w 88"/>
                    <a:gd name="T7" fmla="*/ 36 h 83"/>
                    <a:gd name="T8" fmla="*/ 46 w 88"/>
                    <a:gd name="T9" fmla="*/ 49 h 83"/>
                    <a:gd name="T10" fmla="*/ 57 w 88"/>
                    <a:gd name="T11" fmla="*/ 83 h 83"/>
                    <a:gd name="T12" fmla="*/ 0 w 88"/>
                    <a:gd name="T13" fmla="*/ 49 h 83"/>
                    <a:gd name="T14" fmla="*/ 88 w 88"/>
                    <a:gd name="T15" fmla="*/ 34 h 83"/>
                    <a:gd name="T16" fmla="*/ 88 w 88"/>
                    <a:gd name="T17" fmla="*/ 34 h 83"/>
                    <a:gd name="T18" fmla="*/ 31 w 88"/>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83">
                      <a:moveTo>
                        <a:pt x="31" y="0"/>
                      </a:moveTo>
                      <a:lnTo>
                        <a:pt x="41" y="35"/>
                      </a:lnTo>
                      <a:lnTo>
                        <a:pt x="31" y="28"/>
                      </a:lnTo>
                      <a:lnTo>
                        <a:pt x="26" y="36"/>
                      </a:lnTo>
                      <a:lnTo>
                        <a:pt x="46" y="49"/>
                      </a:lnTo>
                      <a:lnTo>
                        <a:pt x="57" y="83"/>
                      </a:lnTo>
                      <a:lnTo>
                        <a:pt x="0" y="49"/>
                      </a:lnTo>
                      <a:lnTo>
                        <a:pt x="88" y="34"/>
                      </a:lnTo>
                      <a:lnTo>
                        <a:pt x="88" y="34"/>
                      </a:lnTo>
                      <a:lnTo>
                        <a:pt x="31" y="0"/>
                      </a:lnTo>
                      <a:close/>
                    </a:path>
                  </a:pathLst>
                </a:custGeom>
                <a:solidFill>
                  <a:srgbClr val="134A35"/>
                </a:solidFill>
                <a:ln w="0">
                  <a:solidFill>
                    <a:srgbClr val="134A3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43" name="Freeform 169"/>
                <p:cNvSpPr/>
                <p:nvPr/>
              </p:nvSpPr>
              <p:spPr bwMode="auto">
                <a:xfrm>
                  <a:off x="4827" y="2378"/>
                  <a:ext cx="128" cy="151"/>
                </a:xfrm>
                <a:custGeom>
                  <a:avLst/>
                  <a:gdLst>
                    <a:gd name="T0" fmla="*/ 72 w 128"/>
                    <a:gd name="T1" fmla="*/ 0 h 151"/>
                    <a:gd name="T2" fmla="*/ 128 w 128"/>
                    <a:gd name="T3" fmla="*/ 35 h 151"/>
                    <a:gd name="T4" fmla="*/ 57 w 128"/>
                    <a:gd name="T5" fmla="*/ 151 h 151"/>
                    <a:gd name="T6" fmla="*/ 127 w 128"/>
                    <a:gd name="T7" fmla="*/ 36 h 151"/>
                    <a:gd name="T8" fmla="*/ 72 w 128"/>
                    <a:gd name="T9" fmla="*/ 0 h 151"/>
                    <a:gd name="T10" fmla="*/ 65 w 128"/>
                    <a:gd name="T11" fmla="*/ 63 h 151"/>
                    <a:gd name="T12" fmla="*/ 62 w 128"/>
                    <a:gd name="T13" fmla="*/ 68 h 151"/>
                    <a:gd name="T14" fmla="*/ 50 w 128"/>
                    <a:gd name="T15" fmla="*/ 60 h 151"/>
                    <a:gd name="T16" fmla="*/ 45 w 128"/>
                    <a:gd name="T17" fmla="*/ 70 h 151"/>
                    <a:gd name="T18" fmla="*/ 57 w 128"/>
                    <a:gd name="T19" fmla="*/ 78 h 151"/>
                    <a:gd name="T20" fmla="*/ 49 w 128"/>
                    <a:gd name="T21" fmla="*/ 90 h 151"/>
                    <a:gd name="T22" fmla="*/ 58 w 128"/>
                    <a:gd name="T23" fmla="*/ 95 h 151"/>
                    <a:gd name="T24" fmla="*/ 63 w 128"/>
                    <a:gd name="T25" fmla="*/ 88 h 151"/>
                    <a:gd name="T26" fmla="*/ 57 w 128"/>
                    <a:gd name="T27" fmla="*/ 151 h 151"/>
                    <a:gd name="T28" fmla="*/ 0 w 128"/>
                    <a:gd name="T29" fmla="*/ 116 h 151"/>
                    <a:gd name="T30" fmla="*/ 72 w 128"/>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 h="151">
                      <a:moveTo>
                        <a:pt x="72" y="0"/>
                      </a:moveTo>
                      <a:lnTo>
                        <a:pt x="128" y="35"/>
                      </a:lnTo>
                      <a:lnTo>
                        <a:pt x="57" y="151"/>
                      </a:lnTo>
                      <a:lnTo>
                        <a:pt x="127" y="36"/>
                      </a:lnTo>
                      <a:lnTo>
                        <a:pt x="72" y="0"/>
                      </a:lnTo>
                      <a:lnTo>
                        <a:pt x="65" y="63"/>
                      </a:lnTo>
                      <a:lnTo>
                        <a:pt x="62" y="68"/>
                      </a:lnTo>
                      <a:lnTo>
                        <a:pt x="50" y="60"/>
                      </a:lnTo>
                      <a:lnTo>
                        <a:pt x="45" y="70"/>
                      </a:lnTo>
                      <a:lnTo>
                        <a:pt x="57" y="78"/>
                      </a:lnTo>
                      <a:lnTo>
                        <a:pt x="49" y="90"/>
                      </a:lnTo>
                      <a:lnTo>
                        <a:pt x="58" y="95"/>
                      </a:lnTo>
                      <a:lnTo>
                        <a:pt x="63" y="88"/>
                      </a:lnTo>
                      <a:lnTo>
                        <a:pt x="57" y="151"/>
                      </a:lnTo>
                      <a:lnTo>
                        <a:pt x="0" y="116"/>
                      </a:lnTo>
                      <a:lnTo>
                        <a:pt x="72" y="0"/>
                      </a:lnTo>
                      <a:close/>
                    </a:path>
                  </a:pathLst>
                </a:custGeom>
                <a:solidFill>
                  <a:srgbClr val="134A35"/>
                </a:solidFill>
                <a:ln w="0">
                  <a:solidFill>
                    <a:srgbClr val="134A3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44" name="Freeform 170"/>
                <p:cNvSpPr/>
                <p:nvPr/>
              </p:nvSpPr>
              <p:spPr bwMode="auto">
                <a:xfrm>
                  <a:off x="4670" y="2529"/>
                  <a:ext cx="56" cy="84"/>
                </a:xfrm>
                <a:custGeom>
                  <a:avLst/>
                  <a:gdLst>
                    <a:gd name="T0" fmla="*/ 31 w 56"/>
                    <a:gd name="T1" fmla="*/ 0 h 84"/>
                    <a:gd name="T2" fmla="*/ 31 w 56"/>
                    <a:gd name="T3" fmla="*/ 0 h 84"/>
                    <a:gd name="T4" fmla="*/ 40 w 56"/>
                    <a:gd name="T5" fmla="*/ 29 h 84"/>
                    <a:gd name="T6" fmla="*/ 34 w 56"/>
                    <a:gd name="T7" fmla="*/ 32 h 84"/>
                    <a:gd name="T8" fmla="*/ 44 w 56"/>
                    <a:gd name="T9" fmla="*/ 42 h 84"/>
                    <a:gd name="T10" fmla="*/ 30 w 56"/>
                    <a:gd name="T11" fmla="*/ 38 h 84"/>
                    <a:gd name="T12" fmla="*/ 30 w 56"/>
                    <a:gd name="T13" fmla="*/ 49 h 84"/>
                    <a:gd name="T14" fmla="*/ 44 w 56"/>
                    <a:gd name="T15" fmla="*/ 46 h 84"/>
                    <a:gd name="T16" fmla="*/ 34 w 56"/>
                    <a:gd name="T17" fmla="*/ 55 h 84"/>
                    <a:gd name="T18" fmla="*/ 43 w 56"/>
                    <a:gd name="T19" fmla="*/ 60 h 84"/>
                    <a:gd name="T20" fmla="*/ 46 w 56"/>
                    <a:gd name="T21" fmla="*/ 50 h 84"/>
                    <a:gd name="T22" fmla="*/ 56 w 56"/>
                    <a:gd name="T23" fmla="*/ 84 h 84"/>
                    <a:gd name="T24" fmla="*/ 0 w 56"/>
                    <a:gd name="T25" fmla="*/ 50 h 84"/>
                    <a:gd name="T26" fmla="*/ 31 w 56"/>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84">
                      <a:moveTo>
                        <a:pt x="31" y="0"/>
                      </a:moveTo>
                      <a:lnTo>
                        <a:pt x="31" y="0"/>
                      </a:lnTo>
                      <a:lnTo>
                        <a:pt x="40" y="29"/>
                      </a:lnTo>
                      <a:lnTo>
                        <a:pt x="34" y="32"/>
                      </a:lnTo>
                      <a:lnTo>
                        <a:pt x="44" y="42"/>
                      </a:lnTo>
                      <a:lnTo>
                        <a:pt x="30" y="38"/>
                      </a:lnTo>
                      <a:lnTo>
                        <a:pt x="30" y="49"/>
                      </a:lnTo>
                      <a:lnTo>
                        <a:pt x="44" y="46"/>
                      </a:lnTo>
                      <a:lnTo>
                        <a:pt x="34" y="55"/>
                      </a:lnTo>
                      <a:lnTo>
                        <a:pt x="43" y="60"/>
                      </a:lnTo>
                      <a:lnTo>
                        <a:pt x="46" y="50"/>
                      </a:lnTo>
                      <a:lnTo>
                        <a:pt x="56" y="84"/>
                      </a:lnTo>
                      <a:lnTo>
                        <a:pt x="0" y="50"/>
                      </a:lnTo>
                      <a:lnTo>
                        <a:pt x="31" y="0"/>
                      </a:lnTo>
                      <a:close/>
                    </a:path>
                  </a:pathLst>
                </a:custGeom>
                <a:solidFill>
                  <a:srgbClr val="134A35"/>
                </a:solidFill>
                <a:ln w="0">
                  <a:solidFill>
                    <a:srgbClr val="134A3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45" name="Freeform 171"/>
                <p:cNvSpPr>
                  <a:spLocks noEditPoints="1"/>
                </p:cNvSpPr>
                <p:nvPr/>
              </p:nvSpPr>
              <p:spPr bwMode="auto">
                <a:xfrm>
                  <a:off x="4747" y="2576"/>
                  <a:ext cx="57" cy="84"/>
                </a:xfrm>
                <a:custGeom>
                  <a:avLst/>
                  <a:gdLst>
                    <a:gd name="T0" fmla="*/ 36 w 57"/>
                    <a:gd name="T1" fmla="*/ 49 h 84"/>
                    <a:gd name="T2" fmla="*/ 34 w 57"/>
                    <a:gd name="T3" fmla="*/ 50 h 84"/>
                    <a:gd name="T4" fmla="*/ 32 w 57"/>
                    <a:gd name="T5" fmla="*/ 52 h 84"/>
                    <a:gd name="T6" fmla="*/ 32 w 57"/>
                    <a:gd name="T7" fmla="*/ 53 h 84"/>
                    <a:gd name="T8" fmla="*/ 32 w 57"/>
                    <a:gd name="T9" fmla="*/ 56 h 84"/>
                    <a:gd name="T10" fmla="*/ 32 w 57"/>
                    <a:gd name="T11" fmla="*/ 58 h 84"/>
                    <a:gd name="T12" fmla="*/ 34 w 57"/>
                    <a:gd name="T13" fmla="*/ 59 h 84"/>
                    <a:gd name="T14" fmla="*/ 36 w 57"/>
                    <a:gd name="T15" fmla="*/ 60 h 84"/>
                    <a:gd name="T16" fmla="*/ 38 w 57"/>
                    <a:gd name="T17" fmla="*/ 59 h 84"/>
                    <a:gd name="T18" fmla="*/ 40 w 57"/>
                    <a:gd name="T19" fmla="*/ 58 h 84"/>
                    <a:gd name="T20" fmla="*/ 41 w 57"/>
                    <a:gd name="T21" fmla="*/ 56 h 84"/>
                    <a:gd name="T22" fmla="*/ 41 w 57"/>
                    <a:gd name="T23" fmla="*/ 53 h 84"/>
                    <a:gd name="T24" fmla="*/ 40 w 57"/>
                    <a:gd name="T25" fmla="*/ 51 h 84"/>
                    <a:gd name="T26" fmla="*/ 39 w 57"/>
                    <a:gd name="T27" fmla="*/ 50 h 84"/>
                    <a:gd name="T28" fmla="*/ 36 w 57"/>
                    <a:gd name="T29" fmla="*/ 49 h 84"/>
                    <a:gd name="T30" fmla="*/ 31 w 57"/>
                    <a:gd name="T31" fmla="*/ 0 h 84"/>
                    <a:gd name="T32" fmla="*/ 31 w 57"/>
                    <a:gd name="T33" fmla="*/ 0 h 84"/>
                    <a:gd name="T34" fmla="*/ 41 w 57"/>
                    <a:gd name="T35" fmla="*/ 35 h 84"/>
                    <a:gd name="T36" fmla="*/ 30 w 57"/>
                    <a:gd name="T37" fmla="*/ 28 h 84"/>
                    <a:gd name="T38" fmla="*/ 25 w 57"/>
                    <a:gd name="T39" fmla="*/ 37 h 84"/>
                    <a:gd name="T40" fmla="*/ 46 w 57"/>
                    <a:gd name="T41" fmla="*/ 50 h 84"/>
                    <a:gd name="T42" fmla="*/ 57 w 57"/>
                    <a:gd name="T43" fmla="*/ 84 h 84"/>
                    <a:gd name="T44" fmla="*/ 57 w 57"/>
                    <a:gd name="T45" fmla="*/ 84 h 84"/>
                    <a:gd name="T46" fmla="*/ 0 w 57"/>
                    <a:gd name="T47" fmla="*/ 50 h 84"/>
                    <a:gd name="T48" fmla="*/ 31 w 57"/>
                    <a:gd name="T4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84">
                      <a:moveTo>
                        <a:pt x="36" y="49"/>
                      </a:moveTo>
                      <a:lnTo>
                        <a:pt x="34" y="50"/>
                      </a:lnTo>
                      <a:lnTo>
                        <a:pt x="32" y="52"/>
                      </a:lnTo>
                      <a:lnTo>
                        <a:pt x="32" y="53"/>
                      </a:lnTo>
                      <a:lnTo>
                        <a:pt x="32" y="56"/>
                      </a:lnTo>
                      <a:lnTo>
                        <a:pt x="32" y="58"/>
                      </a:lnTo>
                      <a:lnTo>
                        <a:pt x="34" y="59"/>
                      </a:lnTo>
                      <a:lnTo>
                        <a:pt x="36" y="60"/>
                      </a:lnTo>
                      <a:lnTo>
                        <a:pt x="38" y="59"/>
                      </a:lnTo>
                      <a:lnTo>
                        <a:pt x="40" y="58"/>
                      </a:lnTo>
                      <a:lnTo>
                        <a:pt x="41" y="56"/>
                      </a:lnTo>
                      <a:lnTo>
                        <a:pt x="41" y="53"/>
                      </a:lnTo>
                      <a:lnTo>
                        <a:pt x="40" y="51"/>
                      </a:lnTo>
                      <a:lnTo>
                        <a:pt x="39" y="50"/>
                      </a:lnTo>
                      <a:lnTo>
                        <a:pt x="36" y="49"/>
                      </a:lnTo>
                      <a:close/>
                      <a:moveTo>
                        <a:pt x="31" y="0"/>
                      </a:moveTo>
                      <a:lnTo>
                        <a:pt x="31" y="0"/>
                      </a:lnTo>
                      <a:lnTo>
                        <a:pt x="41" y="35"/>
                      </a:lnTo>
                      <a:lnTo>
                        <a:pt x="30" y="28"/>
                      </a:lnTo>
                      <a:lnTo>
                        <a:pt x="25" y="37"/>
                      </a:lnTo>
                      <a:lnTo>
                        <a:pt x="46" y="50"/>
                      </a:lnTo>
                      <a:lnTo>
                        <a:pt x="57" y="84"/>
                      </a:lnTo>
                      <a:lnTo>
                        <a:pt x="57" y="84"/>
                      </a:lnTo>
                      <a:lnTo>
                        <a:pt x="0" y="50"/>
                      </a:lnTo>
                      <a:lnTo>
                        <a:pt x="31" y="0"/>
                      </a:lnTo>
                      <a:close/>
                    </a:path>
                  </a:pathLst>
                </a:custGeom>
                <a:solidFill>
                  <a:srgbClr val="134A35"/>
                </a:solidFill>
                <a:ln w="0">
                  <a:solidFill>
                    <a:srgbClr val="134A35"/>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46" name="Freeform 172"/>
                <p:cNvSpPr/>
                <p:nvPr/>
              </p:nvSpPr>
              <p:spPr bwMode="auto">
                <a:xfrm>
                  <a:off x="4700" y="2558"/>
                  <a:ext cx="16" cy="31"/>
                </a:xfrm>
                <a:custGeom>
                  <a:avLst/>
                  <a:gdLst>
                    <a:gd name="T0" fmla="*/ 10 w 16"/>
                    <a:gd name="T1" fmla="*/ 0 h 31"/>
                    <a:gd name="T2" fmla="*/ 16 w 16"/>
                    <a:gd name="T3" fmla="*/ 21 h 31"/>
                    <a:gd name="T4" fmla="*/ 13 w 16"/>
                    <a:gd name="T5" fmla="*/ 31 h 31"/>
                    <a:gd name="T6" fmla="*/ 4 w 16"/>
                    <a:gd name="T7" fmla="*/ 26 h 31"/>
                    <a:gd name="T8" fmla="*/ 14 w 16"/>
                    <a:gd name="T9" fmla="*/ 17 h 31"/>
                    <a:gd name="T10" fmla="*/ 0 w 16"/>
                    <a:gd name="T11" fmla="*/ 20 h 31"/>
                    <a:gd name="T12" fmla="*/ 0 w 16"/>
                    <a:gd name="T13" fmla="*/ 9 h 31"/>
                    <a:gd name="T14" fmla="*/ 14 w 16"/>
                    <a:gd name="T15" fmla="*/ 13 h 31"/>
                    <a:gd name="T16" fmla="*/ 4 w 16"/>
                    <a:gd name="T17" fmla="*/ 3 h 31"/>
                    <a:gd name="T18" fmla="*/ 10 w 16"/>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1">
                      <a:moveTo>
                        <a:pt x="10" y="0"/>
                      </a:moveTo>
                      <a:lnTo>
                        <a:pt x="16" y="21"/>
                      </a:lnTo>
                      <a:lnTo>
                        <a:pt x="13" y="31"/>
                      </a:lnTo>
                      <a:lnTo>
                        <a:pt x="4" y="26"/>
                      </a:lnTo>
                      <a:lnTo>
                        <a:pt x="14" y="17"/>
                      </a:lnTo>
                      <a:lnTo>
                        <a:pt x="0" y="20"/>
                      </a:lnTo>
                      <a:lnTo>
                        <a:pt x="0" y="9"/>
                      </a:lnTo>
                      <a:lnTo>
                        <a:pt x="14" y="13"/>
                      </a:lnTo>
                      <a:lnTo>
                        <a:pt x="4" y="3"/>
                      </a:lnTo>
                      <a:lnTo>
                        <a:pt x="10" y="0"/>
                      </a:lnTo>
                      <a:close/>
                    </a:path>
                  </a:pathLst>
                </a:custGeom>
                <a:solidFill>
                  <a:srgbClr val="CCD9D6"/>
                </a:solidFill>
                <a:ln w="0">
                  <a:solidFill>
                    <a:srgbClr val="CCD9D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47" name="Freeform 173"/>
                <p:cNvSpPr>
                  <a:spLocks noEditPoints="1"/>
                </p:cNvSpPr>
                <p:nvPr/>
              </p:nvSpPr>
              <p:spPr bwMode="auto">
                <a:xfrm>
                  <a:off x="4876" y="2441"/>
                  <a:ext cx="16" cy="32"/>
                </a:xfrm>
                <a:custGeom>
                  <a:avLst/>
                  <a:gdLst>
                    <a:gd name="T0" fmla="*/ 8 w 16"/>
                    <a:gd name="T1" fmla="*/ 15 h 32"/>
                    <a:gd name="T2" fmla="*/ 14 w 16"/>
                    <a:gd name="T3" fmla="*/ 19 h 32"/>
                    <a:gd name="T4" fmla="*/ 14 w 16"/>
                    <a:gd name="T5" fmla="*/ 25 h 32"/>
                    <a:gd name="T6" fmla="*/ 9 w 16"/>
                    <a:gd name="T7" fmla="*/ 32 h 32"/>
                    <a:gd name="T8" fmla="*/ 0 w 16"/>
                    <a:gd name="T9" fmla="*/ 27 h 32"/>
                    <a:gd name="T10" fmla="*/ 8 w 16"/>
                    <a:gd name="T11" fmla="*/ 15 h 32"/>
                    <a:gd name="T12" fmla="*/ 16 w 16"/>
                    <a:gd name="T13" fmla="*/ 0 h 32"/>
                    <a:gd name="T14" fmla="*/ 15 w 16"/>
                    <a:gd name="T15" fmla="*/ 7 h 32"/>
                    <a:gd name="T16" fmla="*/ 13 w 16"/>
                    <a:gd name="T17" fmla="*/ 5 h 32"/>
                    <a:gd name="T18" fmla="*/ 16 w 16"/>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2">
                      <a:moveTo>
                        <a:pt x="8" y="15"/>
                      </a:moveTo>
                      <a:lnTo>
                        <a:pt x="14" y="19"/>
                      </a:lnTo>
                      <a:lnTo>
                        <a:pt x="14" y="25"/>
                      </a:lnTo>
                      <a:lnTo>
                        <a:pt x="9" y="32"/>
                      </a:lnTo>
                      <a:lnTo>
                        <a:pt x="0" y="27"/>
                      </a:lnTo>
                      <a:lnTo>
                        <a:pt x="8" y="15"/>
                      </a:lnTo>
                      <a:close/>
                      <a:moveTo>
                        <a:pt x="16" y="0"/>
                      </a:moveTo>
                      <a:lnTo>
                        <a:pt x="15" y="7"/>
                      </a:lnTo>
                      <a:lnTo>
                        <a:pt x="13" y="5"/>
                      </a:lnTo>
                      <a:lnTo>
                        <a:pt x="16" y="0"/>
                      </a:lnTo>
                      <a:close/>
                    </a:path>
                  </a:pathLst>
                </a:custGeom>
                <a:solidFill>
                  <a:srgbClr val="CCD9D6"/>
                </a:solidFill>
                <a:ln w="0">
                  <a:solidFill>
                    <a:srgbClr val="CCD9D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48" name="Freeform 174"/>
                <p:cNvSpPr/>
                <p:nvPr/>
              </p:nvSpPr>
              <p:spPr bwMode="auto">
                <a:xfrm>
                  <a:off x="4872" y="2438"/>
                  <a:ext cx="19" cy="22"/>
                </a:xfrm>
                <a:custGeom>
                  <a:avLst/>
                  <a:gdLst>
                    <a:gd name="T0" fmla="*/ 5 w 19"/>
                    <a:gd name="T1" fmla="*/ 0 h 22"/>
                    <a:gd name="T2" fmla="*/ 17 w 19"/>
                    <a:gd name="T3" fmla="*/ 8 h 22"/>
                    <a:gd name="T4" fmla="*/ 19 w 19"/>
                    <a:gd name="T5" fmla="*/ 10 h 22"/>
                    <a:gd name="T6" fmla="*/ 18 w 19"/>
                    <a:gd name="T7" fmla="*/ 22 h 22"/>
                    <a:gd name="T8" fmla="*/ 12 w 19"/>
                    <a:gd name="T9" fmla="*/ 18 h 22"/>
                    <a:gd name="T10" fmla="*/ 0 w 19"/>
                    <a:gd name="T11" fmla="*/ 10 h 22"/>
                    <a:gd name="T12" fmla="*/ 5 w 19"/>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9" h="22">
                      <a:moveTo>
                        <a:pt x="5" y="0"/>
                      </a:moveTo>
                      <a:lnTo>
                        <a:pt x="17" y="8"/>
                      </a:lnTo>
                      <a:lnTo>
                        <a:pt x="19" y="10"/>
                      </a:lnTo>
                      <a:lnTo>
                        <a:pt x="18" y="22"/>
                      </a:lnTo>
                      <a:lnTo>
                        <a:pt x="12" y="18"/>
                      </a:lnTo>
                      <a:lnTo>
                        <a:pt x="0" y="10"/>
                      </a:lnTo>
                      <a:lnTo>
                        <a:pt x="5" y="0"/>
                      </a:lnTo>
                      <a:close/>
                    </a:path>
                  </a:pathLst>
                </a:custGeom>
                <a:solidFill>
                  <a:srgbClr val="CCD9D6"/>
                </a:solidFill>
                <a:ln w="0">
                  <a:solidFill>
                    <a:srgbClr val="CCD9D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49" name="Freeform 175"/>
                <p:cNvSpPr/>
                <p:nvPr/>
              </p:nvSpPr>
              <p:spPr bwMode="auto">
                <a:xfrm>
                  <a:off x="4813" y="2539"/>
                  <a:ext cx="20" cy="21"/>
                </a:xfrm>
                <a:custGeom>
                  <a:avLst/>
                  <a:gdLst>
                    <a:gd name="T0" fmla="*/ 5 w 20"/>
                    <a:gd name="T1" fmla="*/ 0 h 21"/>
                    <a:gd name="T2" fmla="*/ 15 w 20"/>
                    <a:gd name="T3" fmla="*/ 7 h 21"/>
                    <a:gd name="T4" fmla="*/ 20 w 20"/>
                    <a:gd name="T5" fmla="*/ 21 h 21"/>
                    <a:gd name="T6" fmla="*/ 0 w 20"/>
                    <a:gd name="T7" fmla="*/ 8 h 21"/>
                    <a:gd name="T8" fmla="*/ 5 w 20"/>
                    <a:gd name="T9" fmla="*/ 0 h 21"/>
                  </a:gdLst>
                  <a:ahLst/>
                  <a:cxnLst>
                    <a:cxn ang="0">
                      <a:pos x="T0" y="T1"/>
                    </a:cxn>
                    <a:cxn ang="0">
                      <a:pos x="T2" y="T3"/>
                    </a:cxn>
                    <a:cxn ang="0">
                      <a:pos x="T4" y="T5"/>
                    </a:cxn>
                    <a:cxn ang="0">
                      <a:pos x="T6" y="T7"/>
                    </a:cxn>
                    <a:cxn ang="0">
                      <a:pos x="T8" y="T9"/>
                    </a:cxn>
                  </a:cxnLst>
                  <a:rect l="0" t="0" r="r" b="b"/>
                  <a:pathLst>
                    <a:path w="20" h="21">
                      <a:moveTo>
                        <a:pt x="5" y="0"/>
                      </a:moveTo>
                      <a:lnTo>
                        <a:pt x="15" y="7"/>
                      </a:lnTo>
                      <a:lnTo>
                        <a:pt x="20" y="21"/>
                      </a:lnTo>
                      <a:lnTo>
                        <a:pt x="0" y="8"/>
                      </a:lnTo>
                      <a:lnTo>
                        <a:pt x="5" y="0"/>
                      </a:lnTo>
                      <a:close/>
                    </a:path>
                  </a:pathLst>
                </a:custGeom>
                <a:solidFill>
                  <a:srgbClr val="CCD9D6"/>
                </a:solidFill>
                <a:ln w="0">
                  <a:solidFill>
                    <a:srgbClr val="CCD9D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50" name="Freeform 176"/>
                <p:cNvSpPr/>
                <p:nvPr/>
              </p:nvSpPr>
              <p:spPr bwMode="auto">
                <a:xfrm>
                  <a:off x="4779" y="2625"/>
                  <a:ext cx="9" cy="11"/>
                </a:xfrm>
                <a:custGeom>
                  <a:avLst/>
                  <a:gdLst>
                    <a:gd name="T0" fmla="*/ 4 w 9"/>
                    <a:gd name="T1" fmla="*/ 0 h 11"/>
                    <a:gd name="T2" fmla="*/ 7 w 9"/>
                    <a:gd name="T3" fmla="*/ 1 h 11"/>
                    <a:gd name="T4" fmla="*/ 8 w 9"/>
                    <a:gd name="T5" fmla="*/ 2 h 11"/>
                    <a:gd name="T6" fmla="*/ 9 w 9"/>
                    <a:gd name="T7" fmla="*/ 4 h 11"/>
                    <a:gd name="T8" fmla="*/ 9 w 9"/>
                    <a:gd name="T9" fmla="*/ 7 h 11"/>
                    <a:gd name="T10" fmla="*/ 8 w 9"/>
                    <a:gd name="T11" fmla="*/ 9 h 11"/>
                    <a:gd name="T12" fmla="*/ 6 w 9"/>
                    <a:gd name="T13" fmla="*/ 10 h 11"/>
                    <a:gd name="T14" fmla="*/ 4 w 9"/>
                    <a:gd name="T15" fmla="*/ 11 h 11"/>
                    <a:gd name="T16" fmla="*/ 2 w 9"/>
                    <a:gd name="T17" fmla="*/ 10 h 11"/>
                    <a:gd name="T18" fmla="*/ 0 w 9"/>
                    <a:gd name="T19" fmla="*/ 9 h 11"/>
                    <a:gd name="T20" fmla="*/ 0 w 9"/>
                    <a:gd name="T21" fmla="*/ 7 h 11"/>
                    <a:gd name="T22" fmla="*/ 0 w 9"/>
                    <a:gd name="T23" fmla="*/ 4 h 11"/>
                    <a:gd name="T24" fmla="*/ 0 w 9"/>
                    <a:gd name="T25" fmla="*/ 3 h 11"/>
                    <a:gd name="T26" fmla="*/ 2 w 9"/>
                    <a:gd name="T27" fmla="*/ 1 h 11"/>
                    <a:gd name="T28" fmla="*/ 4 w 9"/>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1">
                      <a:moveTo>
                        <a:pt x="4" y="0"/>
                      </a:moveTo>
                      <a:lnTo>
                        <a:pt x="7" y="1"/>
                      </a:lnTo>
                      <a:lnTo>
                        <a:pt x="8" y="2"/>
                      </a:lnTo>
                      <a:lnTo>
                        <a:pt x="9" y="4"/>
                      </a:lnTo>
                      <a:lnTo>
                        <a:pt x="9" y="7"/>
                      </a:lnTo>
                      <a:lnTo>
                        <a:pt x="8" y="9"/>
                      </a:lnTo>
                      <a:lnTo>
                        <a:pt x="6" y="10"/>
                      </a:lnTo>
                      <a:lnTo>
                        <a:pt x="4" y="11"/>
                      </a:lnTo>
                      <a:lnTo>
                        <a:pt x="2" y="10"/>
                      </a:lnTo>
                      <a:lnTo>
                        <a:pt x="0" y="9"/>
                      </a:lnTo>
                      <a:lnTo>
                        <a:pt x="0" y="7"/>
                      </a:lnTo>
                      <a:lnTo>
                        <a:pt x="0" y="4"/>
                      </a:lnTo>
                      <a:lnTo>
                        <a:pt x="0" y="3"/>
                      </a:lnTo>
                      <a:lnTo>
                        <a:pt x="2" y="1"/>
                      </a:lnTo>
                      <a:lnTo>
                        <a:pt x="4" y="0"/>
                      </a:lnTo>
                      <a:close/>
                    </a:path>
                  </a:pathLst>
                </a:custGeom>
                <a:solidFill>
                  <a:srgbClr val="CCD9D6"/>
                </a:solidFill>
                <a:ln w="0">
                  <a:solidFill>
                    <a:srgbClr val="CCD9D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51" name="Freeform 177"/>
                <p:cNvSpPr/>
                <p:nvPr/>
              </p:nvSpPr>
              <p:spPr bwMode="auto">
                <a:xfrm>
                  <a:off x="4772" y="2604"/>
                  <a:ext cx="21" cy="22"/>
                </a:xfrm>
                <a:custGeom>
                  <a:avLst/>
                  <a:gdLst>
                    <a:gd name="T0" fmla="*/ 5 w 21"/>
                    <a:gd name="T1" fmla="*/ 0 h 22"/>
                    <a:gd name="T2" fmla="*/ 16 w 21"/>
                    <a:gd name="T3" fmla="*/ 7 h 22"/>
                    <a:gd name="T4" fmla="*/ 21 w 21"/>
                    <a:gd name="T5" fmla="*/ 22 h 22"/>
                    <a:gd name="T6" fmla="*/ 0 w 21"/>
                    <a:gd name="T7" fmla="*/ 9 h 22"/>
                    <a:gd name="T8" fmla="*/ 5 w 21"/>
                    <a:gd name="T9" fmla="*/ 0 h 22"/>
                  </a:gdLst>
                  <a:ahLst/>
                  <a:cxnLst>
                    <a:cxn ang="0">
                      <a:pos x="T0" y="T1"/>
                    </a:cxn>
                    <a:cxn ang="0">
                      <a:pos x="T2" y="T3"/>
                    </a:cxn>
                    <a:cxn ang="0">
                      <a:pos x="T4" y="T5"/>
                    </a:cxn>
                    <a:cxn ang="0">
                      <a:pos x="T6" y="T7"/>
                    </a:cxn>
                    <a:cxn ang="0">
                      <a:pos x="T8" y="T9"/>
                    </a:cxn>
                  </a:cxnLst>
                  <a:rect l="0" t="0" r="r" b="b"/>
                  <a:pathLst>
                    <a:path w="21" h="22">
                      <a:moveTo>
                        <a:pt x="5" y="0"/>
                      </a:moveTo>
                      <a:lnTo>
                        <a:pt x="16" y="7"/>
                      </a:lnTo>
                      <a:lnTo>
                        <a:pt x="21" y="22"/>
                      </a:lnTo>
                      <a:lnTo>
                        <a:pt x="0" y="9"/>
                      </a:lnTo>
                      <a:lnTo>
                        <a:pt x="5" y="0"/>
                      </a:lnTo>
                      <a:close/>
                    </a:path>
                  </a:pathLst>
                </a:custGeom>
                <a:solidFill>
                  <a:srgbClr val="CCD9D6"/>
                </a:solidFill>
                <a:ln w="0">
                  <a:solidFill>
                    <a:srgbClr val="CCD9D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52" name="Freeform 178"/>
                <p:cNvSpPr>
                  <a:spLocks noEditPoints="1"/>
                </p:cNvSpPr>
                <p:nvPr/>
              </p:nvSpPr>
              <p:spPr bwMode="auto">
                <a:xfrm>
                  <a:off x="4737" y="2491"/>
                  <a:ext cx="22" cy="33"/>
                </a:xfrm>
                <a:custGeom>
                  <a:avLst/>
                  <a:gdLst>
                    <a:gd name="T0" fmla="*/ 16 w 22"/>
                    <a:gd name="T1" fmla="*/ 11 h 33"/>
                    <a:gd name="T2" fmla="*/ 22 w 22"/>
                    <a:gd name="T3" fmla="*/ 30 h 33"/>
                    <a:gd name="T4" fmla="*/ 19 w 22"/>
                    <a:gd name="T5" fmla="*/ 32 h 33"/>
                    <a:gd name="T6" fmla="*/ 16 w 22"/>
                    <a:gd name="T7" fmla="*/ 33 h 33"/>
                    <a:gd name="T8" fmla="*/ 14 w 22"/>
                    <a:gd name="T9" fmla="*/ 33 h 33"/>
                    <a:gd name="T10" fmla="*/ 10 w 22"/>
                    <a:gd name="T11" fmla="*/ 33 h 33"/>
                    <a:gd name="T12" fmla="*/ 7 w 22"/>
                    <a:gd name="T13" fmla="*/ 31 h 33"/>
                    <a:gd name="T14" fmla="*/ 4 w 22"/>
                    <a:gd name="T15" fmla="*/ 29 h 33"/>
                    <a:gd name="T16" fmla="*/ 1 w 22"/>
                    <a:gd name="T17" fmla="*/ 27 h 33"/>
                    <a:gd name="T18" fmla="*/ 0 w 22"/>
                    <a:gd name="T19" fmla="*/ 24 h 33"/>
                    <a:gd name="T20" fmla="*/ 0 w 22"/>
                    <a:gd name="T21" fmla="*/ 21 h 33"/>
                    <a:gd name="T22" fmla="*/ 0 w 22"/>
                    <a:gd name="T23" fmla="*/ 18 h 33"/>
                    <a:gd name="T24" fmla="*/ 3 w 22"/>
                    <a:gd name="T25" fmla="*/ 13 h 33"/>
                    <a:gd name="T26" fmla="*/ 8 w 22"/>
                    <a:gd name="T27" fmla="*/ 18 h 33"/>
                    <a:gd name="T28" fmla="*/ 8 w 22"/>
                    <a:gd name="T29" fmla="*/ 20 h 33"/>
                    <a:gd name="T30" fmla="*/ 8 w 22"/>
                    <a:gd name="T31" fmla="*/ 23 h 33"/>
                    <a:gd name="T32" fmla="*/ 9 w 22"/>
                    <a:gd name="T33" fmla="*/ 24 h 33"/>
                    <a:gd name="T34" fmla="*/ 10 w 22"/>
                    <a:gd name="T35" fmla="*/ 26 h 33"/>
                    <a:gd name="T36" fmla="*/ 13 w 22"/>
                    <a:gd name="T37" fmla="*/ 27 h 33"/>
                    <a:gd name="T38" fmla="*/ 15 w 22"/>
                    <a:gd name="T39" fmla="*/ 27 h 33"/>
                    <a:gd name="T40" fmla="*/ 17 w 22"/>
                    <a:gd name="T41" fmla="*/ 26 h 33"/>
                    <a:gd name="T42" fmla="*/ 18 w 22"/>
                    <a:gd name="T43" fmla="*/ 24 h 33"/>
                    <a:gd name="T44" fmla="*/ 19 w 22"/>
                    <a:gd name="T45" fmla="*/ 22 h 33"/>
                    <a:gd name="T46" fmla="*/ 18 w 22"/>
                    <a:gd name="T47" fmla="*/ 19 h 33"/>
                    <a:gd name="T48" fmla="*/ 17 w 22"/>
                    <a:gd name="T49" fmla="*/ 17 h 33"/>
                    <a:gd name="T50" fmla="*/ 14 w 22"/>
                    <a:gd name="T51" fmla="*/ 14 h 33"/>
                    <a:gd name="T52" fmla="*/ 16 w 22"/>
                    <a:gd name="T53" fmla="*/ 11 h 33"/>
                    <a:gd name="T54" fmla="*/ 13 w 22"/>
                    <a:gd name="T55" fmla="*/ 0 h 33"/>
                    <a:gd name="T56" fmla="*/ 13 w 22"/>
                    <a:gd name="T57" fmla="*/ 1 h 33"/>
                    <a:gd name="T58" fmla="*/ 12 w 22"/>
                    <a:gd name="T59" fmla="*/ 0 h 33"/>
                    <a:gd name="T60" fmla="*/ 13 w 22"/>
                    <a:gd name="T6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 h="33">
                      <a:moveTo>
                        <a:pt x="16" y="11"/>
                      </a:moveTo>
                      <a:lnTo>
                        <a:pt x="22" y="30"/>
                      </a:lnTo>
                      <a:lnTo>
                        <a:pt x="19" y="32"/>
                      </a:lnTo>
                      <a:lnTo>
                        <a:pt x="16" y="33"/>
                      </a:lnTo>
                      <a:lnTo>
                        <a:pt x="14" y="33"/>
                      </a:lnTo>
                      <a:lnTo>
                        <a:pt x="10" y="33"/>
                      </a:lnTo>
                      <a:lnTo>
                        <a:pt x="7" y="31"/>
                      </a:lnTo>
                      <a:lnTo>
                        <a:pt x="4" y="29"/>
                      </a:lnTo>
                      <a:lnTo>
                        <a:pt x="1" y="27"/>
                      </a:lnTo>
                      <a:lnTo>
                        <a:pt x="0" y="24"/>
                      </a:lnTo>
                      <a:lnTo>
                        <a:pt x="0" y="21"/>
                      </a:lnTo>
                      <a:lnTo>
                        <a:pt x="0" y="18"/>
                      </a:lnTo>
                      <a:lnTo>
                        <a:pt x="3" y="13"/>
                      </a:lnTo>
                      <a:lnTo>
                        <a:pt x="8" y="18"/>
                      </a:lnTo>
                      <a:lnTo>
                        <a:pt x="8" y="20"/>
                      </a:lnTo>
                      <a:lnTo>
                        <a:pt x="8" y="23"/>
                      </a:lnTo>
                      <a:lnTo>
                        <a:pt x="9" y="24"/>
                      </a:lnTo>
                      <a:lnTo>
                        <a:pt x="10" y="26"/>
                      </a:lnTo>
                      <a:lnTo>
                        <a:pt x="13" y="27"/>
                      </a:lnTo>
                      <a:lnTo>
                        <a:pt x="15" y="27"/>
                      </a:lnTo>
                      <a:lnTo>
                        <a:pt x="17" y="26"/>
                      </a:lnTo>
                      <a:lnTo>
                        <a:pt x="18" y="24"/>
                      </a:lnTo>
                      <a:lnTo>
                        <a:pt x="19" y="22"/>
                      </a:lnTo>
                      <a:lnTo>
                        <a:pt x="18" y="19"/>
                      </a:lnTo>
                      <a:lnTo>
                        <a:pt x="17" y="17"/>
                      </a:lnTo>
                      <a:lnTo>
                        <a:pt x="14" y="14"/>
                      </a:lnTo>
                      <a:lnTo>
                        <a:pt x="16" y="11"/>
                      </a:lnTo>
                      <a:close/>
                      <a:moveTo>
                        <a:pt x="13" y="0"/>
                      </a:moveTo>
                      <a:lnTo>
                        <a:pt x="13" y="1"/>
                      </a:lnTo>
                      <a:lnTo>
                        <a:pt x="12" y="0"/>
                      </a:lnTo>
                      <a:lnTo>
                        <a:pt x="13" y="0"/>
                      </a:lnTo>
                      <a:close/>
                    </a:path>
                  </a:pathLst>
                </a:custGeom>
                <a:solidFill>
                  <a:srgbClr val="CCD9D6"/>
                </a:solidFill>
                <a:ln w="0">
                  <a:solidFill>
                    <a:srgbClr val="CCD9D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53" name="Freeform 179"/>
                <p:cNvSpPr>
                  <a:spLocks noEditPoints="1"/>
                </p:cNvSpPr>
                <p:nvPr/>
              </p:nvSpPr>
              <p:spPr bwMode="auto">
                <a:xfrm>
                  <a:off x="4779" y="2431"/>
                  <a:ext cx="19" cy="27"/>
                </a:xfrm>
                <a:custGeom>
                  <a:avLst/>
                  <a:gdLst>
                    <a:gd name="T0" fmla="*/ 11 w 19"/>
                    <a:gd name="T1" fmla="*/ 10 h 27"/>
                    <a:gd name="T2" fmla="*/ 10 w 19"/>
                    <a:gd name="T3" fmla="*/ 10 h 27"/>
                    <a:gd name="T4" fmla="*/ 8 w 19"/>
                    <a:gd name="T5" fmla="*/ 11 h 27"/>
                    <a:gd name="T6" fmla="*/ 7 w 19"/>
                    <a:gd name="T7" fmla="*/ 13 h 27"/>
                    <a:gd name="T8" fmla="*/ 6 w 19"/>
                    <a:gd name="T9" fmla="*/ 15 h 27"/>
                    <a:gd name="T10" fmla="*/ 6 w 19"/>
                    <a:gd name="T11" fmla="*/ 17 h 27"/>
                    <a:gd name="T12" fmla="*/ 7 w 19"/>
                    <a:gd name="T13" fmla="*/ 19 h 27"/>
                    <a:gd name="T14" fmla="*/ 8 w 19"/>
                    <a:gd name="T15" fmla="*/ 20 h 27"/>
                    <a:gd name="T16" fmla="*/ 11 w 19"/>
                    <a:gd name="T17" fmla="*/ 20 h 27"/>
                    <a:gd name="T18" fmla="*/ 12 w 19"/>
                    <a:gd name="T19" fmla="*/ 20 h 27"/>
                    <a:gd name="T20" fmla="*/ 14 w 19"/>
                    <a:gd name="T21" fmla="*/ 19 h 27"/>
                    <a:gd name="T22" fmla="*/ 15 w 19"/>
                    <a:gd name="T23" fmla="*/ 18 h 27"/>
                    <a:gd name="T24" fmla="*/ 16 w 19"/>
                    <a:gd name="T25" fmla="*/ 16 h 27"/>
                    <a:gd name="T26" fmla="*/ 16 w 19"/>
                    <a:gd name="T27" fmla="*/ 14 h 27"/>
                    <a:gd name="T28" fmla="*/ 15 w 19"/>
                    <a:gd name="T29" fmla="*/ 13 h 27"/>
                    <a:gd name="T30" fmla="*/ 14 w 19"/>
                    <a:gd name="T31" fmla="*/ 10 h 27"/>
                    <a:gd name="T32" fmla="*/ 11 w 19"/>
                    <a:gd name="T33" fmla="*/ 10 h 27"/>
                    <a:gd name="T34" fmla="*/ 13 w 19"/>
                    <a:gd name="T35" fmla="*/ 0 h 27"/>
                    <a:gd name="T36" fmla="*/ 19 w 19"/>
                    <a:gd name="T37" fmla="*/ 23 h 27"/>
                    <a:gd name="T38" fmla="*/ 17 w 19"/>
                    <a:gd name="T39" fmla="*/ 26 h 27"/>
                    <a:gd name="T40" fmla="*/ 14 w 19"/>
                    <a:gd name="T41" fmla="*/ 27 h 27"/>
                    <a:gd name="T42" fmla="*/ 11 w 19"/>
                    <a:gd name="T43" fmla="*/ 27 h 27"/>
                    <a:gd name="T44" fmla="*/ 8 w 19"/>
                    <a:gd name="T45" fmla="*/ 27 h 27"/>
                    <a:gd name="T46" fmla="*/ 5 w 19"/>
                    <a:gd name="T47" fmla="*/ 25 h 27"/>
                    <a:gd name="T48" fmla="*/ 3 w 19"/>
                    <a:gd name="T49" fmla="*/ 23 h 27"/>
                    <a:gd name="T50" fmla="*/ 1 w 19"/>
                    <a:gd name="T51" fmla="*/ 21 h 27"/>
                    <a:gd name="T52" fmla="*/ 0 w 19"/>
                    <a:gd name="T53" fmla="*/ 18 h 27"/>
                    <a:gd name="T54" fmla="*/ 0 w 19"/>
                    <a:gd name="T55" fmla="*/ 15 h 27"/>
                    <a:gd name="T56" fmla="*/ 0 w 19"/>
                    <a:gd name="T57" fmla="*/ 11 h 27"/>
                    <a:gd name="T58" fmla="*/ 1 w 19"/>
                    <a:gd name="T59" fmla="*/ 9 h 27"/>
                    <a:gd name="T60" fmla="*/ 3 w 19"/>
                    <a:gd name="T61" fmla="*/ 6 h 27"/>
                    <a:gd name="T62" fmla="*/ 5 w 19"/>
                    <a:gd name="T63" fmla="*/ 5 h 27"/>
                    <a:gd name="T64" fmla="*/ 8 w 19"/>
                    <a:gd name="T65" fmla="*/ 3 h 27"/>
                    <a:gd name="T66" fmla="*/ 13 w 19"/>
                    <a:gd name="T6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7">
                      <a:moveTo>
                        <a:pt x="11" y="10"/>
                      </a:moveTo>
                      <a:lnTo>
                        <a:pt x="10" y="10"/>
                      </a:lnTo>
                      <a:lnTo>
                        <a:pt x="8" y="11"/>
                      </a:lnTo>
                      <a:lnTo>
                        <a:pt x="7" y="13"/>
                      </a:lnTo>
                      <a:lnTo>
                        <a:pt x="6" y="15"/>
                      </a:lnTo>
                      <a:lnTo>
                        <a:pt x="6" y="17"/>
                      </a:lnTo>
                      <a:lnTo>
                        <a:pt x="7" y="19"/>
                      </a:lnTo>
                      <a:lnTo>
                        <a:pt x="8" y="20"/>
                      </a:lnTo>
                      <a:lnTo>
                        <a:pt x="11" y="20"/>
                      </a:lnTo>
                      <a:lnTo>
                        <a:pt x="12" y="20"/>
                      </a:lnTo>
                      <a:lnTo>
                        <a:pt x="14" y="19"/>
                      </a:lnTo>
                      <a:lnTo>
                        <a:pt x="15" y="18"/>
                      </a:lnTo>
                      <a:lnTo>
                        <a:pt x="16" y="16"/>
                      </a:lnTo>
                      <a:lnTo>
                        <a:pt x="16" y="14"/>
                      </a:lnTo>
                      <a:lnTo>
                        <a:pt x="15" y="13"/>
                      </a:lnTo>
                      <a:lnTo>
                        <a:pt x="14" y="10"/>
                      </a:lnTo>
                      <a:lnTo>
                        <a:pt x="11" y="10"/>
                      </a:lnTo>
                      <a:close/>
                      <a:moveTo>
                        <a:pt x="13" y="0"/>
                      </a:moveTo>
                      <a:lnTo>
                        <a:pt x="19" y="23"/>
                      </a:lnTo>
                      <a:lnTo>
                        <a:pt x="17" y="26"/>
                      </a:lnTo>
                      <a:lnTo>
                        <a:pt x="14" y="27"/>
                      </a:lnTo>
                      <a:lnTo>
                        <a:pt x="11" y="27"/>
                      </a:lnTo>
                      <a:lnTo>
                        <a:pt x="8" y="27"/>
                      </a:lnTo>
                      <a:lnTo>
                        <a:pt x="5" y="25"/>
                      </a:lnTo>
                      <a:lnTo>
                        <a:pt x="3" y="23"/>
                      </a:lnTo>
                      <a:lnTo>
                        <a:pt x="1" y="21"/>
                      </a:lnTo>
                      <a:lnTo>
                        <a:pt x="0" y="18"/>
                      </a:lnTo>
                      <a:lnTo>
                        <a:pt x="0" y="15"/>
                      </a:lnTo>
                      <a:lnTo>
                        <a:pt x="0" y="11"/>
                      </a:lnTo>
                      <a:lnTo>
                        <a:pt x="1" y="9"/>
                      </a:lnTo>
                      <a:lnTo>
                        <a:pt x="3" y="6"/>
                      </a:lnTo>
                      <a:lnTo>
                        <a:pt x="5" y="5"/>
                      </a:lnTo>
                      <a:lnTo>
                        <a:pt x="8" y="3"/>
                      </a:lnTo>
                      <a:lnTo>
                        <a:pt x="13" y="0"/>
                      </a:lnTo>
                      <a:close/>
                    </a:path>
                  </a:pathLst>
                </a:custGeom>
                <a:solidFill>
                  <a:srgbClr val="CCD9D6"/>
                </a:solidFill>
                <a:ln w="0">
                  <a:solidFill>
                    <a:srgbClr val="CCD9D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54" name="Freeform 180"/>
                <p:cNvSpPr/>
                <p:nvPr/>
              </p:nvSpPr>
              <p:spPr bwMode="auto">
                <a:xfrm>
                  <a:off x="4820" y="2359"/>
                  <a:ext cx="17" cy="31"/>
                </a:xfrm>
                <a:custGeom>
                  <a:avLst/>
                  <a:gdLst>
                    <a:gd name="T0" fmla="*/ 10 w 17"/>
                    <a:gd name="T1" fmla="*/ 0 h 31"/>
                    <a:gd name="T2" fmla="*/ 17 w 17"/>
                    <a:gd name="T3" fmla="*/ 23 h 31"/>
                    <a:gd name="T4" fmla="*/ 4 w 17"/>
                    <a:gd name="T5" fmla="*/ 31 h 31"/>
                    <a:gd name="T6" fmla="*/ 0 w 17"/>
                    <a:gd name="T7" fmla="*/ 26 h 31"/>
                    <a:gd name="T8" fmla="*/ 12 w 17"/>
                    <a:gd name="T9" fmla="*/ 17 h 31"/>
                    <a:gd name="T10" fmla="*/ 10 w 17"/>
                    <a:gd name="T11" fmla="*/ 16 h 31"/>
                    <a:gd name="T12" fmla="*/ 8 w 17"/>
                    <a:gd name="T13" fmla="*/ 13 h 31"/>
                    <a:gd name="T14" fmla="*/ 7 w 17"/>
                    <a:gd name="T15" fmla="*/ 11 h 31"/>
                    <a:gd name="T16" fmla="*/ 7 w 17"/>
                    <a:gd name="T17" fmla="*/ 6 h 31"/>
                    <a:gd name="T18" fmla="*/ 8 w 17"/>
                    <a:gd name="T19" fmla="*/ 2 h 31"/>
                    <a:gd name="T20" fmla="*/ 10 w 17"/>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1">
                      <a:moveTo>
                        <a:pt x="10" y="0"/>
                      </a:moveTo>
                      <a:lnTo>
                        <a:pt x="17" y="23"/>
                      </a:lnTo>
                      <a:lnTo>
                        <a:pt x="4" y="31"/>
                      </a:lnTo>
                      <a:lnTo>
                        <a:pt x="0" y="26"/>
                      </a:lnTo>
                      <a:lnTo>
                        <a:pt x="12" y="17"/>
                      </a:lnTo>
                      <a:lnTo>
                        <a:pt x="10" y="16"/>
                      </a:lnTo>
                      <a:lnTo>
                        <a:pt x="8" y="13"/>
                      </a:lnTo>
                      <a:lnTo>
                        <a:pt x="7" y="11"/>
                      </a:lnTo>
                      <a:lnTo>
                        <a:pt x="7" y="6"/>
                      </a:lnTo>
                      <a:lnTo>
                        <a:pt x="8" y="2"/>
                      </a:lnTo>
                      <a:lnTo>
                        <a:pt x="10" y="0"/>
                      </a:lnTo>
                      <a:close/>
                    </a:path>
                  </a:pathLst>
                </a:custGeom>
                <a:solidFill>
                  <a:srgbClr val="CCD9D6"/>
                </a:solidFill>
                <a:ln w="0">
                  <a:solidFill>
                    <a:srgbClr val="CCD9D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55" name="Freeform 181"/>
                <p:cNvSpPr/>
                <p:nvPr/>
              </p:nvSpPr>
              <p:spPr bwMode="auto">
                <a:xfrm>
                  <a:off x="4701" y="2529"/>
                  <a:ext cx="56" cy="84"/>
                </a:xfrm>
                <a:custGeom>
                  <a:avLst/>
                  <a:gdLst>
                    <a:gd name="T0" fmla="*/ 0 w 56"/>
                    <a:gd name="T1" fmla="*/ 0 h 84"/>
                    <a:gd name="T2" fmla="*/ 56 w 56"/>
                    <a:gd name="T3" fmla="*/ 34 h 84"/>
                    <a:gd name="T4" fmla="*/ 25 w 56"/>
                    <a:gd name="T5" fmla="*/ 84 h 84"/>
                    <a:gd name="T6" fmla="*/ 25 w 56"/>
                    <a:gd name="T7" fmla="*/ 84 h 84"/>
                    <a:gd name="T8" fmla="*/ 56 w 56"/>
                    <a:gd name="T9" fmla="*/ 34 h 84"/>
                    <a:gd name="T10" fmla="*/ 0 w 56"/>
                    <a:gd name="T11" fmla="*/ 0 h 84"/>
                    <a:gd name="T12" fmla="*/ 0 w 5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56" h="84">
                      <a:moveTo>
                        <a:pt x="0" y="0"/>
                      </a:moveTo>
                      <a:lnTo>
                        <a:pt x="56" y="34"/>
                      </a:lnTo>
                      <a:lnTo>
                        <a:pt x="25" y="84"/>
                      </a:lnTo>
                      <a:lnTo>
                        <a:pt x="25" y="84"/>
                      </a:lnTo>
                      <a:lnTo>
                        <a:pt x="56" y="34"/>
                      </a:lnTo>
                      <a:lnTo>
                        <a:pt x="0" y="0"/>
                      </a:lnTo>
                      <a:lnTo>
                        <a:pt x="0" y="0"/>
                      </a:ln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56" name="Freeform 182"/>
                <p:cNvSpPr/>
                <p:nvPr/>
              </p:nvSpPr>
              <p:spPr bwMode="auto">
                <a:xfrm>
                  <a:off x="4701" y="2529"/>
                  <a:ext cx="56" cy="84"/>
                </a:xfrm>
                <a:custGeom>
                  <a:avLst/>
                  <a:gdLst>
                    <a:gd name="T0" fmla="*/ 0 w 56"/>
                    <a:gd name="T1" fmla="*/ 0 h 84"/>
                    <a:gd name="T2" fmla="*/ 56 w 56"/>
                    <a:gd name="T3" fmla="*/ 34 h 84"/>
                    <a:gd name="T4" fmla="*/ 25 w 56"/>
                    <a:gd name="T5" fmla="*/ 84 h 84"/>
                    <a:gd name="T6" fmla="*/ 15 w 56"/>
                    <a:gd name="T7" fmla="*/ 50 h 84"/>
                    <a:gd name="T8" fmla="*/ 16 w 56"/>
                    <a:gd name="T9" fmla="*/ 48 h 84"/>
                    <a:gd name="T10" fmla="*/ 19 w 56"/>
                    <a:gd name="T11" fmla="*/ 61 h 84"/>
                    <a:gd name="T12" fmla="*/ 28 w 56"/>
                    <a:gd name="T13" fmla="*/ 56 h 84"/>
                    <a:gd name="T14" fmla="*/ 19 w 56"/>
                    <a:gd name="T15" fmla="*/ 46 h 84"/>
                    <a:gd name="T16" fmla="*/ 31 w 56"/>
                    <a:gd name="T17" fmla="*/ 50 h 84"/>
                    <a:gd name="T18" fmla="*/ 32 w 56"/>
                    <a:gd name="T19" fmla="*/ 40 h 84"/>
                    <a:gd name="T20" fmla="*/ 20 w 56"/>
                    <a:gd name="T21" fmla="*/ 43 h 84"/>
                    <a:gd name="T22" fmla="*/ 29 w 56"/>
                    <a:gd name="T23" fmla="*/ 33 h 84"/>
                    <a:gd name="T24" fmla="*/ 20 w 56"/>
                    <a:gd name="T25" fmla="*/ 27 h 84"/>
                    <a:gd name="T26" fmla="*/ 16 w 56"/>
                    <a:gd name="T27" fmla="*/ 40 h 84"/>
                    <a:gd name="T28" fmla="*/ 13 w 56"/>
                    <a:gd name="T29" fmla="*/ 27 h 84"/>
                    <a:gd name="T30" fmla="*/ 9 w 56"/>
                    <a:gd name="T31" fmla="*/ 29 h 84"/>
                    <a:gd name="T32" fmla="*/ 0 w 56"/>
                    <a:gd name="T33"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84">
                      <a:moveTo>
                        <a:pt x="0" y="0"/>
                      </a:moveTo>
                      <a:lnTo>
                        <a:pt x="56" y="34"/>
                      </a:lnTo>
                      <a:lnTo>
                        <a:pt x="25" y="84"/>
                      </a:lnTo>
                      <a:lnTo>
                        <a:pt x="15" y="50"/>
                      </a:lnTo>
                      <a:lnTo>
                        <a:pt x="16" y="48"/>
                      </a:lnTo>
                      <a:lnTo>
                        <a:pt x="19" y="61"/>
                      </a:lnTo>
                      <a:lnTo>
                        <a:pt x="28" y="56"/>
                      </a:lnTo>
                      <a:lnTo>
                        <a:pt x="19" y="46"/>
                      </a:lnTo>
                      <a:lnTo>
                        <a:pt x="31" y="50"/>
                      </a:lnTo>
                      <a:lnTo>
                        <a:pt x="32" y="40"/>
                      </a:lnTo>
                      <a:lnTo>
                        <a:pt x="20" y="43"/>
                      </a:lnTo>
                      <a:lnTo>
                        <a:pt x="29" y="33"/>
                      </a:lnTo>
                      <a:lnTo>
                        <a:pt x="20" y="27"/>
                      </a:lnTo>
                      <a:lnTo>
                        <a:pt x="16" y="40"/>
                      </a:lnTo>
                      <a:lnTo>
                        <a:pt x="13" y="27"/>
                      </a:lnTo>
                      <a:lnTo>
                        <a:pt x="9" y="29"/>
                      </a:lnTo>
                      <a:lnTo>
                        <a:pt x="0" y="0"/>
                      </a:lnTo>
                      <a:close/>
                    </a:path>
                  </a:pathLst>
                </a:custGeom>
                <a:solidFill>
                  <a:srgbClr val="00311D"/>
                </a:solidFill>
                <a:ln w="0">
                  <a:solidFill>
                    <a:srgbClr val="00311D"/>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57" name="Freeform 183"/>
                <p:cNvSpPr/>
                <p:nvPr/>
              </p:nvSpPr>
              <p:spPr bwMode="auto">
                <a:xfrm>
                  <a:off x="4710" y="2556"/>
                  <a:ext cx="23" cy="34"/>
                </a:xfrm>
                <a:custGeom>
                  <a:avLst/>
                  <a:gdLst>
                    <a:gd name="T0" fmla="*/ 4 w 23"/>
                    <a:gd name="T1" fmla="*/ 0 h 34"/>
                    <a:gd name="T2" fmla="*/ 7 w 23"/>
                    <a:gd name="T3" fmla="*/ 13 h 34"/>
                    <a:gd name="T4" fmla="*/ 11 w 23"/>
                    <a:gd name="T5" fmla="*/ 0 h 34"/>
                    <a:gd name="T6" fmla="*/ 20 w 23"/>
                    <a:gd name="T7" fmla="*/ 6 h 34"/>
                    <a:gd name="T8" fmla="*/ 11 w 23"/>
                    <a:gd name="T9" fmla="*/ 16 h 34"/>
                    <a:gd name="T10" fmla="*/ 23 w 23"/>
                    <a:gd name="T11" fmla="*/ 13 h 34"/>
                    <a:gd name="T12" fmla="*/ 22 w 23"/>
                    <a:gd name="T13" fmla="*/ 23 h 34"/>
                    <a:gd name="T14" fmla="*/ 10 w 23"/>
                    <a:gd name="T15" fmla="*/ 19 h 34"/>
                    <a:gd name="T16" fmla="*/ 19 w 23"/>
                    <a:gd name="T17" fmla="*/ 29 h 34"/>
                    <a:gd name="T18" fmla="*/ 10 w 23"/>
                    <a:gd name="T19" fmla="*/ 34 h 34"/>
                    <a:gd name="T20" fmla="*/ 7 w 23"/>
                    <a:gd name="T21" fmla="*/ 21 h 34"/>
                    <a:gd name="T22" fmla="*/ 6 w 23"/>
                    <a:gd name="T23" fmla="*/ 23 h 34"/>
                    <a:gd name="T24" fmla="*/ 0 w 23"/>
                    <a:gd name="T25" fmla="*/ 2 h 34"/>
                    <a:gd name="T26" fmla="*/ 4 w 23"/>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34">
                      <a:moveTo>
                        <a:pt x="4" y="0"/>
                      </a:moveTo>
                      <a:lnTo>
                        <a:pt x="7" y="13"/>
                      </a:lnTo>
                      <a:lnTo>
                        <a:pt x="11" y="0"/>
                      </a:lnTo>
                      <a:lnTo>
                        <a:pt x="20" y="6"/>
                      </a:lnTo>
                      <a:lnTo>
                        <a:pt x="11" y="16"/>
                      </a:lnTo>
                      <a:lnTo>
                        <a:pt x="23" y="13"/>
                      </a:lnTo>
                      <a:lnTo>
                        <a:pt x="22" y="23"/>
                      </a:lnTo>
                      <a:lnTo>
                        <a:pt x="10" y="19"/>
                      </a:lnTo>
                      <a:lnTo>
                        <a:pt x="19" y="29"/>
                      </a:lnTo>
                      <a:lnTo>
                        <a:pt x="10" y="34"/>
                      </a:lnTo>
                      <a:lnTo>
                        <a:pt x="7" y="21"/>
                      </a:lnTo>
                      <a:lnTo>
                        <a:pt x="6" y="23"/>
                      </a:lnTo>
                      <a:lnTo>
                        <a:pt x="0" y="2"/>
                      </a:lnTo>
                      <a:lnTo>
                        <a:pt x="4" y="0"/>
                      </a:lnTo>
                      <a:close/>
                    </a:path>
                  </a:pathLst>
                </a:custGeom>
                <a:solidFill>
                  <a:srgbClr val="9EB6B0"/>
                </a:solidFill>
                <a:ln w="0">
                  <a:solidFill>
                    <a:srgbClr val="9EB6B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58" name="Freeform 184"/>
                <p:cNvSpPr/>
                <p:nvPr/>
              </p:nvSpPr>
              <p:spPr bwMode="auto">
                <a:xfrm>
                  <a:off x="4804" y="2611"/>
                  <a:ext cx="31" cy="49"/>
                </a:xfrm>
                <a:custGeom>
                  <a:avLst/>
                  <a:gdLst>
                    <a:gd name="T0" fmla="*/ 31 w 31"/>
                    <a:gd name="T1" fmla="*/ 0 h 49"/>
                    <a:gd name="T2" fmla="*/ 0 w 31"/>
                    <a:gd name="T3" fmla="*/ 49 h 49"/>
                    <a:gd name="T4" fmla="*/ 0 w 31"/>
                    <a:gd name="T5" fmla="*/ 49 h 49"/>
                    <a:gd name="T6" fmla="*/ 31 w 31"/>
                    <a:gd name="T7" fmla="*/ 0 h 49"/>
                  </a:gdLst>
                  <a:ahLst/>
                  <a:cxnLst>
                    <a:cxn ang="0">
                      <a:pos x="T0" y="T1"/>
                    </a:cxn>
                    <a:cxn ang="0">
                      <a:pos x="T2" y="T3"/>
                    </a:cxn>
                    <a:cxn ang="0">
                      <a:pos x="T4" y="T5"/>
                    </a:cxn>
                    <a:cxn ang="0">
                      <a:pos x="T6" y="T7"/>
                    </a:cxn>
                  </a:cxnLst>
                  <a:rect l="0" t="0" r="r" b="b"/>
                  <a:pathLst>
                    <a:path w="31" h="49">
                      <a:moveTo>
                        <a:pt x="31" y="0"/>
                      </a:moveTo>
                      <a:lnTo>
                        <a:pt x="0" y="49"/>
                      </a:lnTo>
                      <a:lnTo>
                        <a:pt x="0" y="49"/>
                      </a:lnTo>
                      <a:lnTo>
                        <a:pt x="31" y="0"/>
                      </a:ln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59" name="Freeform 185"/>
                <p:cNvSpPr>
                  <a:spLocks noEditPoints="1"/>
                </p:cNvSpPr>
                <p:nvPr/>
              </p:nvSpPr>
              <p:spPr bwMode="auto">
                <a:xfrm>
                  <a:off x="4778" y="2576"/>
                  <a:ext cx="57" cy="84"/>
                </a:xfrm>
                <a:custGeom>
                  <a:avLst/>
                  <a:gdLst>
                    <a:gd name="T0" fmla="*/ 20 w 57"/>
                    <a:gd name="T1" fmla="*/ 25 h 84"/>
                    <a:gd name="T2" fmla="*/ 18 w 57"/>
                    <a:gd name="T3" fmla="*/ 26 h 84"/>
                    <a:gd name="T4" fmla="*/ 16 w 57"/>
                    <a:gd name="T5" fmla="*/ 28 h 84"/>
                    <a:gd name="T6" fmla="*/ 15 w 57"/>
                    <a:gd name="T7" fmla="*/ 30 h 84"/>
                    <a:gd name="T8" fmla="*/ 16 w 57"/>
                    <a:gd name="T9" fmla="*/ 32 h 84"/>
                    <a:gd name="T10" fmla="*/ 17 w 57"/>
                    <a:gd name="T11" fmla="*/ 34 h 84"/>
                    <a:gd name="T12" fmla="*/ 20 w 57"/>
                    <a:gd name="T13" fmla="*/ 35 h 84"/>
                    <a:gd name="T14" fmla="*/ 22 w 57"/>
                    <a:gd name="T15" fmla="*/ 34 h 84"/>
                    <a:gd name="T16" fmla="*/ 25 w 57"/>
                    <a:gd name="T17" fmla="*/ 33 h 84"/>
                    <a:gd name="T18" fmla="*/ 25 w 57"/>
                    <a:gd name="T19" fmla="*/ 31 h 84"/>
                    <a:gd name="T20" fmla="*/ 25 w 57"/>
                    <a:gd name="T21" fmla="*/ 29 h 84"/>
                    <a:gd name="T22" fmla="*/ 25 w 57"/>
                    <a:gd name="T23" fmla="*/ 27 h 84"/>
                    <a:gd name="T24" fmla="*/ 22 w 57"/>
                    <a:gd name="T25" fmla="*/ 26 h 84"/>
                    <a:gd name="T26" fmla="*/ 20 w 57"/>
                    <a:gd name="T27" fmla="*/ 25 h 84"/>
                    <a:gd name="T28" fmla="*/ 0 w 57"/>
                    <a:gd name="T29" fmla="*/ 0 h 84"/>
                    <a:gd name="T30" fmla="*/ 57 w 57"/>
                    <a:gd name="T31" fmla="*/ 35 h 84"/>
                    <a:gd name="T32" fmla="*/ 26 w 57"/>
                    <a:gd name="T33" fmla="*/ 84 h 84"/>
                    <a:gd name="T34" fmla="*/ 15 w 57"/>
                    <a:gd name="T35" fmla="*/ 50 h 84"/>
                    <a:gd name="T36" fmla="*/ 27 w 57"/>
                    <a:gd name="T37" fmla="*/ 57 h 84"/>
                    <a:gd name="T38" fmla="*/ 32 w 57"/>
                    <a:gd name="T39" fmla="*/ 48 h 84"/>
                    <a:gd name="T40" fmla="*/ 10 w 57"/>
                    <a:gd name="T41" fmla="*/ 35 h 84"/>
                    <a:gd name="T42" fmla="*/ 0 w 57"/>
                    <a:gd name="T43"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 h="84">
                      <a:moveTo>
                        <a:pt x="20" y="25"/>
                      </a:moveTo>
                      <a:lnTo>
                        <a:pt x="18" y="26"/>
                      </a:lnTo>
                      <a:lnTo>
                        <a:pt x="16" y="28"/>
                      </a:lnTo>
                      <a:lnTo>
                        <a:pt x="15" y="30"/>
                      </a:lnTo>
                      <a:lnTo>
                        <a:pt x="16" y="32"/>
                      </a:lnTo>
                      <a:lnTo>
                        <a:pt x="17" y="34"/>
                      </a:lnTo>
                      <a:lnTo>
                        <a:pt x="20" y="35"/>
                      </a:lnTo>
                      <a:lnTo>
                        <a:pt x="22" y="34"/>
                      </a:lnTo>
                      <a:lnTo>
                        <a:pt x="25" y="33"/>
                      </a:lnTo>
                      <a:lnTo>
                        <a:pt x="25" y="31"/>
                      </a:lnTo>
                      <a:lnTo>
                        <a:pt x="25" y="29"/>
                      </a:lnTo>
                      <a:lnTo>
                        <a:pt x="25" y="27"/>
                      </a:lnTo>
                      <a:lnTo>
                        <a:pt x="22" y="26"/>
                      </a:lnTo>
                      <a:lnTo>
                        <a:pt x="20" y="25"/>
                      </a:lnTo>
                      <a:close/>
                      <a:moveTo>
                        <a:pt x="0" y="0"/>
                      </a:moveTo>
                      <a:lnTo>
                        <a:pt x="57" y="35"/>
                      </a:lnTo>
                      <a:lnTo>
                        <a:pt x="26" y="84"/>
                      </a:lnTo>
                      <a:lnTo>
                        <a:pt x="15" y="50"/>
                      </a:lnTo>
                      <a:lnTo>
                        <a:pt x="27" y="57"/>
                      </a:lnTo>
                      <a:lnTo>
                        <a:pt x="32" y="48"/>
                      </a:lnTo>
                      <a:lnTo>
                        <a:pt x="10" y="35"/>
                      </a:lnTo>
                      <a:lnTo>
                        <a:pt x="0" y="0"/>
                      </a:lnTo>
                      <a:close/>
                    </a:path>
                  </a:pathLst>
                </a:custGeom>
                <a:solidFill>
                  <a:srgbClr val="00311D"/>
                </a:solidFill>
                <a:ln w="0">
                  <a:solidFill>
                    <a:srgbClr val="00311D"/>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60" name="Freeform 186"/>
                <p:cNvSpPr/>
                <p:nvPr/>
              </p:nvSpPr>
              <p:spPr bwMode="auto">
                <a:xfrm>
                  <a:off x="4793" y="2601"/>
                  <a:ext cx="10" cy="10"/>
                </a:xfrm>
                <a:custGeom>
                  <a:avLst/>
                  <a:gdLst>
                    <a:gd name="T0" fmla="*/ 5 w 10"/>
                    <a:gd name="T1" fmla="*/ 0 h 10"/>
                    <a:gd name="T2" fmla="*/ 7 w 10"/>
                    <a:gd name="T3" fmla="*/ 1 h 10"/>
                    <a:gd name="T4" fmla="*/ 10 w 10"/>
                    <a:gd name="T5" fmla="*/ 2 h 10"/>
                    <a:gd name="T6" fmla="*/ 10 w 10"/>
                    <a:gd name="T7" fmla="*/ 4 h 10"/>
                    <a:gd name="T8" fmla="*/ 10 w 10"/>
                    <a:gd name="T9" fmla="*/ 6 h 10"/>
                    <a:gd name="T10" fmla="*/ 10 w 10"/>
                    <a:gd name="T11" fmla="*/ 8 h 10"/>
                    <a:gd name="T12" fmla="*/ 7 w 10"/>
                    <a:gd name="T13" fmla="*/ 9 h 10"/>
                    <a:gd name="T14" fmla="*/ 5 w 10"/>
                    <a:gd name="T15" fmla="*/ 10 h 10"/>
                    <a:gd name="T16" fmla="*/ 2 w 10"/>
                    <a:gd name="T17" fmla="*/ 9 h 10"/>
                    <a:gd name="T18" fmla="*/ 1 w 10"/>
                    <a:gd name="T19" fmla="*/ 7 h 10"/>
                    <a:gd name="T20" fmla="*/ 0 w 10"/>
                    <a:gd name="T21" fmla="*/ 5 h 10"/>
                    <a:gd name="T22" fmla="*/ 1 w 10"/>
                    <a:gd name="T23" fmla="*/ 3 h 10"/>
                    <a:gd name="T24" fmla="*/ 3 w 10"/>
                    <a:gd name="T25" fmla="*/ 1 h 10"/>
                    <a:gd name="T26" fmla="*/ 5 w 10"/>
                    <a:gd name="T2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5" y="0"/>
                      </a:moveTo>
                      <a:lnTo>
                        <a:pt x="7" y="1"/>
                      </a:lnTo>
                      <a:lnTo>
                        <a:pt x="10" y="2"/>
                      </a:lnTo>
                      <a:lnTo>
                        <a:pt x="10" y="4"/>
                      </a:lnTo>
                      <a:lnTo>
                        <a:pt x="10" y="6"/>
                      </a:lnTo>
                      <a:lnTo>
                        <a:pt x="10" y="8"/>
                      </a:lnTo>
                      <a:lnTo>
                        <a:pt x="7" y="9"/>
                      </a:lnTo>
                      <a:lnTo>
                        <a:pt x="5" y="10"/>
                      </a:lnTo>
                      <a:lnTo>
                        <a:pt x="2" y="9"/>
                      </a:lnTo>
                      <a:lnTo>
                        <a:pt x="1" y="7"/>
                      </a:lnTo>
                      <a:lnTo>
                        <a:pt x="0" y="5"/>
                      </a:lnTo>
                      <a:lnTo>
                        <a:pt x="1" y="3"/>
                      </a:lnTo>
                      <a:lnTo>
                        <a:pt x="3" y="1"/>
                      </a:lnTo>
                      <a:lnTo>
                        <a:pt x="5" y="0"/>
                      </a:lnTo>
                      <a:close/>
                    </a:path>
                  </a:pathLst>
                </a:custGeom>
                <a:solidFill>
                  <a:srgbClr val="9EB6B0"/>
                </a:solidFill>
                <a:ln w="0">
                  <a:solidFill>
                    <a:srgbClr val="9EB6B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61" name="Freeform 187"/>
                <p:cNvSpPr/>
                <p:nvPr/>
              </p:nvSpPr>
              <p:spPr bwMode="auto">
                <a:xfrm>
                  <a:off x="4788" y="2611"/>
                  <a:ext cx="22" cy="22"/>
                </a:xfrm>
                <a:custGeom>
                  <a:avLst/>
                  <a:gdLst>
                    <a:gd name="T0" fmla="*/ 0 w 22"/>
                    <a:gd name="T1" fmla="*/ 0 h 22"/>
                    <a:gd name="T2" fmla="*/ 22 w 22"/>
                    <a:gd name="T3" fmla="*/ 13 h 22"/>
                    <a:gd name="T4" fmla="*/ 17 w 22"/>
                    <a:gd name="T5" fmla="*/ 22 h 22"/>
                    <a:gd name="T6" fmla="*/ 5 w 22"/>
                    <a:gd name="T7" fmla="*/ 15 h 22"/>
                    <a:gd name="T8" fmla="*/ 0 w 22"/>
                    <a:gd name="T9" fmla="*/ 0 h 22"/>
                  </a:gdLst>
                  <a:ahLst/>
                  <a:cxnLst>
                    <a:cxn ang="0">
                      <a:pos x="T0" y="T1"/>
                    </a:cxn>
                    <a:cxn ang="0">
                      <a:pos x="T2" y="T3"/>
                    </a:cxn>
                    <a:cxn ang="0">
                      <a:pos x="T4" y="T5"/>
                    </a:cxn>
                    <a:cxn ang="0">
                      <a:pos x="T6" y="T7"/>
                    </a:cxn>
                    <a:cxn ang="0">
                      <a:pos x="T8" y="T9"/>
                    </a:cxn>
                  </a:cxnLst>
                  <a:rect l="0" t="0" r="r" b="b"/>
                  <a:pathLst>
                    <a:path w="22" h="22">
                      <a:moveTo>
                        <a:pt x="0" y="0"/>
                      </a:moveTo>
                      <a:lnTo>
                        <a:pt x="22" y="13"/>
                      </a:lnTo>
                      <a:lnTo>
                        <a:pt x="17" y="22"/>
                      </a:lnTo>
                      <a:lnTo>
                        <a:pt x="5" y="15"/>
                      </a:lnTo>
                      <a:lnTo>
                        <a:pt x="0" y="0"/>
                      </a:lnTo>
                      <a:close/>
                    </a:path>
                  </a:pathLst>
                </a:custGeom>
                <a:solidFill>
                  <a:srgbClr val="9EB6B0"/>
                </a:solidFill>
                <a:ln w="0">
                  <a:solidFill>
                    <a:srgbClr val="9EB6B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62" name="Freeform 188"/>
                <p:cNvSpPr/>
                <p:nvPr/>
              </p:nvSpPr>
              <p:spPr bwMode="auto">
                <a:xfrm>
                  <a:off x="4766" y="2497"/>
                  <a:ext cx="31" cy="51"/>
                </a:xfrm>
                <a:custGeom>
                  <a:avLst/>
                  <a:gdLst>
                    <a:gd name="T0" fmla="*/ 31 w 31"/>
                    <a:gd name="T1" fmla="*/ 0 h 51"/>
                    <a:gd name="T2" fmla="*/ 0 w 31"/>
                    <a:gd name="T3" fmla="*/ 51 h 51"/>
                    <a:gd name="T4" fmla="*/ 0 w 31"/>
                    <a:gd name="T5" fmla="*/ 51 h 51"/>
                    <a:gd name="T6" fmla="*/ 0 w 31"/>
                    <a:gd name="T7" fmla="*/ 51 h 51"/>
                    <a:gd name="T8" fmla="*/ 31 w 31"/>
                    <a:gd name="T9" fmla="*/ 0 h 51"/>
                  </a:gdLst>
                  <a:ahLst/>
                  <a:cxnLst>
                    <a:cxn ang="0">
                      <a:pos x="T0" y="T1"/>
                    </a:cxn>
                    <a:cxn ang="0">
                      <a:pos x="T2" y="T3"/>
                    </a:cxn>
                    <a:cxn ang="0">
                      <a:pos x="T4" y="T5"/>
                    </a:cxn>
                    <a:cxn ang="0">
                      <a:pos x="T6" y="T7"/>
                    </a:cxn>
                    <a:cxn ang="0">
                      <a:pos x="T8" y="T9"/>
                    </a:cxn>
                  </a:cxnLst>
                  <a:rect l="0" t="0" r="r" b="b"/>
                  <a:pathLst>
                    <a:path w="31" h="51">
                      <a:moveTo>
                        <a:pt x="31" y="0"/>
                      </a:moveTo>
                      <a:lnTo>
                        <a:pt x="0" y="51"/>
                      </a:lnTo>
                      <a:lnTo>
                        <a:pt x="0" y="51"/>
                      </a:lnTo>
                      <a:lnTo>
                        <a:pt x="0" y="51"/>
                      </a:lnTo>
                      <a:lnTo>
                        <a:pt x="31" y="0"/>
                      </a:ln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63" name="Freeform 189"/>
                <p:cNvSpPr>
                  <a:spLocks noEditPoints="1"/>
                </p:cNvSpPr>
                <p:nvPr/>
              </p:nvSpPr>
              <p:spPr bwMode="auto">
                <a:xfrm>
                  <a:off x="4742" y="2463"/>
                  <a:ext cx="55" cy="85"/>
                </a:xfrm>
                <a:custGeom>
                  <a:avLst/>
                  <a:gdLst>
                    <a:gd name="T0" fmla="*/ 8 w 55"/>
                    <a:gd name="T1" fmla="*/ 29 h 85"/>
                    <a:gd name="T2" fmla="*/ 13 w 55"/>
                    <a:gd name="T3" fmla="*/ 32 h 85"/>
                    <a:gd name="T4" fmla="*/ 14 w 55"/>
                    <a:gd name="T5" fmla="*/ 31 h 85"/>
                    <a:gd name="T6" fmla="*/ 16 w 55"/>
                    <a:gd name="T7" fmla="*/ 31 h 85"/>
                    <a:gd name="T8" fmla="*/ 16 w 55"/>
                    <a:gd name="T9" fmla="*/ 31 h 85"/>
                    <a:gd name="T10" fmla="*/ 18 w 55"/>
                    <a:gd name="T11" fmla="*/ 31 h 85"/>
                    <a:gd name="T12" fmla="*/ 20 w 55"/>
                    <a:gd name="T13" fmla="*/ 32 h 85"/>
                    <a:gd name="T14" fmla="*/ 20 w 55"/>
                    <a:gd name="T15" fmla="*/ 34 h 85"/>
                    <a:gd name="T16" fmla="*/ 20 w 55"/>
                    <a:gd name="T17" fmla="*/ 35 h 85"/>
                    <a:gd name="T18" fmla="*/ 20 w 55"/>
                    <a:gd name="T19" fmla="*/ 36 h 85"/>
                    <a:gd name="T20" fmla="*/ 19 w 55"/>
                    <a:gd name="T21" fmla="*/ 37 h 85"/>
                    <a:gd name="T22" fmla="*/ 18 w 55"/>
                    <a:gd name="T23" fmla="*/ 38 h 85"/>
                    <a:gd name="T24" fmla="*/ 16 w 55"/>
                    <a:gd name="T25" fmla="*/ 38 h 85"/>
                    <a:gd name="T26" fmla="*/ 16 w 55"/>
                    <a:gd name="T27" fmla="*/ 38 h 85"/>
                    <a:gd name="T28" fmla="*/ 14 w 55"/>
                    <a:gd name="T29" fmla="*/ 38 h 85"/>
                    <a:gd name="T30" fmla="*/ 12 w 55"/>
                    <a:gd name="T31" fmla="*/ 37 h 85"/>
                    <a:gd name="T32" fmla="*/ 11 w 55"/>
                    <a:gd name="T33" fmla="*/ 39 h 85"/>
                    <a:gd name="T34" fmla="*/ 8 w 55"/>
                    <a:gd name="T35" fmla="*/ 29 h 85"/>
                    <a:gd name="T36" fmla="*/ 0 w 55"/>
                    <a:gd name="T37" fmla="*/ 0 h 85"/>
                    <a:gd name="T38" fmla="*/ 55 w 55"/>
                    <a:gd name="T39" fmla="*/ 34 h 85"/>
                    <a:gd name="T40" fmla="*/ 24 w 55"/>
                    <a:gd name="T41" fmla="*/ 85 h 85"/>
                    <a:gd name="T42" fmla="*/ 24 w 55"/>
                    <a:gd name="T43" fmla="*/ 85 h 85"/>
                    <a:gd name="T44" fmla="*/ 17 w 55"/>
                    <a:gd name="T45" fmla="*/ 58 h 85"/>
                    <a:gd name="T46" fmla="*/ 19 w 55"/>
                    <a:gd name="T47" fmla="*/ 56 h 85"/>
                    <a:gd name="T48" fmla="*/ 20 w 55"/>
                    <a:gd name="T49" fmla="*/ 53 h 85"/>
                    <a:gd name="T50" fmla="*/ 20 w 55"/>
                    <a:gd name="T51" fmla="*/ 50 h 85"/>
                    <a:gd name="T52" fmla="*/ 19 w 55"/>
                    <a:gd name="T53" fmla="*/ 47 h 85"/>
                    <a:gd name="T54" fmla="*/ 18 w 55"/>
                    <a:gd name="T55" fmla="*/ 44 h 85"/>
                    <a:gd name="T56" fmla="*/ 19 w 55"/>
                    <a:gd name="T57" fmla="*/ 44 h 85"/>
                    <a:gd name="T58" fmla="*/ 21 w 55"/>
                    <a:gd name="T59" fmla="*/ 44 h 85"/>
                    <a:gd name="T60" fmla="*/ 23 w 55"/>
                    <a:gd name="T61" fmla="*/ 42 h 85"/>
                    <a:gd name="T62" fmla="*/ 24 w 55"/>
                    <a:gd name="T63" fmla="*/ 41 h 85"/>
                    <a:gd name="T64" fmla="*/ 26 w 55"/>
                    <a:gd name="T65" fmla="*/ 39 h 85"/>
                    <a:gd name="T66" fmla="*/ 27 w 55"/>
                    <a:gd name="T67" fmla="*/ 36 h 85"/>
                    <a:gd name="T68" fmla="*/ 27 w 55"/>
                    <a:gd name="T69" fmla="*/ 32 h 85"/>
                    <a:gd name="T70" fmla="*/ 26 w 55"/>
                    <a:gd name="T71" fmla="*/ 30 h 85"/>
                    <a:gd name="T72" fmla="*/ 24 w 55"/>
                    <a:gd name="T73" fmla="*/ 28 h 85"/>
                    <a:gd name="T74" fmla="*/ 22 w 55"/>
                    <a:gd name="T75" fmla="*/ 26 h 85"/>
                    <a:gd name="T76" fmla="*/ 19 w 55"/>
                    <a:gd name="T77" fmla="*/ 24 h 85"/>
                    <a:gd name="T78" fmla="*/ 16 w 55"/>
                    <a:gd name="T79" fmla="*/ 24 h 85"/>
                    <a:gd name="T80" fmla="*/ 13 w 55"/>
                    <a:gd name="T81" fmla="*/ 24 h 85"/>
                    <a:gd name="T82" fmla="*/ 10 w 55"/>
                    <a:gd name="T83" fmla="*/ 26 h 85"/>
                    <a:gd name="T84" fmla="*/ 8 w 55"/>
                    <a:gd name="T85" fmla="*/ 28 h 85"/>
                    <a:gd name="T86" fmla="*/ 0 w 55"/>
                    <a:gd name="T8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5" h="85">
                      <a:moveTo>
                        <a:pt x="8" y="29"/>
                      </a:moveTo>
                      <a:lnTo>
                        <a:pt x="13" y="32"/>
                      </a:lnTo>
                      <a:lnTo>
                        <a:pt x="14" y="31"/>
                      </a:lnTo>
                      <a:lnTo>
                        <a:pt x="16" y="31"/>
                      </a:lnTo>
                      <a:lnTo>
                        <a:pt x="16" y="31"/>
                      </a:lnTo>
                      <a:lnTo>
                        <a:pt x="18" y="31"/>
                      </a:lnTo>
                      <a:lnTo>
                        <a:pt x="20" y="32"/>
                      </a:lnTo>
                      <a:lnTo>
                        <a:pt x="20" y="34"/>
                      </a:lnTo>
                      <a:lnTo>
                        <a:pt x="20" y="35"/>
                      </a:lnTo>
                      <a:lnTo>
                        <a:pt x="20" y="36"/>
                      </a:lnTo>
                      <a:lnTo>
                        <a:pt x="19" y="37"/>
                      </a:lnTo>
                      <a:lnTo>
                        <a:pt x="18" y="38"/>
                      </a:lnTo>
                      <a:lnTo>
                        <a:pt x="16" y="38"/>
                      </a:lnTo>
                      <a:lnTo>
                        <a:pt x="16" y="38"/>
                      </a:lnTo>
                      <a:lnTo>
                        <a:pt x="14" y="38"/>
                      </a:lnTo>
                      <a:lnTo>
                        <a:pt x="12" y="37"/>
                      </a:lnTo>
                      <a:lnTo>
                        <a:pt x="11" y="39"/>
                      </a:lnTo>
                      <a:lnTo>
                        <a:pt x="8" y="29"/>
                      </a:lnTo>
                      <a:close/>
                      <a:moveTo>
                        <a:pt x="0" y="0"/>
                      </a:moveTo>
                      <a:lnTo>
                        <a:pt x="55" y="34"/>
                      </a:lnTo>
                      <a:lnTo>
                        <a:pt x="24" y="85"/>
                      </a:lnTo>
                      <a:lnTo>
                        <a:pt x="24" y="85"/>
                      </a:lnTo>
                      <a:lnTo>
                        <a:pt x="17" y="58"/>
                      </a:lnTo>
                      <a:lnTo>
                        <a:pt x="19" y="56"/>
                      </a:lnTo>
                      <a:lnTo>
                        <a:pt x="20" y="53"/>
                      </a:lnTo>
                      <a:lnTo>
                        <a:pt x="20" y="50"/>
                      </a:lnTo>
                      <a:lnTo>
                        <a:pt x="19" y="47"/>
                      </a:lnTo>
                      <a:lnTo>
                        <a:pt x="18" y="44"/>
                      </a:lnTo>
                      <a:lnTo>
                        <a:pt x="19" y="44"/>
                      </a:lnTo>
                      <a:lnTo>
                        <a:pt x="21" y="44"/>
                      </a:lnTo>
                      <a:lnTo>
                        <a:pt x="23" y="42"/>
                      </a:lnTo>
                      <a:lnTo>
                        <a:pt x="24" y="41"/>
                      </a:lnTo>
                      <a:lnTo>
                        <a:pt x="26" y="39"/>
                      </a:lnTo>
                      <a:lnTo>
                        <a:pt x="27" y="36"/>
                      </a:lnTo>
                      <a:lnTo>
                        <a:pt x="27" y="32"/>
                      </a:lnTo>
                      <a:lnTo>
                        <a:pt x="26" y="30"/>
                      </a:lnTo>
                      <a:lnTo>
                        <a:pt x="24" y="28"/>
                      </a:lnTo>
                      <a:lnTo>
                        <a:pt x="22" y="26"/>
                      </a:lnTo>
                      <a:lnTo>
                        <a:pt x="19" y="24"/>
                      </a:lnTo>
                      <a:lnTo>
                        <a:pt x="16" y="24"/>
                      </a:lnTo>
                      <a:lnTo>
                        <a:pt x="13" y="24"/>
                      </a:lnTo>
                      <a:lnTo>
                        <a:pt x="10" y="26"/>
                      </a:lnTo>
                      <a:lnTo>
                        <a:pt x="8" y="28"/>
                      </a:lnTo>
                      <a:lnTo>
                        <a:pt x="0" y="0"/>
                      </a:lnTo>
                      <a:close/>
                    </a:path>
                  </a:pathLst>
                </a:custGeom>
                <a:solidFill>
                  <a:srgbClr val="00311D"/>
                </a:solidFill>
                <a:ln w="0">
                  <a:solidFill>
                    <a:srgbClr val="00311D"/>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64" name="Freeform 190"/>
                <p:cNvSpPr/>
                <p:nvPr/>
              </p:nvSpPr>
              <p:spPr bwMode="auto">
                <a:xfrm>
                  <a:off x="4750" y="2487"/>
                  <a:ext cx="19" cy="34"/>
                </a:xfrm>
                <a:custGeom>
                  <a:avLst/>
                  <a:gdLst>
                    <a:gd name="T0" fmla="*/ 8 w 19"/>
                    <a:gd name="T1" fmla="*/ 0 h 34"/>
                    <a:gd name="T2" fmla="*/ 11 w 19"/>
                    <a:gd name="T3" fmla="*/ 0 h 34"/>
                    <a:gd name="T4" fmla="*/ 14 w 19"/>
                    <a:gd name="T5" fmla="*/ 2 h 34"/>
                    <a:gd name="T6" fmla="*/ 16 w 19"/>
                    <a:gd name="T7" fmla="*/ 4 h 34"/>
                    <a:gd name="T8" fmla="*/ 18 w 19"/>
                    <a:gd name="T9" fmla="*/ 6 h 34"/>
                    <a:gd name="T10" fmla="*/ 19 w 19"/>
                    <a:gd name="T11" fmla="*/ 8 h 34"/>
                    <a:gd name="T12" fmla="*/ 19 w 19"/>
                    <a:gd name="T13" fmla="*/ 12 h 34"/>
                    <a:gd name="T14" fmla="*/ 18 w 19"/>
                    <a:gd name="T15" fmla="*/ 15 h 34"/>
                    <a:gd name="T16" fmla="*/ 16 w 19"/>
                    <a:gd name="T17" fmla="*/ 17 h 34"/>
                    <a:gd name="T18" fmla="*/ 15 w 19"/>
                    <a:gd name="T19" fmla="*/ 18 h 34"/>
                    <a:gd name="T20" fmla="*/ 13 w 19"/>
                    <a:gd name="T21" fmla="*/ 20 h 34"/>
                    <a:gd name="T22" fmla="*/ 11 w 19"/>
                    <a:gd name="T23" fmla="*/ 20 h 34"/>
                    <a:gd name="T24" fmla="*/ 10 w 19"/>
                    <a:gd name="T25" fmla="*/ 20 h 34"/>
                    <a:gd name="T26" fmla="*/ 11 w 19"/>
                    <a:gd name="T27" fmla="*/ 23 h 34"/>
                    <a:gd name="T28" fmla="*/ 12 w 19"/>
                    <a:gd name="T29" fmla="*/ 26 h 34"/>
                    <a:gd name="T30" fmla="*/ 12 w 19"/>
                    <a:gd name="T31" fmla="*/ 29 h 34"/>
                    <a:gd name="T32" fmla="*/ 11 w 19"/>
                    <a:gd name="T33" fmla="*/ 32 h 34"/>
                    <a:gd name="T34" fmla="*/ 9 w 19"/>
                    <a:gd name="T35" fmla="*/ 34 h 34"/>
                    <a:gd name="T36" fmla="*/ 3 w 19"/>
                    <a:gd name="T37" fmla="*/ 15 h 34"/>
                    <a:gd name="T38" fmla="*/ 4 w 19"/>
                    <a:gd name="T39" fmla="*/ 13 h 34"/>
                    <a:gd name="T40" fmla="*/ 6 w 19"/>
                    <a:gd name="T41" fmla="*/ 14 h 34"/>
                    <a:gd name="T42" fmla="*/ 8 w 19"/>
                    <a:gd name="T43" fmla="*/ 14 h 34"/>
                    <a:gd name="T44" fmla="*/ 8 w 19"/>
                    <a:gd name="T45" fmla="*/ 14 h 34"/>
                    <a:gd name="T46" fmla="*/ 10 w 19"/>
                    <a:gd name="T47" fmla="*/ 14 h 34"/>
                    <a:gd name="T48" fmla="*/ 11 w 19"/>
                    <a:gd name="T49" fmla="*/ 13 h 34"/>
                    <a:gd name="T50" fmla="*/ 12 w 19"/>
                    <a:gd name="T51" fmla="*/ 12 h 34"/>
                    <a:gd name="T52" fmla="*/ 12 w 19"/>
                    <a:gd name="T53" fmla="*/ 11 h 34"/>
                    <a:gd name="T54" fmla="*/ 12 w 19"/>
                    <a:gd name="T55" fmla="*/ 10 h 34"/>
                    <a:gd name="T56" fmla="*/ 12 w 19"/>
                    <a:gd name="T57" fmla="*/ 8 h 34"/>
                    <a:gd name="T58" fmla="*/ 10 w 19"/>
                    <a:gd name="T59" fmla="*/ 7 h 34"/>
                    <a:gd name="T60" fmla="*/ 8 w 19"/>
                    <a:gd name="T61" fmla="*/ 7 h 34"/>
                    <a:gd name="T62" fmla="*/ 8 w 19"/>
                    <a:gd name="T63" fmla="*/ 7 h 34"/>
                    <a:gd name="T64" fmla="*/ 6 w 19"/>
                    <a:gd name="T65" fmla="*/ 7 h 34"/>
                    <a:gd name="T66" fmla="*/ 5 w 19"/>
                    <a:gd name="T67" fmla="*/ 8 h 34"/>
                    <a:gd name="T68" fmla="*/ 0 w 19"/>
                    <a:gd name="T69" fmla="*/ 5 h 34"/>
                    <a:gd name="T70" fmla="*/ 0 w 19"/>
                    <a:gd name="T71" fmla="*/ 4 h 34"/>
                    <a:gd name="T72" fmla="*/ 2 w 19"/>
                    <a:gd name="T73" fmla="*/ 2 h 34"/>
                    <a:gd name="T74" fmla="*/ 5 w 19"/>
                    <a:gd name="T75" fmla="*/ 0 h 34"/>
                    <a:gd name="T76" fmla="*/ 8 w 19"/>
                    <a:gd name="T7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 h="34">
                      <a:moveTo>
                        <a:pt x="8" y="0"/>
                      </a:moveTo>
                      <a:lnTo>
                        <a:pt x="11" y="0"/>
                      </a:lnTo>
                      <a:lnTo>
                        <a:pt x="14" y="2"/>
                      </a:lnTo>
                      <a:lnTo>
                        <a:pt x="16" y="4"/>
                      </a:lnTo>
                      <a:lnTo>
                        <a:pt x="18" y="6"/>
                      </a:lnTo>
                      <a:lnTo>
                        <a:pt x="19" y="8"/>
                      </a:lnTo>
                      <a:lnTo>
                        <a:pt x="19" y="12"/>
                      </a:lnTo>
                      <a:lnTo>
                        <a:pt x="18" y="15"/>
                      </a:lnTo>
                      <a:lnTo>
                        <a:pt x="16" y="17"/>
                      </a:lnTo>
                      <a:lnTo>
                        <a:pt x="15" y="18"/>
                      </a:lnTo>
                      <a:lnTo>
                        <a:pt x="13" y="20"/>
                      </a:lnTo>
                      <a:lnTo>
                        <a:pt x="11" y="20"/>
                      </a:lnTo>
                      <a:lnTo>
                        <a:pt x="10" y="20"/>
                      </a:lnTo>
                      <a:lnTo>
                        <a:pt x="11" y="23"/>
                      </a:lnTo>
                      <a:lnTo>
                        <a:pt x="12" y="26"/>
                      </a:lnTo>
                      <a:lnTo>
                        <a:pt x="12" y="29"/>
                      </a:lnTo>
                      <a:lnTo>
                        <a:pt x="11" y="32"/>
                      </a:lnTo>
                      <a:lnTo>
                        <a:pt x="9" y="34"/>
                      </a:lnTo>
                      <a:lnTo>
                        <a:pt x="3" y="15"/>
                      </a:lnTo>
                      <a:lnTo>
                        <a:pt x="4" y="13"/>
                      </a:lnTo>
                      <a:lnTo>
                        <a:pt x="6" y="14"/>
                      </a:lnTo>
                      <a:lnTo>
                        <a:pt x="8" y="14"/>
                      </a:lnTo>
                      <a:lnTo>
                        <a:pt x="8" y="14"/>
                      </a:lnTo>
                      <a:lnTo>
                        <a:pt x="10" y="14"/>
                      </a:lnTo>
                      <a:lnTo>
                        <a:pt x="11" y="13"/>
                      </a:lnTo>
                      <a:lnTo>
                        <a:pt x="12" y="12"/>
                      </a:lnTo>
                      <a:lnTo>
                        <a:pt x="12" y="11"/>
                      </a:lnTo>
                      <a:lnTo>
                        <a:pt x="12" y="10"/>
                      </a:lnTo>
                      <a:lnTo>
                        <a:pt x="12" y="8"/>
                      </a:lnTo>
                      <a:lnTo>
                        <a:pt x="10" y="7"/>
                      </a:lnTo>
                      <a:lnTo>
                        <a:pt x="8" y="7"/>
                      </a:lnTo>
                      <a:lnTo>
                        <a:pt x="8" y="7"/>
                      </a:lnTo>
                      <a:lnTo>
                        <a:pt x="6" y="7"/>
                      </a:lnTo>
                      <a:lnTo>
                        <a:pt x="5" y="8"/>
                      </a:lnTo>
                      <a:lnTo>
                        <a:pt x="0" y="5"/>
                      </a:lnTo>
                      <a:lnTo>
                        <a:pt x="0" y="4"/>
                      </a:lnTo>
                      <a:lnTo>
                        <a:pt x="2" y="2"/>
                      </a:lnTo>
                      <a:lnTo>
                        <a:pt x="5" y="0"/>
                      </a:lnTo>
                      <a:lnTo>
                        <a:pt x="8" y="0"/>
                      </a:lnTo>
                      <a:close/>
                    </a:path>
                  </a:pathLst>
                </a:custGeom>
                <a:solidFill>
                  <a:srgbClr val="9EB6B0"/>
                </a:solidFill>
                <a:ln w="0">
                  <a:solidFill>
                    <a:srgbClr val="9EB6B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65" name="Freeform 191"/>
                <p:cNvSpPr/>
                <p:nvPr/>
              </p:nvSpPr>
              <p:spPr bwMode="auto">
                <a:xfrm>
                  <a:off x="4844" y="2545"/>
                  <a:ext cx="31" cy="49"/>
                </a:xfrm>
                <a:custGeom>
                  <a:avLst/>
                  <a:gdLst>
                    <a:gd name="T0" fmla="*/ 31 w 31"/>
                    <a:gd name="T1" fmla="*/ 0 h 49"/>
                    <a:gd name="T2" fmla="*/ 31 w 31"/>
                    <a:gd name="T3" fmla="*/ 0 h 49"/>
                    <a:gd name="T4" fmla="*/ 0 w 31"/>
                    <a:gd name="T5" fmla="*/ 49 h 49"/>
                    <a:gd name="T6" fmla="*/ 31 w 31"/>
                    <a:gd name="T7" fmla="*/ 0 h 49"/>
                  </a:gdLst>
                  <a:ahLst/>
                  <a:cxnLst>
                    <a:cxn ang="0">
                      <a:pos x="T0" y="T1"/>
                    </a:cxn>
                    <a:cxn ang="0">
                      <a:pos x="T2" y="T3"/>
                    </a:cxn>
                    <a:cxn ang="0">
                      <a:pos x="T4" y="T5"/>
                    </a:cxn>
                    <a:cxn ang="0">
                      <a:pos x="T6" y="T7"/>
                    </a:cxn>
                  </a:cxnLst>
                  <a:rect l="0" t="0" r="r" b="b"/>
                  <a:pathLst>
                    <a:path w="31" h="49">
                      <a:moveTo>
                        <a:pt x="31" y="0"/>
                      </a:moveTo>
                      <a:lnTo>
                        <a:pt x="31" y="0"/>
                      </a:lnTo>
                      <a:lnTo>
                        <a:pt x="0" y="49"/>
                      </a:lnTo>
                      <a:lnTo>
                        <a:pt x="31" y="0"/>
                      </a:ln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66" name="Freeform 192"/>
                <p:cNvSpPr/>
                <p:nvPr/>
              </p:nvSpPr>
              <p:spPr bwMode="auto">
                <a:xfrm>
                  <a:off x="4818" y="2511"/>
                  <a:ext cx="57" cy="83"/>
                </a:xfrm>
                <a:custGeom>
                  <a:avLst/>
                  <a:gdLst>
                    <a:gd name="T0" fmla="*/ 0 w 57"/>
                    <a:gd name="T1" fmla="*/ 0 h 83"/>
                    <a:gd name="T2" fmla="*/ 57 w 57"/>
                    <a:gd name="T3" fmla="*/ 34 h 83"/>
                    <a:gd name="T4" fmla="*/ 26 w 57"/>
                    <a:gd name="T5" fmla="*/ 83 h 83"/>
                    <a:gd name="T6" fmla="*/ 15 w 57"/>
                    <a:gd name="T7" fmla="*/ 49 h 83"/>
                    <a:gd name="T8" fmla="*/ 26 w 57"/>
                    <a:gd name="T9" fmla="*/ 55 h 83"/>
                    <a:gd name="T10" fmla="*/ 31 w 57"/>
                    <a:gd name="T11" fmla="*/ 47 h 83"/>
                    <a:gd name="T12" fmla="*/ 10 w 57"/>
                    <a:gd name="T13" fmla="*/ 35 h 83"/>
                    <a:gd name="T14" fmla="*/ 0 w 57"/>
                    <a:gd name="T15" fmla="*/ 0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83">
                      <a:moveTo>
                        <a:pt x="0" y="0"/>
                      </a:moveTo>
                      <a:lnTo>
                        <a:pt x="57" y="34"/>
                      </a:lnTo>
                      <a:lnTo>
                        <a:pt x="26" y="83"/>
                      </a:lnTo>
                      <a:lnTo>
                        <a:pt x="15" y="49"/>
                      </a:lnTo>
                      <a:lnTo>
                        <a:pt x="26" y="55"/>
                      </a:lnTo>
                      <a:lnTo>
                        <a:pt x="31" y="47"/>
                      </a:lnTo>
                      <a:lnTo>
                        <a:pt x="10" y="35"/>
                      </a:lnTo>
                      <a:lnTo>
                        <a:pt x="0" y="0"/>
                      </a:lnTo>
                      <a:close/>
                    </a:path>
                  </a:pathLst>
                </a:custGeom>
                <a:solidFill>
                  <a:srgbClr val="00311D"/>
                </a:solidFill>
                <a:ln w="0">
                  <a:solidFill>
                    <a:srgbClr val="00311D"/>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67" name="Freeform 193"/>
                <p:cNvSpPr/>
                <p:nvPr/>
              </p:nvSpPr>
              <p:spPr bwMode="auto">
                <a:xfrm>
                  <a:off x="4828" y="2546"/>
                  <a:ext cx="21" cy="20"/>
                </a:xfrm>
                <a:custGeom>
                  <a:avLst/>
                  <a:gdLst>
                    <a:gd name="T0" fmla="*/ 0 w 21"/>
                    <a:gd name="T1" fmla="*/ 0 h 20"/>
                    <a:gd name="T2" fmla="*/ 21 w 21"/>
                    <a:gd name="T3" fmla="*/ 12 h 20"/>
                    <a:gd name="T4" fmla="*/ 16 w 21"/>
                    <a:gd name="T5" fmla="*/ 20 h 20"/>
                    <a:gd name="T6" fmla="*/ 5 w 21"/>
                    <a:gd name="T7" fmla="*/ 14 h 20"/>
                    <a:gd name="T8" fmla="*/ 0 w 21"/>
                    <a:gd name="T9" fmla="*/ 0 h 20"/>
                  </a:gdLst>
                  <a:ahLst/>
                  <a:cxnLst>
                    <a:cxn ang="0">
                      <a:pos x="T0" y="T1"/>
                    </a:cxn>
                    <a:cxn ang="0">
                      <a:pos x="T2" y="T3"/>
                    </a:cxn>
                    <a:cxn ang="0">
                      <a:pos x="T4" y="T5"/>
                    </a:cxn>
                    <a:cxn ang="0">
                      <a:pos x="T6" y="T7"/>
                    </a:cxn>
                    <a:cxn ang="0">
                      <a:pos x="T8" y="T9"/>
                    </a:cxn>
                  </a:cxnLst>
                  <a:rect l="0" t="0" r="r" b="b"/>
                  <a:pathLst>
                    <a:path w="21" h="20">
                      <a:moveTo>
                        <a:pt x="0" y="0"/>
                      </a:moveTo>
                      <a:lnTo>
                        <a:pt x="21" y="12"/>
                      </a:lnTo>
                      <a:lnTo>
                        <a:pt x="16" y="20"/>
                      </a:lnTo>
                      <a:lnTo>
                        <a:pt x="5" y="14"/>
                      </a:lnTo>
                      <a:lnTo>
                        <a:pt x="0" y="0"/>
                      </a:lnTo>
                      <a:close/>
                    </a:path>
                  </a:pathLst>
                </a:custGeom>
                <a:solidFill>
                  <a:srgbClr val="9EB6B0"/>
                </a:solidFill>
                <a:ln w="0">
                  <a:solidFill>
                    <a:srgbClr val="9EB6B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68" name="Freeform 194"/>
                <p:cNvSpPr/>
                <p:nvPr/>
              </p:nvSpPr>
              <p:spPr bwMode="auto">
                <a:xfrm>
                  <a:off x="4807" y="2432"/>
                  <a:ext cx="31" cy="50"/>
                </a:xfrm>
                <a:custGeom>
                  <a:avLst/>
                  <a:gdLst>
                    <a:gd name="T0" fmla="*/ 31 w 31"/>
                    <a:gd name="T1" fmla="*/ 0 h 50"/>
                    <a:gd name="T2" fmla="*/ 31 w 31"/>
                    <a:gd name="T3" fmla="*/ 0 h 50"/>
                    <a:gd name="T4" fmla="*/ 0 w 31"/>
                    <a:gd name="T5" fmla="*/ 50 h 50"/>
                    <a:gd name="T6" fmla="*/ 0 w 31"/>
                    <a:gd name="T7" fmla="*/ 50 h 50"/>
                    <a:gd name="T8" fmla="*/ 0 w 31"/>
                    <a:gd name="T9" fmla="*/ 50 h 50"/>
                    <a:gd name="T10" fmla="*/ 31 w 31"/>
                    <a:gd name="T11" fmla="*/ 0 h 50"/>
                  </a:gdLst>
                  <a:ahLst/>
                  <a:cxnLst>
                    <a:cxn ang="0">
                      <a:pos x="T0" y="T1"/>
                    </a:cxn>
                    <a:cxn ang="0">
                      <a:pos x="T2" y="T3"/>
                    </a:cxn>
                    <a:cxn ang="0">
                      <a:pos x="T4" y="T5"/>
                    </a:cxn>
                    <a:cxn ang="0">
                      <a:pos x="T6" y="T7"/>
                    </a:cxn>
                    <a:cxn ang="0">
                      <a:pos x="T8" y="T9"/>
                    </a:cxn>
                    <a:cxn ang="0">
                      <a:pos x="T10" y="T11"/>
                    </a:cxn>
                  </a:cxnLst>
                  <a:rect l="0" t="0" r="r" b="b"/>
                  <a:pathLst>
                    <a:path w="31" h="50">
                      <a:moveTo>
                        <a:pt x="31" y="0"/>
                      </a:moveTo>
                      <a:lnTo>
                        <a:pt x="31" y="0"/>
                      </a:lnTo>
                      <a:lnTo>
                        <a:pt x="0" y="50"/>
                      </a:lnTo>
                      <a:lnTo>
                        <a:pt x="0" y="50"/>
                      </a:lnTo>
                      <a:lnTo>
                        <a:pt x="0" y="50"/>
                      </a:lnTo>
                      <a:lnTo>
                        <a:pt x="31" y="0"/>
                      </a:ln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69" name="Freeform 195"/>
                <p:cNvSpPr/>
                <p:nvPr/>
              </p:nvSpPr>
              <p:spPr bwMode="auto">
                <a:xfrm>
                  <a:off x="4781" y="2397"/>
                  <a:ext cx="57" cy="85"/>
                </a:xfrm>
                <a:custGeom>
                  <a:avLst/>
                  <a:gdLst>
                    <a:gd name="T0" fmla="*/ 0 w 57"/>
                    <a:gd name="T1" fmla="*/ 0 h 85"/>
                    <a:gd name="T2" fmla="*/ 57 w 57"/>
                    <a:gd name="T3" fmla="*/ 35 h 85"/>
                    <a:gd name="T4" fmla="*/ 26 w 57"/>
                    <a:gd name="T5" fmla="*/ 85 h 85"/>
                    <a:gd name="T6" fmla="*/ 26 w 57"/>
                    <a:gd name="T7" fmla="*/ 85 h 85"/>
                    <a:gd name="T8" fmla="*/ 17 w 57"/>
                    <a:gd name="T9" fmla="*/ 57 h 85"/>
                    <a:gd name="T10" fmla="*/ 19 w 57"/>
                    <a:gd name="T11" fmla="*/ 56 h 85"/>
                    <a:gd name="T12" fmla="*/ 20 w 57"/>
                    <a:gd name="T13" fmla="*/ 51 h 85"/>
                    <a:gd name="T14" fmla="*/ 20 w 57"/>
                    <a:gd name="T15" fmla="*/ 47 h 85"/>
                    <a:gd name="T16" fmla="*/ 19 w 57"/>
                    <a:gd name="T17" fmla="*/ 43 h 85"/>
                    <a:gd name="T18" fmla="*/ 18 w 57"/>
                    <a:gd name="T19" fmla="*/ 41 h 85"/>
                    <a:gd name="T20" fmla="*/ 15 w 57"/>
                    <a:gd name="T21" fmla="*/ 39 h 85"/>
                    <a:gd name="T22" fmla="*/ 28 w 57"/>
                    <a:gd name="T23" fmla="*/ 32 h 85"/>
                    <a:gd name="T24" fmla="*/ 25 w 57"/>
                    <a:gd name="T25" fmla="*/ 26 h 85"/>
                    <a:gd name="T26" fmla="*/ 11 w 57"/>
                    <a:gd name="T27" fmla="*/ 34 h 85"/>
                    <a:gd name="T28" fmla="*/ 0 w 57"/>
                    <a:gd name="T2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85">
                      <a:moveTo>
                        <a:pt x="0" y="0"/>
                      </a:moveTo>
                      <a:lnTo>
                        <a:pt x="57" y="35"/>
                      </a:lnTo>
                      <a:lnTo>
                        <a:pt x="26" y="85"/>
                      </a:lnTo>
                      <a:lnTo>
                        <a:pt x="26" y="85"/>
                      </a:lnTo>
                      <a:lnTo>
                        <a:pt x="17" y="57"/>
                      </a:lnTo>
                      <a:lnTo>
                        <a:pt x="19" y="56"/>
                      </a:lnTo>
                      <a:lnTo>
                        <a:pt x="20" y="51"/>
                      </a:lnTo>
                      <a:lnTo>
                        <a:pt x="20" y="47"/>
                      </a:lnTo>
                      <a:lnTo>
                        <a:pt x="19" y="43"/>
                      </a:lnTo>
                      <a:lnTo>
                        <a:pt x="18" y="41"/>
                      </a:lnTo>
                      <a:lnTo>
                        <a:pt x="15" y="39"/>
                      </a:lnTo>
                      <a:lnTo>
                        <a:pt x="28" y="32"/>
                      </a:lnTo>
                      <a:lnTo>
                        <a:pt x="25" y="26"/>
                      </a:lnTo>
                      <a:lnTo>
                        <a:pt x="11" y="34"/>
                      </a:lnTo>
                      <a:lnTo>
                        <a:pt x="0" y="0"/>
                      </a:lnTo>
                      <a:close/>
                    </a:path>
                  </a:pathLst>
                </a:custGeom>
                <a:solidFill>
                  <a:srgbClr val="00311D"/>
                </a:solidFill>
                <a:ln w="0">
                  <a:solidFill>
                    <a:srgbClr val="00311D"/>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70" name="Freeform 196"/>
                <p:cNvSpPr/>
                <p:nvPr/>
              </p:nvSpPr>
              <p:spPr bwMode="auto">
                <a:xfrm>
                  <a:off x="4792" y="2423"/>
                  <a:ext cx="17" cy="31"/>
                </a:xfrm>
                <a:custGeom>
                  <a:avLst/>
                  <a:gdLst>
                    <a:gd name="T0" fmla="*/ 14 w 17"/>
                    <a:gd name="T1" fmla="*/ 0 h 31"/>
                    <a:gd name="T2" fmla="*/ 17 w 17"/>
                    <a:gd name="T3" fmla="*/ 6 h 31"/>
                    <a:gd name="T4" fmla="*/ 4 w 17"/>
                    <a:gd name="T5" fmla="*/ 13 h 31"/>
                    <a:gd name="T6" fmla="*/ 7 w 17"/>
                    <a:gd name="T7" fmla="*/ 15 h 31"/>
                    <a:gd name="T8" fmla="*/ 8 w 17"/>
                    <a:gd name="T9" fmla="*/ 17 h 31"/>
                    <a:gd name="T10" fmla="*/ 9 w 17"/>
                    <a:gd name="T11" fmla="*/ 21 h 31"/>
                    <a:gd name="T12" fmla="*/ 9 w 17"/>
                    <a:gd name="T13" fmla="*/ 25 h 31"/>
                    <a:gd name="T14" fmla="*/ 8 w 17"/>
                    <a:gd name="T15" fmla="*/ 30 h 31"/>
                    <a:gd name="T16" fmla="*/ 6 w 17"/>
                    <a:gd name="T17" fmla="*/ 31 h 31"/>
                    <a:gd name="T18" fmla="*/ 0 w 17"/>
                    <a:gd name="T19" fmla="*/ 8 h 31"/>
                    <a:gd name="T20" fmla="*/ 14 w 17"/>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1">
                      <a:moveTo>
                        <a:pt x="14" y="0"/>
                      </a:moveTo>
                      <a:lnTo>
                        <a:pt x="17" y="6"/>
                      </a:lnTo>
                      <a:lnTo>
                        <a:pt x="4" y="13"/>
                      </a:lnTo>
                      <a:lnTo>
                        <a:pt x="7" y="15"/>
                      </a:lnTo>
                      <a:lnTo>
                        <a:pt x="8" y="17"/>
                      </a:lnTo>
                      <a:lnTo>
                        <a:pt x="9" y="21"/>
                      </a:lnTo>
                      <a:lnTo>
                        <a:pt x="9" y="25"/>
                      </a:lnTo>
                      <a:lnTo>
                        <a:pt x="8" y="30"/>
                      </a:lnTo>
                      <a:lnTo>
                        <a:pt x="6" y="31"/>
                      </a:lnTo>
                      <a:lnTo>
                        <a:pt x="0" y="8"/>
                      </a:lnTo>
                      <a:lnTo>
                        <a:pt x="14" y="0"/>
                      </a:lnTo>
                      <a:close/>
                    </a:path>
                  </a:pathLst>
                </a:custGeom>
                <a:solidFill>
                  <a:srgbClr val="9EB6B0"/>
                </a:solidFill>
                <a:ln w="0">
                  <a:solidFill>
                    <a:srgbClr val="9EB6B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71" name="Freeform 197"/>
                <p:cNvSpPr/>
                <p:nvPr/>
              </p:nvSpPr>
              <p:spPr bwMode="auto">
                <a:xfrm>
                  <a:off x="4847" y="2379"/>
                  <a:ext cx="23" cy="38"/>
                </a:xfrm>
                <a:custGeom>
                  <a:avLst/>
                  <a:gdLst>
                    <a:gd name="T0" fmla="*/ 23 w 23"/>
                    <a:gd name="T1" fmla="*/ 0 h 38"/>
                    <a:gd name="T2" fmla="*/ 0 w 23"/>
                    <a:gd name="T3" fmla="*/ 38 h 38"/>
                    <a:gd name="T4" fmla="*/ 0 w 23"/>
                    <a:gd name="T5" fmla="*/ 37 h 38"/>
                    <a:gd name="T6" fmla="*/ 0 w 23"/>
                    <a:gd name="T7" fmla="*/ 37 h 38"/>
                    <a:gd name="T8" fmla="*/ 23 w 23"/>
                    <a:gd name="T9" fmla="*/ 0 h 38"/>
                  </a:gdLst>
                  <a:ahLst/>
                  <a:cxnLst>
                    <a:cxn ang="0">
                      <a:pos x="T0" y="T1"/>
                    </a:cxn>
                    <a:cxn ang="0">
                      <a:pos x="T2" y="T3"/>
                    </a:cxn>
                    <a:cxn ang="0">
                      <a:pos x="T4" y="T5"/>
                    </a:cxn>
                    <a:cxn ang="0">
                      <a:pos x="T6" y="T7"/>
                    </a:cxn>
                    <a:cxn ang="0">
                      <a:pos x="T8" y="T9"/>
                    </a:cxn>
                  </a:cxnLst>
                  <a:rect l="0" t="0" r="r" b="b"/>
                  <a:pathLst>
                    <a:path w="23" h="38">
                      <a:moveTo>
                        <a:pt x="23" y="0"/>
                      </a:moveTo>
                      <a:lnTo>
                        <a:pt x="0" y="38"/>
                      </a:lnTo>
                      <a:lnTo>
                        <a:pt x="0" y="37"/>
                      </a:lnTo>
                      <a:lnTo>
                        <a:pt x="0" y="37"/>
                      </a:lnTo>
                      <a:lnTo>
                        <a:pt x="23" y="0"/>
                      </a:ln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72" name="Freeform 198"/>
                <p:cNvSpPr>
                  <a:spLocks noEditPoints="1"/>
                </p:cNvSpPr>
                <p:nvPr/>
              </p:nvSpPr>
              <p:spPr bwMode="auto">
                <a:xfrm>
                  <a:off x="4821" y="2332"/>
                  <a:ext cx="57" cy="84"/>
                </a:xfrm>
                <a:custGeom>
                  <a:avLst/>
                  <a:gdLst>
                    <a:gd name="T0" fmla="*/ 18 w 57"/>
                    <a:gd name="T1" fmla="*/ 30 h 84"/>
                    <a:gd name="T2" fmla="*/ 21 w 57"/>
                    <a:gd name="T3" fmla="*/ 31 h 84"/>
                    <a:gd name="T4" fmla="*/ 22 w 57"/>
                    <a:gd name="T5" fmla="*/ 32 h 84"/>
                    <a:gd name="T6" fmla="*/ 23 w 57"/>
                    <a:gd name="T7" fmla="*/ 34 h 84"/>
                    <a:gd name="T8" fmla="*/ 23 w 57"/>
                    <a:gd name="T9" fmla="*/ 35 h 84"/>
                    <a:gd name="T10" fmla="*/ 22 w 57"/>
                    <a:gd name="T11" fmla="*/ 37 h 84"/>
                    <a:gd name="T12" fmla="*/ 21 w 57"/>
                    <a:gd name="T13" fmla="*/ 39 h 84"/>
                    <a:gd name="T14" fmla="*/ 19 w 57"/>
                    <a:gd name="T15" fmla="*/ 40 h 84"/>
                    <a:gd name="T16" fmla="*/ 18 w 57"/>
                    <a:gd name="T17" fmla="*/ 40 h 84"/>
                    <a:gd name="T18" fmla="*/ 16 w 57"/>
                    <a:gd name="T19" fmla="*/ 39 h 84"/>
                    <a:gd name="T20" fmla="*/ 14 w 57"/>
                    <a:gd name="T21" fmla="*/ 38 h 84"/>
                    <a:gd name="T22" fmla="*/ 12 w 57"/>
                    <a:gd name="T23" fmla="*/ 36 h 84"/>
                    <a:gd name="T24" fmla="*/ 12 w 57"/>
                    <a:gd name="T25" fmla="*/ 34 h 84"/>
                    <a:gd name="T26" fmla="*/ 14 w 57"/>
                    <a:gd name="T27" fmla="*/ 32 h 84"/>
                    <a:gd name="T28" fmla="*/ 15 w 57"/>
                    <a:gd name="T29" fmla="*/ 31 h 84"/>
                    <a:gd name="T30" fmla="*/ 17 w 57"/>
                    <a:gd name="T31" fmla="*/ 30 h 84"/>
                    <a:gd name="T32" fmla="*/ 18 w 57"/>
                    <a:gd name="T33" fmla="*/ 30 h 84"/>
                    <a:gd name="T34" fmla="*/ 0 w 57"/>
                    <a:gd name="T35" fmla="*/ 0 h 84"/>
                    <a:gd name="T36" fmla="*/ 57 w 57"/>
                    <a:gd name="T37" fmla="*/ 34 h 84"/>
                    <a:gd name="T38" fmla="*/ 49 w 57"/>
                    <a:gd name="T39" fmla="*/ 47 h 84"/>
                    <a:gd name="T40" fmla="*/ 26 w 57"/>
                    <a:gd name="T41" fmla="*/ 84 h 84"/>
                    <a:gd name="T42" fmla="*/ 26 w 57"/>
                    <a:gd name="T43" fmla="*/ 84 h 84"/>
                    <a:gd name="T44" fmla="*/ 16 w 57"/>
                    <a:gd name="T45" fmla="*/ 50 h 84"/>
                    <a:gd name="T46" fmla="*/ 21 w 57"/>
                    <a:gd name="T47" fmla="*/ 46 h 84"/>
                    <a:gd name="T48" fmla="*/ 24 w 57"/>
                    <a:gd name="T49" fmla="*/ 45 h 84"/>
                    <a:gd name="T50" fmla="*/ 26 w 57"/>
                    <a:gd name="T51" fmla="*/ 43 h 84"/>
                    <a:gd name="T52" fmla="*/ 28 w 57"/>
                    <a:gd name="T53" fmla="*/ 41 h 84"/>
                    <a:gd name="T54" fmla="*/ 29 w 57"/>
                    <a:gd name="T55" fmla="*/ 38 h 84"/>
                    <a:gd name="T56" fmla="*/ 29 w 57"/>
                    <a:gd name="T57" fmla="*/ 35 h 84"/>
                    <a:gd name="T58" fmla="*/ 29 w 57"/>
                    <a:gd name="T59" fmla="*/ 32 h 84"/>
                    <a:gd name="T60" fmla="*/ 28 w 57"/>
                    <a:gd name="T61" fmla="*/ 29 h 84"/>
                    <a:gd name="T62" fmla="*/ 26 w 57"/>
                    <a:gd name="T63" fmla="*/ 27 h 84"/>
                    <a:gd name="T64" fmla="*/ 24 w 57"/>
                    <a:gd name="T65" fmla="*/ 25 h 84"/>
                    <a:gd name="T66" fmla="*/ 21 w 57"/>
                    <a:gd name="T67" fmla="*/ 24 h 84"/>
                    <a:gd name="T68" fmla="*/ 18 w 57"/>
                    <a:gd name="T69" fmla="*/ 23 h 84"/>
                    <a:gd name="T70" fmla="*/ 15 w 57"/>
                    <a:gd name="T71" fmla="*/ 24 h 84"/>
                    <a:gd name="T72" fmla="*/ 11 w 57"/>
                    <a:gd name="T73" fmla="*/ 25 h 84"/>
                    <a:gd name="T74" fmla="*/ 9 w 57"/>
                    <a:gd name="T75" fmla="*/ 27 h 84"/>
                    <a:gd name="T76" fmla="*/ 0 w 57"/>
                    <a:gd name="T7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 h="84">
                      <a:moveTo>
                        <a:pt x="18" y="30"/>
                      </a:moveTo>
                      <a:lnTo>
                        <a:pt x="21" y="31"/>
                      </a:lnTo>
                      <a:lnTo>
                        <a:pt x="22" y="32"/>
                      </a:lnTo>
                      <a:lnTo>
                        <a:pt x="23" y="34"/>
                      </a:lnTo>
                      <a:lnTo>
                        <a:pt x="23" y="35"/>
                      </a:lnTo>
                      <a:lnTo>
                        <a:pt x="22" y="37"/>
                      </a:lnTo>
                      <a:lnTo>
                        <a:pt x="21" y="39"/>
                      </a:lnTo>
                      <a:lnTo>
                        <a:pt x="19" y="40"/>
                      </a:lnTo>
                      <a:lnTo>
                        <a:pt x="18" y="40"/>
                      </a:lnTo>
                      <a:lnTo>
                        <a:pt x="16" y="39"/>
                      </a:lnTo>
                      <a:lnTo>
                        <a:pt x="14" y="38"/>
                      </a:lnTo>
                      <a:lnTo>
                        <a:pt x="12" y="36"/>
                      </a:lnTo>
                      <a:lnTo>
                        <a:pt x="12" y="34"/>
                      </a:lnTo>
                      <a:lnTo>
                        <a:pt x="14" y="32"/>
                      </a:lnTo>
                      <a:lnTo>
                        <a:pt x="15" y="31"/>
                      </a:lnTo>
                      <a:lnTo>
                        <a:pt x="17" y="30"/>
                      </a:lnTo>
                      <a:lnTo>
                        <a:pt x="18" y="30"/>
                      </a:lnTo>
                      <a:close/>
                      <a:moveTo>
                        <a:pt x="0" y="0"/>
                      </a:moveTo>
                      <a:lnTo>
                        <a:pt x="57" y="34"/>
                      </a:lnTo>
                      <a:lnTo>
                        <a:pt x="49" y="47"/>
                      </a:lnTo>
                      <a:lnTo>
                        <a:pt x="26" y="84"/>
                      </a:lnTo>
                      <a:lnTo>
                        <a:pt x="26" y="84"/>
                      </a:lnTo>
                      <a:lnTo>
                        <a:pt x="16" y="50"/>
                      </a:lnTo>
                      <a:lnTo>
                        <a:pt x="21" y="46"/>
                      </a:lnTo>
                      <a:lnTo>
                        <a:pt x="24" y="45"/>
                      </a:lnTo>
                      <a:lnTo>
                        <a:pt x="26" y="43"/>
                      </a:lnTo>
                      <a:lnTo>
                        <a:pt x="28" y="41"/>
                      </a:lnTo>
                      <a:lnTo>
                        <a:pt x="29" y="38"/>
                      </a:lnTo>
                      <a:lnTo>
                        <a:pt x="29" y="35"/>
                      </a:lnTo>
                      <a:lnTo>
                        <a:pt x="29" y="32"/>
                      </a:lnTo>
                      <a:lnTo>
                        <a:pt x="28" y="29"/>
                      </a:lnTo>
                      <a:lnTo>
                        <a:pt x="26" y="27"/>
                      </a:lnTo>
                      <a:lnTo>
                        <a:pt x="24" y="25"/>
                      </a:lnTo>
                      <a:lnTo>
                        <a:pt x="21" y="24"/>
                      </a:lnTo>
                      <a:lnTo>
                        <a:pt x="18" y="23"/>
                      </a:lnTo>
                      <a:lnTo>
                        <a:pt x="15" y="24"/>
                      </a:lnTo>
                      <a:lnTo>
                        <a:pt x="11" y="25"/>
                      </a:lnTo>
                      <a:lnTo>
                        <a:pt x="9" y="27"/>
                      </a:lnTo>
                      <a:lnTo>
                        <a:pt x="0" y="0"/>
                      </a:lnTo>
                      <a:close/>
                    </a:path>
                  </a:pathLst>
                </a:custGeom>
                <a:solidFill>
                  <a:srgbClr val="00311D"/>
                </a:solidFill>
                <a:ln w="0">
                  <a:solidFill>
                    <a:srgbClr val="00311D"/>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73" name="Freeform 199"/>
                <p:cNvSpPr>
                  <a:spLocks noEditPoints="1"/>
                </p:cNvSpPr>
                <p:nvPr/>
              </p:nvSpPr>
              <p:spPr bwMode="auto">
                <a:xfrm>
                  <a:off x="4830" y="2355"/>
                  <a:ext cx="20" cy="27"/>
                </a:xfrm>
                <a:custGeom>
                  <a:avLst/>
                  <a:gdLst>
                    <a:gd name="T0" fmla="*/ 9 w 20"/>
                    <a:gd name="T1" fmla="*/ 7 h 27"/>
                    <a:gd name="T2" fmla="*/ 8 w 20"/>
                    <a:gd name="T3" fmla="*/ 7 h 27"/>
                    <a:gd name="T4" fmla="*/ 6 w 20"/>
                    <a:gd name="T5" fmla="*/ 8 h 27"/>
                    <a:gd name="T6" fmla="*/ 5 w 20"/>
                    <a:gd name="T7" fmla="*/ 9 h 27"/>
                    <a:gd name="T8" fmla="*/ 3 w 20"/>
                    <a:gd name="T9" fmla="*/ 11 h 27"/>
                    <a:gd name="T10" fmla="*/ 3 w 20"/>
                    <a:gd name="T11" fmla="*/ 13 h 27"/>
                    <a:gd name="T12" fmla="*/ 5 w 20"/>
                    <a:gd name="T13" fmla="*/ 15 h 27"/>
                    <a:gd name="T14" fmla="*/ 7 w 20"/>
                    <a:gd name="T15" fmla="*/ 16 h 27"/>
                    <a:gd name="T16" fmla="*/ 9 w 20"/>
                    <a:gd name="T17" fmla="*/ 17 h 27"/>
                    <a:gd name="T18" fmla="*/ 10 w 20"/>
                    <a:gd name="T19" fmla="*/ 17 h 27"/>
                    <a:gd name="T20" fmla="*/ 12 w 20"/>
                    <a:gd name="T21" fmla="*/ 16 h 27"/>
                    <a:gd name="T22" fmla="*/ 13 w 20"/>
                    <a:gd name="T23" fmla="*/ 14 h 27"/>
                    <a:gd name="T24" fmla="*/ 14 w 20"/>
                    <a:gd name="T25" fmla="*/ 12 h 27"/>
                    <a:gd name="T26" fmla="*/ 14 w 20"/>
                    <a:gd name="T27" fmla="*/ 11 h 27"/>
                    <a:gd name="T28" fmla="*/ 13 w 20"/>
                    <a:gd name="T29" fmla="*/ 9 h 27"/>
                    <a:gd name="T30" fmla="*/ 12 w 20"/>
                    <a:gd name="T31" fmla="*/ 8 h 27"/>
                    <a:gd name="T32" fmla="*/ 9 w 20"/>
                    <a:gd name="T33" fmla="*/ 7 h 27"/>
                    <a:gd name="T34" fmla="*/ 9 w 20"/>
                    <a:gd name="T35" fmla="*/ 0 h 27"/>
                    <a:gd name="T36" fmla="*/ 12 w 20"/>
                    <a:gd name="T37" fmla="*/ 1 h 27"/>
                    <a:gd name="T38" fmla="*/ 15 w 20"/>
                    <a:gd name="T39" fmla="*/ 2 h 27"/>
                    <a:gd name="T40" fmla="*/ 17 w 20"/>
                    <a:gd name="T41" fmla="*/ 4 h 27"/>
                    <a:gd name="T42" fmla="*/ 19 w 20"/>
                    <a:gd name="T43" fmla="*/ 6 h 27"/>
                    <a:gd name="T44" fmla="*/ 20 w 20"/>
                    <a:gd name="T45" fmla="*/ 9 h 27"/>
                    <a:gd name="T46" fmla="*/ 20 w 20"/>
                    <a:gd name="T47" fmla="*/ 12 h 27"/>
                    <a:gd name="T48" fmla="*/ 20 w 20"/>
                    <a:gd name="T49" fmla="*/ 15 h 27"/>
                    <a:gd name="T50" fmla="*/ 19 w 20"/>
                    <a:gd name="T51" fmla="*/ 18 h 27"/>
                    <a:gd name="T52" fmla="*/ 17 w 20"/>
                    <a:gd name="T53" fmla="*/ 20 h 27"/>
                    <a:gd name="T54" fmla="*/ 15 w 20"/>
                    <a:gd name="T55" fmla="*/ 22 h 27"/>
                    <a:gd name="T56" fmla="*/ 12 w 20"/>
                    <a:gd name="T57" fmla="*/ 23 h 27"/>
                    <a:gd name="T58" fmla="*/ 7 w 20"/>
                    <a:gd name="T59" fmla="*/ 27 h 27"/>
                    <a:gd name="T60" fmla="*/ 0 w 20"/>
                    <a:gd name="T61" fmla="*/ 4 h 27"/>
                    <a:gd name="T62" fmla="*/ 2 w 20"/>
                    <a:gd name="T63" fmla="*/ 2 h 27"/>
                    <a:gd name="T64" fmla="*/ 6 w 20"/>
                    <a:gd name="T65" fmla="*/ 1 h 27"/>
                    <a:gd name="T66" fmla="*/ 9 w 20"/>
                    <a:gd name="T6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7">
                      <a:moveTo>
                        <a:pt x="9" y="7"/>
                      </a:moveTo>
                      <a:lnTo>
                        <a:pt x="8" y="7"/>
                      </a:lnTo>
                      <a:lnTo>
                        <a:pt x="6" y="8"/>
                      </a:lnTo>
                      <a:lnTo>
                        <a:pt x="5" y="9"/>
                      </a:lnTo>
                      <a:lnTo>
                        <a:pt x="3" y="11"/>
                      </a:lnTo>
                      <a:lnTo>
                        <a:pt x="3" y="13"/>
                      </a:lnTo>
                      <a:lnTo>
                        <a:pt x="5" y="15"/>
                      </a:lnTo>
                      <a:lnTo>
                        <a:pt x="7" y="16"/>
                      </a:lnTo>
                      <a:lnTo>
                        <a:pt x="9" y="17"/>
                      </a:lnTo>
                      <a:lnTo>
                        <a:pt x="10" y="17"/>
                      </a:lnTo>
                      <a:lnTo>
                        <a:pt x="12" y="16"/>
                      </a:lnTo>
                      <a:lnTo>
                        <a:pt x="13" y="14"/>
                      </a:lnTo>
                      <a:lnTo>
                        <a:pt x="14" y="12"/>
                      </a:lnTo>
                      <a:lnTo>
                        <a:pt x="14" y="11"/>
                      </a:lnTo>
                      <a:lnTo>
                        <a:pt x="13" y="9"/>
                      </a:lnTo>
                      <a:lnTo>
                        <a:pt x="12" y="8"/>
                      </a:lnTo>
                      <a:lnTo>
                        <a:pt x="9" y="7"/>
                      </a:lnTo>
                      <a:close/>
                      <a:moveTo>
                        <a:pt x="9" y="0"/>
                      </a:moveTo>
                      <a:lnTo>
                        <a:pt x="12" y="1"/>
                      </a:lnTo>
                      <a:lnTo>
                        <a:pt x="15" y="2"/>
                      </a:lnTo>
                      <a:lnTo>
                        <a:pt x="17" y="4"/>
                      </a:lnTo>
                      <a:lnTo>
                        <a:pt x="19" y="6"/>
                      </a:lnTo>
                      <a:lnTo>
                        <a:pt x="20" y="9"/>
                      </a:lnTo>
                      <a:lnTo>
                        <a:pt x="20" y="12"/>
                      </a:lnTo>
                      <a:lnTo>
                        <a:pt x="20" y="15"/>
                      </a:lnTo>
                      <a:lnTo>
                        <a:pt x="19" y="18"/>
                      </a:lnTo>
                      <a:lnTo>
                        <a:pt x="17" y="20"/>
                      </a:lnTo>
                      <a:lnTo>
                        <a:pt x="15" y="22"/>
                      </a:lnTo>
                      <a:lnTo>
                        <a:pt x="12" y="23"/>
                      </a:lnTo>
                      <a:lnTo>
                        <a:pt x="7" y="27"/>
                      </a:lnTo>
                      <a:lnTo>
                        <a:pt x="0" y="4"/>
                      </a:lnTo>
                      <a:lnTo>
                        <a:pt x="2" y="2"/>
                      </a:lnTo>
                      <a:lnTo>
                        <a:pt x="6" y="1"/>
                      </a:lnTo>
                      <a:lnTo>
                        <a:pt x="9" y="0"/>
                      </a:lnTo>
                      <a:close/>
                    </a:path>
                  </a:pathLst>
                </a:custGeom>
                <a:solidFill>
                  <a:srgbClr val="9EB6B0"/>
                </a:solidFill>
                <a:ln w="0">
                  <a:solidFill>
                    <a:srgbClr val="9EB6B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74" name="Rectangle 200"/>
                <p:cNvSpPr>
                  <a:spLocks noChangeArrowheads="1"/>
                </p:cNvSpPr>
                <p:nvPr/>
              </p:nvSpPr>
              <p:spPr bwMode="auto">
                <a:xfrm>
                  <a:off x="4884" y="2529"/>
                  <a:ext cx="1" cy="1"/>
                </a:xfrm>
                <a:prstGeom prst="rect">
                  <a:avLst/>
                </a:prstGeom>
                <a:solidFill>
                  <a:srgbClr val="000000"/>
                </a:solidFill>
                <a:ln w="0">
                  <a:solidFill>
                    <a:srgbClr val="000000"/>
                  </a:solidFill>
                  <a:prstDash val="solid"/>
                  <a:miter lim="800000"/>
                </a:ln>
              </p:spPr>
              <p:txBody>
                <a:bodyPr vert="horz" wrap="square" lIns="91440" tIns="45720" rIns="91440" bIns="45720" numCol="1" anchor="t" anchorCtr="0" compatLnSpc="1"/>
                <a:lstStyle/>
                <a:p>
                  <a:endParaRPr lang="en-US">
                    <a:cs typeface="+mn-ea"/>
                    <a:sym typeface="+mn-lt"/>
                  </a:endParaRPr>
                </a:p>
              </p:txBody>
            </p:sp>
            <p:sp>
              <p:nvSpPr>
                <p:cNvPr id="275" name="Freeform 201"/>
                <p:cNvSpPr/>
                <p:nvPr/>
              </p:nvSpPr>
              <p:spPr bwMode="auto">
                <a:xfrm>
                  <a:off x="4884" y="2378"/>
                  <a:ext cx="70" cy="151"/>
                </a:xfrm>
                <a:custGeom>
                  <a:avLst/>
                  <a:gdLst>
                    <a:gd name="T0" fmla="*/ 15 w 70"/>
                    <a:gd name="T1" fmla="*/ 0 h 151"/>
                    <a:gd name="T2" fmla="*/ 70 w 70"/>
                    <a:gd name="T3" fmla="*/ 36 h 151"/>
                    <a:gd name="T4" fmla="*/ 0 w 70"/>
                    <a:gd name="T5" fmla="*/ 151 h 151"/>
                    <a:gd name="T6" fmla="*/ 0 w 70"/>
                    <a:gd name="T7" fmla="*/ 151 h 151"/>
                    <a:gd name="T8" fmla="*/ 6 w 70"/>
                    <a:gd name="T9" fmla="*/ 88 h 151"/>
                    <a:gd name="T10" fmla="*/ 9 w 70"/>
                    <a:gd name="T11" fmla="*/ 83 h 151"/>
                    <a:gd name="T12" fmla="*/ 22 w 70"/>
                    <a:gd name="T13" fmla="*/ 91 h 151"/>
                    <a:gd name="T14" fmla="*/ 28 w 70"/>
                    <a:gd name="T15" fmla="*/ 82 h 151"/>
                    <a:gd name="T16" fmla="*/ 15 w 70"/>
                    <a:gd name="T17" fmla="*/ 74 h 151"/>
                    <a:gd name="T18" fmla="*/ 23 w 70"/>
                    <a:gd name="T19" fmla="*/ 61 h 151"/>
                    <a:gd name="T20" fmla="*/ 14 w 70"/>
                    <a:gd name="T21" fmla="*/ 55 h 151"/>
                    <a:gd name="T22" fmla="*/ 8 w 70"/>
                    <a:gd name="T23" fmla="*/ 63 h 151"/>
                    <a:gd name="T24" fmla="*/ 15 w 7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151">
                      <a:moveTo>
                        <a:pt x="15" y="0"/>
                      </a:moveTo>
                      <a:lnTo>
                        <a:pt x="70" y="36"/>
                      </a:lnTo>
                      <a:lnTo>
                        <a:pt x="0" y="151"/>
                      </a:lnTo>
                      <a:lnTo>
                        <a:pt x="0" y="151"/>
                      </a:lnTo>
                      <a:lnTo>
                        <a:pt x="6" y="88"/>
                      </a:lnTo>
                      <a:lnTo>
                        <a:pt x="9" y="83"/>
                      </a:lnTo>
                      <a:lnTo>
                        <a:pt x="22" y="91"/>
                      </a:lnTo>
                      <a:lnTo>
                        <a:pt x="28" y="82"/>
                      </a:lnTo>
                      <a:lnTo>
                        <a:pt x="15" y="74"/>
                      </a:lnTo>
                      <a:lnTo>
                        <a:pt x="23" y="61"/>
                      </a:lnTo>
                      <a:lnTo>
                        <a:pt x="14" y="55"/>
                      </a:lnTo>
                      <a:lnTo>
                        <a:pt x="8" y="63"/>
                      </a:lnTo>
                      <a:lnTo>
                        <a:pt x="15" y="0"/>
                      </a:lnTo>
                      <a:close/>
                    </a:path>
                  </a:pathLst>
                </a:custGeom>
                <a:solidFill>
                  <a:srgbClr val="00311D"/>
                </a:solidFill>
                <a:ln w="0">
                  <a:solidFill>
                    <a:srgbClr val="00311D"/>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76" name="Freeform 202"/>
                <p:cNvSpPr>
                  <a:spLocks noEditPoints="1"/>
                </p:cNvSpPr>
                <p:nvPr/>
              </p:nvSpPr>
              <p:spPr bwMode="auto">
                <a:xfrm>
                  <a:off x="4890" y="2433"/>
                  <a:ext cx="17" cy="33"/>
                </a:xfrm>
                <a:custGeom>
                  <a:avLst/>
                  <a:gdLst>
                    <a:gd name="T0" fmla="*/ 0 w 17"/>
                    <a:gd name="T1" fmla="*/ 27 h 33"/>
                    <a:gd name="T2" fmla="*/ 3 w 17"/>
                    <a:gd name="T3" fmla="*/ 28 h 33"/>
                    <a:gd name="T4" fmla="*/ 0 w 17"/>
                    <a:gd name="T5" fmla="*/ 33 h 33"/>
                    <a:gd name="T6" fmla="*/ 0 w 17"/>
                    <a:gd name="T7" fmla="*/ 27 h 33"/>
                    <a:gd name="T8" fmla="*/ 8 w 17"/>
                    <a:gd name="T9" fmla="*/ 0 h 33"/>
                    <a:gd name="T10" fmla="*/ 17 w 17"/>
                    <a:gd name="T11" fmla="*/ 6 h 33"/>
                    <a:gd name="T12" fmla="*/ 9 w 17"/>
                    <a:gd name="T13" fmla="*/ 19 h 33"/>
                    <a:gd name="T14" fmla="*/ 1 w 17"/>
                    <a:gd name="T15" fmla="*/ 15 h 33"/>
                    <a:gd name="T16" fmla="*/ 2 w 17"/>
                    <a:gd name="T17" fmla="*/ 8 h 33"/>
                    <a:gd name="T18" fmla="*/ 8 w 17"/>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33">
                      <a:moveTo>
                        <a:pt x="0" y="27"/>
                      </a:moveTo>
                      <a:lnTo>
                        <a:pt x="3" y="28"/>
                      </a:lnTo>
                      <a:lnTo>
                        <a:pt x="0" y="33"/>
                      </a:lnTo>
                      <a:lnTo>
                        <a:pt x="0" y="27"/>
                      </a:lnTo>
                      <a:close/>
                      <a:moveTo>
                        <a:pt x="8" y="0"/>
                      </a:moveTo>
                      <a:lnTo>
                        <a:pt x="17" y="6"/>
                      </a:lnTo>
                      <a:lnTo>
                        <a:pt x="9" y="19"/>
                      </a:lnTo>
                      <a:lnTo>
                        <a:pt x="1" y="15"/>
                      </a:lnTo>
                      <a:lnTo>
                        <a:pt x="2" y="8"/>
                      </a:lnTo>
                      <a:lnTo>
                        <a:pt x="8" y="0"/>
                      </a:lnTo>
                      <a:close/>
                    </a:path>
                  </a:pathLst>
                </a:custGeom>
                <a:solidFill>
                  <a:srgbClr val="9EB6B0"/>
                </a:solidFill>
                <a:ln w="0">
                  <a:solidFill>
                    <a:srgbClr val="9EB6B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77" name="Freeform 203"/>
                <p:cNvSpPr/>
                <p:nvPr/>
              </p:nvSpPr>
              <p:spPr bwMode="auto">
                <a:xfrm>
                  <a:off x="4890" y="2448"/>
                  <a:ext cx="22" cy="21"/>
                </a:xfrm>
                <a:custGeom>
                  <a:avLst/>
                  <a:gdLst>
                    <a:gd name="T0" fmla="*/ 1 w 22"/>
                    <a:gd name="T1" fmla="*/ 0 h 21"/>
                    <a:gd name="T2" fmla="*/ 9 w 22"/>
                    <a:gd name="T3" fmla="*/ 4 h 21"/>
                    <a:gd name="T4" fmla="*/ 22 w 22"/>
                    <a:gd name="T5" fmla="*/ 12 h 21"/>
                    <a:gd name="T6" fmla="*/ 16 w 22"/>
                    <a:gd name="T7" fmla="*/ 21 h 21"/>
                    <a:gd name="T8" fmla="*/ 3 w 22"/>
                    <a:gd name="T9" fmla="*/ 13 h 21"/>
                    <a:gd name="T10" fmla="*/ 0 w 22"/>
                    <a:gd name="T11" fmla="*/ 12 h 21"/>
                    <a:gd name="T12" fmla="*/ 1 w 2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1" y="0"/>
                      </a:moveTo>
                      <a:lnTo>
                        <a:pt x="9" y="4"/>
                      </a:lnTo>
                      <a:lnTo>
                        <a:pt x="22" y="12"/>
                      </a:lnTo>
                      <a:lnTo>
                        <a:pt x="16" y="21"/>
                      </a:lnTo>
                      <a:lnTo>
                        <a:pt x="3" y="13"/>
                      </a:lnTo>
                      <a:lnTo>
                        <a:pt x="0" y="12"/>
                      </a:lnTo>
                      <a:lnTo>
                        <a:pt x="1" y="0"/>
                      </a:lnTo>
                      <a:close/>
                    </a:path>
                  </a:pathLst>
                </a:custGeom>
                <a:solidFill>
                  <a:srgbClr val="9EB6B0"/>
                </a:solidFill>
                <a:ln w="0">
                  <a:solidFill>
                    <a:srgbClr val="9EB6B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78" name="Freeform 204"/>
                <p:cNvSpPr/>
                <p:nvPr/>
              </p:nvSpPr>
              <p:spPr bwMode="auto">
                <a:xfrm>
                  <a:off x="4638" y="2366"/>
                  <a:ext cx="466" cy="516"/>
                </a:xfrm>
                <a:custGeom>
                  <a:avLst/>
                  <a:gdLst>
                    <a:gd name="T0" fmla="*/ 63 w 466"/>
                    <a:gd name="T1" fmla="*/ 0 h 516"/>
                    <a:gd name="T2" fmla="*/ 77 w 466"/>
                    <a:gd name="T3" fmla="*/ 0 h 516"/>
                    <a:gd name="T4" fmla="*/ 91 w 466"/>
                    <a:gd name="T5" fmla="*/ 5 h 516"/>
                    <a:gd name="T6" fmla="*/ 106 w 466"/>
                    <a:gd name="T7" fmla="*/ 16 h 516"/>
                    <a:gd name="T8" fmla="*/ 120 w 466"/>
                    <a:gd name="T9" fmla="*/ 32 h 516"/>
                    <a:gd name="T10" fmla="*/ 139 w 466"/>
                    <a:gd name="T11" fmla="*/ 60 h 516"/>
                    <a:gd name="T12" fmla="*/ 153 w 466"/>
                    <a:gd name="T13" fmla="*/ 85 h 516"/>
                    <a:gd name="T14" fmla="*/ 166 w 466"/>
                    <a:gd name="T15" fmla="*/ 106 h 516"/>
                    <a:gd name="T16" fmla="*/ 174 w 466"/>
                    <a:gd name="T17" fmla="*/ 123 h 516"/>
                    <a:gd name="T18" fmla="*/ 180 w 466"/>
                    <a:gd name="T19" fmla="*/ 136 h 516"/>
                    <a:gd name="T20" fmla="*/ 184 w 466"/>
                    <a:gd name="T21" fmla="*/ 144 h 516"/>
                    <a:gd name="T22" fmla="*/ 185 w 466"/>
                    <a:gd name="T23" fmla="*/ 147 h 516"/>
                    <a:gd name="T24" fmla="*/ 186 w 466"/>
                    <a:gd name="T25" fmla="*/ 149 h 516"/>
                    <a:gd name="T26" fmla="*/ 192 w 466"/>
                    <a:gd name="T27" fmla="*/ 154 h 516"/>
                    <a:gd name="T28" fmla="*/ 202 w 466"/>
                    <a:gd name="T29" fmla="*/ 162 h 516"/>
                    <a:gd name="T30" fmla="*/ 216 w 466"/>
                    <a:gd name="T31" fmla="*/ 174 h 516"/>
                    <a:gd name="T32" fmla="*/ 235 w 466"/>
                    <a:gd name="T33" fmla="*/ 188 h 516"/>
                    <a:gd name="T34" fmla="*/ 257 w 466"/>
                    <a:gd name="T35" fmla="*/ 206 h 516"/>
                    <a:gd name="T36" fmla="*/ 285 w 466"/>
                    <a:gd name="T37" fmla="*/ 226 h 516"/>
                    <a:gd name="T38" fmla="*/ 288 w 466"/>
                    <a:gd name="T39" fmla="*/ 225 h 516"/>
                    <a:gd name="T40" fmla="*/ 295 w 466"/>
                    <a:gd name="T41" fmla="*/ 224 h 516"/>
                    <a:gd name="T42" fmla="*/ 305 w 466"/>
                    <a:gd name="T43" fmla="*/ 221 h 516"/>
                    <a:gd name="T44" fmla="*/ 317 w 466"/>
                    <a:gd name="T45" fmla="*/ 218 h 516"/>
                    <a:gd name="T46" fmla="*/ 333 w 466"/>
                    <a:gd name="T47" fmla="*/ 213 h 516"/>
                    <a:gd name="T48" fmla="*/ 348 w 466"/>
                    <a:gd name="T49" fmla="*/ 207 h 516"/>
                    <a:gd name="T50" fmla="*/ 364 w 466"/>
                    <a:gd name="T51" fmla="*/ 199 h 516"/>
                    <a:gd name="T52" fmla="*/ 466 w 466"/>
                    <a:gd name="T53" fmla="*/ 345 h 516"/>
                    <a:gd name="T54" fmla="*/ 275 w 466"/>
                    <a:gd name="T55" fmla="*/ 516 h 516"/>
                    <a:gd name="T56" fmla="*/ 263 w 466"/>
                    <a:gd name="T57" fmla="*/ 496 h 516"/>
                    <a:gd name="T58" fmla="*/ 247 w 466"/>
                    <a:gd name="T59" fmla="*/ 471 h 516"/>
                    <a:gd name="T60" fmla="*/ 230 w 466"/>
                    <a:gd name="T61" fmla="*/ 444 h 516"/>
                    <a:gd name="T62" fmla="*/ 211 w 466"/>
                    <a:gd name="T63" fmla="*/ 415 h 516"/>
                    <a:gd name="T64" fmla="*/ 191 w 466"/>
                    <a:gd name="T65" fmla="*/ 386 h 516"/>
                    <a:gd name="T66" fmla="*/ 172 w 466"/>
                    <a:gd name="T67" fmla="*/ 358 h 516"/>
                    <a:gd name="T68" fmla="*/ 152 w 466"/>
                    <a:gd name="T69" fmla="*/ 331 h 516"/>
                    <a:gd name="T70" fmla="*/ 132 w 466"/>
                    <a:gd name="T71" fmla="*/ 305 h 516"/>
                    <a:gd name="T72" fmla="*/ 115 w 466"/>
                    <a:gd name="T73" fmla="*/ 282 h 516"/>
                    <a:gd name="T74" fmla="*/ 99 w 466"/>
                    <a:gd name="T75" fmla="*/ 263 h 516"/>
                    <a:gd name="T76" fmla="*/ 88 w 466"/>
                    <a:gd name="T77" fmla="*/ 248 h 516"/>
                    <a:gd name="T78" fmla="*/ 79 w 466"/>
                    <a:gd name="T79" fmla="*/ 230 h 516"/>
                    <a:gd name="T80" fmla="*/ 69 w 466"/>
                    <a:gd name="T81" fmla="*/ 212 h 516"/>
                    <a:gd name="T82" fmla="*/ 60 w 466"/>
                    <a:gd name="T83" fmla="*/ 191 h 516"/>
                    <a:gd name="T84" fmla="*/ 50 w 466"/>
                    <a:gd name="T85" fmla="*/ 169 h 516"/>
                    <a:gd name="T86" fmla="*/ 36 w 466"/>
                    <a:gd name="T87" fmla="*/ 146 h 516"/>
                    <a:gd name="T88" fmla="*/ 20 w 466"/>
                    <a:gd name="T89" fmla="*/ 121 h 516"/>
                    <a:gd name="T90" fmla="*/ 9 w 466"/>
                    <a:gd name="T91" fmla="*/ 102 h 516"/>
                    <a:gd name="T92" fmla="*/ 2 w 466"/>
                    <a:gd name="T93" fmla="*/ 85 h 516"/>
                    <a:gd name="T94" fmla="*/ 0 w 466"/>
                    <a:gd name="T95" fmla="*/ 69 h 516"/>
                    <a:gd name="T96" fmla="*/ 1 w 466"/>
                    <a:gd name="T97" fmla="*/ 56 h 516"/>
                    <a:gd name="T98" fmla="*/ 4 w 466"/>
                    <a:gd name="T99" fmla="*/ 44 h 516"/>
                    <a:gd name="T100" fmla="*/ 10 w 466"/>
                    <a:gd name="T101" fmla="*/ 36 h 516"/>
                    <a:gd name="T102" fmla="*/ 14 w 466"/>
                    <a:gd name="T103" fmla="*/ 29 h 516"/>
                    <a:gd name="T104" fmla="*/ 18 w 466"/>
                    <a:gd name="T105" fmla="*/ 25 h 516"/>
                    <a:gd name="T106" fmla="*/ 19 w 466"/>
                    <a:gd name="T107" fmla="*/ 24 h 516"/>
                    <a:gd name="T108" fmla="*/ 21 w 466"/>
                    <a:gd name="T109" fmla="*/ 22 h 516"/>
                    <a:gd name="T110" fmla="*/ 25 w 466"/>
                    <a:gd name="T111" fmla="*/ 18 h 516"/>
                    <a:gd name="T112" fmla="*/ 31 w 466"/>
                    <a:gd name="T113" fmla="*/ 12 h 516"/>
                    <a:gd name="T114" fmla="*/ 41 w 466"/>
                    <a:gd name="T115" fmla="*/ 7 h 516"/>
                    <a:gd name="T116" fmla="*/ 51 w 466"/>
                    <a:gd name="T117" fmla="*/ 2 h 516"/>
                    <a:gd name="T118" fmla="*/ 63 w 466"/>
                    <a:gd name="T119" fmla="*/ 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6" h="516">
                      <a:moveTo>
                        <a:pt x="63" y="0"/>
                      </a:moveTo>
                      <a:lnTo>
                        <a:pt x="77" y="0"/>
                      </a:lnTo>
                      <a:lnTo>
                        <a:pt x="91" y="5"/>
                      </a:lnTo>
                      <a:lnTo>
                        <a:pt x="106" y="16"/>
                      </a:lnTo>
                      <a:lnTo>
                        <a:pt x="120" y="32"/>
                      </a:lnTo>
                      <a:lnTo>
                        <a:pt x="139" y="60"/>
                      </a:lnTo>
                      <a:lnTo>
                        <a:pt x="153" y="85"/>
                      </a:lnTo>
                      <a:lnTo>
                        <a:pt x="166" y="106"/>
                      </a:lnTo>
                      <a:lnTo>
                        <a:pt x="174" y="123"/>
                      </a:lnTo>
                      <a:lnTo>
                        <a:pt x="180" y="136"/>
                      </a:lnTo>
                      <a:lnTo>
                        <a:pt x="184" y="144"/>
                      </a:lnTo>
                      <a:lnTo>
                        <a:pt x="185" y="147"/>
                      </a:lnTo>
                      <a:lnTo>
                        <a:pt x="186" y="149"/>
                      </a:lnTo>
                      <a:lnTo>
                        <a:pt x="192" y="154"/>
                      </a:lnTo>
                      <a:lnTo>
                        <a:pt x="202" y="162"/>
                      </a:lnTo>
                      <a:lnTo>
                        <a:pt x="216" y="174"/>
                      </a:lnTo>
                      <a:lnTo>
                        <a:pt x="235" y="188"/>
                      </a:lnTo>
                      <a:lnTo>
                        <a:pt x="257" y="206"/>
                      </a:lnTo>
                      <a:lnTo>
                        <a:pt x="285" y="226"/>
                      </a:lnTo>
                      <a:lnTo>
                        <a:pt x="288" y="225"/>
                      </a:lnTo>
                      <a:lnTo>
                        <a:pt x="295" y="224"/>
                      </a:lnTo>
                      <a:lnTo>
                        <a:pt x="305" y="221"/>
                      </a:lnTo>
                      <a:lnTo>
                        <a:pt x="317" y="218"/>
                      </a:lnTo>
                      <a:lnTo>
                        <a:pt x="333" y="213"/>
                      </a:lnTo>
                      <a:lnTo>
                        <a:pt x="348" y="207"/>
                      </a:lnTo>
                      <a:lnTo>
                        <a:pt x="364" y="199"/>
                      </a:lnTo>
                      <a:lnTo>
                        <a:pt x="466" y="345"/>
                      </a:lnTo>
                      <a:lnTo>
                        <a:pt x="275" y="516"/>
                      </a:lnTo>
                      <a:lnTo>
                        <a:pt x="263" y="496"/>
                      </a:lnTo>
                      <a:lnTo>
                        <a:pt x="247" y="471"/>
                      </a:lnTo>
                      <a:lnTo>
                        <a:pt x="230" y="444"/>
                      </a:lnTo>
                      <a:lnTo>
                        <a:pt x="211" y="415"/>
                      </a:lnTo>
                      <a:lnTo>
                        <a:pt x="191" y="386"/>
                      </a:lnTo>
                      <a:lnTo>
                        <a:pt x="172" y="358"/>
                      </a:lnTo>
                      <a:lnTo>
                        <a:pt x="152" y="331"/>
                      </a:lnTo>
                      <a:lnTo>
                        <a:pt x="132" y="305"/>
                      </a:lnTo>
                      <a:lnTo>
                        <a:pt x="115" y="282"/>
                      </a:lnTo>
                      <a:lnTo>
                        <a:pt x="99" y="263"/>
                      </a:lnTo>
                      <a:lnTo>
                        <a:pt x="88" y="248"/>
                      </a:lnTo>
                      <a:lnTo>
                        <a:pt x="79" y="230"/>
                      </a:lnTo>
                      <a:lnTo>
                        <a:pt x="69" y="212"/>
                      </a:lnTo>
                      <a:lnTo>
                        <a:pt x="60" y="191"/>
                      </a:lnTo>
                      <a:lnTo>
                        <a:pt x="50" y="169"/>
                      </a:lnTo>
                      <a:lnTo>
                        <a:pt x="36" y="146"/>
                      </a:lnTo>
                      <a:lnTo>
                        <a:pt x="20" y="121"/>
                      </a:lnTo>
                      <a:lnTo>
                        <a:pt x="9" y="102"/>
                      </a:lnTo>
                      <a:lnTo>
                        <a:pt x="2" y="85"/>
                      </a:lnTo>
                      <a:lnTo>
                        <a:pt x="0" y="69"/>
                      </a:lnTo>
                      <a:lnTo>
                        <a:pt x="1" y="56"/>
                      </a:lnTo>
                      <a:lnTo>
                        <a:pt x="4" y="44"/>
                      </a:lnTo>
                      <a:lnTo>
                        <a:pt x="10" y="36"/>
                      </a:lnTo>
                      <a:lnTo>
                        <a:pt x="14" y="29"/>
                      </a:lnTo>
                      <a:lnTo>
                        <a:pt x="18" y="25"/>
                      </a:lnTo>
                      <a:lnTo>
                        <a:pt x="19" y="24"/>
                      </a:lnTo>
                      <a:lnTo>
                        <a:pt x="21" y="22"/>
                      </a:lnTo>
                      <a:lnTo>
                        <a:pt x="25" y="18"/>
                      </a:lnTo>
                      <a:lnTo>
                        <a:pt x="31" y="12"/>
                      </a:lnTo>
                      <a:lnTo>
                        <a:pt x="41" y="7"/>
                      </a:lnTo>
                      <a:lnTo>
                        <a:pt x="51" y="2"/>
                      </a:lnTo>
                      <a:lnTo>
                        <a:pt x="63" y="0"/>
                      </a:lnTo>
                      <a:close/>
                    </a:path>
                  </a:pathLst>
                </a:custGeom>
                <a:solidFill>
                  <a:srgbClr val="FFA988"/>
                </a:solidFill>
                <a:ln w="0">
                  <a:solidFill>
                    <a:srgbClr val="FFA988"/>
                  </a:solidFill>
                  <a:prstDash val="solid"/>
                  <a:round/>
                </a:ln>
              </p:spPr>
              <p:txBody>
                <a:bodyPr vert="horz" wrap="square" lIns="91440" tIns="45720" rIns="91440" bIns="45720" numCol="1" anchor="t" anchorCtr="0" compatLnSpc="1"/>
                <a:lstStyle/>
                <a:p>
                  <a:endParaRPr lang="en-US">
                    <a:cs typeface="+mn-ea"/>
                    <a:sym typeface="+mn-lt"/>
                  </a:endParaRPr>
                </a:p>
              </p:txBody>
            </p:sp>
          </p:grpSp>
          <p:sp>
            <p:nvSpPr>
              <p:cNvPr id="8" name="Freeform 206"/>
              <p:cNvSpPr/>
              <p:nvPr/>
            </p:nvSpPr>
            <p:spPr bwMode="auto">
              <a:xfrm>
                <a:off x="4909353" y="5607049"/>
                <a:ext cx="681038" cy="246063"/>
              </a:xfrm>
              <a:custGeom>
                <a:avLst/>
                <a:gdLst>
                  <a:gd name="T0" fmla="*/ 413 w 429"/>
                  <a:gd name="T1" fmla="*/ 0 h 155"/>
                  <a:gd name="T2" fmla="*/ 429 w 429"/>
                  <a:gd name="T3" fmla="*/ 84 h 155"/>
                  <a:gd name="T4" fmla="*/ 16 w 429"/>
                  <a:gd name="T5" fmla="*/ 155 h 155"/>
                  <a:gd name="T6" fmla="*/ 0 w 429"/>
                  <a:gd name="T7" fmla="*/ 72 h 155"/>
                  <a:gd name="T8" fmla="*/ 413 w 429"/>
                  <a:gd name="T9" fmla="*/ 0 h 155"/>
                </a:gdLst>
                <a:ahLst/>
                <a:cxnLst>
                  <a:cxn ang="0">
                    <a:pos x="T0" y="T1"/>
                  </a:cxn>
                  <a:cxn ang="0">
                    <a:pos x="T2" y="T3"/>
                  </a:cxn>
                  <a:cxn ang="0">
                    <a:pos x="T4" y="T5"/>
                  </a:cxn>
                  <a:cxn ang="0">
                    <a:pos x="T6" y="T7"/>
                  </a:cxn>
                  <a:cxn ang="0">
                    <a:pos x="T8" y="T9"/>
                  </a:cxn>
                </a:cxnLst>
                <a:rect l="0" t="0" r="r" b="b"/>
                <a:pathLst>
                  <a:path w="429" h="155">
                    <a:moveTo>
                      <a:pt x="413" y="0"/>
                    </a:moveTo>
                    <a:lnTo>
                      <a:pt x="429" y="84"/>
                    </a:lnTo>
                    <a:lnTo>
                      <a:pt x="16" y="155"/>
                    </a:lnTo>
                    <a:lnTo>
                      <a:pt x="0" y="72"/>
                    </a:lnTo>
                    <a:lnTo>
                      <a:pt x="413" y="0"/>
                    </a:lnTo>
                    <a:close/>
                  </a:path>
                </a:pathLst>
              </a:custGeom>
              <a:solidFill>
                <a:schemeClr val="tx2"/>
              </a:solidFill>
              <a:ln w="0">
                <a:solidFill>
                  <a:srgbClr val="F2F2F2"/>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9" name="Freeform 207"/>
              <p:cNvSpPr/>
              <p:nvPr/>
            </p:nvSpPr>
            <p:spPr bwMode="auto">
              <a:xfrm>
                <a:off x="4903003" y="5710237"/>
                <a:ext cx="876300" cy="1147763"/>
              </a:xfrm>
              <a:custGeom>
                <a:avLst/>
                <a:gdLst>
                  <a:gd name="T0" fmla="*/ 441 w 552"/>
                  <a:gd name="T1" fmla="*/ 0 h 723"/>
                  <a:gd name="T2" fmla="*/ 442 w 552"/>
                  <a:gd name="T3" fmla="*/ 3 h 723"/>
                  <a:gd name="T4" fmla="*/ 443 w 552"/>
                  <a:gd name="T5" fmla="*/ 12 h 723"/>
                  <a:gd name="T6" fmla="*/ 445 w 552"/>
                  <a:gd name="T7" fmla="*/ 28 h 723"/>
                  <a:gd name="T8" fmla="*/ 448 w 552"/>
                  <a:gd name="T9" fmla="*/ 49 h 723"/>
                  <a:gd name="T10" fmla="*/ 452 w 552"/>
                  <a:gd name="T11" fmla="*/ 74 h 723"/>
                  <a:gd name="T12" fmla="*/ 457 w 552"/>
                  <a:gd name="T13" fmla="*/ 104 h 723"/>
                  <a:gd name="T14" fmla="*/ 463 w 552"/>
                  <a:gd name="T15" fmla="*/ 138 h 723"/>
                  <a:gd name="T16" fmla="*/ 469 w 552"/>
                  <a:gd name="T17" fmla="*/ 176 h 723"/>
                  <a:gd name="T18" fmla="*/ 475 w 552"/>
                  <a:gd name="T19" fmla="*/ 216 h 723"/>
                  <a:gd name="T20" fmla="*/ 481 w 552"/>
                  <a:gd name="T21" fmla="*/ 259 h 723"/>
                  <a:gd name="T22" fmla="*/ 488 w 552"/>
                  <a:gd name="T23" fmla="*/ 305 h 723"/>
                  <a:gd name="T24" fmla="*/ 496 w 552"/>
                  <a:gd name="T25" fmla="*/ 351 h 723"/>
                  <a:gd name="T26" fmla="*/ 503 w 552"/>
                  <a:gd name="T27" fmla="*/ 399 h 723"/>
                  <a:gd name="T28" fmla="*/ 510 w 552"/>
                  <a:gd name="T29" fmla="*/ 446 h 723"/>
                  <a:gd name="T30" fmla="*/ 517 w 552"/>
                  <a:gd name="T31" fmla="*/ 495 h 723"/>
                  <a:gd name="T32" fmla="*/ 526 w 552"/>
                  <a:gd name="T33" fmla="*/ 543 h 723"/>
                  <a:gd name="T34" fmla="*/ 533 w 552"/>
                  <a:gd name="T35" fmla="*/ 591 h 723"/>
                  <a:gd name="T36" fmla="*/ 539 w 552"/>
                  <a:gd name="T37" fmla="*/ 636 h 723"/>
                  <a:gd name="T38" fmla="*/ 546 w 552"/>
                  <a:gd name="T39" fmla="*/ 681 h 723"/>
                  <a:gd name="T40" fmla="*/ 552 w 552"/>
                  <a:gd name="T41" fmla="*/ 723 h 723"/>
                  <a:gd name="T42" fmla="*/ 90 w 552"/>
                  <a:gd name="T43" fmla="*/ 723 h 723"/>
                  <a:gd name="T44" fmla="*/ 85 w 552"/>
                  <a:gd name="T45" fmla="*/ 683 h 723"/>
                  <a:gd name="T46" fmla="*/ 78 w 552"/>
                  <a:gd name="T47" fmla="*/ 640 h 723"/>
                  <a:gd name="T48" fmla="*/ 72 w 552"/>
                  <a:gd name="T49" fmla="*/ 596 h 723"/>
                  <a:gd name="T50" fmla="*/ 66 w 552"/>
                  <a:gd name="T51" fmla="*/ 552 h 723"/>
                  <a:gd name="T52" fmla="*/ 60 w 552"/>
                  <a:gd name="T53" fmla="*/ 506 h 723"/>
                  <a:gd name="T54" fmla="*/ 54 w 552"/>
                  <a:gd name="T55" fmla="*/ 460 h 723"/>
                  <a:gd name="T56" fmla="*/ 47 w 552"/>
                  <a:gd name="T57" fmla="*/ 414 h 723"/>
                  <a:gd name="T58" fmla="*/ 41 w 552"/>
                  <a:gd name="T59" fmla="*/ 370 h 723"/>
                  <a:gd name="T60" fmla="*/ 35 w 552"/>
                  <a:gd name="T61" fmla="*/ 326 h 723"/>
                  <a:gd name="T62" fmla="*/ 29 w 552"/>
                  <a:gd name="T63" fmla="*/ 285 h 723"/>
                  <a:gd name="T64" fmla="*/ 24 w 552"/>
                  <a:gd name="T65" fmla="*/ 246 h 723"/>
                  <a:gd name="T66" fmla="*/ 19 w 552"/>
                  <a:gd name="T67" fmla="*/ 210 h 723"/>
                  <a:gd name="T68" fmla="*/ 14 w 552"/>
                  <a:gd name="T69" fmla="*/ 177 h 723"/>
                  <a:gd name="T70" fmla="*/ 10 w 552"/>
                  <a:gd name="T71" fmla="*/ 147 h 723"/>
                  <a:gd name="T72" fmla="*/ 6 w 552"/>
                  <a:gd name="T73" fmla="*/ 122 h 723"/>
                  <a:gd name="T74" fmla="*/ 3 w 552"/>
                  <a:gd name="T75" fmla="*/ 101 h 723"/>
                  <a:gd name="T76" fmla="*/ 1 w 552"/>
                  <a:gd name="T77" fmla="*/ 87 h 723"/>
                  <a:gd name="T78" fmla="*/ 0 w 552"/>
                  <a:gd name="T79" fmla="*/ 76 h 723"/>
                  <a:gd name="T80" fmla="*/ 0 w 552"/>
                  <a:gd name="T81" fmla="*/ 73 h 723"/>
                  <a:gd name="T82" fmla="*/ 441 w 552"/>
                  <a:gd name="T83" fmla="*/ 0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52" h="723">
                    <a:moveTo>
                      <a:pt x="441" y="0"/>
                    </a:moveTo>
                    <a:lnTo>
                      <a:pt x="442" y="3"/>
                    </a:lnTo>
                    <a:lnTo>
                      <a:pt x="443" y="12"/>
                    </a:lnTo>
                    <a:lnTo>
                      <a:pt x="445" y="28"/>
                    </a:lnTo>
                    <a:lnTo>
                      <a:pt x="448" y="49"/>
                    </a:lnTo>
                    <a:lnTo>
                      <a:pt x="452" y="74"/>
                    </a:lnTo>
                    <a:lnTo>
                      <a:pt x="457" y="104"/>
                    </a:lnTo>
                    <a:lnTo>
                      <a:pt x="463" y="138"/>
                    </a:lnTo>
                    <a:lnTo>
                      <a:pt x="469" y="176"/>
                    </a:lnTo>
                    <a:lnTo>
                      <a:pt x="475" y="216"/>
                    </a:lnTo>
                    <a:lnTo>
                      <a:pt x="481" y="259"/>
                    </a:lnTo>
                    <a:lnTo>
                      <a:pt x="488" y="305"/>
                    </a:lnTo>
                    <a:lnTo>
                      <a:pt x="496" y="351"/>
                    </a:lnTo>
                    <a:lnTo>
                      <a:pt x="503" y="399"/>
                    </a:lnTo>
                    <a:lnTo>
                      <a:pt x="510" y="446"/>
                    </a:lnTo>
                    <a:lnTo>
                      <a:pt x="517" y="495"/>
                    </a:lnTo>
                    <a:lnTo>
                      <a:pt x="526" y="543"/>
                    </a:lnTo>
                    <a:lnTo>
                      <a:pt x="533" y="591"/>
                    </a:lnTo>
                    <a:lnTo>
                      <a:pt x="539" y="636"/>
                    </a:lnTo>
                    <a:lnTo>
                      <a:pt x="546" y="681"/>
                    </a:lnTo>
                    <a:lnTo>
                      <a:pt x="552" y="723"/>
                    </a:lnTo>
                    <a:lnTo>
                      <a:pt x="90" y="723"/>
                    </a:lnTo>
                    <a:lnTo>
                      <a:pt x="85" y="683"/>
                    </a:lnTo>
                    <a:lnTo>
                      <a:pt x="78" y="640"/>
                    </a:lnTo>
                    <a:lnTo>
                      <a:pt x="72" y="596"/>
                    </a:lnTo>
                    <a:lnTo>
                      <a:pt x="66" y="552"/>
                    </a:lnTo>
                    <a:lnTo>
                      <a:pt x="60" y="506"/>
                    </a:lnTo>
                    <a:lnTo>
                      <a:pt x="54" y="460"/>
                    </a:lnTo>
                    <a:lnTo>
                      <a:pt x="47" y="414"/>
                    </a:lnTo>
                    <a:lnTo>
                      <a:pt x="41" y="370"/>
                    </a:lnTo>
                    <a:lnTo>
                      <a:pt x="35" y="326"/>
                    </a:lnTo>
                    <a:lnTo>
                      <a:pt x="29" y="285"/>
                    </a:lnTo>
                    <a:lnTo>
                      <a:pt x="24" y="246"/>
                    </a:lnTo>
                    <a:lnTo>
                      <a:pt x="19" y="210"/>
                    </a:lnTo>
                    <a:lnTo>
                      <a:pt x="14" y="177"/>
                    </a:lnTo>
                    <a:lnTo>
                      <a:pt x="10" y="147"/>
                    </a:lnTo>
                    <a:lnTo>
                      <a:pt x="6" y="122"/>
                    </a:lnTo>
                    <a:lnTo>
                      <a:pt x="3" y="101"/>
                    </a:lnTo>
                    <a:lnTo>
                      <a:pt x="1" y="87"/>
                    </a:lnTo>
                    <a:lnTo>
                      <a:pt x="0" y="76"/>
                    </a:lnTo>
                    <a:lnTo>
                      <a:pt x="0" y="73"/>
                    </a:lnTo>
                    <a:lnTo>
                      <a:pt x="441" y="0"/>
                    </a:lnTo>
                    <a:close/>
                  </a:path>
                </a:pathLst>
              </a:custGeom>
              <a:solidFill>
                <a:schemeClr val="tx2">
                  <a:lumMod val="75000"/>
                </a:schemeClr>
              </a:solidFill>
              <a:ln w="0">
                <a:solidFill>
                  <a:schemeClr val="tx2">
                    <a:lumMod val="75000"/>
                  </a:schemeClr>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0" name="Freeform 208"/>
              <p:cNvSpPr/>
              <p:nvPr/>
            </p:nvSpPr>
            <p:spPr bwMode="auto">
              <a:xfrm>
                <a:off x="2199490" y="4921249"/>
                <a:ext cx="157163" cy="134938"/>
              </a:xfrm>
              <a:custGeom>
                <a:avLst/>
                <a:gdLst>
                  <a:gd name="T0" fmla="*/ 64 w 99"/>
                  <a:gd name="T1" fmla="*/ 0 h 85"/>
                  <a:gd name="T2" fmla="*/ 74 w 99"/>
                  <a:gd name="T3" fmla="*/ 1 h 85"/>
                  <a:gd name="T4" fmla="*/ 84 w 99"/>
                  <a:gd name="T5" fmla="*/ 3 h 85"/>
                  <a:gd name="T6" fmla="*/ 90 w 99"/>
                  <a:gd name="T7" fmla="*/ 6 h 85"/>
                  <a:gd name="T8" fmla="*/ 95 w 99"/>
                  <a:gd name="T9" fmla="*/ 9 h 85"/>
                  <a:gd name="T10" fmla="*/ 98 w 99"/>
                  <a:gd name="T11" fmla="*/ 12 h 85"/>
                  <a:gd name="T12" fmla="*/ 99 w 99"/>
                  <a:gd name="T13" fmla="*/ 13 h 85"/>
                  <a:gd name="T14" fmla="*/ 92 w 99"/>
                  <a:gd name="T15" fmla="*/ 81 h 85"/>
                  <a:gd name="T16" fmla="*/ 35 w 99"/>
                  <a:gd name="T17" fmla="*/ 85 h 85"/>
                  <a:gd name="T18" fmla="*/ 0 w 99"/>
                  <a:gd name="T19" fmla="*/ 24 h 85"/>
                  <a:gd name="T20" fmla="*/ 20 w 99"/>
                  <a:gd name="T21" fmla="*/ 13 h 85"/>
                  <a:gd name="T22" fmla="*/ 36 w 99"/>
                  <a:gd name="T23" fmla="*/ 5 h 85"/>
                  <a:gd name="T24" fmla="*/ 51 w 99"/>
                  <a:gd name="T25" fmla="*/ 1 h 85"/>
                  <a:gd name="T26" fmla="*/ 64 w 99"/>
                  <a:gd name="T2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85">
                    <a:moveTo>
                      <a:pt x="64" y="0"/>
                    </a:moveTo>
                    <a:lnTo>
                      <a:pt x="74" y="1"/>
                    </a:lnTo>
                    <a:lnTo>
                      <a:pt x="84" y="3"/>
                    </a:lnTo>
                    <a:lnTo>
                      <a:pt x="90" y="6"/>
                    </a:lnTo>
                    <a:lnTo>
                      <a:pt x="95" y="9"/>
                    </a:lnTo>
                    <a:lnTo>
                      <a:pt x="98" y="12"/>
                    </a:lnTo>
                    <a:lnTo>
                      <a:pt x="99" y="13"/>
                    </a:lnTo>
                    <a:lnTo>
                      <a:pt x="92" y="81"/>
                    </a:lnTo>
                    <a:lnTo>
                      <a:pt x="35" y="85"/>
                    </a:lnTo>
                    <a:lnTo>
                      <a:pt x="0" y="24"/>
                    </a:lnTo>
                    <a:lnTo>
                      <a:pt x="20" y="13"/>
                    </a:lnTo>
                    <a:lnTo>
                      <a:pt x="36" y="5"/>
                    </a:lnTo>
                    <a:lnTo>
                      <a:pt x="51" y="1"/>
                    </a:lnTo>
                    <a:lnTo>
                      <a:pt x="64" y="0"/>
                    </a:lnTo>
                    <a:close/>
                  </a:path>
                </a:pathLst>
              </a:custGeom>
              <a:solidFill>
                <a:srgbClr val="F5A48A"/>
              </a:solidFill>
              <a:ln w="0">
                <a:solidFill>
                  <a:srgbClr val="F5A48A"/>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1" name="Freeform 209"/>
              <p:cNvSpPr/>
              <p:nvPr/>
            </p:nvSpPr>
            <p:spPr bwMode="auto">
              <a:xfrm>
                <a:off x="1785153" y="4560887"/>
                <a:ext cx="179388" cy="150813"/>
              </a:xfrm>
              <a:custGeom>
                <a:avLst/>
                <a:gdLst>
                  <a:gd name="T0" fmla="*/ 72 w 113"/>
                  <a:gd name="T1" fmla="*/ 0 h 95"/>
                  <a:gd name="T2" fmla="*/ 84 w 113"/>
                  <a:gd name="T3" fmla="*/ 1 h 95"/>
                  <a:gd name="T4" fmla="*/ 95 w 113"/>
                  <a:gd name="T5" fmla="*/ 4 h 95"/>
                  <a:gd name="T6" fmla="*/ 103 w 113"/>
                  <a:gd name="T7" fmla="*/ 7 h 95"/>
                  <a:gd name="T8" fmla="*/ 109 w 113"/>
                  <a:gd name="T9" fmla="*/ 11 h 95"/>
                  <a:gd name="T10" fmla="*/ 112 w 113"/>
                  <a:gd name="T11" fmla="*/ 13 h 95"/>
                  <a:gd name="T12" fmla="*/ 113 w 113"/>
                  <a:gd name="T13" fmla="*/ 14 h 95"/>
                  <a:gd name="T14" fmla="*/ 111 w 113"/>
                  <a:gd name="T15" fmla="*/ 36 h 95"/>
                  <a:gd name="T16" fmla="*/ 39 w 113"/>
                  <a:gd name="T17" fmla="*/ 95 h 95"/>
                  <a:gd name="T18" fmla="*/ 0 w 113"/>
                  <a:gd name="T19" fmla="*/ 27 h 95"/>
                  <a:gd name="T20" fmla="*/ 21 w 113"/>
                  <a:gd name="T21" fmla="*/ 13 h 95"/>
                  <a:gd name="T22" fmla="*/ 41 w 113"/>
                  <a:gd name="T23" fmla="*/ 5 h 95"/>
                  <a:gd name="T24" fmla="*/ 58 w 113"/>
                  <a:gd name="T25" fmla="*/ 1 h 95"/>
                  <a:gd name="T26" fmla="*/ 72 w 113"/>
                  <a:gd name="T2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95">
                    <a:moveTo>
                      <a:pt x="72" y="0"/>
                    </a:moveTo>
                    <a:lnTo>
                      <a:pt x="84" y="1"/>
                    </a:lnTo>
                    <a:lnTo>
                      <a:pt x="95" y="4"/>
                    </a:lnTo>
                    <a:lnTo>
                      <a:pt x="103" y="7"/>
                    </a:lnTo>
                    <a:lnTo>
                      <a:pt x="109" y="11"/>
                    </a:lnTo>
                    <a:lnTo>
                      <a:pt x="112" y="13"/>
                    </a:lnTo>
                    <a:lnTo>
                      <a:pt x="113" y="14"/>
                    </a:lnTo>
                    <a:lnTo>
                      <a:pt x="111" y="36"/>
                    </a:lnTo>
                    <a:lnTo>
                      <a:pt x="39" y="95"/>
                    </a:lnTo>
                    <a:lnTo>
                      <a:pt x="0" y="27"/>
                    </a:lnTo>
                    <a:lnTo>
                      <a:pt x="21" y="13"/>
                    </a:lnTo>
                    <a:lnTo>
                      <a:pt x="41" y="5"/>
                    </a:lnTo>
                    <a:lnTo>
                      <a:pt x="58" y="1"/>
                    </a:lnTo>
                    <a:lnTo>
                      <a:pt x="72" y="0"/>
                    </a:lnTo>
                    <a:close/>
                  </a:path>
                </a:pathLst>
              </a:custGeom>
              <a:solidFill>
                <a:srgbClr val="FFAE94"/>
              </a:solidFill>
              <a:ln w="0">
                <a:solidFill>
                  <a:srgbClr val="FFAE94"/>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2" name="Freeform 210"/>
              <p:cNvSpPr/>
              <p:nvPr/>
            </p:nvSpPr>
            <p:spPr bwMode="auto">
              <a:xfrm>
                <a:off x="1918503" y="4627562"/>
                <a:ext cx="176213" cy="234950"/>
              </a:xfrm>
              <a:custGeom>
                <a:avLst/>
                <a:gdLst>
                  <a:gd name="T0" fmla="*/ 72 w 111"/>
                  <a:gd name="T1" fmla="*/ 0 h 148"/>
                  <a:gd name="T2" fmla="*/ 84 w 111"/>
                  <a:gd name="T3" fmla="*/ 1 h 148"/>
                  <a:gd name="T4" fmla="*/ 93 w 111"/>
                  <a:gd name="T5" fmla="*/ 4 h 148"/>
                  <a:gd name="T6" fmla="*/ 101 w 111"/>
                  <a:gd name="T7" fmla="*/ 8 h 148"/>
                  <a:gd name="T8" fmla="*/ 107 w 111"/>
                  <a:gd name="T9" fmla="*/ 11 h 148"/>
                  <a:gd name="T10" fmla="*/ 110 w 111"/>
                  <a:gd name="T11" fmla="*/ 14 h 148"/>
                  <a:gd name="T12" fmla="*/ 111 w 111"/>
                  <a:gd name="T13" fmla="*/ 15 h 148"/>
                  <a:gd name="T14" fmla="*/ 103 w 111"/>
                  <a:gd name="T15" fmla="*/ 91 h 148"/>
                  <a:gd name="T16" fmla="*/ 37 w 111"/>
                  <a:gd name="T17" fmla="*/ 148 h 148"/>
                  <a:gd name="T18" fmla="*/ 0 w 111"/>
                  <a:gd name="T19" fmla="*/ 28 h 148"/>
                  <a:gd name="T20" fmla="*/ 21 w 111"/>
                  <a:gd name="T21" fmla="*/ 15 h 148"/>
                  <a:gd name="T22" fmla="*/ 41 w 111"/>
                  <a:gd name="T23" fmla="*/ 6 h 148"/>
                  <a:gd name="T24" fmla="*/ 57 w 111"/>
                  <a:gd name="T25" fmla="*/ 1 h 148"/>
                  <a:gd name="T26" fmla="*/ 72 w 111"/>
                  <a:gd name="T2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48">
                    <a:moveTo>
                      <a:pt x="72" y="0"/>
                    </a:moveTo>
                    <a:lnTo>
                      <a:pt x="84" y="1"/>
                    </a:lnTo>
                    <a:lnTo>
                      <a:pt x="93" y="4"/>
                    </a:lnTo>
                    <a:lnTo>
                      <a:pt x="101" y="8"/>
                    </a:lnTo>
                    <a:lnTo>
                      <a:pt x="107" y="11"/>
                    </a:lnTo>
                    <a:lnTo>
                      <a:pt x="110" y="14"/>
                    </a:lnTo>
                    <a:lnTo>
                      <a:pt x="111" y="15"/>
                    </a:lnTo>
                    <a:lnTo>
                      <a:pt x="103" y="91"/>
                    </a:lnTo>
                    <a:lnTo>
                      <a:pt x="37" y="148"/>
                    </a:lnTo>
                    <a:lnTo>
                      <a:pt x="0" y="28"/>
                    </a:lnTo>
                    <a:lnTo>
                      <a:pt x="21" y="15"/>
                    </a:lnTo>
                    <a:lnTo>
                      <a:pt x="41" y="6"/>
                    </a:lnTo>
                    <a:lnTo>
                      <a:pt x="57" y="1"/>
                    </a:lnTo>
                    <a:lnTo>
                      <a:pt x="72" y="0"/>
                    </a:lnTo>
                    <a:close/>
                  </a:path>
                </a:pathLst>
              </a:custGeom>
              <a:solidFill>
                <a:srgbClr val="F5A48A"/>
              </a:solidFill>
              <a:ln w="0">
                <a:solidFill>
                  <a:srgbClr val="F5A48A"/>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3" name="Freeform 211"/>
              <p:cNvSpPr/>
              <p:nvPr/>
            </p:nvSpPr>
            <p:spPr bwMode="auto">
              <a:xfrm>
                <a:off x="2067728" y="4791074"/>
                <a:ext cx="177800" cy="152400"/>
              </a:xfrm>
              <a:custGeom>
                <a:avLst/>
                <a:gdLst>
                  <a:gd name="T0" fmla="*/ 73 w 112"/>
                  <a:gd name="T1" fmla="*/ 0 h 96"/>
                  <a:gd name="T2" fmla="*/ 84 w 112"/>
                  <a:gd name="T3" fmla="*/ 1 h 96"/>
                  <a:gd name="T4" fmla="*/ 94 w 112"/>
                  <a:gd name="T5" fmla="*/ 4 h 96"/>
                  <a:gd name="T6" fmla="*/ 102 w 112"/>
                  <a:gd name="T7" fmla="*/ 7 h 96"/>
                  <a:gd name="T8" fmla="*/ 108 w 112"/>
                  <a:gd name="T9" fmla="*/ 11 h 96"/>
                  <a:gd name="T10" fmla="*/ 111 w 112"/>
                  <a:gd name="T11" fmla="*/ 13 h 96"/>
                  <a:gd name="T12" fmla="*/ 112 w 112"/>
                  <a:gd name="T13" fmla="*/ 14 h 96"/>
                  <a:gd name="T14" fmla="*/ 104 w 112"/>
                  <a:gd name="T15" fmla="*/ 90 h 96"/>
                  <a:gd name="T16" fmla="*/ 40 w 112"/>
                  <a:gd name="T17" fmla="*/ 96 h 96"/>
                  <a:gd name="T18" fmla="*/ 0 w 112"/>
                  <a:gd name="T19" fmla="*/ 27 h 96"/>
                  <a:gd name="T20" fmla="*/ 22 w 112"/>
                  <a:gd name="T21" fmla="*/ 14 h 96"/>
                  <a:gd name="T22" fmla="*/ 42 w 112"/>
                  <a:gd name="T23" fmla="*/ 6 h 96"/>
                  <a:gd name="T24" fmla="*/ 58 w 112"/>
                  <a:gd name="T25" fmla="*/ 2 h 96"/>
                  <a:gd name="T26" fmla="*/ 73 w 112"/>
                  <a:gd name="T2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96">
                    <a:moveTo>
                      <a:pt x="73" y="0"/>
                    </a:moveTo>
                    <a:lnTo>
                      <a:pt x="84" y="1"/>
                    </a:lnTo>
                    <a:lnTo>
                      <a:pt x="94" y="4"/>
                    </a:lnTo>
                    <a:lnTo>
                      <a:pt x="102" y="7"/>
                    </a:lnTo>
                    <a:lnTo>
                      <a:pt x="108" y="11"/>
                    </a:lnTo>
                    <a:lnTo>
                      <a:pt x="111" y="13"/>
                    </a:lnTo>
                    <a:lnTo>
                      <a:pt x="112" y="14"/>
                    </a:lnTo>
                    <a:lnTo>
                      <a:pt x="104" y="90"/>
                    </a:lnTo>
                    <a:lnTo>
                      <a:pt x="40" y="96"/>
                    </a:lnTo>
                    <a:lnTo>
                      <a:pt x="0" y="27"/>
                    </a:lnTo>
                    <a:lnTo>
                      <a:pt x="22" y="14"/>
                    </a:lnTo>
                    <a:lnTo>
                      <a:pt x="42" y="6"/>
                    </a:lnTo>
                    <a:lnTo>
                      <a:pt x="58" y="2"/>
                    </a:lnTo>
                    <a:lnTo>
                      <a:pt x="73" y="0"/>
                    </a:lnTo>
                    <a:close/>
                  </a:path>
                </a:pathLst>
              </a:custGeom>
              <a:solidFill>
                <a:srgbClr val="F5A48A"/>
              </a:solidFill>
              <a:ln w="0">
                <a:solidFill>
                  <a:srgbClr val="F5A48A"/>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4" name="Freeform 212"/>
              <p:cNvSpPr/>
              <p:nvPr/>
            </p:nvSpPr>
            <p:spPr bwMode="auto">
              <a:xfrm>
                <a:off x="1461303" y="4927599"/>
                <a:ext cx="792163" cy="952500"/>
              </a:xfrm>
              <a:custGeom>
                <a:avLst/>
                <a:gdLst>
                  <a:gd name="T0" fmla="*/ 220 w 499"/>
                  <a:gd name="T1" fmla="*/ 0 h 600"/>
                  <a:gd name="T2" fmla="*/ 239 w 499"/>
                  <a:gd name="T3" fmla="*/ 1 h 600"/>
                  <a:gd name="T4" fmla="*/ 256 w 499"/>
                  <a:gd name="T5" fmla="*/ 4 h 600"/>
                  <a:gd name="T6" fmla="*/ 289 w 499"/>
                  <a:gd name="T7" fmla="*/ 17 h 600"/>
                  <a:gd name="T8" fmla="*/ 323 w 499"/>
                  <a:gd name="T9" fmla="*/ 33 h 600"/>
                  <a:gd name="T10" fmla="*/ 355 w 499"/>
                  <a:gd name="T11" fmla="*/ 52 h 600"/>
                  <a:gd name="T12" fmla="*/ 387 w 499"/>
                  <a:gd name="T13" fmla="*/ 70 h 600"/>
                  <a:gd name="T14" fmla="*/ 402 w 499"/>
                  <a:gd name="T15" fmla="*/ 79 h 600"/>
                  <a:gd name="T16" fmla="*/ 419 w 499"/>
                  <a:gd name="T17" fmla="*/ 89 h 600"/>
                  <a:gd name="T18" fmla="*/ 435 w 499"/>
                  <a:gd name="T19" fmla="*/ 102 h 600"/>
                  <a:gd name="T20" fmla="*/ 453 w 499"/>
                  <a:gd name="T21" fmla="*/ 114 h 600"/>
                  <a:gd name="T22" fmla="*/ 467 w 499"/>
                  <a:gd name="T23" fmla="*/ 128 h 600"/>
                  <a:gd name="T24" fmla="*/ 481 w 499"/>
                  <a:gd name="T25" fmla="*/ 144 h 600"/>
                  <a:gd name="T26" fmla="*/ 491 w 499"/>
                  <a:gd name="T27" fmla="*/ 160 h 600"/>
                  <a:gd name="T28" fmla="*/ 497 w 499"/>
                  <a:gd name="T29" fmla="*/ 178 h 600"/>
                  <a:gd name="T30" fmla="*/ 499 w 499"/>
                  <a:gd name="T31" fmla="*/ 197 h 600"/>
                  <a:gd name="T32" fmla="*/ 496 w 499"/>
                  <a:gd name="T33" fmla="*/ 215 h 600"/>
                  <a:gd name="T34" fmla="*/ 486 w 499"/>
                  <a:gd name="T35" fmla="*/ 240 h 600"/>
                  <a:gd name="T36" fmla="*/ 471 w 499"/>
                  <a:gd name="T37" fmla="*/ 262 h 600"/>
                  <a:gd name="T38" fmla="*/ 454 w 499"/>
                  <a:gd name="T39" fmla="*/ 280 h 600"/>
                  <a:gd name="T40" fmla="*/ 434 w 499"/>
                  <a:gd name="T41" fmla="*/ 297 h 600"/>
                  <a:gd name="T42" fmla="*/ 411 w 499"/>
                  <a:gd name="T43" fmla="*/ 312 h 600"/>
                  <a:gd name="T44" fmla="*/ 388 w 499"/>
                  <a:gd name="T45" fmla="*/ 325 h 600"/>
                  <a:gd name="T46" fmla="*/ 360 w 499"/>
                  <a:gd name="T47" fmla="*/ 342 h 600"/>
                  <a:gd name="T48" fmla="*/ 335 w 499"/>
                  <a:gd name="T49" fmla="*/ 362 h 600"/>
                  <a:gd name="T50" fmla="*/ 312 w 499"/>
                  <a:gd name="T51" fmla="*/ 384 h 600"/>
                  <a:gd name="T52" fmla="*/ 292 w 499"/>
                  <a:gd name="T53" fmla="*/ 406 h 600"/>
                  <a:gd name="T54" fmla="*/ 271 w 499"/>
                  <a:gd name="T55" fmla="*/ 431 h 600"/>
                  <a:gd name="T56" fmla="*/ 252 w 499"/>
                  <a:gd name="T57" fmla="*/ 455 h 600"/>
                  <a:gd name="T58" fmla="*/ 235 w 499"/>
                  <a:gd name="T59" fmla="*/ 480 h 600"/>
                  <a:gd name="T60" fmla="*/ 219 w 499"/>
                  <a:gd name="T61" fmla="*/ 505 h 600"/>
                  <a:gd name="T62" fmla="*/ 217 w 499"/>
                  <a:gd name="T63" fmla="*/ 511 h 600"/>
                  <a:gd name="T64" fmla="*/ 213 w 499"/>
                  <a:gd name="T65" fmla="*/ 519 h 600"/>
                  <a:gd name="T66" fmla="*/ 207 w 499"/>
                  <a:gd name="T67" fmla="*/ 530 h 600"/>
                  <a:gd name="T68" fmla="*/ 0 w 499"/>
                  <a:gd name="T69" fmla="*/ 600 h 600"/>
                  <a:gd name="T70" fmla="*/ 18 w 499"/>
                  <a:gd name="T71" fmla="*/ 565 h 600"/>
                  <a:gd name="T72" fmla="*/ 34 w 499"/>
                  <a:gd name="T73" fmla="*/ 530 h 600"/>
                  <a:gd name="T74" fmla="*/ 51 w 499"/>
                  <a:gd name="T75" fmla="*/ 496 h 600"/>
                  <a:gd name="T76" fmla="*/ 66 w 499"/>
                  <a:gd name="T77" fmla="*/ 463 h 600"/>
                  <a:gd name="T78" fmla="*/ 81 w 499"/>
                  <a:gd name="T79" fmla="*/ 432 h 600"/>
                  <a:gd name="T80" fmla="*/ 93 w 499"/>
                  <a:gd name="T81" fmla="*/ 402 h 600"/>
                  <a:gd name="T82" fmla="*/ 105 w 499"/>
                  <a:gd name="T83" fmla="*/ 376 h 600"/>
                  <a:gd name="T84" fmla="*/ 114 w 499"/>
                  <a:gd name="T85" fmla="*/ 353 h 600"/>
                  <a:gd name="T86" fmla="*/ 121 w 499"/>
                  <a:gd name="T87" fmla="*/ 333 h 600"/>
                  <a:gd name="T88" fmla="*/ 125 w 499"/>
                  <a:gd name="T89" fmla="*/ 317 h 600"/>
                  <a:gd name="T90" fmla="*/ 127 w 499"/>
                  <a:gd name="T91" fmla="*/ 307 h 600"/>
                  <a:gd name="T92" fmla="*/ 129 w 499"/>
                  <a:gd name="T93" fmla="*/ 239 h 600"/>
                  <a:gd name="T94" fmla="*/ 129 w 499"/>
                  <a:gd name="T95" fmla="*/ 171 h 600"/>
                  <a:gd name="T96" fmla="*/ 127 w 499"/>
                  <a:gd name="T97" fmla="*/ 150 h 600"/>
                  <a:gd name="T98" fmla="*/ 123 w 499"/>
                  <a:gd name="T99" fmla="*/ 130 h 600"/>
                  <a:gd name="T100" fmla="*/ 119 w 499"/>
                  <a:gd name="T101" fmla="*/ 111 h 600"/>
                  <a:gd name="T102" fmla="*/ 117 w 499"/>
                  <a:gd name="T103" fmla="*/ 91 h 600"/>
                  <a:gd name="T104" fmla="*/ 118 w 499"/>
                  <a:gd name="T105" fmla="*/ 71 h 600"/>
                  <a:gd name="T106" fmla="*/ 124 w 499"/>
                  <a:gd name="T107" fmla="*/ 53 h 600"/>
                  <a:gd name="T108" fmla="*/ 135 w 499"/>
                  <a:gd name="T109" fmla="*/ 37 h 600"/>
                  <a:gd name="T110" fmla="*/ 148 w 499"/>
                  <a:gd name="T111" fmla="*/ 25 h 600"/>
                  <a:gd name="T112" fmla="*/ 164 w 499"/>
                  <a:gd name="T113" fmla="*/ 15 h 600"/>
                  <a:gd name="T114" fmla="*/ 182 w 499"/>
                  <a:gd name="T115" fmla="*/ 8 h 600"/>
                  <a:gd name="T116" fmla="*/ 201 w 499"/>
                  <a:gd name="T117" fmla="*/ 2 h 600"/>
                  <a:gd name="T118" fmla="*/ 220 w 499"/>
                  <a:gd name="T119"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9" h="600">
                    <a:moveTo>
                      <a:pt x="220" y="0"/>
                    </a:moveTo>
                    <a:lnTo>
                      <a:pt x="239" y="1"/>
                    </a:lnTo>
                    <a:lnTo>
                      <a:pt x="256" y="4"/>
                    </a:lnTo>
                    <a:lnTo>
                      <a:pt x="289" y="17"/>
                    </a:lnTo>
                    <a:lnTo>
                      <a:pt x="323" y="33"/>
                    </a:lnTo>
                    <a:lnTo>
                      <a:pt x="355" y="52"/>
                    </a:lnTo>
                    <a:lnTo>
                      <a:pt x="387" y="70"/>
                    </a:lnTo>
                    <a:lnTo>
                      <a:pt x="402" y="79"/>
                    </a:lnTo>
                    <a:lnTo>
                      <a:pt x="419" y="89"/>
                    </a:lnTo>
                    <a:lnTo>
                      <a:pt x="435" y="102"/>
                    </a:lnTo>
                    <a:lnTo>
                      <a:pt x="453" y="114"/>
                    </a:lnTo>
                    <a:lnTo>
                      <a:pt x="467" y="128"/>
                    </a:lnTo>
                    <a:lnTo>
                      <a:pt x="481" y="144"/>
                    </a:lnTo>
                    <a:lnTo>
                      <a:pt x="491" y="160"/>
                    </a:lnTo>
                    <a:lnTo>
                      <a:pt x="497" y="178"/>
                    </a:lnTo>
                    <a:lnTo>
                      <a:pt x="499" y="197"/>
                    </a:lnTo>
                    <a:lnTo>
                      <a:pt x="496" y="215"/>
                    </a:lnTo>
                    <a:lnTo>
                      <a:pt x="486" y="240"/>
                    </a:lnTo>
                    <a:lnTo>
                      <a:pt x="471" y="262"/>
                    </a:lnTo>
                    <a:lnTo>
                      <a:pt x="454" y="280"/>
                    </a:lnTo>
                    <a:lnTo>
                      <a:pt x="434" y="297"/>
                    </a:lnTo>
                    <a:lnTo>
                      <a:pt x="411" y="312"/>
                    </a:lnTo>
                    <a:lnTo>
                      <a:pt x="388" y="325"/>
                    </a:lnTo>
                    <a:lnTo>
                      <a:pt x="360" y="342"/>
                    </a:lnTo>
                    <a:lnTo>
                      <a:pt x="335" y="362"/>
                    </a:lnTo>
                    <a:lnTo>
                      <a:pt x="312" y="384"/>
                    </a:lnTo>
                    <a:lnTo>
                      <a:pt x="292" y="406"/>
                    </a:lnTo>
                    <a:lnTo>
                      <a:pt x="271" y="431"/>
                    </a:lnTo>
                    <a:lnTo>
                      <a:pt x="252" y="455"/>
                    </a:lnTo>
                    <a:lnTo>
                      <a:pt x="235" y="480"/>
                    </a:lnTo>
                    <a:lnTo>
                      <a:pt x="219" y="505"/>
                    </a:lnTo>
                    <a:lnTo>
                      <a:pt x="217" y="511"/>
                    </a:lnTo>
                    <a:lnTo>
                      <a:pt x="213" y="519"/>
                    </a:lnTo>
                    <a:lnTo>
                      <a:pt x="207" y="530"/>
                    </a:lnTo>
                    <a:lnTo>
                      <a:pt x="0" y="600"/>
                    </a:lnTo>
                    <a:lnTo>
                      <a:pt x="18" y="565"/>
                    </a:lnTo>
                    <a:lnTo>
                      <a:pt x="34" y="530"/>
                    </a:lnTo>
                    <a:lnTo>
                      <a:pt x="51" y="496"/>
                    </a:lnTo>
                    <a:lnTo>
                      <a:pt x="66" y="463"/>
                    </a:lnTo>
                    <a:lnTo>
                      <a:pt x="81" y="432"/>
                    </a:lnTo>
                    <a:lnTo>
                      <a:pt x="93" y="402"/>
                    </a:lnTo>
                    <a:lnTo>
                      <a:pt x="105" y="376"/>
                    </a:lnTo>
                    <a:lnTo>
                      <a:pt x="114" y="353"/>
                    </a:lnTo>
                    <a:lnTo>
                      <a:pt x="121" y="333"/>
                    </a:lnTo>
                    <a:lnTo>
                      <a:pt x="125" y="317"/>
                    </a:lnTo>
                    <a:lnTo>
                      <a:pt x="127" y="307"/>
                    </a:lnTo>
                    <a:lnTo>
                      <a:pt x="129" y="239"/>
                    </a:lnTo>
                    <a:lnTo>
                      <a:pt x="129" y="171"/>
                    </a:lnTo>
                    <a:lnTo>
                      <a:pt x="127" y="150"/>
                    </a:lnTo>
                    <a:lnTo>
                      <a:pt x="123" y="130"/>
                    </a:lnTo>
                    <a:lnTo>
                      <a:pt x="119" y="111"/>
                    </a:lnTo>
                    <a:lnTo>
                      <a:pt x="117" y="91"/>
                    </a:lnTo>
                    <a:lnTo>
                      <a:pt x="118" y="71"/>
                    </a:lnTo>
                    <a:lnTo>
                      <a:pt x="124" y="53"/>
                    </a:lnTo>
                    <a:lnTo>
                      <a:pt x="135" y="37"/>
                    </a:lnTo>
                    <a:lnTo>
                      <a:pt x="148" y="25"/>
                    </a:lnTo>
                    <a:lnTo>
                      <a:pt x="164" y="15"/>
                    </a:lnTo>
                    <a:lnTo>
                      <a:pt x="182" y="8"/>
                    </a:lnTo>
                    <a:lnTo>
                      <a:pt x="201" y="2"/>
                    </a:lnTo>
                    <a:lnTo>
                      <a:pt x="220" y="0"/>
                    </a:lnTo>
                    <a:close/>
                  </a:path>
                </a:pathLst>
              </a:custGeom>
              <a:solidFill>
                <a:srgbClr val="FFA68A"/>
              </a:solidFill>
              <a:ln w="0">
                <a:solidFill>
                  <a:srgbClr val="FFA68A"/>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5" name="Freeform 213"/>
              <p:cNvSpPr/>
              <p:nvPr/>
            </p:nvSpPr>
            <p:spPr bwMode="auto">
              <a:xfrm>
                <a:off x="1707365" y="4589462"/>
                <a:ext cx="244475" cy="214313"/>
              </a:xfrm>
              <a:custGeom>
                <a:avLst/>
                <a:gdLst>
                  <a:gd name="T0" fmla="*/ 38 w 154"/>
                  <a:gd name="T1" fmla="*/ 0 h 135"/>
                  <a:gd name="T2" fmla="*/ 46 w 154"/>
                  <a:gd name="T3" fmla="*/ 0 h 135"/>
                  <a:gd name="T4" fmla="*/ 52 w 154"/>
                  <a:gd name="T5" fmla="*/ 3 h 135"/>
                  <a:gd name="T6" fmla="*/ 146 w 154"/>
                  <a:gd name="T7" fmla="*/ 69 h 135"/>
                  <a:gd name="T8" fmla="*/ 151 w 154"/>
                  <a:gd name="T9" fmla="*/ 75 h 135"/>
                  <a:gd name="T10" fmla="*/ 154 w 154"/>
                  <a:gd name="T11" fmla="*/ 81 h 135"/>
                  <a:gd name="T12" fmla="*/ 154 w 154"/>
                  <a:gd name="T13" fmla="*/ 88 h 135"/>
                  <a:gd name="T14" fmla="*/ 151 w 154"/>
                  <a:gd name="T15" fmla="*/ 96 h 135"/>
                  <a:gd name="T16" fmla="*/ 129 w 154"/>
                  <a:gd name="T17" fmla="*/ 128 h 135"/>
                  <a:gd name="T18" fmla="*/ 123 w 154"/>
                  <a:gd name="T19" fmla="*/ 133 h 135"/>
                  <a:gd name="T20" fmla="*/ 117 w 154"/>
                  <a:gd name="T21" fmla="*/ 135 h 135"/>
                  <a:gd name="T22" fmla="*/ 109 w 154"/>
                  <a:gd name="T23" fmla="*/ 135 h 135"/>
                  <a:gd name="T24" fmla="*/ 102 w 154"/>
                  <a:gd name="T25" fmla="*/ 132 h 135"/>
                  <a:gd name="T26" fmla="*/ 8 w 154"/>
                  <a:gd name="T27" fmla="*/ 66 h 135"/>
                  <a:gd name="T28" fmla="*/ 3 w 154"/>
                  <a:gd name="T29" fmla="*/ 60 h 135"/>
                  <a:gd name="T30" fmla="*/ 0 w 154"/>
                  <a:gd name="T31" fmla="*/ 53 h 135"/>
                  <a:gd name="T32" fmla="*/ 0 w 154"/>
                  <a:gd name="T33" fmla="*/ 46 h 135"/>
                  <a:gd name="T34" fmla="*/ 3 w 154"/>
                  <a:gd name="T35" fmla="*/ 39 h 135"/>
                  <a:gd name="T36" fmla="*/ 26 w 154"/>
                  <a:gd name="T37" fmla="*/ 8 h 135"/>
                  <a:gd name="T38" fmla="*/ 31 w 154"/>
                  <a:gd name="T39" fmla="*/ 3 h 135"/>
                  <a:gd name="T40" fmla="*/ 38 w 154"/>
                  <a:gd name="T4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4" h="135">
                    <a:moveTo>
                      <a:pt x="38" y="0"/>
                    </a:moveTo>
                    <a:lnTo>
                      <a:pt x="46" y="0"/>
                    </a:lnTo>
                    <a:lnTo>
                      <a:pt x="52" y="3"/>
                    </a:lnTo>
                    <a:lnTo>
                      <a:pt x="146" y="69"/>
                    </a:lnTo>
                    <a:lnTo>
                      <a:pt x="151" y="75"/>
                    </a:lnTo>
                    <a:lnTo>
                      <a:pt x="154" y="81"/>
                    </a:lnTo>
                    <a:lnTo>
                      <a:pt x="154" y="88"/>
                    </a:lnTo>
                    <a:lnTo>
                      <a:pt x="151" y="96"/>
                    </a:lnTo>
                    <a:lnTo>
                      <a:pt x="129" y="128"/>
                    </a:lnTo>
                    <a:lnTo>
                      <a:pt x="123" y="133"/>
                    </a:lnTo>
                    <a:lnTo>
                      <a:pt x="117" y="135"/>
                    </a:lnTo>
                    <a:lnTo>
                      <a:pt x="109" y="135"/>
                    </a:lnTo>
                    <a:lnTo>
                      <a:pt x="102" y="132"/>
                    </a:lnTo>
                    <a:lnTo>
                      <a:pt x="8" y="66"/>
                    </a:lnTo>
                    <a:lnTo>
                      <a:pt x="3" y="60"/>
                    </a:lnTo>
                    <a:lnTo>
                      <a:pt x="0" y="53"/>
                    </a:lnTo>
                    <a:lnTo>
                      <a:pt x="0" y="46"/>
                    </a:lnTo>
                    <a:lnTo>
                      <a:pt x="3" y="39"/>
                    </a:lnTo>
                    <a:lnTo>
                      <a:pt x="26" y="8"/>
                    </a:lnTo>
                    <a:lnTo>
                      <a:pt x="31" y="3"/>
                    </a:lnTo>
                    <a:lnTo>
                      <a:pt x="38" y="0"/>
                    </a:lnTo>
                    <a:close/>
                  </a:path>
                </a:pathLst>
              </a:custGeom>
              <a:solidFill>
                <a:srgbClr val="FF7208"/>
              </a:solidFill>
              <a:ln w="0">
                <a:solidFill>
                  <a:srgbClr val="FF7208"/>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6" name="Freeform 214"/>
              <p:cNvSpPr/>
              <p:nvPr/>
            </p:nvSpPr>
            <p:spPr bwMode="auto">
              <a:xfrm>
                <a:off x="1261278" y="4395787"/>
                <a:ext cx="1154113" cy="938213"/>
              </a:xfrm>
              <a:custGeom>
                <a:avLst/>
                <a:gdLst>
                  <a:gd name="T0" fmla="*/ 113 w 727"/>
                  <a:gd name="T1" fmla="*/ 0 h 591"/>
                  <a:gd name="T2" fmla="*/ 124 w 727"/>
                  <a:gd name="T3" fmla="*/ 4 h 591"/>
                  <a:gd name="T4" fmla="*/ 135 w 727"/>
                  <a:gd name="T5" fmla="*/ 12 h 591"/>
                  <a:gd name="T6" fmla="*/ 194 w 727"/>
                  <a:gd name="T7" fmla="*/ 75 h 591"/>
                  <a:gd name="T8" fmla="*/ 258 w 727"/>
                  <a:gd name="T9" fmla="*/ 134 h 591"/>
                  <a:gd name="T10" fmla="*/ 326 w 727"/>
                  <a:gd name="T11" fmla="*/ 189 h 591"/>
                  <a:gd name="T12" fmla="*/ 396 w 727"/>
                  <a:gd name="T13" fmla="*/ 238 h 591"/>
                  <a:gd name="T14" fmla="*/ 469 w 727"/>
                  <a:gd name="T15" fmla="*/ 284 h 591"/>
                  <a:gd name="T16" fmla="*/ 546 w 727"/>
                  <a:gd name="T17" fmla="*/ 324 h 591"/>
                  <a:gd name="T18" fmla="*/ 625 w 727"/>
                  <a:gd name="T19" fmla="*/ 359 h 591"/>
                  <a:gd name="T20" fmla="*/ 706 w 727"/>
                  <a:gd name="T21" fmla="*/ 389 h 591"/>
                  <a:gd name="T22" fmla="*/ 715 w 727"/>
                  <a:gd name="T23" fmla="*/ 394 h 591"/>
                  <a:gd name="T24" fmla="*/ 722 w 727"/>
                  <a:gd name="T25" fmla="*/ 401 h 591"/>
                  <a:gd name="T26" fmla="*/ 725 w 727"/>
                  <a:gd name="T27" fmla="*/ 412 h 591"/>
                  <a:gd name="T28" fmla="*/ 727 w 727"/>
                  <a:gd name="T29" fmla="*/ 422 h 591"/>
                  <a:gd name="T30" fmla="*/ 724 w 727"/>
                  <a:gd name="T31" fmla="*/ 433 h 591"/>
                  <a:gd name="T32" fmla="*/ 678 w 727"/>
                  <a:gd name="T33" fmla="*/ 568 h 591"/>
                  <a:gd name="T34" fmla="*/ 673 w 727"/>
                  <a:gd name="T35" fmla="*/ 578 h 591"/>
                  <a:gd name="T36" fmla="*/ 664 w 727"/>
                  <a:gd name="T37" fmla="*/ 586 h 591"/>
                  <a:gd name="T38" fmla="*/ 654 w 727"/>
                  <a:gd name="T39" fmla="*/ 590 h 591"/>
                  <a:gd name="T40" fmla="*/ 643 w 727"/>
                  <a:gd name="T41" fmla="*/ 591 h 591"/>
                  <a:gd name="T42" fmla="*/ 631 w 727"/>
                  <a:gd name="T43" fmla="*/ 588 h 591"/>
                  <a:gd name="T44" fmla="*/ 551 w 727"/>
                  <a:gd name="T45" fmla="*/ 552 h 591"/>
                  <a:gd name="T46" fmla="*/ 472 w 727"/>
                  <a:gd name="T47" fmla="*/ 512 h 591"/>
                  <a:gd name="T48" fmla="*/ 397 w 727"/>
                  <a:gd name="T49" fmla="*/ 468 h 591"/>
                  <a:gd name="T50" fmla="*/ 325 w 727"/>
                  <a:gd name="T51" fmla="*/ 418 h 591"/>
                  <a:gd name="T52" fmla="*/ 255 w 727"/>
                  <a:gd name="T53" fmla="*/ 365 h 591"/>
                  <a:gd name="T54" fmla="*/ 188 w 727"/>
                  <a:gd name="T55" fmla="*/ 308 h 591"/>
                  <a:gd name="T56" fmla="*/ 125 w 727"/>
                  <a:gd name="T57" fmla="*/ 248 h 591"/>
                  <a:gd name="T58" fmla="*/ 65 w 727"/>
                  <a:gd name="T59" fmla="*/ 183 h 591"/>
                  <a:gd name="T60" fmla="*/ 10 w 727"/>
                  <a:gd name="T61" fmla="*/ 115 h 591"/>
                  <a:gd name="T62" fmla="*/ 3 w 727"/>
                  <a:gd name="T63" fmla="*/ 106 h 591"/>
                  <a:gd name="T64" fmla="*/ 0 w 727"/>
                  <a:gd name="T65" fmla="*/ 95 h 591"/>
                  <a:gd name="T66" fmla="*/ 0 w 727"/>
                  <a:gd name="T67" fmla="*/ 85 h 591"/>
                  <a:gd name="T68" fmla="*/ 3 w 727"/>
                  <a:gd name="T69" fmla="*/ 76 h 591"/>
                  <a:gd name="T70" fmla="*/ 9 w 727"/>
                  <a:gd name="T71" fmla="*/ 69 h 591"/>
                  <a:gd name="T72" fmla="*/ 91 w 727"/>
                  <a:gd name="T73" fmla="*/ 4 h 591"/>
                  <a:gd name="T74" fmla="*/ 102 w 727"/>
                  <a:gd name="T75" fmla="*/ 0 h 591"/>
                  <a:gd name="T76" fmla="*/ 113 w 727"/>
                  <a:gd name="T77"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27" h="591">
                    <a:moveTo>
                      <a:pt x="113" y="0"/>
                    </a:moveTo>
                    <a:lnTo>
                      <a:pt x="124" y="4"/>
                    </a:lnTo>
                    <a:lnTo>
                      <a:pt x="135" y="12"/>
                    </a:lnTo>
                    <a:lnTo>
                      <a:pt x="194" y="75"/>
                    </a:lnTo>
                    <a:lnTo>
                      <a:pt x="258" y="134"/>
                    </a:lnTo>
                    <a:lnTo>
                      <a:pt x="326" y="189"/>
                    </a:lnTo>
                    <a:lnTo>
                      <a:pt x="396" y="238"/>
                    </a:lnTo>
                    <a:lnTo>
                      <a:pt x="469" y="284"/>
                    </a:lnTo>
                    <a:lnTo>
                      <a:pt x="546" y="324"/>
                    </a:lnTo>
                    <a:lnTo>
                      <a:pt x="625" y="359"/>
                    </a:lnTo>
                    <a:lnTo>
                      <a:pt x="706" y="389"/>
                    </a:lnTo>
                    <a:lnTo>
                      <a:pt x="715" y="394"/>
                    </a:lnTo>
                    <a:lnTo>
                      <a:pt x="722" y="401"/>
                    </a:lnTo>
                    <a:lnTo>
                      <a:pt x="725" y="412"/>
                    </a:lnTo>
                    <a:lnTo>
                      <a:pt x="727" y="422"/>
                    </a:lnTo>
                    <a:lnTo>
                      <a:pt x="724" y="433"/>
                    </a:lnTo>
                    <a:lnTo>
                      <a:pt x="678" y="568"/>
                    </a:lnTo>
                    <a:lnTo>
                      <a:pt x="673" y="578"/>
                    </a:lnTo>
                    <a:lnTo>
                      <a:pt x="664" y="586"/>
                    </a:lnTo>
                    <a:lnTo>
                      <a:pt x="654" y="590"/>
                    </a:lnTo>
                    <a:lnTo>
                      <a:pt x="643" y="591"/>
                    </a:lnTo>
                    <a:lnTo>
                      <a:pt x="631" y="588"/>
                    </a:lnTo>
                    <a:lnTo>
                      <a:pt x="551" y="552"/>
                    </a:lnTo>
                    <a:lnTo>
                      <a:pt x="472" y="512"/>
                    </a:lnTo>
                    <a:lnTo>
                      <a:pt x="397" y="468"/>
                    </a:lnTo>
                    <a:lnTo>
                      <a:pt x="325" y="418"/>
                    </a:lnTo>
                    <a:lnTo>
                      <a:pt x="255" y="365"/>
                    </a:lnTo>
                    <a:lnTo>
                      <a:pt x="188" y="308"/>
                    </a:lnTo>
                    <a:lnTo>
                      <a:pt x="125" y="248"/>
                    </a:lnTo>
                    <a:lnTo>
                      <a:pt x="65" y="183"/>
                    </a:lnTo>
                    <a:lnTo>
                      <a:pt x="10" y="115"/>
                    </a:lnTo>
                    <a:lnTo>
                      <a:pt x="3" y="106"/>
                    </a:lnTo>
                    <a:lnTo>
                      <a:pt x="0" y="95"/>
                    </a:lnTo>
                    <a:lnTo>
                      <a:pt x="0" y="85"/>
                    </a:lnTo>
                    <a:lnTo>
                      <a:pt x="3" y="76"/>
                    </a:lnTo>
                    <a:lnTo>
                      <a:pt x="9" y="69"/>
                    </a:lnTo>
                    <a:lnTo>
                      <a:pt x="91" y="4"/>
                    </a:lnTo>
                    <a:lnTo>
                      <a:pt x="102" y="0"/>
                    </a:lnTo>
                    <a:lnTo>
                      <a:pt x="113" y="0"/>
                    </a:lnTo>
                    <a:close/>
                  </a:path>
                </a:pathLst>
              </a:custGeom>
              <a:solidFill>
                <a:srgbClr val="00000F"/>
              </a:solidFill>
              <a:ln w="0">
                <a:solidFill>
                  <a:srgbClr val="00000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7" name="Freeform 215"/>
              <p:cNvSpPr/>
              <p:nvPr/>
            </p:nvSpPr>
            <p:spPr bwMode="auto">
              <a:xfrm>
                <a:off x="1429553" y="4708524"/>
                <a:ext cx="985838" cy="625475"/>
              </a:xfrm>
              <a:custGeom>
                <a:avLst/>
                <a:gdLst>
                  <a:gd name="T0" fmla="*/ 42 w 621"/>
                  <a:gd name="T1" fmla="*/ 0 h 394"/>
                  <a:gd name="T2" fmla="*/ 79 w 621"/>
                  <a:gd name="T3" fmla="*/ 31 h 394"/>
                  <a:gd name="T4" fmla="*/ 115 w 621"/>
                  <a:gd name="T5" fmla="*/ 60 h 394"/>
                  <a:gd name="T6" fmla="*/ 151 w 621"/>
                  <a:gd name="T7" fmla="*/ 88 h 394"/>
                  <a:gd name="T8" fmla="*/ 187 w 621"/>
                  <a:gd name="T9" fmla="*/ 116 h 394"/>
                  <a:gd name="T10" fmla="*/ 250 w 621"/>
                  <a:gd name="T11" fmla="*/ 161 h 394"/>
                  <a:gd name="T12" fmla="*/ 314 w 621"/>
                  <a:gd name="T13" fmla="*/ 203 h 394"/>
                  <a:gd name="T14" fmla="*/ 378 w 621"/>
                  <a:gd name="T15" fmla="*/ 245 h 394"/>
                  <a:gd name="T16" fmla="*/ 402 w 621"/>
                  <a:gd name="T17" fmla="*/ 260 h 394"/>
                  <a:gd name="T18" fmla="*/ 429 w 621"/>
                  <a:gd name="T19" fmla="*/ 275 h 394"/>
                  <a:gd name="T20" fmla="*/ 457 w 621"/>
                  <a:gd name="T21" fmla="*/ 288 h 394"/>
                  <a:gd name="T22" fmla="*/ 486 w 621"/>
                  <a:gd name="T23" fmla="*/ 297 h 394"/>
                  <a:gd name="T24" fmla="*/ 516 w 621"/>
                  <a:gd name="T25" fmla="*/ 300 h 394"/>
                  <a:gd name="T26" fmla="*/ 535 w 621"/>
                  <a:gd name="T27" fmla="*/ 299 h 394"/>
                  <a:gd name="T28" fmla="*/ 552 w 621"/>
                  <a:gd name="T29" fmla="*/ 294 h 394"/>
                  <a:gd name="T30" fmla="*/ 570 w 621"/>
                  <a:gd name="T31" fmla="*/ 285 h 394"/>
                  <a:gd name="T32" fmla="*/ 584 w 621"/>
                  <a:gd name="T33" fmla="*/ 273 h 394"/>
                  <a:gd name="T34" fmla="*/ 597 w 621"/>
                  <a:gd name="T35" fmla="*/ 258 h 394"/>
                  <a:gd name="T36" fmla="*/ 606 w 621"/>
                  <a:gd name="T37" fmla="*/ 243 h 394"/>
                  <a:gd name="T38" fmla="*/ 612 w 621"/>
                  <a:gd name="T39" fmla="*/ 224 h 394"/>
                  <a:gd name="T40" fmla="*/ 616 w 621"/>
                  <a:gd name="T41" fmla="*/ 205 h 394"/>
                  <a:gd name="T42" fmla="*/ 620 w 621"/>
                  <a:gd name="T43" fmla="*/ 215 h 394"/>
                  <a:gd name="T44" fmla="*/ 621 w 621"/>
                  <a:gd name="T45" fmla="*/ 226 h 394"/>
                  <a:gd name="T46" fmla="*/ 618 w 621"/>
                  <a:gd name="T47" fmla="*/ 236 h 394"/>
                  <a:gd name="T48" fmla="*/ 572 w 621"/>
                  <a:gd name="T49" fmla="*/ 371 h 394"/>
                  <a:gd name="T50" fmla="*/ 572 w 621"/>
                  <a:gd name="T51" fmla="*/ 371 h 394"/>
                  <a:gd name="T52" fmla="*/ 567 w 621"/>
                  <a:gd name="T53" fmla="*/ 381 h 394"/>
                  <a:gd name="T54" fmla="*/ 558 w 621"/>
                  <a:gd name="T55" fmla="*/ 388 h 394"/>
                  <a:gd name="T56" fmla="*/ 549 w 621"/>
                  <a:gd name="T57" fmla="*/ 393 h 394"/>
                  <a:gd name="T58" fmla="*/ 539 w 621"/>
                  <a:gd name="T59" fmla="*/ 394 h 394"/>
                  <a:gd name="T60" fmla="*/ 539 w 621"/>
                  <a:gd name="T61" fmla="*/ 394 h 394"/>
                  <a:gd name="T62" fmla="*/ 531 w 621"/>
                  <a:gd name="T63" fmla="*/ 393 h 394"/>
                  <a:gd name="T64" fmla="*/ 525 w 621"/>
                  <a:gd name="T65" fmla="*/ 391 h 394"/>
                  <a:gd name="T66" fmla="*/ 525 w 621"/>
                  <a:gd name="T67" fmla="*/ 391 h 394"/>
                  <a:gd name="T68" fmla="*/ 441 w 621"/>
                  <a:gd name="T69" fmla="*/ 354 h 394"/>
                  <a:gd name="T70" fmla="*/ 359 w 621"/>
                  <a:gd name="T71" fmla="*/ 311 h 394"/>
                  <a:gd name="T72" fmla="*/ 281 w 621"/>
                  <a:gd name="T73" fmla="*/ 263 h 394"/>
                  <a:gd name="T74" fmla="*/ 205 w 621"/>
                  <a:gd name="T75" fmla="*/ 212 h 394"/>
                  <a:gd name="T76" fmla="*/ 133 w 621"/>
                  <a:gd name="T77" fmla="*/ 155 h 394"/>
                  <a:gd name="T78" fmla="*/ 64 w 621"/>
                  <a:gd name="T79" fmla="*/ 95 h 394"/>
                  <a:gd name="T80" fmla="*/ 0 w 621"/>
                  <a:gd name="T81" fmla="*/ 30 h 394"/>
                  <a:gd name="T82" fmla="*/ 42 w 621"/>
                  <a:gd name="T8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1" h="394">
                    <a:moveTo>
                      <a:pt x="42" y="0"/>
                    </a:moveTo>
                    <a:lnTo>
                      <a:pt x="79" y="31"/>
                    </a:lnTo>
                    <a:lnTo>
                      <a:pt x="115" y="60"/>
                    </a:lnTo>
                    <a:lnTo>
                      <a:pt x="151" y="88"/>
                    </a:lnTo>
                    <a:lnTo>
                      <a:pt x="187" y="116"/>
                    </a:lnTo>
                    <a:lnTo>
                      <a:pt x="250" y="161"/>
                    </a:lnTo>
                    <a:lnTo>
                      <a:pt x="314" y="203"/>
                    </a:lnTo>
                    <a:lnTo>
                      <a:pt x="378" y="245"/>
                    </a:lnTo>
                    <a:lnTo>
                      <a:pt x="402" y="260"/>
                    </a:lnTo>
                    <a:lnTo>
                      <a:pt x="429" y="275"/>
                    </a:lnTo>
                    <a:lnTo>
                      <a:pt x="457" y="288"/>
                    </a:lnTo>
                    <a:lnTo>
                      <a:pt x="486" y="297"/>
                    </a:lnTo>
                    <a:lnTo>
                      <a:pt x="516" y="300"/>
                    </a:lnTo>
                    <a:lnTo>
                      <a:pt x="535" y="299"/>
                    </a:lnTo>
                    <a:lnTo>
                      <a:pt x="552" y="294"/>
                    </a:lnTo>
                    <a:lnTo>
                      <a:pt x="570" y="285"/>
                    </a:lnTo>
                    <a:lnTo>
                      <a:pt x="584" y="273"/>
                    </a:lnTo>
                    <a:lnTo>
                      <a:pt x="597" y="258"/>
                    </a:lnTo>
                    <a:lnTo>
                      <a:pt x="606" y="243"/>
                    </a:lnTo>
                    <a:lnTo>
                      <a:pt x="612" y="224"/>
                    </a:lnTo>
                    <a:lnTo>
                      <a:pt x="616" y="205"/>
                    </a:lnTo>
                    <a:lnTo>
                      <a:pt x="620" y="215"/>
                    </a:lnTo>
                    <a:lnTo>
                      <a:pt x="621" y="226"/>
                    </a:lnTo>
                    <a:lnTo>
                      <a:pt x="618" y="236"/>
                    </a:lnTo>
                    <a:lnTo>
                      <a:pt x="572" y="371"/>
                    </a:lnTo>
                    <a:lnTo>
                      <a:pt x="572" y="371"/>
                    </a:lnTo>
                    <a:lnTo>
                      <a:pt x="567" y="381"/>
                    </a:lnTo>
                    <a:lnTo>
                      <a:pt x="558" y="388"/>
                    </a:lnTo>
                    <a:lnTo>
                      <a:pt x="549" y="393"/>
                    </a:lnTo>
                    <a:lnTo>
                      <a:pt x="539" y="394"/>
                    </a:lnTo>
                    <a:lnTo>
                      <a:pt x="539" y="394"/>
                    </a:lnTo>
                    <a:lnTo>
                      <a:pt x="531" y="393"/>
                    </a:lnTo>
                    <a:lnTo>
                      <a:pt x="525" y="391"/>
                    </a:lnTo>
                    <a:lnTo>
                      <a:pt x="525" y="391"/>
                    </a:lnTo>
                    <a:lnTo>
                      <a:pt x="441" y="354"/>
                    </a:lnTo>
                    <a:lnTo>
                      <a:pt x="359" y="311"/>
                    </a:lnTo>
                    <a:lnTo>
                      <a:pt x="281" y="263"/>
                    </a:lnTo>
                    <a:lnTo>
                      <a:pt x="205" y="212"/>
                    </a:lnTo>
                    <a:lnTo>
                      <a:pt x="133" y="155"/>
                    </a:lnTo>
                    <a:lnTo>
                      <a:pt x="64" y="95"/>
                    </a:lnTo>
                    <a:lnTo>
                      <a:pt x="0" y="30"/>
                    </a:lnTo>
                    <a:lnTo>
                      <a:pt x="42" y="0"/>
                    </a:ln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8" name="Freeform 216"/>
              <p:cNvSpPr/>
              <p:nvPr/>
            </p:nvSpPr>
            <p:spPr bwMode="auto">
              <a:xfrm>
                <a:off x="1618465" y="4649787"/>
                <a:ext cx="727075" cy="457200"/>
              </a:xfrm>
              <a:custGeom>
                <a:avLst/>
                <a:gdLst>
                  <a:gd name="T0" fmla="*/ 12 w 458"/>
                  <a:gd name="T1" fmla="*/ 0 h 288"/>
                  <a:gd name="T2" fmla="*/ 20 w 458"/>
                  <a:gd name="T3" fmla="*/ 2 h 288"/>
                  <a:gd name="T4" fmla="*/ 29 w 458"/>
                  <a:gd name="T5" fmla="*/ 7 h 288"/>
                  <a:gd name="T6" fmla="*/ 38 w 458"/>
                  <a:gd name="T7" fmla="*/ 13 h 288"/>
                  <a:gd name="T8" fmla="*/ 45 w 458"/>
                  <a:gd name="T9" fmla="*/ 17 h 288"/>
                  <a:gd name="T10" fmla="*/ 63 w 458"/>
                  <a:gd name="T11" fmla="*/ 32 h 288"/>
                  <a:gd name="T12" fmla="*/ 83 w 458"/>
                  <a:gd name="T13" fmla="*/ 46 h 288"/>
                  <a:gd name="T14" fmla="*/ 102 w 458"/>
                  <a:gd name="T15" fmla="*/ 61 h 288"/>
                  <a:gd name="T16" fmla="*/ 119 w 458"/>
                  <a:gd name="T17" fmla="*/ 73 h 288"/>
                  <a:gd name="T18" fmla="*/ 132 w 458"/>
                  <a:gd name="T19" fmla="*/ 81 h 288"/>
                  <a:gd name="T20" fmla="*/ 147 w 458"/>
                  <a:gd name="T21" fmla="*/ 91 h 288"/>
                  <a:gd name="T22" fmla="*/ 166 w 458"/>
                  <a:gd name="T23" fmla="*/ 102 h 288"/>
                  <a:gd name="T24" fmla="*/ 186 w 458"/>
                  <a:gd name="T25" fmla="*/ 115 h 288"/>
                  <a:gd name="T26" fmla="*/ 210 w 458"/>
                  <a:gd name="T27" fmla="*/ 129 h 288"/>
                  <a:gd name="T28" fmla="*/ 234 w 458"/>
                  <a:gd name="T29" fmla="*/ 142 h 288"/>
                  <a:gd name="T30" fmla="*/ 259 w 458"/>
                  <a:gd name="T31" fmla="*/ 156 h 288"/>
                  <a:gd name="T32" fmla="*/ 282 w 458"/>
                  <a:gd name="T33" fmla="*/ 169 h 288"/>
                  <a:gd name="T34" fmla="*/ 305 w 458"/>
                  <a:gd name="T35" fmla="*/ 183 h 288"/>
                  <a:gd name="T36" fmla="*/ 327 w 458"/>
                  <a:gd name="T37" fmla="*/ 194 h 288"/>
                  <a:gd name="T38" fmla="*/ 346 w 458"/>
                  <a:gd name="T39" fmla="*/ 204 h 288"/>
                  <a:gd name="T40" fmla="*/ 363 w 458"/>
                  <a:gd name="T41" fmla="*/ 212 h 288"/>
                  <a:gd name="T42" fmla="*/ 375 w 458"/>
                  <a:gd name="T43" fmla="*/ 219 h 288"/>
                  <a:gd name="T44" fmla="*/ 384 w 458"/>
                  <a:gd name="T45" fmla="*/ 223 h 288"/>
                  <a:gd name="T46" fmla="*/ 395 w 458"/>
                  <a:gd name="T47" fmla="*/ 228 h 288"/>
                  <a:gd name="T48" fmla="*/ 408 w 458"/>
                  <a:gd name="T49" fmla="*/ 233 h 288"/>
                  <a:gd name="T50" fmla="*/ 422 w 458"/>
                  <a:gd name="T51" fmla="*/ 239 h 288"/>
                  <a:gd name="T52" fmla="*/ 434 w 458"/>
                  <a:gd name="T53" fmla="*/ 246 h 288"/>
                  <a:gd name="T54" fmla="*/ 445 w 458"/>
                  <a:gd name="T55" fmla="*/ 252 h 288"/>
                  <a:gd name="T56" fmla="*/ 453 w 458"/>
                  <a:gd name="T57" fmla="*/ 257 h 288"/>
                  <a:gd name="T58" fmla="*/ 456 w 458"/>
                  <a:gd name="T59" fmla="*/ 261 h 288"/>
                  <a:gd name="T60" fmla="*/ 458 w 458"/>
                  <a:gd name="T61" fmla="*/ 270 h 288"/>
                  <a:gd name="T62" fmla="*/ 455 w 458"/>
                  <a:gd name="T63" fmla="*/ 278 h 288"/>
                  <a:gd name="T64" fmla="*/ 450 w 458"/>
                  <a:gd name="T65" fmla="*/ 284 h 288"/>
                  <a:gd name="T66" fmla="*/ 441 w 458"/>
                  <a:gd name="T67" fmla="*/ 287 h 288"/>
                  <a:gd name="T68" fmla="*/ 433 w 458"/>
                  <a:gd name="T69" fmla="*/ 288 h 288"/>
                  <a:gd name="T70" fmla="*/ 431 w 458"/>
                  <a:gd name="T71" fmla="*/ 288 h 288"/>
                  <a:gd name="T72" fmla="*/ 424 w 458"/>
                  <a:gd name="T73" fmla="*/ 286 h 288"/>
                  <a:gd name="T74" fmla="*/ 414 w 458"/>
                  <a:gd name="T75" fmla="*/ 282 h 288"/>
                  <a:gd name="T76" fmla="*/ 400 w 458"/>
                  <a:gd name="T77" fmla="*/ 274 h 288"/>
                  <a:gd name="T78" fmla="*/ 384 w 458"/>
                  <a:gd name="T79" fmla="*/ 266 h 288"/>
                  <a:gd name="T80" fmla="*/ 366 w 458"/>
                  <a:gd name="T81" fmla="*/ 258 h 288"/>
                  <a:gd name="T82" fmla="*/ 348 w 458"/>
                  <a:gd name="T83" fmla="*/ 248 h 288"/>
                  <a:gd name="T84" fmla="*/ 330 w 458"/>
                  <a:gd name="T85" fmla="*/ 238 h 288"/>
                  <a:gd name="T86" fmla="*/ 313 w 458"/>
                  <a:gd name="T87" fmla="*/ 229 h 288"/>
                  <a:gd name="T88" fmla="*/ 299 w 458"/>
                  <a:gd name="T89" fmla="*/ 221 h 288"/>
                  <a:gd name="T90" fmla="*/ 287 w 458"/>
                  <a:gd name="T91" fmla="*/ 215 h 288"/>
                  <a:gd name="T92" fmla="*/ 240 w 458"/>
                  <a:gd name="T93" fmla="*/ 189 h 288"/>
                  <a:gd name="T94" fmla="*/ 195 w 458"/>
                  <a:gd name="T95" fmla="*/ 162 h 288"/>
                  <a:gd name="T96" fmla="*/ 149 w 458"/>
                  <a:gd name="T97" fmla="*/ 135 h 288"/>
                  <a:gd name="T98" fmla="*/ 111 w 458"/>
                  <a:gd name="T99" fmla="*/ 111 h 288"/>
                  <a:gd name="T100" fmla="*/ 75 w 458"/>
                  <a:gd name="T101" fmla="*/ 84 h 288"/>
                  <a:gd name="T102" fmla="*/ 40 w 458"/>
                  <a:gd name="T103" fmla="*/ 58 h 288"/>
                  <a:gd name="T104" fmla="*/ 31 w 458"/>
                  <a:gd name="T105" fmla="*/ 52 h 288"/>
                  <a:gd name="T106" fmla="*/ 22 w 458"/>
                  <a:gd name="T107" fmla="*/ 46 h 288"/>
                  <a:gd name="T108" fmla="*/ 14 w 458"/>
                  <a:gd name="T109" fmla="*/ 38 h 288"/>
                  <a:gd name="T110" fmla="*/ 6 w 458"/>
                  <a:gd name="T111" fmla="*/ 30 h 288"/>
                  <a:gd name="T112" fmla="*/ 1 w 458"/>
                  <a:gd name="T113" fmla="*/ 20 h 288"/>
                  <a:gd name="T114" fmla="*/ 0 w 458"/>
                  <a:gd name="T115" fmla="*/ 10 h 288"/>
                  <a:gd name="T116" fmla="*/ 1 w 458"/>
                  <a:gd name="T117" fmla="*/ 7 h 288"/>
                  <a:gd name="T118" fmla="*/ 4 w 458"/>
                  <a:gd name="T119" fmla="*/ 4 h 288"/>
                  <a:gd name="T120" fmla="*/ 6 w 458"/>
                  <a:gd name="T121" fmla="*/ 2 h 288"/>
                  <a:gd name="T122" fmla="*/ 9 w 458"/>
                  <a:gd name="T123" fmla="*/ 1 h 288"/>
                  <a:gd name="T124" fmla="*/ 12 w 458"/>
                  <a:gd name="T1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8" h="288">
                    <a:moveTo>
                      <a:pt x="12" y="0"/>
                    </a:moveTo>
                    <a:lnTo>
                      <a:pt x="20" y="2"/>
                    </a:lnTo>
                    <a:lnTo>
                      <a:pt x="29" y="7"/>
                    </a:lnTo>
                    <a:lnTo>
                      <a:pt x="38" y="13"/>
                    </a:lnTo>
                    <a:lnTo>
                      <a:pt x="45" y="17"/>
                    </a:lnTo>
                    <a:lnTo>
                      <a:pt x="63" y="32"/>
                    </a:lnTo>
                    <a:lnTo>
                      <a:pt x="83" y="46"/>
                    </a:lnTo>
                    <a:lnTo>
                      <a:pt x="102" y="61"/>
                    </a:lnTo>
                    <a:lnTo>
                      <a:pt x="119" y="73"/>
                    </a:lnTo>
                    <a:lnTo>
                      <a:pt x="132" y="81"/>
                    </a:lnTo>
                    <a:lnTo>
                      <a:pt x="147" y="91"/>
                    </a:lnTo>
                    <a:lnTo>
                      <a:pt x="166" y="102"/>
                    </a:lnTo>
                    <a:lnTo>
                      <a:pt x="186" y="115"/>
                    </a:lnTo>
                    <a:lnTo>
                      <a:pt x="210" y="129"/>
                    </a:lnTo>
                    <a:lnTo>
                      <a:pt x="234" y="142"/>
                    </a:lnTo>
                    <a:lnTo>
                      <a:pt x="259" y="156"/>
                    </a:lnTo>
                    <a:lnTo>
                      <a:pt x="282" y="169"/>
                    </a:lnTo>
                    <a:lnTo>
                      <a:pt x="305" y="183"/>
                    </a:lnTo>
                    <a:lnTo>
                      <a:pt x="327" y="194"/>
                    </a:lnTo>
                    <a:lnTo>
                      <a:pt x="346" y="204"/>
                    </a:lnTo>
                    <a:lnTo>
                      <a:pt x="363" y="212"/>
                    </a:lnTo>
                    <a:lnTo>
                      <a:pt x="375" y="219"/>
                    </a:lnTo>
                    <a:lnTo>
                      <a:pt x="384" y="223"/>
                    </a:lnTo>
                    <a:lnTo>
                      <a:pt x="395" y="228"/>
                    </a:lnTo>
                    <a:lnTo>
                      <a:pt x="408" y="233"/>
                    </a:lnTo>
                    <a:lnTo>
                      <a:pt x="422" y="239"/>
                    </a:lnTo>
                    <a:lnTo>
                      <a:pt x="434" y="246"/>
                    </a:lnTo>
                    <a:lnTo>
                      <a:pt x="445" y="252"/>
                    </a:lnTo>
                    <a:lnTo>
                      <a:pt x="453" y="257"/>
                    </a:lnTo>
                    <a:lnTo>
                      <a:pt x="456" y="261"/>
                    </a:lnTo>
                    <a:lnTo>
                      <a:pt x="458" y="270"/>
                    </a:lnTo>
                    <a:lnTo>
                      <a:pt x="455" y="278"/>
                    </a:lnTo>
                    <a:lnTo>
                      <a:pt x="450" y="284"/>
                    </a:lnTo>
                    <a:lnTo>
                      <a:pt x="441" y="287"/>
                    </a:lnTo>
                    <a:lnTo>
                      <a:pt x="433" y="288"/>
                    </a:lnTo>
                    <a:lnTo>
                      <a:pt x="431" y="288"/>
                    </a:lnTo>
                    <a:lnTo>
                      <a:pt x="424" y="286"/>
                    </a:lnTo>
                    <a:lnTo>
                      <a:pt x="414" y="282"/>
                    </a:lnTo>
                    <a:lnTo>
                      <a:pt x="400" y="274"/>
                    </a:lnTo>
                    <a:lnTo>
                      <a:pt x="384" y="266"/>
                    </a:lnTo>
                    <a:lnTo>
                      <a:pt x="366" y="258"/>
                    </a:lnTo>
                    <a:lnTo>
                      <a:pt x="348" y="248"/>
                    </a:lnTo>
                    <a:lnTo>
                      <a:pt x="330" y="238"/>
                    </a:lnTo>
                    <a:lnTo>
                      <a:pt x="313" y="229"/>
                    </a:lnTo>
                    <a:lnTo>
                      <a:pt x="299" y="221"/>
                    </a:lnTo>
                    <a:lnTo>
                      <a:pt x="287" y="215"/>
                    </a:lnTo>
                    <a:lnTo>
                      <a:pt x="240" y="189"/>
                    </a:lnTo>
                    <a:lnTo>
                      <a:pt x="195" y="162"/>
                    </a:lnTo>
                    <a:lnTo>
                      <a:pt x="149" y="135"/>
                    </a:lnTo>
                    <a:lnTo>
                      <a:pt x="111" y="111"/>
                    </a:lnTo>
                    <a:lnTo>
                      <a:pt x="75" y="84"/>
                    </a:lnTo>
                    <a:lnTo>
                      <a:pt x="40" y="58"/>
                    </a:lnTo>
                    <a:lnTo>
                      <a:pt x="31" y="52"/>
                    </a:lnTo>
                    <a:lnTo>
                      <a:pt x="22" y="46"/>
                    </a:lnTo>
                    <a:lnTo>
                      <a:pt x="14" y="38"/>
                    </a:lnTo>
                    <a:lnTo>
                      <a:pt x="6" y="30"/>
                    </a:lnTo>
                    <a:lnTo>
                      <a:pt x="1" y="20"/>
                    </a:lnTo>
                    <a:lnTo>
                      <a:pt x="0" y="10"/>
                    </a:lnTo>
                    <a:lnTo>
                      <a:pt x="1" y="7"/>
                    </a:lnTo>
                    <a:lnTo>
                      <a:pt x="4" y="4"/>
                    </a:lnTo>
                    <a:lnTo>
                      <a:pt x="6" y="2"/>
                    </a:lnTo>
                    <a:lnTo>
                      <a:pt x="9" y="1"/>
                    </a:lnTo>
                    <a:lnTo>
                      <a:pt x="12" y="0"/>
                    </a:lnTo>
                    <a:close/>
                  </a:path>
                </a:pathLst>
              </a:custGeom>
              <a:solidFill>
                <a:srgbClr val="002242"/>
              </a:solidFill>
              <a:ln w="0">
                <a:solidFill>
                  <a:srgbClr val="002242"/>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19" name="Freeform 217"/>
              <p:cNvSpPr/>
              <p:nvPr/>
            </p:nvSpPr>
            <p:spPr bwMode="auto">
              <a:xfrm>
                <a:off x="800903" y="4525962"/>
                <a:ext cx="419100" cy="401638"/>
              </a:xfrm>
              <a:custGeom>
                <a:avLst/>
                <a:gdLst>
                  <a:gd name="T0" fmla="*/ 68 w 264"/>
                  <a:gd name="T1" fmla="*/ 0 h 253"/>
                  <a:gd name="T2" fmla="*/ 264 w 264"/>
                  <a:gd name="T3" fmla="*/ 174 h 253"/>
                  <a:gd name="T4" fmla="*/ 210 w 264"/>
                  <a:gd name="T5" fmla="*/ 237 h 253"/>
                  <a:gd name="T6" fmla="*/ 197 w 264"/>
                  <a:gd name="T7" fmla="*/ 247 h 253"/>
                  <a:gd name="T8" fmla="*/ 184 w 264"/>
                  <a:gd name="T9" fmla="*/ 252 h 253"/>
                  <a:gd name="T10" fmla="*/ 169 w 264"/>
                  <a:gd name="T11" fmla="*/ 253 h 253"/>
                  <a:gd name="T12" fmla="*/ 156 w 264"/>
                  <a:gd name="T13" fmla="*/ 249 h 253"/>
                  <a:gd name="T14" fmla="*/ 142 w 264"/>
                  <a:gd name="T15" fmla="*/ 242 h 253"/>
                  <a:gd name="T16" fmla="*/ 128 w 264"/>
                  <a:gd name="T17" fmla="*/ 233 h 253"/>
                  <a:gd name="T18" fmla="*/ 27 w 264"/>
                  <a:gd name="T19" fmla="*/ 143 h 253"/>
                  <a:gd name="T20" fmla="*/ 16 w 264"/>
                  <a:gd name="T21" fmla="*/ 130 h 253"/>
                  <a:gd name="T22" fmla="*/ 6 w 264"/>
                  <a:gd name="T23" fmla="*/ 118 h 253"/>
                  <a:gd name="T24" fmla="*/ 1 w 264"/>
                  <a:gd name="T25" fmla="*/ 104 h 253"/>
                  <a:gd name="T26" fmla="*/ 0 w 264"/>
                  <a:gd name="T27" fmla="*/ 90 h 253"/>
                  <a:gd name="T28" fmla="*/ 4 w 264"/>
                  <a:gd name="T29" fmla="*/ 76 h 253"/>
                  <a:gd name="T30" fmla="*/ 12 w 264"/>
                  <a:gd name="T31" fmla="*/ 62 h 253"/>
                  <a:gd name="T32" fmla="*/ 68 w 264"/>
                  <a:gd name="T33"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4" h="253">
                    <a:moveTo>
                      <a:pt x="68" y="0"/>
                    </a:moveTo>
                    <a:lnTo>
                      <a:pt x="264" y="174"/>
                    </a:lnTo>
                    <a:lnTo>
                      <a:pt x="210" y="237"/>
                    </a:lnTo>
                    <a:lnTo>
                      <a:pt x="197" y="247"/>
                    </a:lnTo>
                    <a:lnTo>
                      <a:pt x="184" y="252"/>
                    </a:lnTo>
                    <a:lnTo>
                      <a:pt x="169" y="253"/>
                    </a:lnTo>
                    <a:lnTo>
                      <a:pt x="156" y="249"/>
                    </a:lnTo>
                    <a:lnTo>
                      <a:pt x="142" y="242"/>
                    </a:lnTo>
                    <a:lnTo>
                      <a:pt x="128" y="233"/>
                    </a:lnTo>
                    <a:lnTo>
                      <a:pt x="27" y="143"/>
                    </a:lnTo>
                    <a:lnTo>
                      <a:pt x="16" y="130"/>
                    </a:lnTo>
                    <a:lnTo>
                      <a:pt x="6" y="118"/>
                    </a:lnTo>
                    <a:lnTo>
                      <a:pt x="1" y="104"/>
                    </a:lnTo>
                    <a:lnTo>
                      <a:pt x="0" y="90"/>
                    </a:lnTo>
                    <a:lnTo>
                      <a:pt x="4" y="76"/>
                    </a:lnTo>
                    <a:lnTo>
                      <a:pt x="12" y="62"/>
                    </a:lnTo>
                    <a:lnTo>
                      <a:pt x="68" y="0"/>
                    </a:lnTo>
                    <a:close/>
                  </a:path>
                </a:pathLst>
              </a:custGeom>
              <a:solidFill>
                <a:srgbClr val="FF7208"/>
              </a:solidFill>
              <a:ln w="0">
                <a:solidFill>
                  <a:srgbClr val="FF7208"/>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0" name="Freeform 218"/>
              <p:cNvSpPr/>
              <p:nvPr/>
            </p:nvSpPr>
            <p:spPr bwMode="auto">
              <a:xfrm>
                <a:off x="1072365" y="4791074"/>
                <a:ext cx="114300" cy="115888"/>
              </a:xfrm>
              <a:custGeom>
                <a:avLst/>
                <a:gdLst>
                  <a:gd name="T0" fmla="*/ 53 w 72"/>
                  <a:gd name="T1" fmla="*/ 0 h 73"/>
                  <a:gd name="T2" fmla="*/ 72 w 72"/>
                  <a:gd name="T3" fmla="*/ 6 h 73"/>
                  <a:gd name="T4" fmla="*/ 15 w 72"/>
                  <a:gd name="T5" fmla="*/ 70 h 73"/>
                  <a:gd name="T6" fmla="*/ 13 w 72"/>
                  <a:gd name="T7" fmla="*/ 72 h 73"/>
                  <a:gd name="T8" fmla="*/ 11 w 72"/>
                  <a:gd name="T9" fmla="*/ 73 h 73"/>
                  <a:gd name="T10" fmla="*/ 8 w 72"/>
                  <a:gd name="T11" fmla="*/ 73 h 73"/>
                  <a:gd name="T12" fmla="*/ 5 w 72"/>
                  <a:gd name="T13" fmla="*/ 73 h 73"/>
                  <a:gd name="T14" fmla="*/ 3 w 72"/>
                  <a:gd name="T15" fmla="*/ 71 h 73"/>
                  <a:gd name="T16" fmla="*/ 1 w 72"/>
                  <a:gd name="T17" fmla="*/ 69 h 73"/>
                  <a:gd name="T18" fmla="*/ 0 w 72"/>
                  <a:gd name="T19" fmla="*/ 66 h 73"/>
                  <a:gd name="T20" fmla="*/ 0 w 72"/>
                  <a:gd name="T21" fmla="*/ 64 h 73"/>
                  <a:gd name="T22" fmla="*/ 0 w 72"/>
                  <a:gd name="T23" fmla="*/ 60 h 73"/>
                  <a:gd name="T24" fmla="*/ 2 w 72"/>
                  <a:gd name="T25" fmla="*/ 58 h 73"/>
                  <a:gd name="T26" fmla="*/ 53 w 72"/>
                  <a:gd name="T2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73">
                    <a:moveTo>
                      <a:pt x="53" y="0"/>
                    </a:moveTo>
                    <a:lnTo>
                      <a:pt x="72" y="6"/>
                    </a:lnTo>
                    <a:lnTo>
                      <a:pt x="15" y="70"/>
                    </a:lnTo>
                    <a:lnTo>
                      <a:pt x="13" y="72"/>
                    </a:lnTo>
                    <a:lnTo>
                      <a:pt x="11" y="73"/>
                    </a:lnTo>
                    <a:lnTo>
                      <a:pt x="8" y="73"/>
                    </a:lnTo>
                    <a:lnTo>
                      <a:pt x="5" y="73"/>
                    </a:lnTo>
                    <a:lnTo>
                      <a:pt x="3" y="71"/>
                    </a:lnTo>
                    <a:lnTo>
                      <a:pt x="1" y="69"/>
                    </a:lnTo>
                    <a:lnTo>
                      <a:pt x="0" y="66"/>
                    </a:lnTo>
                    <a:lnTo>
                      <a:pt x="0" y="64"/>
                    </a:lnTo>
                    <a:lnTo>
                      <a:pt x="0" y="60"/>
                    </a:lnTo>
                    <a:lnTo>
                      <a:pt x="2" y="58"/>
                    </a:lnTo>
                    <a:lnTo>
                      <a:pt x="53" y="0"/>
                    </a:lnTo>
                    <a:close/>
                  </a:path>
                </a:pathLst>
              </a:custGeom>
              <a:solidFill>
                <a:srgbClr val="CC3F00"/>
              </a:solidFill>
              <a:ln w="0">
                <a:solidFill>
                  <a:srgbClr val="CC3F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1" name="Freeform 219"/>
              <p:cNvSpPr/>
              <p:nvPr/>
            </p:nvSpPr>
            <p:spPr bwMode="auto">
              <a:xfrm>
                <a:off x="1029503" y="4765674"/>
                <a:ext cx="101600" cy="104775"/>
              </a:xfrm>
              <a:custGeom>
                <a:avLst/>
                <a:gdLst>
                  <a:gd name="T0" fmla="*/ 47 w 64"/>
                  <a:gd name="T1" fmla="*/ 0 h 66"/>
                  <a:gd name="T2" fmla="*/ 55 w 64"/>
                  <a:gd name="T3" fmla="*/ 4 h 66"/>
                  <a:gd name="T4" fmla="*/ 64 w 64"/>
                  <a:gd name="T5" fmla="*/ 8 h 66"/>
                  <a:gd name="T6" fmla="*/ 16 w 64"/>
                  <a:gd name="T7" fmla="*/ 63 h 66"/>
                  <a:gd name="T8" fmla="*/ 14 w 64"/>
                  <a:gd name="T9" fmla="*/ 64 h 66"/>
                  <a:gd name="T10" fmla="*/ 11 w 64"/>
                  <a:gd name="T11" fmla="*/ 65 h 66"/>
                  <a:gd name="T12" fmla="*/ 9 w 64"/>
                  <a:gd name="T13" fmla="*/ 66 h 66"/>
                  <a:gd name="T14" fmla="*/ 6 w 64"/>
                  <a:gd name="T15" fmla="*/ 65 h 66"/>
                  <a:gd name="T16" fmla="*/ 3 w 64"/>
                  <a:gd name="T17" fmla="*/ 63 h 66"/>
                  <a:gd name="T18" fmla="*/ 2 w 64"/>
                  <a:gd name="T19" fmla="*/ 61 h 66"/>
                  <a:gd name="T20" fmla="*/ 1 w 64"/>
                  <a:gd name="T21" fmla="*/ 59 h 66"/>
                  <a:gd name="T22" fmla="*/ 0 w 64"/>
                  <a:gd name="T23" fmla="*/ 56 h 66"/>
                  <a:gd name="T24" fmla="*/ 1 w 64"/>
                  <a:gd name="T25" fmla="*/ 54 h 66"/>
                  <a:gd name="T26" fmla="*/ 3 w 64"/>
                  <a:gd name="T27" fmla="*/ 51 h 66"/>
                  <a:gd name="T28" fmla="*/ 47 w 64"/>
                  <a:gd name="T2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66">
                    <a:moveTo>
                      <a:pt x="47" y="0"/>
                    </a:moveTo>
                    <a:lnTo>
                      <a:pt x="55" y="4"/>
                    </a:lnTo>
                    <a:lnTo>
                      <a:pt x="64" y="8"/>
                    </a:lnTo>
                    <a:lnTo>
                      <a:pt x="16" y="63"/>
                    </a:lnTo>
                    <a:lnTo>
                      <a:pt x="14" y="64"/>
                    </a:lnTo>
                    <a:lnTo>
                      <a:pt x="11" y="65"/>
                    </a:lnTo>
                    <a:lnTo>
                      <a:pt x="9" y="66"/>
                    </a:lnTo>
                    <a:lnTo>
                      <a:pt x="6" y="65"/>
                    </a:lnTo>
                    <a:lnTo>
                      <a:pt x="3" y="63"/>
                    </a:lnTo>
                    <a:lnTo>
                      <a:pt x="2" y="61"/>
                    </a:lnTo>
                    <a:lnTo>
                      <a:pt x="1" y="59"/>
                    </a:lnTo>
                    <a:lnTo>
                      <a:pt x="0" y="56"/>
                    </a:lnTo>
                    <a:lnTo>
                      <a:pt x="1" y="54"/>
                    </a:lnTo>
                    <a:lnTo>
                      <a:pt x="3" y="51"/>
                    </a:lnTo>
                    <a:lnTo>
                      <a:pt x="47" y="0"/>
                    </a:lnTo>
                    <a:close/>
                  </a:path>
                </a:pathLst>
              </a:custGeom>
              <a:solidFill>
                <a:srgbClr val="CC3F00"/>
              </a:solidFill>
              <a:ln w="0">
                <a:solidFill>
                  <a:srgbClr val="CC3F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2" name="Freeform 220"/>
              <p:cNvSpPr/>
              <p:nvPr/>
            </p:nvSpPr>
            <p:spPr bwMode="auto">
              <a:xfrm>
                <a:off x="988228" y="4733924"/>
                <a:ext cx="93663" cy="98425"/>
              </a:xfrm>
              <a:custGeom>
                <a:avLst/>
                <a:gdLst>
                  <a:gd name="T0" fmla="*/ 44 w 59"/>
                  <a:gd name="T1" fmla="*/ 0 h 62"/>
                  <a:gd name="T2" fmla="*/ 50 w 59"/>
                  <a:gd name="T3" fmla="*/ 6 h 62"/>
                  <a:gd name="T4" fmla="*/ 59 w 59"/>
                  <a:gd name="T5" fmla="*/ 11 h 62"/>
                  <a:gd name="T6" fmla="*/ 15 w 59"/>
                  <a:gd name="T7" fmla="*/ 59 h 62"/>
                  <a:gd name="T8" fmla="*/ 13 w 59"/>
                  <a:gd name="T9" fmla="*/ 61 h 62"/>
                  <a:gd name="T10" fmla="*/ 11 w 59"/>
                  <a:gd name="T11" fmla="*/ 62 h 62"/>
                  <a:gd name="T12" fmla="*/ 9 w 59"/>
                  <a:gd name="T13" fmla="*/ 62 h 62"/>
                  <a:gd name="T14" fmla="*/ 6 w 59"/>
                  <a:gd name="T15" fmla="*/ 62 h 62"/>
                  <a:gd name="T16" fmla="*/ 3 w 59"/>
                  <a:gd name="T17" fmla="*/ 60 h 62"/>
                  <a:gd name="T18" fmla="*/ 1 w 59"/>
                  <a:gd name="T19" fmla="*/ 58 h 62"/>
                  <a:gd name="T20" fmla="*/ 0 w 59"/>
                  <a:gd name="T21" fmla="*/ 55 h 62"/>
                  <a:gd name="T22" fmla="*/ 0 w 59"/>
                  <a:gd name="T23" fmla="*/ 53 h 62"/>
                  <a:gd name="T24" fmla="*/ 1 w 59"/>
                  <a:gd name="T25" fmla="*/ 50 h 62"/>
                  <a:gd name="T26" fmla="*/ 2 w 59"/>
                  <a:gd name="T27" fmla="*/ 48 h 62"/>
                  <a:gd name="T28" fmla="*/ 44 w 59"/>
                  <a:gd name="T2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62">
                    <a:moveTo>
                      <a:pt x="44" y="0"/>
                    </a:moveTo>
                    <a:lnTo>
                      <a:pt x="50" y="6"/>
                    </a:lnTo>
                    <a:lnTo>
                      <a:pt x="59" y="11"/>
                    </a:lnTo>
                    <a:lnTo>
                      <a:pt x="15" y="59"/>
                    </a:lnTo>
                    <a:lnTo>
                      <a:pt x="13" y="61"/>
                    </a:lnTo>
                    <a:lnTo>
                      <a:pt x="11" y="62"/>
                    </a:lnTo>
                    <a:lnTo>
                      <a:pt x="9" y="62"/>
                    </a:lnTo>
                    <a:lnTo>
                      <a:pt x="6" y="62"/>
                    </a:lnTo>
                    <a:lnTo>
                      <a:pt x="3" y="60"/>
                    </a:lnTo>
                    <a:lnTo>
                      <a:pt x="1" y="58"/>
                    </a:lnTo>
                    <a:lnTo>
                      <a:pt x="0" y="55"/>
                    </a:lnTo>
                    <a:lnTo>
                      <a:pt x="0" y="53"/>
                    </a:lnTo>
                    <a:lnTo>
                      <a:pt x="1" y="50"/>
                    </a:lnTo>
                    <a:lnTo>
                      <a:pt x="2" y="48"/>
                    </a:lnTo>
                    <a:lnTo>
                      <a:pt x="44" y="0"/>
                    </a:lnTo>
                    <a:close/>
                  </a:path>
                </a:pathLst>
              </a:custGeom>
              <a:solidFill>
                <a:srgbClr val="CC3F00"/>
              </a:solidFill>
              <a:ln w="0">
                <a:solidFill>
                  <a:srgbClr val="CC3F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3" name="Freeform 221"/>
              <p:cNvSpPr/>
              <p:nvPr/>
            </p:nvSpPr>
            <p:spPr bwMode="auto">
              <a:xfrm>
                <a:off x="946953" y="4700587"/>
                <a:ext cx="88900" cy="96838"/>
              </a:xfrm>
              <a:custGeom>
                <a:avLst/>
                <a:gdLst>
                  <a:gd name="T0" fmla="*/ 42 w 56"/>
                  <a:gd name="T1" fmla="*/ 0 h 61"/>
                  <a:gd name="T2" fmla="*/ 45 w 56"/>
                  <a:gd name="T3" fmla="*/ 2 h 61"/>
                  <a:gd name="T4" fmla="*/ 48 w 56"/>
                  <a:gd name="T5" fmla="*/ 4 h 61"/>
                  <a:gd name="T6" fmla="*/ 49 w 56"/>
                  <a:gd name="T7" fmla="*/ 5 h 61"/>
                  <a:gd name="T8" fmla="*/ 50 w 56"/>
                  <a:gd name="T9" fmla="*/ 5 h 61"/>
                  <a:gd name="T10" fmla="*/ 50 w 56"/>
                  <a:gd name="T11" fmla="*/ 5 h 61"/>
                  <a:gd name="T12" fmla="*/ 50 w 56"/>
                  <a:gd name="T13" fmla="*/ 5 h 61"/>
                  <a:gd name="T14" fmla="*/ 50 w 56"/>
                  <a:gd name="T15" fmla="*/ 6 h 61"/>
                  <a:gd name="T16" fmla="*/ 52 w 56"/>
                  <a:gd name="T17" fmla="*/ 7 h 61"/>
                  <a:gd name="T18" fmla="*/ 54 w 56"/>
                  <a:gd name="T19" fmla="*/ 9 h 61"/>
                  <a:gd name="T20" fmla="*/ 56 w 56"/>
                  <a:gd name="T21" fmla="*/ 11 h 61"/>
                  <a:gd name="T22" fmla="*/ 16 w 56"/>
                  <a:gd name="T23" fmla="*/ 58 h 61"/>
                  <a:gd name="T24" fmla="*/ 13 w 56"/>
                  <a:gd name="T25" fmla="*/ 59 h 61"/>
                  <a:gd name="T26" fmla="*/ 11 w 56"/>
                  <a:gd name="T27" fmla="*/ 60 h 61"/>
                  <a:gd name="T28" fmla="*/ 8 w 56"/>
                  <a:gd name="T29" fmla="*/ 61 h 61"/>
                  <a:gd name="T30" fmla="*/ 5 w 56"/>
                  <a:gd name="T31" fmla="*/ 60 h 61"/>
                  <a:gd name="T32" fmla="*/ 3 w 56"/>
                  <a:gd name="T33" fmla="*/ 59 h 61"/>
                  <a:gd name="T34" fmla="*/ 1 w 56"/>
                  <a:gd name="T35" fmla="*/ 56 h 61"/>
                  <a:gd name="T36" fmla="*/ 0 w 56"/>
                  <a:gd name="T37" fmla="*/ 53 h 61"/>
                  <a:gd name="T38" fmla="*/ 0 w 56"/>
                  <a:gd name="T39" fmla="*/ 50 h 61"/>
                  <a:gd name="T40" fmla="*/ 0 w 56"/>
                  <a:gd name="T41" fmla="*/ 48 h 61"/>
                  <a:gd name="T42" fmla="*/ 2 w 56"/>
                  <a:gd name="T43" fmla="*/ 45 h 61"/>
                  <a:gd name="T44" fmla="*/ 42 w 56"/>
                  <a:gd name="T4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1">
                    <a:moveTo>
                      <a:pt x="42" y="0"/>
                    </a:moveTo>
                    <a:lnTo>
                      <a:pt x="45" y="2"/>
                    </a:lnTo>
                    <a:lnTo>
                      <a:pt x="48" y="4"/>
                    </a:lnTo>
                    <a:lnTo>
                      <a:pt x="49" y="5"/>
                    </a:lnTo>
                    <a:lnTo>
                      <a:pt x="50" y="5"/>
                    </a:lnTo>
                    <a:lnTo>
                      <a:pt x="50" y="5"/>
                    </a:lnTo>
                    <a:lnTo>
                      <a:pt x="50" y="5"/>
                    </a:lnTo>
                    <a:lnTo>
                      <a:pt x="50" y="6"/>
                    </a:lnTo>
                    <a:lnTo>
                      <a:pt x="52" y="7"/>
                    </a:lnTo>
                    <a:lnTo>
                      <a:pt x="54" y="9"/>
                    </a:lnTo>
                    <a:lnTo>
                      <a:pt x="56" y="11"/>
                    </a:lnTo>
                    <a:lnTo>
                      <a:pt x="16" y="58"/>
                    </a:lnTo>
                    <a:lnTo>
                      <a:pt x="13" y="59"/>
                    </a:lnTo>
                    <a:lnTo>
                      <a:pt x="11" y="60"/>
                    </a:lnTo>
                    <a:lnTo>
                      <a:pt x="8" y="61"/>
                    </a:lnTo>
                    <a:lnTo>
                      <a:pt x="5" y="60"/>
                    </a:lnTo>
                    <a:lnTo>
                      <a:pt x="3" y="59"/>
                    </a:lnTo>
                    <a:lnTo>
                      <a:pt x="1" y="56"/>
                    </a:lnTo>
                    <a:lnTo>
                      <a:pt x="0" y="53"/>
                    </a:lnTo>
                    <a:lnTo>
                      <a:pt x="0" y="50"/>
                    </a:lnTo>
                    <a:lnTo>
                      <a:pt x="0" y="48"/>
                    </a:lnTo>
                    <a:lnTo>
                      <a:pt x="2" y="45"/>
                    </a:lnTo>
                    <a:lnTo>
                      <a:pt x="42" y="0"/>
                    </a:lnTo>
                    <a:close/>
                  </a:path>
                </a:pathLst>
              </a:custGeom>
              <a:solidFill>
                <a:srgbClr val="CC3F00"/>
              </a:solidFill>
              <a:ln w="0">
                <a:solidFill>
                  <a:srgbClr val="CC3F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4" name="Freeform 222"/>
              <p:cNvSpPr/>
              <p:nvPr/>
            </p:nvSpPr>
            <p:spPr bwMode="auto">
              <a:xfrm>
                <a:off x="904090" y="4659312"/>
                <a:ext cx="92075" cy="100013"/>
              </a:xfrm>
              <a:custGeom>
                <a:avLst/>
                <a:gdLst>
                  <a:gd name="T0" fmla="*/ 46 w 58"/>
                  <a:gd name="T1" fmla="*/ 0 h 63"/>
                  <a:gd name="T2" fmla="*/ 52 w 58"/>
                  <a:gd name="T3" fmla="*/ 7 h 63"/>
                  <a:gd name="T4" fmla="*/ 58 w 58"/>
                  <a:gd name="T5" fmla="*/ 13 h 63"/>
                  <a:gd name="T6" fmla="*/ 16 w 58"/>
                  <a:gd name="T7" fmla="*/ 60 h 63"/>
                  <a:gd name="T8" fmla="*/ 15 w 58"/>
                  <a:gd name="T9" fmla="*/ 62 h 63"/>
                  <a:gd name="T10" fmla="*/ 12 w 58"/>
                  <a:gd name="T11" fmla="*/ 63 h 63"/>
                  <a:gd name="T12" fmla="*/ 9 w 58"/>
                  <a:gd name="T13" fmla="*/ 63 h 63"/>
                  <a:gd name="T14" fmla="*/ 6 w 58"/>
                  <a:gd name="T15" fmla="*/ 63 h 63"/>
                  <a:gd name="T16" fmla="*/ 3 w 58"/>
                  <a:gd name="T17" fmla="*/ 61 h 63"/>
                  <a:gd name="T18" fmla="*/ 1 w 58"/>
                  <a:gd name="T19" fmla="*/ 59 h 63"/>
                  <a:gd name="T20" fmla="*/ 1 w 58"/>
                  <a:gd name="T21" fmla="*/ 56 h 63"/>
                  <a:gd name="T22" fmla="*/ 0 w 58"/>
                  <a:gd name="T23" fmla="*/ 54 h 63"/>
                  <a:gd name="T24" fmla="*/ 1 w 58"/>
                  <a:gd name="T25" fmla="*/ 51 h 63"/>
                  <a:gd name="T26" fmla="*/ 3 w 58"/>
                  <a:gd name="T27" fmla="*/ 48 h 63"/>
                  <a:gd name="T28" fmla="*/ 46 w 58"/>
                  <a:gd name="T2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63">
                    <a:moveTo>
                      <a:pt x="46" y="0"/>
                    </a:moveTo>
                    <a:lnTo>
                      <a:pt x="52" y="7"/>
                    </a:lnTo>
                    <a:lnTo>
                      <a:pt x="58" y="13"/>
                    </a:lnTo>
                    <a:lnTo>
                      <a:pt x="16" y="60"/>
                    </a:lnTo>
                    <a:lnTo>
                      <a:pt x="15" y="62"/>
                    </a:lnTo>
                    <a:lnTo>
                      <a:pt x="12" y="63"/>
                    </a:lnTo>
                    <a:lnTo>
                      <a:pt x="9" y="63"/>
                    </a:lnTo>
                    <a:lnTo>
                      <a:pt x="6" y="63"/>
                    </a:lnTo>
                    <a:lnTo>
                      <a:pt x="3" y="61"/>
                    </a:lnTo>
                    <a:lnTo>
                      <a:pt x="1" y="59"/>
                    </a:lnTo>
                    <a:lnTo>
                      <a:pt x="1" y="56"/>
                    </a:lnTo>
                    <a:lnTo>
                      <a:pt x="0" y="54"/>
                    </a:lnTo>
                    <a:lnTo>
                      <a:pt x="1" y="51"/>
                    </a:lnTo>
                    <a:lnTo>
                      <a:pt x="3" y="48"/>
                    </a:lnTo>
                    <a:lnTo>
                      <a:pt x="46" y="0"/>
                    </a:lnTo>
                    <a:close/>
                  </a:path>
                </a:pathLst>
              </a:custGeom>
              <a:solidFill>
                <a:srgbClr val="CC3F00"/>
              </a:solidFill>
              <a:ln w="0">
                <a:solidFill>
                  <a:srgbClr val="CC3F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5" name="Freeform 223"/>
              <p:cNvSpPr/>
              <p:nvPr/>
            </p:nvSpPr>
            <p:spPr bwMode="auto">
              <a:xfrm>
                <a:off x="862815" y="4613274"/>
                <a:ext cx="96838" cy="109538"/>
              </a:xfrm>
              <a:custGeom>
                <a:avLst/>
                <a:gdLst>
                  <a:gd name="T0" fmla="*/ 51 w 61"/>
                  <a:gd name="T1" fmla="*/ 0 h 69"/>
                  <a:gd name="T2" fmla="*/ 55 w 61"/>
                  <a:gd name="T3" fmla="*/ 7 h 69"/>
                  <a:gd name="T4" fmla="*/ 55 w 61"/>
                  <a:gd name="T5" fmla="*/ 7 h 69"/>
                  <a:gd name="T6" fmla="*/ 61 w 61"/>
                  <a:gd name="T7" fmla="*/ 14 h 69"/>
                  <a:gd name="T8" fmla="*/ 16 w 61"/>
                  <a:gd name="T9" fmla="*/ 66 h 69"/>
                  <a:gd name="T10" fmla="*/ 14 w 61"/>
                  <a:gd name="T11" fmla="*/ 67 h 69"/>
                  <a:gd name="T12" fmla="*/ 12 w 61"/>
                  <a:gd name="T13" fmla="*/ 68 h 69"/>
                  <a:gd name="T14" fmla="*/ 10 w 61"/>
                  <a:gd name="T15" fmla="*/ 69 h 69"/>
                  <a:gd name="T16" fmla="*/ 7 w 61"/>
                  <a:gd name="T17" fmla="*/ 68 h 69"/>
                  <a:gd name="T18" fmla="*/ 3 w 61"/>
                  <a:gd name="T19" fmla="*/ 67 h 69"/>
                  <a:gd name="T20" fmla="*/ 1 w 61"/>
                  <a:gd name="T21" fmla="*/ 64 h 69"/>
                  <a:gd name="T22" fmla="*/ 0 w 61"/>
                  <a:gd name="T23" fmla="*/ 62 h 69"/>
                  <a:gd name="T24" fmla="*/ 0 w 61"/>
                  <a:gd name="T25" fmla="*/ 59 h 69"/>
                  <a:gd name="T26" fmla="*/ 1 w 61"/>
                  <a:gd name="T27" fmla="*/ 57 h 69"/>
                  <a:gd name="T28" fmla="*/ 2 w 61"/>
                  <a:gd name="T29" fmla="*/ 54 h 69"/>
                  <a:gd name="T30" fmla="*/ 51 w 61"/>
                  <a:gd name="T3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69">
                    <a:moveTo>
                      <a:pt x="51" y="0"/>
                    </a:moveTo>
                    <a:lnTo>
                      <a:pt x="55" y="7"/>
                    </a:lnTo>
                    <a:lnTo>
                      <a:pt x="55" y="7"/>
                    </a:lnTo>
                    <a:lnTo>
                      <a:pt x="61" y="14"/>
                    </a:lnTo>
                    <a:lnTo>
                      <a:pt x="16" y="66"/>
                    </a:lnTo>
                    <a:lnTo>
                      <a:pt x="14" y="67"/>
                    </a:lnTo>
                    <a:lnTo>
                      <a:pt x="12" y="68"/>
                    </a:lnTo>
                    <a:lnTo>
                      <a:pt x="10" y="69"/>
                    </a:lnTo>
                    <a:lnTo>
                      <a:pt x="7" y="68"/>
                    </a:lnTo>
                    <a:lnTo>
                      <a:pt x="3" y="67"/>
                    </a:lnTo>
                    <a:lnTo>
                      <a:pt x="1" y="64"/>
                    </a:lnTo>
                    <a:lnTo>
                      <a:pt x="0" y="62"/>
                    </a:lnTo>
                    <a:lnTo>
                      <a:pt x="0" y="59"/>
                    </a:lnTo>
                    <a:lnTo>
                      <a:pt x="1" y="57"/>
                    </a:lnTo>
                    <a:lnTo>
                      <a:pt x="2" y="54"/>
                    </a:lnTo>
                    <a:lnTo>
                      <a:pt x="51" y="0"/>
                    </a:lnTo>
                    <a:close/>
                  </a:path>
                </a:pathLst>
              </a:custGeom>
              <a:solidFill>
                <a:srgbClr val="CC3F00"/>
              </a:solidFill>
              <a:ln w="0">
                <a:solidFill>
                  <a:srgbClr val="CC3F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6" name="Freeform 224"/>
              <p:cNvSpPr/>
              <p:nvPr/>
            </p:nvSpPr>
            <p:spPr bwMode="auto">
              <a:xfrm>
                <a:off x="823128" y="4560887"/>
                <a:ext cx="106363" cy="123825"/>
              </a:xfrm>
              <a:custGeom>
                <a:avLst/>
                <a:gdLst>
                  <a:gd name="T0" fmla="*/ 58 w 67"/>
                  <a:gd name="T1" fmla="*/ 0 h 78"/>
                  <a:gd name="T2" fmla="*/ 67 w 67"/>
                  <a:gd name="T3" fmla="*/ 18 h 78"/>
                  <a:gd name="T4" fmla="*/ 15 w 67"/>
                  <a:gd name="T5" fmla="*/ 75 h 78"/>
                  <a:gd name="T6" fmla="*/ 13 w 67"/>
                  <a:gd name="T7" fmla="*/ 77 h 78"/>
                  <a:gd name="T8" fmla="*/ 11 w 67"/>
                  <a:gd name="T9" fmla="*/ 78 h 78"/>
                  <a:gd name="T10" fmla="*/ 8 w 67"/>
                  <a:gd name="T11" fmla="*/ 78 h 78"/>
                  <a:gd name="T12" fmla="*/ 5 w 67"/>
                  <a:gd name="T13" fmla="*/ 78 h 78"/>
                  <a:gd name="T14" fmla="*/ 3 w 67"/>
                  <a:gd name="T15" fmla="*/ 76 h 78"/>
                  <a:gd name="T16" fmla="*/ 1 w 67"/>
                  <a:gd name="T17" fmla="*/ 74 h 78"/>
                  <a:gd name="T18" fmla="*/ 0 w 67"/>
                  <a:gd name="T19" fmla="*/ 71 h 78"/>
                  <a:gd name="T20" fmla="*/ 0 w 67"/>
                  <a:gd name="T21" fmla="*/ 69 h 78"/>
                  <a:gd name="T22" fmla="*/ 0 w 67"/>
                  <a:gd name="T23" fmla="*/ 66 h 78"/>
                  <a:gd name="T24" fmla="*/ 2 w 67"/>
                  <a:gd name="T25" fmla="*/ 64 h 78"/>
                  <a:gd name="T26" fmla="*/ 58 w 67"/>
                  <a:gd name="T2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8">
                    <a:moveTo>
                      <a:pt x="58" y="0"/>
                    </a:moveTo>
                    <a:lnTo>
                      <a:pt x="67" y="18"/>
                    </a:lnTo>
                    <a:lnTo>
                      <a:pt x="15" y="75"/>
                    </a:lnTo>
                    <a:lnTo>
                      <a:pt x="13" y="77"/>
                    </a:lnTo>
                    <a:lnTo>
                      <a:pt x="11" y="78"/>
                    </a:lnTo>
                    <a:lnTo>
                      <a:pt x="8" y="78"/>
                    </a:lnTo>
                    <a:lnTo>
                      <a:pt x="5" y="78"/>
                    </a:lnTo>
                    <a:lnTo>
                      <a:pt x="3" y="76"/>
                    </a:lnTo>
                    <a:lnTo>
                      <a:pt x="1" y="74"/>
                    </a:lnTo>
                    <a:lnTo>
                      <a:pt x="0" y="71"/>
                    </a:lnTo>
                    <a:lnTo>
                      <a:pt x="0" y="69"/>
                    </a:lnTo>
                    <a:lnTo>
                      <a:pt x="0" y="66"/>
                    </a:lnTo>
                    <a:lnTo>
                      <a:pt x="2" y="64"/>
                    </a:lnTo>
                    <a:lnTo>
                      <a:pt x="58" y="0"/>
                    </a:lnTo>
                    <a:close/>
                  </a:path>
                </a:pathLst>
              </a:custGeom>
              <a:solidFill>
                <a:srgbClr val="CC3F00"/>
              </a:solidFill>
              <a:ln w="0">
                <a:solidFill>
                  <a:srgbClr val="CC3F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8" name="Freeform 226"/>
              <p:cNvSpPr/>
              <p:nvPr/>
            </p:nvSpPr>
            <p:spPr bwMode="auto">
              <a:xfrm>
                <a:off x="891390" y="4013199"/>
                <a:ext cx="811213" cy="800100"/>
              </a:xfrm>
              <a:custGeom>
                <a:avLst/>
                <a:gdLst>
                  <a:gd name="T0" fmla="*/ 148 w 511"/>
                  <a:gd name="T1" fmla="*/ 0 h 504"/>
                  <a:gd name="T2" fmla="*/ 199 w 511"/>
                  <a:gd name="T3" fmla="*/ 60 h 504"/>
                  <a:gd name="T4" fmla="*/ 256 w 511"/>
                  <a:gd name="T5" fmla="*/ 119 h 504"/>
                  <a:gd name="T6" fmla="*/ 317 w 511"/>
                  <a:gd name="T7" fmla="*/ 176 h 504"/>
                  <a:gd name="T8" fmla="*/ 381 w 511"/>
                  <a:gd name="T9" fmla="*/ 229 h 504"/>
                  <a:gd name="T10" fmla="*/ 446 w 511"/>
                  <a:gd name="T11" fmla="*/ 279 h 504"/>
                  <a:gd name="T12" fmla="*/ 511 w 511"/>
                  <a:gd name="T13" fmla="*/ 322 h 504"/>
                  <a:gd name="T14" fmla="*/ 479 w 511"/>
                  <a:gd name="T15" fmla="*/ 353 h 504"/>
                  <a:gd name="T16" fmla="*/ 447 w 511"/>
                  <a:gd name="T17" fmla="*/ 383 h 504"/>
                  <a:gd name="T18" fmla="*/ 413 w 511"/>
                  <a:gd name="T19" fmla="*/ 412 h 504"/>
                  <a:gd name="T20" fmla="*/ 379 w 511"/>
                  <a:gd name="T21" fmla="*/ 440 h 504"/>
                  <a:gd name="T22" fmla="*/ 343 w 511"/>
                  <a:gd name="T23" fmla="*/ 465 h 504"/>
                  <a:gd name="T24" fmla="*/ 305 w 511"/>
                  <a:gd name="T25" fmla="*/ 487 h 504"/>
                  <a:gd name="T26" fmla="*/ 280 w 511"/>
                  <a:gd name="T27" fmla="*/ 498 h 504"/>
                  <a:gd name="T28" fmla="*/ 255 w 511"/>
                  <a:gd name="T29" fmla="*/ 503 h 504"/>
                  <a:gd name="T30" fmla="*/ 231 w 511"/>
                  <a:gd name="T31" fmla="*/ 504 h 504"/>
                  <a:gd name="T32" fmla="*/ 207 w 511"/>
                  <a:gd name="T33" fmla="*/ 501 h 504"/>
                  <a:gd name="T34" fmla="*/ 185 w 511"/>
                  <a:gd name="T35" fmla="*/ 496 h 504"/>
                  <a:gd name="T36" fmla="*/ 164 w 511"/>
                  <a:gd name="T37" fmla="*/ 489 h 504"/>
                  <a:gd name="T38" fmla="*/ 146 w 511"/>
                  <a:gd name="T39" fmla="*/ 479 h 504"/>
                  <a:gd name="T40" fmla="*/ 128 w 511"/>
                  <a:gd name="T41" fmla="*/ 470 h 504"/>
                  <a:gd name="T42" fmla="*/ 114 w 511"/>
                  <a:gd name="T43" fmla="*/ 461 h 504"/>
                  <a:gd name="T44" fmla="*/ 101 w 511"/>
                  <a:gd name="T45" fmla="*/ 452 h 504"/>
                  <a:gd name="T46" fmla="*/ 92 w 511"/>
                  <a:gd name="T47" fmla="*/ 445 h 504"/>
                  <a:gd name="T48" fmla="*/ 87 w 511"/>
                  <a:gd name="T49" fmla="*/ 440 h 504"/>
                  <a:gd name="T50" fmla="*/ 85 w 511"/>
                  <a:gd name="T51" fmla="*/ 438 h 504"/>
                  <a:gd name="T52" fmla="*/ 83 w 511"/>
                  <a:gd name="T53" fmla="*/ 437 h 504"/>
                  <a:gd name="T54" fmla="*/ 77 w 511"/>
                  <a:gd name="T55" fmla="*/ 432 h 504"/>
                  <a:gd name="T56" fmla="*/ 69 w 511"/>
                  <a:gd name="T57" fmla="*/ 423 h 504"/>
                  <a:gd name="T58" fmla="*/ 59 w 511"/>
                  <a:gd name="T59" fmla="*/ 412 h 504"/>
                  <a:gd name="T60" fmla="*/ 47 w 511"/>
                  <a:gd name="T61" fmla="*/ 399 h 504"/>
                  <a:gd name="T62" fmla="*/ 36 w 511"/>
                  <a:gd name="T63" fmla="*/ 383 h 504"/>
                  <a:gd name="T64" fmla="*/ 26 w 511"/>
                  <a:gd name="T65" fmla="*/ 366 h 504"/>
                  <a:gd name="T66" fmla="*/ 15 w 511"/>
                  <a:gd name="T67" fmla="*/ 345 h 504"/>
                  <a:gd name="T68" fmla="*/ 7 w 511"/>
                  <a:gd name="T69" fmla="*/ 324 h 504"/>
                  <a:gd name="T70" fmla="*/ 2 w 511"/>
                  <a:gd name="T71" fmla="*/ 301 h 504"/>
                  <a:gd name="T72" fmla="*/ 0 w 511"/>
                  <a:gd name="T73" fmla="*/ 277 h 504"/>
                  <a:gd name="T74" fmla="*/ 2 w 511"/>
                  <a:gd name="T75" fmla="*/ 252 h 504"/>
                  <a:gd name="T76" fmla="*/ 9 w 511"/>
                  <a:gd name="T77" fmla="*/ 226 h 504"/>
                  <a:gd name="T78" fmla="*/ 31 w 511"/>
                  <a:gd name="T79" fmla="*/ 178 h 504"/>
                  <a:gd name="T80" fmla="*/ 57 w 511"/>
                  <a:gd name="T81" fmla="*/ 131 h 504"/>
                  <a:gd name="T82" fmla="*/ 86 w 511"/>
                  <a:gd name="T83" fmla="*/ 87 h 504"/>
                  <a:gd name="T84" fmla="*/ 116 w 511"/>
                  <a:gd name="T85" fmla="*/ 43 h 504"/>
                  <a:gd name="T86" fmla="*/ 148 w 511"/>
                  <a:gd name="T87"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1" h="504">
                    <a:moveTo>
                      <a:pt x="148" y="0"/>
                    </a:moveTo>
                    <a:lnTo>
                      <a:pt x="199" y="60"/>
                    </a:lnTo>
                    <a:lnTo>
                      <a:pt x="256" y="119"/>
                    </a:lnTo>
                    <a:lnTo>
                      <a:pt x="317" y="176"/>
                    </a:lnTo>
                    <a:lnTo>
                      <a:pt x="381" y="229"/>
                    </a:lnTo>
                    <a:lnTo>
                      <a:pt x="446" y="279"/>
                    </a:lnTo>
                    <a:lnTo>
                      <a:pt x="511" y="322"/>
                    </a:lnTo>
                    <a:lnTo>
                      <a:pt x="479" y="353"/>
                    </a:lnTo>
                    <a:lnTo>
                      <a:pt x="447" y="383"/>
                    </a:lnTo>
                    <a:lnTo>
                      <a:pt x="413" y="412"/>
                    </a:lnTo>
                    <a:lnTo>
                      <a:pt x="379" y="440"/>
                    </a:lnTo>
                    <a:lnTo>
                      <a:pt x="343" y="465"/>
                    </a:lnTo>
                    <a:lnTo>
                      <a:pt x="305" y="487"/>
                    </a:lnTo>
                    <a:lnTo>
                      <a:pt x="280" y="498"/>
                    </a:lnTo>
                    <a:lnTo>
                      <a:pt x="255" y="503"/>
                    </a:lnTo>
                    <a:lnTo>
                      <a:pt x="231" y="504"/>
                    </a:lnTo>
                    <a:lnTo>
                      <a:pt x="207" y="501"/>
                    </a:lnTo>
                    <a:lnTo>
                      <a:pt x="185" y="496"/>
                    </a:lnTo>
                    <a:lnTo>
                      <a:pt x="164" y="489"/>
                    </a:lnTo>
                    <a:lnTo>
                      <a:pt x="146" y="479"/>
                    </a:lnTo>
                    <a:lnTo>
                      <a:pt x="128" y="470"/>
                    </a:lnTo>
                    <a:lnTo>
                      <a:pt x="114" y="461"/>
                    </a:lnTo>
                    <a:lnTo>
                      <a:pt x="101" y="452"/>
                    </a:lnTo>
                    <a:lnTo>
                      <a:pt x="92" y="445"/>
                    </a:lnTo>
                    <a:lnTo>
                      <a:pt x="87" y="440"/>
                    </a:lnTo>
                    <a:lnTo>
                      <a:pt x="85" y="438"/>
                    </a:lnTo>
                    <a:lnTo>
                      <a:pt x="83" y="437"/>
                    </a:lnTo>
                    <a:lnTo>
                      <a:pt x="77" y="432"/>
                    </a:lnTo>
                    <a:lnTo>
                      <a:pt x="69" y="423"/>
                    </a:lnTo>
                    <a:lnTo>
                      <a:pt x="59" y="412"/>
                    </a:lnTo>
                    <a:lnTo>
                      <a:pt x="47" y="399"/>
                    </a:lnTo>
                    <a:lnTo>
                      <a:pt x="36" y="383"/>
                    </a:lnTo>
                    <a:lnTo>
                      <a:pt x="26" y="366"/>
                    </a:lnTo>
                    <a:lnTo>
                      <a:pt x="15" y="345"/>
                    </a:lnTo>
                    <a:lnTo>
                      <a:pt x="7" y="324"/>
                    </a:lnTo>
                    <a:lnTo>
                      <a:pt x="2" y="301"/>
                    </a:lnTo>
                    <a:lnTo>
                      <a:pt x="0" y="277"/>
                    </a:lnTo>
                    <a:lnTo>
                      <a:pt x="2" y="252"/>
                    </a:lnTo>
                    <a:lnTo>
                      <a:pt x="9" y="226"/>
                    </a:lnTo>
                    <a:lnTo>
                      <a:pt x="31" y="178"/>
                    </a:lnTo>
                    <a:lnTo>
                      <a:pt x="57" y="131"/>
                    </a:lnTo>
                    <a:lnTo>
                      <a:pt x="86" y="87"/>
                    </a:lnTo>
                    <a:lnTo>
                      <a:pt x="116" y="43"/>
                    </a:lnTo>
                    <a:lnTo>
                      <a:pt x="148" y="0"/>
                    </a:lnTo>
                    <a:close/>
                  </a:path>
                </a:pathLst>
              </a:custGeom>
              <a:solidFill>
                <a:srgbClr val="F9C60F"/>
              </a:solidFill>
              <a:ln w="0">
                <a:solidFill>
                  <a:srgbClr val="F9C60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29" name="Freeform 227"/>
              <p:cNvSpPr/>
              <p:nvPr/>
            </p:nvSpPr>
            <p:spPr bwMode="auto">
              <a:xfrm>
                <a:off x="1908978" y="3251199"/>
                <a:ext cx="447675" cy="407988"/>
              </a:xfrm>
              <a:custGeom>
                <a:avLst/>
                <a:gdLst>
                  <a:gd name="T0" fmla="*/ 60 w 282"/>
                  <a:gd name="T1" fmla="*/ 0 h 257"/>
                  <a:gd name="T2" fmla="*/ 81 w 282"/>
                  <a:gd name="T3" fmla="*/ 4 h 257"/>
                  <a:gd name="T4" fmla="*/ 100 w 282"/>
                  <a:gd name="T5" fmla="*/ 11 h 257"/>
                  <a:gd name="T6" fmla="*/ 118 w 282"/>
                  <a:gd name="T7" fmla="*/ 24 h 257"/>
                  <a:gd name="T8" fmla="*/ 250 w 282"/>
                  <a:gd name="T9" fmla="*/ 141 h 257"/>
                  <a:gd name="T10" fmla="*/ 265 w 282"/>
                  <a:gd name="T11" fmla="*/ 158 h 257"/>
                  <a:gd name="T12" fmla="*/ 275 w 282"/>
                  <a:gd name="T13" fmla="*/ 176 h 257"/>
                  <a:gd name="T14" fmla="*/ 281 w 282"/>
                  <a:gd name="T15" fmla="*/ 196 h 257"/>
                  <a:gd name="T16" fmla="*/ 282 w 282"/>
                  <a:gd name="T17" fmla="*/ 217 h 257"/>
                  <a:gd name="T18" fmla="*/ 280 w 282"/>
                  <a:gd name="T19" fmla="*/ 237 h 257"/>
                  <a:gd name="T20" fmla="*/ 273 w 282"/>
                  <a:gd name="T21" fmla="*/ 257 h 257"/>
                  <a:gd name="T22" fmla="*/ 0 w 282"/>
                  <a:gd name="T23" fmla="*/ 15 h 257"/>
                  <a:gd name="T24" fmla="*/ 19 w 282"/>
                  <a:gd name="T25" fmla="*/ 6 h 257"/>
                  <a:gd name="T26" fmla="*/ 39 w 282"/>
                  <a:gd name="T27" fmla="*/ 1 h 257"/>
                  <a:gd name="T28" fmla="*/ 60 w 282"/>
                  <a:gd name="T29"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2" h="257">
                    <a:moveTo>
                      <a:pt x="60" y="0"/>
                    </a:moveTo>
                    <a:lnTo>
                      <a:pt x="81" y="4"/>
                    </a:lnTo>
                    <a:lnTo>
                      <a:pt x="100" y="11"/>
                    </a:lnTo>
                    <a:lnTo>
                      <a:pt x="118" y="24"/>
                    </a:lnTo>
                    <a:lnTo>
                      <a:pt x="250" y="141"/>
                    </a:lnTo>
                    <a:lnTo>
                      <a:pt x="265" y="158"/>
                    </a:lnTo>
                    <a:lnTo>
                      <a:pt x="275" y="176"/>
                    </a:lnTo>
                    <a:lnTo>
                      <a:pt x="281" y="196"/>
                    </a:lnTo>
                    <a:lnTo>
                      <a:pt x="282" y="217"/>
                    </a:lnTo>
                    <a:lnTo>
                      <a:pt x="280" y="237"/>
                    </a:lnTo>
                    <a:lnTo>
                      <a:pt x="273" y="257"/>
                    </a:lnTo>
                    <a:lnTo>
                      <a:pt x="0" y="15"/>
                    </a:lnTo>
                    <a:lnTo>
                      <a:pt x="19" y="6"/>
                    </a:lnTo>
                    <a:lnTo>
                      <a:pt x="39" y="1"/>
                    </a:lnTo>
                    <a:lnTo>
                      <a:pt x="60" y="0"/>
                    </a:lnTo>
                    <a:close/>
                  </a:path>
                </a:pathLst>
              </a:custGeom>
              <a:solidFill>
                <a:srgbClr val="FF7208"/>
              </a:solidFill>
              <a:ln w="0">
                <a:solidFill>
                  <a:srgbClr val="FF7208"/>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30" name="Freeform 228"/>
              <p:cNvSpPr>
                <a:spLocks noEditPoints="1"/>
              </p:cNvSpPr>
              <p:nvPr/>
            </p:nvSpPr>
            <p:spPr bwMode="auto">
              <a:xfrm>
                <a:off x="1026328" y="4708524"/>
                <a:ext cx="6350" cy="6350"/>
              </a:xfrm>
              <a:custGeom>
                <a:avLst/>
                <a:gdLst>
                  <a:gd name="T0" fmla="*/ 1 w 4"/>
                  <a:gd name="T1" fmla="*/ 1 h 4"/>
                  <a:gd name="T2" fmla="*/ 2 w 4"/>
                  <a:gd name="T3" fmla="*/ 2 h 4"/>
                  <a:gd name="T4" fmla="*/ 4 w 4"/>
                  <a:gd name="T5" fmla="*/ 4 h 4"/>
                  <a:gd name="T6" fmla="*/ 2 w 4"/>
                  <a:gd name="T7" fmla="*/ 2 h 4"/>
                  <a:gd name="T8" fmla="*/ 1 w 4"/>
                  <a:gd name="T9" fmla="*/ 1 h 4"/>
                  <a:gd name="T10" fmla="*/ 0 w 4"/>
                  <a:gd name="T11" fmla="*/ 0 h 4"/>
                  <a:gd name="T12" fmla="*/ 0 w 4"/>
                  <a:gd name="T13" fmla="*/ 1 h 4"/>
                  <a:gd name="T14" fmla="*/ 1 w 4"/>
                  <a:gd name="T15" fmla="*/ 1 h 4"/>
                  <a:gd name="T16" fmla="*/ 0 w 4"/>
                  <a:gd name="T17" fmla="*/ 1 h 4"/>
                  <a:gd name="T18" fmla="*/ 0 w 4"/>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1" y="1"/>
                    </a:moveTo>
                    <a:lnTo>
                      <a:pt x="2" y="2"/>
                    </a:lnTo>
                    <a:lnTo>
                      <a:pt x="4" y="4"/>
                    </a:lnTo>
                    <a:lnTo>
                      <a:pt x="2" y="2"/>
                    </a:lnTo>
                    <a:lnTo>
                      <a:pt x="1" y="1"/>
                    </a:lnTo>
                    <a:close/>
                    <a:moveTo>
                      <a:pt x="0" y="0"/>
                    </a:moveTo>
                    <a:lnTo>
                      <a:pt x="0" y="1"/>
                    </a:lnTo>
                    <a:lnTo>
                      <a:pt x="1" y="1"/>
                    </a:lnTo>
                    <a:lnTo>
                      <a:pt x="0" y="1"/>
                    </a:lnTo>
                    <a:lnTo>
                      <a:pt x="0" y="0"/>
                    </a:lnTo>
                    <a:close/>
                  </a:path>
                </a:pathLst>
              </a:custGeom>
              <a:solidFill>
                <a:srgbClr val="A31600"/>
              </a:solidFill>
              <a:ln w="0">
                <a:solidFill>
                  <a:srgbClr val="A316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31" name="Freeform 229"/>
              <p:cNvSpPr>
                <a:spLocks noEditPoints="1"/>
              </p:cNvSpPr>
              <p:nvPr/>
            </p:nvSpPr>
            <p:spPr bwMode="auto">
              <a:xfrm>
                <a:off x="959653" y="4635499"/>
                <a:ext cx="53975" cy="65088"/>
              </a:xfrm>
              <a:custGeom>
                <a:avLst/>
                <a:gdLst>
                  <a:gd name="T0" fmla="*/ 23 w 34"/>
                  <a:gd name="T1" fmla="*/ 28 h 41"/>
                  <a:gd name="T2" fmla="*/ 23 w 34"/>
                  <a:gd name="T3" fmla="*/ 28 h 41"/>
                  <a:gd name="T4" fmla="*/ 27 w 34"/>
                  <a:gd name="T5" fmla="*/ 32 h 41"/>
                  <a:gd name="T6" fmla="*/ 31 w 34"/>
                  <a:gd name="T7" fmla="*/ 37 h 41"/>
                  <a:gd name="T8" fmla="*/ 34 w 34"/>
                  <a:gd name="T9" fmla="*/ 41 h 41"/>
                  <a:gd name="T10" fmla="*/ 34 w 34"/>
                  <a:gd name="T11" fmla="*/ 41 h 41"/>
                  <a:gd name="T12" fmla="*/ 31 w 34"/>
                  <a:gd name="T13" fmla="*/ 37 h 41"/>
                  <a:gd name="T14" fmla="*/ 27 w 34"/>
                  <a:gd name="T15" fmla="*/ 32 h 41"/>
                  <a:gd name="T16" fmla="*/ 23 w 34"/>
                  <a:gd name="T17" fmla="*/ 28 h 41"/>
                  <a:gd name="T18" fmla="*/ 0 w 34"/>
                  <a:gd name="T19" fmla="*/ 0 h 41"/>
                  <a:gd name="T20" fmla="*/ 5 w 34"/>
                  <a:gd name="T21" fmla="*/ 8 h 41"/>
                  <a:gd name="T22" fmla="*/ 11 w 34"/>
                  <a:gd name="T23" fmla="*/ 15 h 41"/>
                  <a:gd name="T24" fmla="*/ 11 w 34"/>
                  <a:gd name="T25" fmla="*/ 15 h 41"/>
                  <a:gd name="T26" fmla="*/ 5 w 34"/>
                  <a:gd name="T27" fmla="*/ 8 h 41"/>
                  <a:gd name="T28" fmla="*/ 0 w 34"/>
                  <a:gd name="T29" fmla="*/ 0 h 41"/>
                  <a:gd name="T30" fmla="*/ 0 w 34"/>
                  <a:gd name="T3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41">
                    <a:moveTo>
                      <a:pt x="23" y="28"/>
                    </a:moveTo>
                    <a:lnTo>
                      <a:pt x="23" y="28"/>
                    </a:lnTo>
                    <a:lnTo>
                      <a:pt x="27" y="32"/>
                    </a:lnTo>
                    <a:lnTo>
                      <a:pt x="31" y="37"/>
                    </a:lnTo>
                    <a:lnTo>
                      <a:pt x="34" y="41"/>
                    </a:lnTo>
                    <a:lnTo>
                      <a:pt x="34" y="41"/>
                    </a:lnTo>
                    <a:lnTo>
                      <a:pt x="31" y="37"/>
                    </a:lnTo>
                    <a:lnTo>
                      <a:pt x="27" y="32"/>
                    </a:lnTo>
                    <a:lnTo>
                      <a:pt x="23" y="28"/>
                    </a:lnTo>
                    <a:close/>
                    <a:moveTo>
                      <a:pt x="0" y="0"/>
                    </a:moveTo>
                    <a:lnTo>
                      <a:pt x="5" y="8"/>
                    </a:lnTo>
                    <a:lnTo>
                      <a:pt x="11" y="15"/>
                    </a:lnTo>
                    <a:lnTo>
                      <a:pt x="11" y="15"/>
                    </a:lnTo>
                    <a:lnTo>
                      <a:pt x="5" y="8"/>
                    </a:lnTo>
                    <a:lnTo>
                      <a:pt x="0" y="0"/>
                    </a:lnTo>
                    <a:lnTo>
                      <a:pt x="0" y="0"/>
                    </a:lnTo>
                    <a:close/>
                  </a:path>
                </a:pathLst>
              </a:custGeom>
              <a:solidFill>
                <a:srgbClr val="CC3F00"/>
              </a:solidFill>
              <a:ln w="0">
                <a:solidFill>
                  <a:srgbClr val="CC3F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32" name="Freeform 230"/>
              <p:cNvSpPr/>
              <p:nvPr/>
            </p:nvSpPr>
            <p:spPr bwMode="auto">
              <a:xfrm>
                <a:off x="1013628" y="4700587"/>
                <a:ext cx="12700" cy="7938"/>
              </a:xfrm>
              <a:custGeom>
                <a:avLst/>
                <a:gdLst>
                  <a:gd name="T0" fmla="*/ 0 w 8"/>
                  <a:gd name="T1" fmla="*/ 0 h 5"/>
                  <a:gd name="T2" fmla="*/ 3 w 8"/>
                  <a:gd name="T3" fmla="*/ 2 h 5"/>
                  <a:gd name="T4" fmla="*/ 6 w 8"/>
                  <a:gd name="T5" fmla="*/ 4 h 5"/>
                  <a:gd name="T6" fmla="*/ 7 w 8"/>
                  <a:gd name="T7" fmla="*/ 5 h 5"/>
                  <a:gd name="T8" fmla="*/ 8 w 8"/>
                  <a:gd name="T9" fmla="*/ 5 h 5"/>
                  <a:gd name="T10" fmla="*/ 7 w 8"/>
                  <a:gd name="T11" fmla="*/ 5 h 5"/>
                  <a:gd name="T12" fmla="*/ 6 w 8"/>
                  <a:gd name="T13" fmla="*/ 4 h 5"/>
                  <a:gd name="T14" fmla="*/ 3 w 8"/>
                  <a:gd name="T15" fmla="*/ 2 h 5"/>
                  <a:gd name="T16" fmla="*/ 0 w 8"/>
                  <a:gd name="T17" fmla="*/ 0 h 5"/>
                  <a:gd name="T18" fmla="*/ 0 w 8"/>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5">
                    <a:moveTo>
                      <a:pt x="0" y="0"/>
                    </a:moveTo>
                    <a:lnTo>
                      <a:pt x="3" y="2"/>
                    </a:lnTo>
                    <a:lnTo>
                      <a:pt x="6" y="4"/>
                    </a:lnTo>
                    <a:lnTo>
                      <a:pt x="7" y="5"/>
                    </a:lnTo>
                    <a:lnTo>
                      <a:pt x="8" y="5"/>
                    </a:lnTo>
                    <a:lnTo>
                      <a:pt x="7" y="5"/>
                    </a:lnTo>
                    <a:lnTo>
                      <a:pt x="6" y="4"/>
                    </a:lnTo>
                    <a:lnTo>
                      <a:pt x="3" y="2"/>
                    </a:lnTo>
                    <a:lnTo>
                      <a:pt x="0" y="0"/>
                    </a:lnTo>
                    <a:lnTo>
                      <a:pt x="0" y="0"/>
                    </a:lnTo>
                    <a:close/>
                  </a:path>
                </a:pathLst>
              </a:custGeom>
              <a:solidFill>
                <a:srgbClr val="A31600"/>
              </a:solidFill>
              <a:ln w="0">
                <a:solidFill>
                  <a:srgbClr val="A316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33" name="Freeform 231"/>
              <p:cNvSpPr/>
              <p:nvPr/>
            </p:nvSpPr>
            <p:spPr bwMode="auto">
              <a:xfrm>
                <a:off x="977115" y="4659312"/>
                <a:ext cx="19050" cy="20638"/>
              </a:xfrm>
              <a:custGeom>
                <a:avLst/>
                <a:gdLst>
                  <a:gd name="T0" fmla="*/ 0 w 12"/>
                  <a:gd name="T1" fmla="*/ 0 h 13"/>
                  <a:gd name="T2" fmla="*/ 6 w 12"/>
                  <a:gd name="T3" fmla="*/ 7 h 13"/>
                  <a:gd name="T4" fmla="*/ 12 w 12"/>
                  <a:gd name="T5" fmla="*/ 13 h 13"/>
                  <a:gd name="T6" fmla="*/ 12 w 12"/>
                  <a:gd name="T7" fmla="*/ 13 h 13"/>
                  <a:gd name="T8" fmla="*/ 6 w 12"/>
                  <a:gd name="T9" fmla="*/ 7 h 13"/>
                  <a:gd name="T10" fmla="*/ 0 w 12"/>
                  <a:gd name="T11" fmla="*/ 0 h 13"/>
                  <a:gd name="T12" fmla="*/ 0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0" y="0"/>
                    </a:moveTo>
                    <a:lnTo>
                      <a:pt x="6" y="7"/>
                    </a:lnTo>
                    <a:lnTo>
                      <a:pt x="12" y="13"/>
                    </a:lnTo>
                    <a:lnTo>
                      <a:pt x="12" y="13"/>
                    </a:lnTo>
                    <a:lnTo>
                      <a:pt x="6" y="7"/>
                    </a:lnTo>
                    <a:lnTo>
                      <a:pt x="0" y="0"/>
                    </a:lnTo>
                    <a:lnTo>
                      <a:pt x="0" y="0"/>
                    </a:lnTo>
                    <a:close/>
                  </a:path>
                </a:pathLst>
              </a:custGeom>
              <a:solidFill>
                <a:srgbClr val="A31600"/>
              </a:solidFill>
              <a:ln w="0">
                <a:solidFill>
                  <a:srgbClr val="A316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34" name="Freeform 232"/>
              <p:cNvSpPr/>
              <p:nvPr/>
            </p:nvSpPr>
            <p:spPr bwMode="auto">
              <a:xfrm>
                <a:off x="950128" y="4624387"/>
                <a:ext cx="9525" cy="11113"/>
              </a:xfrm>
              <a:custGeom>
                <a:avLst/>
                <a:gdLst>
                  <a:gd name="T0" fmla="*/ 0 w 6"/>
                  <a:gd name="T1" fmla="*/ 0 h 7"/>
                  <a:gd name="T2" fmla="*/ 0 w 6"/>
                  <a:gd name="T3" fmla="*/ 0 h 7"/>
                  <a:gd name="T4" fmla="*/ 6 w 6"/>
                  <a:gd name="T5" fmla="*/ 7 h 7"/>
                  <a:gd name="T6" fmla="*/ 6 w 6"/>
                  <a:gd name="T7" fmla="*/ 7 h 7"/>
                  <a:gd name="T8" fmla="*/ 0 w 6"/>
                  <a:gd name="T9" fmla="*/ 0 h 7"/>
                </a:gdLst>
                <a:ahLst/>
                <a:cxnLst>
                  <a:cxn ang="0">
                    <a:pos x="T0" y="T1"/>
                  </a:cxn>
                  <a:cxn ang="0">
                    <a:pos x="T2" y="T3"/>
                  </a:cxn>
                  <a:cxn ang="0">
                    <a:pos x="T4" y="T5"/>
                  </a:cxn>
                  <a:cxn ang="0">
                    <a:pos x="T6" y="T7"/>
                  </a:cxn>
                  <a:cxn ang="0">
                    <a:pos x="T8" y="T9"/>
                  </a:cxn>
                </a:cxnLst>
                <a:rect l="0" t="0" r="r" b="b"/>
                <a:pathLst>
                  <a:path w="6" h="7">
                    <a:moveTo>
                      <a:pt x="0" y="0"/>
                    </a:moveTo>
                    <a:lnTo>
                      <a:pt x="0" y="0"/>
                    </a:lnTo>
                    <a:lnTo>
                      <a:pt x="6" y="7"/>
                    </a:lnTo>
                    <a:lnTo>
                      <a:pt x="6" y="7"/>
                    </a:lnTo>
                    <a:lnTo>
                      <a:pt x="0" y="0"/>
                    </a:lnTo>
                    <a:close/>
                  </a:path>
                </a:pathLst>
              </a:custGeom>
              <a:solidFill>
                <a:srgbClr val="A31600"/>
              </a:solidFill>
              <a:ln w="0">
                <a:solidFill>
                  <a:srgbClr val="A316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35" name="Freeform 233"/>
              <p:cNvSpPr/>
              <p:nvPr/>
            </p:nvSpPr>
            <p:spPr bwMode="auto">
              <a:xfrm>
                <a:off x="1516865" y="3865562"/>
                <a:ext cx="1193800" cy="658813"/>
              </a:xfrm>
              <a:custGeom>
                <a:avLst/>
                <a:gdLst>
                  <a:gd name="T0" fmla="*/ 645 w 752"/>
                  <a:gd name="T1" fmla="*/ 0 h 415"/>
                  <a:gd name="T2" fmla="*/ 667 w 752"/>
                  <a:gd name="T3" fmla="*/ 19 h 415"/>
                  <a:gd name="T4" fmla="*/ 687 w 752"/>
                  <a:gd name="T5" fmla="*/ 36 h 415"/>
                  <a:gd name="T6" fmla="*/ 705 w 752"/>
                  <a:gd name="T7" fmla="*/ 53 h 415"/>
                  <a:gd name="T8" fmla="*/ 720 w 752"/>
                  <a:gd name="T9" fmla="*/ 66 h 415"/>
                  <a:gd name="T10" fmla="*/ 733 w 752"/>
                  <a:gd name="T11" fmla="*/ 77 h 415"/>
                  <a:gd name="T12" fmla="*/ 743 w 752"/>
                  <a:gd name="T13" fmla="*/ 86 h 415"/>
                  <a:gd name="T14" fmla="*/ 748 w 752"/>
                  <a:gd name="T15" fmla="*/ 91 h 415"/>
                  <a:gd name="T16" fmla="*/ 750 w 752"/>
                  <a:gd name="T17" fmla="*/ 93 h 415"/>
                  <a:gd name="T18" fmla="*/ 751 w 752"/>
                  <a:gd name="T19" fmla="*/ 94 h 415"/>
                  <a:gd name="T20" fmla="*/ 752 w 752"/>
                  <a:gd name="T21" fmla="*/ 96 h 415"/>
                  <a:gd name="T22" fmla="*/ 749 w 752"/>
                  <a:gd name="T23" fmla="*/ 101 h 415"/>
                  <a:gd name="T24" fmla="*/ 742 w 752"/>
                  <a:gd name="T25" fmla="*/ 107 h 415"/>
                  <a:gd name="T26" fmla="*/ 731 w 752"/>
                  <a:gd name="T27" fmla="*/ 115 h 415"/>
                  <a:gd name="T28" fmla="*/ 716 w 752"/>
                  <a:gd name="T29" fmla="*/ 123 h 415"/>
                  <a:gd name="T30" fmla="*/ 700 w 752"/>
                  <a:gd name="T31" fmla="*/ 132 h 415"/>
                  <a:gd name="T32" fmla="*/ 682 w 752"/>
                  <a:gd name="T33" fmla="*/ 140 h 415"/>
                  <a:gd name="T34" fmla="*/ 664 w 752"/>
                  <a:gd name="T35" fmla="*/ 149 h 415"/>
                  <a:gd name="T36" fmla="*/ 647 w 752"/>
                  <a:gd name="T37" fmla="*/ 156 h 415"/>
                  <a:gd name="T38" fmla="*/ 631 w 752"/>
                  <a:gd name="T39" fmla="*/ 162 h 415"/>
                  <a:gd name="T40" fmla="*/ 619 w 752"/>
                  <a:gd name="T41" fmla="*/ 168 h 415"/>
                  <a:gd name="T42" fmla="*/ 610 w 752"/>
                  <a:gd name="T43" fmla="*/ 171 h 415"/>
                  <a:gd name="T44" fmla="*/ 605 w 752"/>
                  <a:gd name="T45" fmla="*/ 174 h 415"/>
                  <a:gd name="T46" fmla="*/ 558 w 752"/>
                  <a:gd name="T47" fmla="*/ 186 h 415"/>
                  <a:gd name="T48" fmla="*/ 512 w 752"/>
                  <a:gd name="T49" fmla="*/ 197 h 415"/>
                  <a:gd name="T50" fmla="*/ 467 w 752"/>
                  <a:gd name="T51" fmla="*/ 209 h 415"/>
                  <a:gd name="T52" fmla="*/ 424 w 752"/>
                  <a:gd name="T53" fmla="*/ 221 h 415"/>
                  <a:gd name="T54" fmla="*/ 380 w 752"/>
                  <a:gd name="T55" fmla="*/ 234 h 415"/>
                  <a:gd name="T56" fmla="*/ 339 w 752"/>
                  <a:gd name="T57" fmla="*/ 251 h 415"/>
                  <a:gd name="T58" fmla="*/ 298 w 752"/>
                  <a:gd name="T59" fmla="*/ 271 h 415"/>
                  <a:gd name="T60" fmla="*/ 257 w 752"/>
                  <a:gd name="T61" fmla="*/ 295 h 415"/>
                  <a:gd name="T62" fmla="*/ 217 w 752"/>
                  <a:gd name="T63" fmla="*/ 325 h 415"/>
                  <a:gd name="T64" fmla="*/ 167 w 752"/>
                  <a:gd name="T65" fmla="*/ 370 h 415"/>
                  <a:gd name="T66" fmla="*/ 117 w 752"/>
                  <a:gd name="T67" fmla="*/ 415 h 415"/>
                  <a:gd name="T68" fmla="*/ 58 w 752"/>
                  <a:gd name="T69" fmla="*/ 376 h 415"/>
                  <a:gd name="T70" fmla="*/ 0 w 752"/>
                  <a:gd name="T71" fmla="*/ 334 h 415"/>
                  <a:gd name="T72" fmla="*/ 37 w 752"/>
                  <a:gd name="T73" fmla="*/ 299 h 415"/>
                  <a:gd name="T74" fmla="*/ 74 w 752"/>
                  <a:gd name="T75" fmla="*/ 264 h 415"/>
                  <a:gd name="T76" fmla="*/ 111 w 752"/>
                  <a:gd name="T77" fmla="*/ 231 h 415"/>
                  <a:gd name="T78" fmla="*/ 151 w 752"/>
                  <a:gd name="T79" fmla="*/ 201 h 415"/>
                  <a:gd name="T80" fmla="*/ 191 w 752"/>
                  <a:gd name="T81" fmla="*/ 178 h 415"/>
                  <a:gd name="T82" fmla="*/ 233 w 752"/>
                  <a:gd name="T83" fmla="*/ 157 h 415"/>
                  <a:gd name="T84" fmla="*/ 275 w 752"/>
                  <a:gd name="T85" fmla="*/ 142 h 415"/>
                  <a:gd name="T86" fmla="*/ 317 w 752"/>
                  <a:gd name="T87" fmla="*/ 127 h 415"/>
                  <a:gd name="T88" fmla="*/ 362 w 752"/>
                  <a:gd name="T89" fmla="*/ 116 h 415"/>
                  <a:gd name="T90" fmla="*/ 406 w 752"/>
                  <a:gd name="T91" fmla="*/ 104 h 415"/>
                  <a:gd name="T92" fmla="*/ 452 w 752"/>
                  <a:gd name="T93" fmla="*/ 93 h 415"/>
                  <a:gd name="T94" fmla="*/ 499 w 752"/>
                  <a:gd name="T95" fmla="*/ 80 h 415"/>
                  <a:gd name="T96" fmla="*/ 504 w 752"/>
                  <a:gd name="T97" fmla="*/ 79 h 415"/>
                  <a:gd name="T98" fmla="*/ 513 w 752"/>
                  <a:gd name="T99" fmla="*/ 74 h 415"/>
                  <a:gd name="T100" fmla="*/ 525 w 752"/>
                  <a:gd name="T101" fmla="*/ 69 h 415"/>
                  <a:gd name="T102" fmla="*/ 539 w 752"/>
                  <a:gd name="T103" fmla="*/ 63 h 415"/>
                  <a:gd name="T104" fmla="*/ 556 w 752"/>
                  <a:gd name="T105" fmla="*/ 56 h 415"/>
                  <a:gd name="T106" fmla="*/ 574 w 752"/>
                  <a:gd name="T107" fmla="*/ 49 h 415"/>
                  <a:gd name="T108" fmla="*/ 590 w 752"/>
                  <a:gd name="T109" fmla="*/ 40 h 415"/>
                  <a:gd name="T110" fmla="*/ 607 w 752"/>
                  <a:gd name="T111" fmla="*/ 31 h 415"/>
                  <a:gd name="T112" fmla="*/ 621 w 752"/>
                  <a:gd name="T113" fmla="*/ 24 h 415"/>
                  <a:gd name="T114" fmla="*/ 633 w 752"/>
                  <a:gd name="T115" fmla="*/ 16 h 415"/>
                  <a:gd name="T116" fmla="*/ 642 w 752"/>
                  <a:gd name="T117" fmla="*/ 9 h 415"/>
                  <a:gd name="T118" fmla="*/ 646 w 752"/>
                  <a:gd name="T119" fmla="*/ 4 h 415"/>
                  <a:gd name="T120" fmla="*/ 645 w 752"/>
                  <a:gd name="T121"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2" h="415">
                    <a:moveTo>
                      <a:pt x="645" y="0"/>
                    </a:moveTo>
                    <a:lnTo>
                      <a:pt x="667" y="19"/>
                    </a:lnTo>
                    <a:lnTo>
                      <a:pt x="687" y="36"/>
                    </a:lnTo>
                    <a:lnTo>
                      <a:pt x="705" y="53"/>
                    </a:lnTo>
                    <a:lnTo>
                      <a:pt x="720" y="66"/>
                    </a:lnTo>
                    <a:lnTo>
                      <a:pt x="733" y="77"/>
                    </a:lnTo>
                    <a:lnTo>
                      <a:pt x="743" y="86"/>
                    </a:lnTo>
                    <a:lnTo>
                      <a:pt x="748" y="91"/>
                    </a:lnTo>
                    <a:lnTo>
                      <a:pt x="750" y="93"/>
                    </a:lnTo>
                    <a:lnTo>
                      <a:pt x="751" y="94"/>
                    </a:lnTo>
                    <a:lnTo>
                      <a:pt x="752" y="96"/>
                    </a:lnTo>
                    <a:lnTo>
                      <a:pt x="749" y="101"/>
                    </a:lnTo>
                    <a:lnTo>
                      <a:pt x="742" y="107"/>
                    </a:lnTo>
                    <a:lnTo>
                      <a:pt x="731" y="115"/>
                    </a:lnTo>
                    <a:lnTo>
                      <a:pt x="716" y="123"/>
                    </a:lnTo>
                    <a:lnTo>
                      <a:pt x="700" y="132"/>
                    </a:lnTo>
                    <a:lnTo>
                      <a:pt x="682" y="140"/>
                    </a:lnTo>
                    <a:lnTo>
                      <a:pt x="664" y="149"/>
                    </a:lnTo>
                    <a:lnTo>
                      <a:pt x="647" y="156"/>
                    </a:lnTo>
                    <a:lnTo>
                      <a:pt x="631" y="162"/>
                    </a:lnTo>
                    <a:lnTo>
                      <a:pt x="619" y="168"/>
                    </a:lnTo>
                    <a:lnTo>
                      <a:pt x="610" y="171"/>
                    </a:lnTo>
                    <a:lnTo>
                      <a:pt x="605" y="174"/>
                    </a:lnTo>
                    <a:lnTo>
                      <a:pt x="558" y="186"/>
                    </a:lnTo>
                    <a:lnTo>
                      <a:pt x="512" y="197"/>
                    </a:lnTo>
                    <a:lnTo>
                      <a:pt x="467" y="209"/>
                    </a:lnTo>
                    <a:lnTo>
                      <a:pt x="424" y="221"/>
                    </a:lnTo>
                    <a:lnTo>
                      <a:pt x="380" y="234"/>
                    </a:lnTo>
                    <a:lnTo>
                      <a:pt x="339" y="251"/>
                    </a:lnTo>
                    <a:lnTo>
                      <a:pt x="298" y="271"/>
                    </a:lnTo>
                    <a:lnTo>
                      <a:pt x="257" y="295"/>
                    </a:lnTo>
                    <a:lnTo>
                      <a:pt x="217" y="325"/>
                    </a:lnTo>
                    <a:lnTo>
                      <a:pt x="167" y="370"/>
                    </a:lnTo>
                    <a:lnTo>
                      <a:pt x="117" y="415"/>
                    </a:lnTo>
                    <a:lnTo>
                      <a:pt x="58" y="376"/>
                    </a:lnTo>
                    <a:lnTo>
                      <a:pt x="0" y="334"/>
                    </a:lnTo>
                    <a:lnTo>
                      <a:pt x="37" y="299"/>
                    </a:lnTo>
                    <a:lnTo>
                      <a:pt x="74" y="264"/>
                    </a:lnTo>
                    <a:lnTo>
                      <a:pt x="111" y="231"/>
                    </a:lnTo>
                    <a:lnTo>
                      <a:pt x="151" y="201"/>
                    </a:lnTo>
                    <a:lnTo>
                      <a:pt x="191" y="178"/>
                    </a:lnTo>
                    <a:lnTo>
                      <a:pt x="233" y="157"/>
                    </a:lnTo>
                    <a:lnTo>
                      <a:pt x="275" y="142"/>
                    </a:lnTo>
                    <a:lnTo>
                      <a:pt x="317" y="127"/>
                    </a:lnTo>
                    <a:lnTo>
                      <a:pt x="362" y="116"/>
                    </a:lnTo>
                    <a:lnTo>
                      <a:pt x="406" y="104"/>
                    </a:lnTo>
                    <a:lnTo>
                      <a:pt x="452" y="93"/>
                    </a:lnTo>
                    <a:lnTo>
                      <a:pt x="499" y="80"/>
                    </a:lnTo>
                    <a:lnTo>
                      <a:pt x="504" y="79"/>
                    </a:lnTo>
                    <a:lnTo>
                      <a:pt x="513" y="74"/>
                    </a:lnTo>
                    <a:lnTo>
                      <a:pt x="525" y="69"/>
                    </a:lnTo>
                    <a:lnTo>
                      <a:pt x="539" y="63"/>
                    </a:lnTo>
                    <a:lnTo>
                      <a:pt x="556" y="56"/>
                    </a:lnTo>
                    <a:lnTo>
                      <a:pt x="574" y="49"/>
                    </a:lnTo>
                    <a:lnTo>
                      <a:pt x="590" y="40"/>
                    </a:lnTo>
                    <a:lnTo>
                      <a:pt x="607" y="31"/>
                    </a:lnTo>
                    <a:lnTo>
                      <a:pt x="621" y="24"/>
                    </a:lnTo>
                    <a:lnTo>
                      <a:pt x="633" y="16"/>
                    </a:lnTo>
                    <a:lnTo>
                      <a:pt x="642" y="9"/>
                    </a:lnTo>
                    <a:lnTo>
                      <a:pt x="646" y="4"/>
                    </a:lnTo>
                    <a:lnTo>
                      <a:pt x="645" y="0"/>
                    </a:lnTo>
                    <a:close/>
                  </a:path>
                </a:pathLst>
              </a:custGeom>
              <a:solidFill>
                <a:srgbClr val="9DA096"/>
              </a:solidFill>
              <a:ln w="0">
                <a:solidFill>
                  <a:srgbClr val="9DA096"/>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36" name="Freeform 234"/>
              <p:cNvSpPr/>
              <p:nvPr/>
            </p:nvSpPr>
            <p:spPr bwMode="auto">
              <a:xfrm>
                <a:off x="950128" y="4395787"/>
                <a:ext cx="752475" cy="417513"/>
              </a:xfrm>
              <a:custGeom>
                <a:avLst/>
                <a:gdLst>
                  <a:gd name="T0" fmla="*/ 357 w 474"/>
                  <a:gd name="T1" fmla="*/ 0 h 263"/>
                  <a:gd name="T2" fmla="*/ 415 w 474"/>
                  <a:gd name="T3" fmla="*/ 42 h 263"/>
                  <a:gd name="T4" fmla="*/ 474 w 474"/>
                  <a:gd name="T5" fmla="*/ 81 h 263"/>
                  <a:gd name="T6" fmla="*/ 466 w 474"/>
                  <a:gd name="T7" fmla="*/ 91 h 263"/>
                  <a:gd name="T8" fmla="*/ 441 w 474"/>
                  <a:gd name="T9" fmla="*/ 114 h 263"/>
                  <a:gd name="T10" fmla="*/ 441 w 474"/>
                  <a:gd name="T11" fmla="*/ 114 h 263"/>
                  <a:gd name="T12" fmla="*/ 440 w 474"/>
                  <a:gd name="T13" fmla="*/ 114 h 263"/>
                  <a:gd name="T14" fmla="*/ 408 w 474"/>
                  <a:gd name="T15" fmla="*/ 144 h 263"/>
                  <a:gd name="T16" fmla="*/ 375 w 474"/>
                  <a:gd name="T17" fmla="*/ 172 h 263"/>
                  <a:gd name="T18" fmla="*/ 341 w 474"/>
                  <a:gd name="T19" fmla="*/ 199 h 263"/>
                  <a:gd name="T20" fmla="*/ 306 w 474"/>
                  <a:gd name="T21" fmla="*/ 224 h 263"/>
                  <a:gd name="T22" fmla="*/ 268 w 474"/>
                  <a:gd name="T23" fmla="*/ 246 h 263"/>
                  <a:gd name="T24" fmla="*/ 268 w 474"/>
                  <a:gd name="T25" fmla="*/ 246 h 263"/>
                  <a:gd name="T26" fmla="*/ 245 w 474"/>
                  <a:gd name="T27" fmla="*/ 256 h 263"/>
                  <a:gd name="T28" fmla="*/ 222 w 474"/>
                  <a:gd name="T29" fmla="*/ 261 h 263"/>
                  <a:gd name="T30" fmla="*/ 200 w 474"/>
                  <a:gd name="T31" fmla="*/ 263 h 263"/>
                  <a:gd name="T32" fmla="*/ 174 w 474"/>
                  <a:gd name="T33" fmla="*/ 261 h 263"/>
                  <a:gd name="T34" fmla="*/ 149 w 474"/>
                  <a:gd name="T35" fmla="*/ 255 h 263"/>
                  <a:gd name="T36" fmla="*/ 130 w 474"/>
                  <a:gd name="T37" fmla="*/ 249 h 263"/>
                  <a:gd name="T38" fmla="*/ 122 w 474"/>
                  <a:gd name="T39" fmla="*/ 245 h 263"/>
                  <a:gd name="T40" fmla="*/ 114 w 474"/>
                  <a:gd name="T41" fmla="*/ 241 h 263"/>
                  <a:gd name="T42" fmla="*/ 105 w 474"/>
                  <a:gd name="T43" fmla="*/ 237 h 263"/>
                  <a:gd name="T44" fmla="*/ 97 w 474"/>
                  <a:gd name="T45" fmla="*/ 233 h 263"/>
                  <a:gd name="T46" fmla="*/ 90 w 474"/>
                  <a:gd name="T47" fmla="*/ 228 h 263"/>
                  <a:gd name="T48" fmla="*/ 83 w 474"/>
                  <a:gd name="T49" fmla="*/ 224 h 263"/>
                  <a:gd name="T50" fmla="*/ 74 w 474"/>
                  <a:gd name="T51" fmla="*/ 219 h 263"/>
                  <a:gd name="T52" fmla="*/ 68 w 474"/>
                  <a:gd name="T53" fmla="*/ 213 h 263"/>
                  <a:gd name="T54" fmla="*/ 63 w 474"/>
                  <a:gd name="T55" fmla="*/ 209 h 263"/>
                  <a:gd name="T56" fmla="*/ 58 w 474"/>
                  <a:gd name="T57" fmla="*/ 206 h 263"/>
                  <a:gd name="T58" fmla="*/ 54 w 474"/>
                  <a:gd name="T59" fmla="*/ 203 h 263"/>
                  <a:gd name="T60" fmla="*/ 52 w 474"/>
                  <a:gd name="T61" fmla="*/ 201 h 263"/>
                  <a:gd name="T62" fmla="*/ 50 w 474"/>
                  <a:gd name="T63" fmla="*/ 199 h 263"/>
                  <a:gd name="T64" fmla="*/ 48 w 474"/>
                  <a:gd name="T65" fmla="*/ 198 h 263"/>
                  <a:gd name="T66" fmla="*/ 48 w 474"/>
                  <a:gd name="T67" fmla="*/ 197 h 263"/>
                  <a:gd name="T68" fmla="*/ 48 w 474"/>
                  <a:gd name="T69" fmla="*/ 197 h 263"/>
                  <a:gd name="T70" fmla="*/ 48 w 474"/>
                  <a:gd name="T71" fmla="*/ 197 h 263"/>
                  <a:gd name="T72" fmla="*/ 47 w 474"/>
                  <a:gd name="T73" fmla="*/ 197 h 263"/>
                  <a:gd name="T74" fmla="*/ 46 w 474"/>
                  <a:gd name="T75" fmla="*/ 196 h 263"/>
                  <a:gd name="T76" fmla="*/ 43 w 474"/>
                  <a:gd name="T77" fmla="*/ 194 h 263"/>
                  <a:gd name="T78" fmla="*/ 40 w 474"/>
                  <a:gd name="T79" fmla="*/ 192 h 263"/>
                  <a:gd name="T80" fmla="*/ 37 w 474"/>
                  <a:gd name="T81" fmla="*/ 188 h 263"/>
                  <a:gd name="T82" fmla="*/ 33 w 474"/>
                  <a:gd name="T83" fmla="*/ 183 h 263"/>
                  <a:gd name="T84" fmla="*/ 29 w 474"/>
                  <a:gd name="T85" fmla="*/ 179 h 263"/>
                  <a:gd name="T86" fmla="*/ 23 w 474"/>
                  <a:gd name="T87" fmla="*/ 173 h 263"/>
                  <a:gd name="T88" fmla="*/ 17 w 474"/>
                  <a:gd name="T89" fmla="*/ 166 h 263"/>
                  <a:gd name="T90" fmla="*/ 11 w 474"/>
                  <a:gd name="T91" fmla="*/ 159 h 263"/>
                  <a:gd name="T92" fmla="*/ 6 w 474"/>
                  <a:gd name="T93" fmla="*/ 151 h 263"/>
                  <a:gd name="T94" fmla="*/ 0 w 474"/>
                  <a:gd name="T95" fmla="*/ 144 h 263"/>
                  <a:gd name="T96" fmla="*/ 22 w 474"/>
                  <a:gd name="T97" fmla="*/ 154 h 263"/>
                  <a:gd name="T98" fmla="*/ 44 w 474"/>
                  <a:gd name="T99" fmla="*/ 162 h 263"/>
                  <a:gd name="T100" fmla="*/ 69 w 474"/>
                  <a:gd name="T101" fmla="*/ 167 h 263"/>
                  <a:gd name="T102" fmla="*/ 94 w 474"/>
                  <a:gd name="T103" fmla="*/ 169 h 263"/>
                  <a:gd name="T104" fmla="*/ 117 w 474"/>
                  <a:gd name="T105" fmla="*/ 168 h 263"/>
                  <a:gd name="T106" fmla="*/ 140 w 474"/>
                  <a:gd name="T107" fmla="*/ 163 h 263"/>
                  <a:gd name="T108" fmla="*/ 161 w 474"/>
                  <a:gd name="T109" fmla="*/ 152 h 263"/>
                  <a:gd name="T110" fmla="*/ 205 w 474"/>
                  <a:gd name="T111" fmla="*/ 128 h 263"/>
                  <a:gd name="T112" fmla="*/ 245 w 474"/>
                  <a:gd name="T113" fmla="*/ 99 h 263"/>
                  <a:gd name="T114" fmla="*/ 284 w 474"/>
                  <a:gd name="T115" fmla="*/ 67 h 263"/>
                  <a:gd name="T116" fmla="*/ 321 w 474"/>
                  <a:gd name="T117" fmla="*/ 34 h 263"/>
                  <a:gd name="T118" fmla="*/ 357 w 474"/>
                  <a:gd name="T11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4" h="263">
                    <a:moveTo>
                      <a:pt x="357" y="0"/>
                    </a:moveTo>
                    <a:lnTo>
                      <a:pt x="415" y="42"/>
                    </a:lnTo>
                    <a:lnTo>
                      <a:pt x="474" y="81"/>
                    </a:lnTo>
                    <a:lnTo>
                      <a:pt x="466" y="91"/>
                    </a:lnTo>
                    <a:lnTo>
                      <a:pt x="441" y="114"/>
                    </a:lnTo>
                    <a:lnTo>
                      <a:pt x="441" y="114"/>
                    </a:lnTo>
                    <a:lnTo>
                      <a:pt x="440" y="114"/>
                    </a:lnTo>
                    <a:lnTo>
                      <a:pt x="408" y="144"/>
                    </a:lnTo>
                    <a:lnTo>
                      <a:pt x="375" y="172"/>
                    </a:lnTo>
                    <a:lnTo>
                      <a:pt x="341" y="199"/>
                    </a:lnTo>
                    <a:lnTo>
                      <a:pt x="306" y="224"/>
                    </a:lnTo>
                    <a:lnTo>
                      <a:pt x="268" y="246"/>
                    </a:lnTo>
                    <a:lnTo>
                      <a:pt x="268" y="246"/>
                    </a:lnTo>
                    <a:lnTo>
                      <a:pt x="245" y="256"/>
                    </a:lnTo>
                    <a:lnTo>
                      <a:pt x="222" y="261"/>
                    </a:lnTo>
                    <a:lnTo>
                      <a:pt x="200" y="263"/>
                    </a:lnTo>
                    <a:lnTo>
                      <a:pt x="174" y="261"/>
                    </a:lnTo>
                    <a:lnTo>
                      <a:pt x="149" y="255"/>
                    </a:lnTo>
                    <a:lnTo>
                      <a:pt x="130" y="249"/>
                    </a:lnTo>
                    <a:lnTo>
                      <a:pt x="122" y="245"/>
                    </a:lnTo>
                    <a:lnTo>
                      <a:pt x="114" y="241"/>
                    </a:lnTo>
                    <a:lnTo>
                      <a:pt x="105" y="237"/>
                    </a:lnTo>
                    <a:lnTo>
                      <a:pt x="97" y="233"/>
                    </a:lnTo>
                    <a:lnTo>
                      <a:pt x="90" y="228"/>
                    </a:lnTo>
                    <a:lnTo>
                      <a:pt x="83" y="224"/>
                    </a:lnTo>
                    <a:lnTo>
                      <a:pt x="74" y="219"/>
                    </a:lnTo>
                    <a:lnTo>
                      <a:pt x="68" y="213"/>
                    </a:lnTo>
                    <a:lnTo>
                      <a:pt x="63" y="209"/>
                    </a:lnTo>
                    <a:lnTo>
                      <a:pt x="58" y="206"/>
                    </a:lnTo>
                    <a:lnTo>
                      <a:pt x="54" y="203"/>
                    </a:lnTo>
                    <a:lnTo>
                      <a:pt x="52" y="201"/>
                    </a:lnTo>
                    <a:lnTo>
                      <a:pt x="50" y="199"/>
                    </a:lnTo>
                    <a:lnTo>
                      <a:pt x="48" y="198"/>
                    </a:lnTo>
                    <a:lnTo>
                      <a:pt x="48" y="197"/>
                    </a:lnTo>
                    <a:lnTo>
                      <a:pt x="48" y="197"/>
                    </a:lnTo>
                    <a:lnTo>
                      <a:pt x="48" y="197"/>
                    </a:lnTo>
                    <a:lnTo>
                      <a:pt x="47" y="197"/>
                    </a:lnTo>
                    <a:lnTo>
                      <a:pt x="46" y="196"/>
                    </a:lnTo>
                    <a:lnTo>
                      <a:pt x="43" y="194"/>
                    </a:lnTo>
                    <a:lnTo>
                      <a:pt x="40" y="192"/>
                    </a:lnTo>
                    <a:lnTo>
                      <a:pt x="37" y="188"/>
                    </a:lnTo>
                    <a:lnTo>
                      <a:pt x="33" y="183"/>
                    </a:lnTo>
                    <a:lnTo>
                      <a:pt x="29" y="179"/>
                    </a:lnTo>
                    <a:lnTo>
                      <a:pt x="23" y="173"/>
                    </a:lnTo>
                    <a:lnTo>
                      <a:pt x="17" y="166"/>
                    </a:lnTo>
                    <a:lnTo>
                      <a:pt x="11" y="159"/>
                    </a:lnTo>
                    <a:lnTo>
                      <a:pt x="6" y="151"/>
                    </a:lnTo>
                    <a:lnTo>
                      <a:pt x="0" y="144"/>
                    </a:lnTo>
                    <a:lnTo>
                      <a:pt x="22" y="154"/>
                    </a:lnTo>
                    <a:lnTo>
                      <a:pt x="44" y="162"/>
                    </a:lnTo>
                    <a:lnTo>
                      <a:pt x="69" y="167"/>
                    </a:lnTo>
                    <a:lnTo>
                      <a:pt x="94" y="169"/>
                    </a:lnTo>
                    <a:lnTo>
                      <a:pt x="117" y="168"/>
                    </a:lnTo>
                    <a:lnTo>
                      <a:pt x="140" y="163"/>
                    </a:lnTo>
                    <a:lnTo>
                      <a:pt x="161" y="152"/>
                    </a:lnTo>
                    <a:lnTo>
                      <a:pt x="205" y="128"/>
                    </a:lnTo>
                    <a:lnTo>
                      <a:pt x="245" y="99"/>
                    </a:lnTo>
                    <a:lnTo>
                      <a:pt x="284" y="67"/>
                    </a:lnTo>
                    <a:lnTo>
                      <a:pt x="321" y="34"/>
                    </a:lnTo>
                    <a:lnTo>
                      <a:pt x="357" y="0"/>
                    </a:lnTo>
                    <a:close/>
                  </a:path>
                </a:pathLst>
              </a:custGeom>
              <a:solidFill>
                <a:srgbClr val="C69300"/>
              </a:solidFill>
              <a:ln w="0">
                <a:solidFill>
                  <a:srgbClr val="C69300"/>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38" name="Freeform 236"/>
              <p:cNvSpPr/>
              <p:nvPr/>
            </p:nvSpPr>
            <p:spPr bwMode="auto">
              <a:xfrm>
                <a:off x="926315" y="4048124"/>
                <a:ext cx="344488" cy="474663"/>
              </a:xfrm>
              <a:custGeom>
                <a:avLst/>
                <a:gdLst>
                  <a:gd name="T0" fmla="*/ 143 w 217"/>
                  <a:gd name="T1" fmla="*/ 0 h 299"/>
                  <a:gd name="T2" fmla="*/ 179 w 217"/>
                  <a:gd name="T3" fmla="*/ 40 h 299"/>
                  <a:gd name="T4" fmla="*/ 217 w 217"/>
                  <a:gd name="T5" fmla="*/ 80 h 299"/>
                  <a:gd name="T6" fmla="*/ 179 w 217"/>
                  <a:gd name="T7" fmla="*/ 137 h 299"/>
                  <a:gd name="T8" fmla="*/ 141 w 217"/>
                  <a:gd name="T9" fmla="*/ 193 h 299"/>
                  <a:gd name="T10" fmla="*/ 120 w 217"/>
                  <a:gd name="T11" fmla="*/ 222 h 299"/>
                  <a:gd name="T12" fmla="*/ 102 w 217"/>
                  <a:gd name="T13" fmla="*/ 248 h 299"/>
                  <a:gd name="T14" fmla="*/ 85 w 217"/>
                  <a:gd name="T15" fmla="*/ 269 h 299"/>
                  <a:gd name="T16" fmla="*/ 69 w 217"/>
                  <a:gd name="T17" fmla="*/ 285 h 299"/>
                  <a:gd name="T18" fmla="*/ 54 w 217"/>
                  <a:gd name="T19" fmla="*/ 295 h 299"/>
                  <a:gd name="T20" fmla="*/ 40 w 217"/>
                  <a:gd name="T21" fmla="*/ 299 h 299"/>
                  <a:gd name="T22" fmla="*/ 30 w 217"/>
                  <a:gd name="T23" fmla="*/ 297 h 299"/>
                  <a:gd name="T24" fmla="*/ 19 w 217"/>
                  <a:gd name="T25" fmla="*/ 290 h 299"/>
                  <a:gd name="T26" fmla="*/ 10 w 217"/>
                  <a:gd name="T27" fmla="*/ 280 h 299"/>
                  <a:gd name="T28" fmla="*/ 4 w 217"/>
                  <a:gd name="T29" fmla="*/ 267 h 299"/>
                  <a:gd name="T30" fmla="*/ 1 w 217"/>
                  <a:gd name="T31" fmla="*/ 254 h 299"/>
                  <a:gd name="T32" fmla="*/ 0 w 217"/>
                  <a:gd name="T33" fmla="*/ 240 h 299"/>
                  <a:gd name="T34" fmla="*/ 3 w 217"/>
                  <a:gd name="T35" fmla="*/ 227 h 299"/>
                  <a:gd name="T36" fmla="*/ 16 w 217"/>
                  <a:gd name="T37" fmla="*/ 193 h 299"/>
                  <a:gd name="T38" fmla="*/ 36 w 217"/>
                  <a:gd name="T39" fmla="*/ 158 h 299"/>
                  <a:gd name="T40" fmla="*/ 57 w 217"/>
                  <a:gd name="T41" fmla="*/ 123 h 299"/>
                  <a:gd name="T42" fmla="*/ 80 w 217"/>
                  <a:gd name="T43" fmla="*/ 87 h 299"/>
                  <a:gd name="T44" fmla="*/ 104 w 217"/>
                  <a:gd name="T45" fmla="*/ 55 h 299"/>
                  <a:gd name="T46" fmla="*/ 143 w 217"/>
                  <a:gd name="T4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7" h="299">
                    <a:moveTo>
                      <a:pt x="143" y="0"/>
                    </a:moveTo>
                    <a:lnTo>
                      <a:pt x="179" y="40"/>
                    </a:lnTo>
                    <a:lnTo>
                      <a:pt x="217" y="80"/>
                    </a:lnTo>
                    <a:lnTo>
                      <a:pt x="179" y="137"/>
                    </a:lnTo>
                    <a:lnTo>
                      <a:pt x="141" y="193"/>
                    </a:lnTo>
                    <a:lnTo>
                      <a:pt x="120" y="222"/>
                    </a:lnTo>
                    <a:lnTo>
                      <a:pt x="102" y="248"/>
                    </a:lnTo>
                    <a:lnTo>
                      <a:pt x="85" y="269"/>
                    </a:lnTo>
                    <a:lnTo>
                      <a:pt x="69" y="285"/>
                    </a:lnTo>
                    <a:lnTo>
                      <a:pt x="54" y="295"/>
                    </a:lnTo>
                    <a:lnTo>
                      <a:pt x="40" y="299"/>
                    </a:lnTo>
                    <a:lnTo>
                      <a:pt x="30" y="297"/>
                    </a:lnTo>
                    <a:lnTo>
                      <a:pt x="19" y="290"/>
                    </a:lnTo>
                    <a:lnTo>
                      <a:pt x="10" y="280"/>
                    </a:lnTo>
                    <a:lnTo>
                      <a:pt x="4" y="267"/>
                    </a:lnTo>
                    <a:lnTo>
                      <a:pt x="1" y="254"/>
                    </a:lnTo>
                    <a:lnTo>
                      <a:pt x="0" y="240"/>
                    </a:lnTo>
                    <a:lnTo>
                      <a:pt x="3" y="227"/>
                    </a:lnTo>
                    <a:lnTo>
                      <a:pt x="16" y="193"/>
                    </a:lnTo>
                    <a:lnTo>
                      <a:pt x="36" y="158"/>
                    </a:lnTo>
                    <a:lnTo>
                      <a:pt x="57" y="123"/>
                    </a:lnTo>
                    <a:lnTo>
                      <a:pt x="80" y="87"/>
                    </a:lnTo>
                    <a:lnTo>
                      <a:pt x="104" y="55"/>
                    </a:lnTo>
                    <a:lnTo>
                      <a:pt x="143" y="0"/>
                    </a:lnTo>
                    <a:close/>
                  </a:path>
                </a:pathLst>
              </a:custGeom>
              <a:solidFill>
                <a:srgbClr val="FCE387"/>
              </a:solidFill>
              <a:ln w="0">
                <a:solidFill>
                  <a:srgbClr val="FCE387"/>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39" name="Freeform 237"/>
              <p:cNvSpPr/>
              <p:nvPr/>
            </p:nvSpPr>
            <p:spPr bwMode="auto">
              <a:xfrm>
                <a:off x="1480353" y="2930524"/>
                <a:ext cx="1252538" cy="1117600"/>
              </a:xfrm>
              <a:custGeom>
                <a:avLst/>
                <a:gdLst>
                  <a:gd name="T0" fmla="*/ 20 w 789"/>
                  <a:gd name="T1" fmla="*/ 0 h 704"/>
                  <a:gd name="T2" fmla="*/ 30 w 789"/>
                  <a:gd name="T3" fmla="*/ 4 h 704"/>
                  <a:gd name="T4" fmla="*/ 783 w 789"/>
                  <a:gd name="T5" fmla="*/ 673 h 704"/>
                  <a:gd name="T6" fmla="*/ 789 w 789"/>
                  <a:gd name="T7" fmla="*/ 681 h 704"/>
                  <a:gd name="T8" fmla="*/ 789 w 789"/>
                  <a:gd name="T9" fmla="*/ 689 h 704"/>
                  <a:gd name="T10" fmla="*/ 785 w 789"/>
                  <a:gd name="T11" fmla="*/ 698 h 704"/>
                  <a:gd name="T12" fmla="*/ 777 w 789"/>
                  <a:gd name="T13" fmla="*/ 704 h 704"/>
                  <a:gd name="T14" fmla="*/ 768 w 789"/>
                  <a:gd name="T15" fmla="*/ 704 h 704"/>
                  <a:gd name="T16" fmla="*/ 759 w 789"/>
                  <a:gd name="T17" fmla="*/ 700 h 704"/>
                  <a:gd name="T18" fmla="*/ 5 w 789"/>
                  <a:gd name="T19" fmla="*/ 31 h 704"/>
                  <a:gd name="T20" fmla="*/ 0 w 789"/>
                  <a:gd name="T21" fmla="*/ 23 h 704"/>
                  <a:gd name="T22" fmla="*/ 0 w 789"/>
                  <a:gd name="T23" fmla="*/ 15 h 704"/>
                  <a:gd name="T24" fmla="*/ 4 w 789"/>
                  <a:gd name="T25" fmla="*/ 5 h 704"/>
                  <a:gd name="T26" fmla="*/ 11 w 789"/>
                  <a:gd name="T27" fmla="*/ 0 h 704"/>
                  <a:gd name="T28" fmla="*/ 20 w 789"/>
                  <a:gd name="T29"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9" h="704">
                    <a:moveTo>
                      <a:pt x="20" y="0"/>
                    </a:moveTo>
                    <a:lnTo>
                      <a:pt x="30" y="4"/>
                    </a:lnTo>
                    <a:lnTo>
                      <a:pt x="783" y="673"/>
                    </a:lnTo>
                    <a:lnTo>
                      <a:pt x="789" y="681"/>
                    </a:lnTo>
                    <a:lnTo>
                      <a:pt x="789" y="689"/>
                    </a:lnTo>
                    <a:lnTo>
                      <a:pt x="785" y="698"/>
                    </a:lnTo>
                    <a:lnTo>
                      <a:pt x="777" y="704"/>
                    </a:lnTo>
                    <a:lnTo>
                      <a:pt x="768" y="704"/>
                    </a:lnTo>
                    <a:lnTo>
                      <a:pt x="759" y="700"/>
                    </a:lnTo>
                    <a:lnTo>
                      <a:pt x="5" y="31"/>
                    </a:lnTo>
                    <a:lnTo>
                      <a:pt x="0" y="23"/>
                    </a:lnTo>
                    <a:lnTo>
                      <a:pt x="0" y="15"/>
                    </a:lnTo>
                    <a:lnTo>
                      <a:pt x="4" y="5"/>
                    </a:lnTo>
                    <a:lnTo>
                      <a:pt x="11" y="0"/>
                    </a:lnTo>
                    <a:lnTo>
                      <a:pt x="20" y="0"/>
                    </a:lnTo>
                    <a:close/>
                  </a:path>
                </a:pathLst>
              </a:custGeom>
              <a:solidFill>
                <a:srgbClr val="00000F"/>
              </a:solidFill>
              <a:ln w="0">
                <a:solidFill>
                  <a:srgbClr val="00000F"/>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40" name="Freeform 238"/>
              <p:cNvSpPr/>
              <p:nvPr/>
            </p:nvSpPr>
            <p:spPr bwMode="auto">
              <a:xfrm>
                <a:off x="1229528" y="4632324"/>
                <a:ext cx="615950" cy="1328738"/>
              </a:xfrm>
              <a:custGeom>
                <a:avLst/>
                <a:gdLst>
                  <a:gd name="T0" fmla="*/ 256 w 388"/>
                  <a:gd name="T1" fmla="*/ 1 h 837"/>
                  <a:gd name="T2" fmla="*/ 274 w 388"/>
                  <a:gd name="T3" fmla="*/ 12 h 837"/>
                  <a:gd name="T4" fmla="*/ 291 w 388"/>
                  <a:gd name="T5" fmla="*/ 28 h 837"/>
                  <a:gd name="T6" fmla="*/ 306 w 388"/>
                  <a:gd name="T7" fmla="*/ 54 h 837"/>
                  <a:gd name="T8" fmla="*/ 312 w 388"/>
                  <a:gd name="T9" fmla="*/ 92 h 837"/>
                  <a:gd name="T10" fmla="*/ 307 w 388"/>
                  <a:gd name="T11" fmla="*/ 137 h 837"/>
                  <a:gd name="T12" fmla="*/ 303 w 388"/>
                  <a:gd name="T13" fmla="*/ 176 h 837"/>
                  <a:gd name="T14" fmla="*/ 304 w 388"/>
                  <a:gd name="T15" fmla="*/ 214 h 837"/>
                  <a:gd name="T16" fmla="*/ 314 w 388"/>
                  <a:gd name="T17" fmla="*/ 257 h 837"/>
                  <a:gd name="T18" fmla="*/ 330 w 388"/>
                  <a:gd name="T19" fmla="*/ 297 h 837"/>
                  <a:gd name="T20" fmla="*/ 350 w 388"/>
                  <a:gd name="T21" fmla="*/ 330 h 837"/>
                  <a:gd name="T22" fmla="*/ 370 w 388"/>
                  <a:gd name="T23" fmla="*/ 365 h 837"/>
                  <a:gd name="T24" fmla="*/ 385 w 388"/>
                  <a:gd name="T25" fmla="*/ 404 h 837"/>
                  <a:gd name="T26" fmla="*/ 387 w 388"/>
                  <a:gd name="T27" fmla="*/ 454 h 837"/>
                  <a:gd name="T28" fmla="*/ 377 w 388"/>
                  <a:gd name="T29" fmla="*/ 501 h 837"/>
                  <a:gd name="T30" fmla="*/ 365 w 388"/>
                  <a:gd name="T31" fmla="*/ 527 h 837"/>
                  <a:gd name="T32" fmla="*/ 351 w 388"/>
                  <a:gd name="T33" fmla="*/ 552 h 837"/>
                  <a:gd name="T34" fmla="*/ 329 w 388"/>
                  <a:gd name="T35" fmla="*/ 590 h 837"/>
                  <a:gd name="T36" fmla="*/ 300 w 388"/>
                  <a:gd name="T37" fmla="*/ 639 h 837"/>
                  <a:gd name="T38" fmla="*/ 267 w 388"/>
                  <a:gd name="T39" fmla="*/ 696 h 837"/>
                  <a:gd name="T40" fmla="*/ 231 w 388"/>
                  <a:gd name="T41" fmla="*/ 757 h 837"/>
                  <a:gd name="T42" fmla="*/ 16 w 388"/>
                  <a:gd name="T43" fmla="*/ 808 h 837"/>
                  <a:gd name="T44" fmla="*/ 49 w 388"/>
                  <a:gd name="T45" fmla="*/ 747 h 837"/>
                  <a:gd name="T46" fmla="*/ 83 w 388"/>
                  <a:gd name="T47" fmla="*/ 686 h 837"/>
                  <a:gd name="T48" fmla="*/ 115 w 388"/>
                  <a:gd name="T49" fmla="*/ 626 h 837"/>
                  <a:gd name="T50" fmla="*/ 143 w 388"/>
                  <a:gd name="T51" fmla="*/ 572 h 837"/>
                  <a:gd name="T52" fmla="*/ 165 w 388"/>
                  <a:gd name="T53" fmla="*/ 525 h 837"/>
                  <a:gd name="T54" fmla="*/ 179 w 388"/>
                  <a:gd name="T55" fmla="*/ 491 h 837"/>
                  <a:gd name="T56" fmla="*/ 183 w 388"/>
                  <a:gd name="T57" fmla="*/ 472 h 837"/>
                  <a:gd name="T58" fmla="*/ 175 w 388"/>
                  <a:gd name="T59" fmla="*/ 440 h 837"/>
                  <a:gd name="T60" fmla="*/ 160 w 388"/>
                  <a:gd name="T61" fmla="*/ 405 h 837"/>
                  <a:gd name="T62" fmla="*/ 148 w 388"/>
                  <a:gd name="T63" fmla="*/ 372 h 837"/>
                  <a:gd name="T64" fmla="*/ 141 w 388"/>
                  <a:gd name="T65" fmla="*/ 326 h 837"/>
                  <a:gd name="T66" fmla="*/ 139 w 388"/>
                  <a:gd name="T67" fmla="*/ 278 h 837"/>
                  <a:gd name="T68" fmla="*/ 152 w 388"/>
                  <a:gd name="T69" fmla="*/ 225 h 837"/>
                  <a:gd name="T70" fmla="*/ 175 w 388"/>
                  <a:gd name="T71" fmla="*/ 173 h 837"/>
                  <a:gd name="T72" fmla="*/ 195 w 388"/>
                  <a:gd name="T73" fmla="*/ 124 h 837"/>
                  <a:gd name="T74" fmla="*/ 205 w 388"/>
                  <a:gd name="T75" fmla="*/ 77 h 837"/>
                  <a:gd name="T76" fmla="*/ 212 w 388"/>
                  <a:gd name="T77" fmla="*/ 41 h 837"/>
                  <a:gd name="T78" fmla="*/ 225 w 388"/>
                  <a:gd name="T79" fmla="*/ 15 h 837"/>
                  <a:gd name="T80" fmla="*/ 245 w 388"/>
                  <a:gd name="T81" fmla="*/ 0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8" h="837">
                    <a:moveTo>
                      <a:pt x="245" y="0"/>
                    </a:moveTo>
                    <a:lnTo>
                      <a:pt x="256" y="1"/>
                    </a:lnTo>
                    <a:lnTo>
                      <a:pt x="265" y="6"/>
                    </a:lnTo>
                    <a:lnTo>
                      <a:pt x="274" y="12"/>
                    </a:lnTo>
                    <a:lnTo>
                      <a:pt x="284" y="20"/>
                    </a:lnTo>
                    <a:lnTo>
                      <a:pt x="291" y="28"/>
                    </a:lnTo>
                    <a:lnTo>
                      <a:pt x="297" y="37"/>
                    </a:lnTo>
                    <a:lnTo>
                      <a:pt x="306" y="54"/>
                    </a:lnTo>
                    <a:lnTo>
                      <a:pt x="310" y="73"/>
                    </a:lnTo>
                    <a:lnTo>
                      <a:pt x="312" y="92"/>
                    </a:lnTo>
                    <a:lnTo>
                      <a:pt x="310" y="113"/>
                    </a:lnTo>
                    <a:lnTo>
                      <a:pt x="307" y="137"/>
                    </a:lnTo>
                    <a:lnTo>
                      <a:pt x="305" y="157"/>
                    </a:lnTo>
                    <a:lnTo>
                      <a:pt x="303" y="176"/>
                    </a:lnTo>
                    <a:lnTo>
                      <a:pt x="303" y="195"/>
                    </a:lnTo>
                    <a:lnTo>
                      <a:pt x="304" y="214"/>
                    </a:lnTo>
                    <a:lnTo>
                      <a:pt x="307" y="234"/>
                    </a:lnTo>
                    <a:lnTo>
                      <a:pt x="314" y="257"/>
                    </a:lnTo>
                    <a:lnTo>
                      <a:pt x="323" y="283"/>
                    </a:lnTo>
                    <a:lnTo>
                      <a:pt x="330" y="297"/>
                    </a:lnTo>
                    <a:lnTo>
                      <a:pt x="339" y="313"/>
                    </a:lnTo>
                    <a:lnTo>
                      <a:pt x="350" y="330"/>
                    </a:lnTo>
                    <a:lnTo>
                      <a:pt x="360" y="347"/>
                    </a:lnTo>
                    <a:lnTo>
                      <a:pt x="370" y="365"/>
                    </a:lnTo>
                    <a:lnTo>
                      <a:pt x="378" y="382"/>
                    </a:lnTo>
                    <a:lnTo>
                      <a:pt x="385" y="404"/>
                    </a:lnTo>
                    <a:lnTo>
                      <a:pt x="388" y="429"/>
                    </a:lnTo>
                    <a:lnTo>
                      <a:pt x="387" y="454"/>
                    </a:lnTo>
                    <a:lnTo>
                      <a:pt x="383" y="479"/>
                    </a:lnTo>
                    <a:lnTo>
                      <a:pt x="377" y="501"/>
                    </a:lnTo>
                    <a:lnTo>
                      <a:pt x="368" y="521"/>
                    </a:lnTo>
                    <a:lnTo>
                      <a:pt x="365" y="527"/>
                    </a:lnTo>
                    <a:lnTo>
                      <a:pt x="359" y="537"/>
                    </a:lnTo>
                    <a:lnTo>
                      <a:pt x="351" y="552"/>
                    </a:lnTo>
                    <a:lnTo>
                      <a:pt x="341" y="570"/>
                    </a:lnTo>
                    <a:lnTo>
                      <a:pt x="329" y="590"/>
                    </a:lnTo>
                    <a:lnTo>
                      <a:pt x="316" y="613"/>
                    </a:lnTo>
                    <a:lnTo>
                      <a:pt x="300" y="639"/>
                    </a:lnTo>
                    <a:lnTo>
                      <a:pt x="285" y="667"/>
                    </a:lnTo>
                    <a:lnTo>
                      <a:pt x="267" y="696"/>
                    </a:lnTo>
                    <a:lnTo>
                      <a:pt x="250" y="727"/>
                    </a:lnTo>
                    <a:lnTo>
                      <a:pt x="231" y="757"/>
                    </a:lnTo>
                    <a:lnTo>
                      <a:pt x="0" y="837"/>
                    </a:lnTo>
                    <a:lnTo>
                      <a:pt x="16" y="808"/>
                    </a:lnTo>
                    <a:lnTo>
                      <a:pt x="33" y="778"/>
                    </a:lnTo>
                    <a:lnTo>
                      <a:pt x="49" y="747"/>
                    </a:lnTo>
                    <a:lnTo>
                      <a:pt x="67" y="716"/>
                    </a:lnTo>
                    <a:lnTo>
                      <a:pt x="83" y="686"/>
                    </a:lnTo>
                    <a:lnTo>
                      <a:pt x="100" y="655"/>
                    </a:lnTo>
                    <a:lnTo>
                      <a:pt x="115" y="626"/>
                    </a:lnTo>
                    <a:lnTo>
                      <a:pt x="130" y="597"/>
                    </a:lnTo>
                    <a:lnTo>
                      <a:pt x="143" y="572"/>
                    </a:lnTo>
                    <a:lnTo>
                      <a:pt x="155" y="547"/>
                    </a:lnTo>
                    <a:lnTo>
                      <a:pt x="165" y="525"/>
                    </a:lnTo>
                    <a:lnTo>
                      <a:pt x="173" y="507"/>
                    </a:lnTo>
                    <a:lnTo>
                      <a:pt x="179" y="491"/>
                    </a:lnTo>
                    <a:lnTo>
                      <a:pt x="182" y="480"/>
                    </a:lnTo>
                    <a:lnTo>
                      <a:pt x="183" y="472"/>
                    </a:lnTo>
                    <a:lnTo>
                      <a:pt x="180" y="457"/>
                    </a:lnTo>
                    <a:lnTo>
                      <a:pt x="175" y="440"/>
                    </a:lnTo>
                    <a:lnTo>
                      <a:pt x="167" y="423"/>
                    </a:lnTo>
                    <a:lnTo>
                      <a:pt x="160" y="405"/>
                    </a:lnTo>
                    <a:lnTo>
                      <a:pt x="152" y="388"/>
                    </a:lnTo>
                    <a:lnTo>
                      <a:pt x="148" y="372"/>
                    </a:lnTo>
                    <a:lnTo>
                      <a:pt x="144" y="350"/>
                    </a:lnTo>
                    <a:lnTo>
                      <a:pt x="141" y="326"/>
                    </a:lnTo>
                    <a:lnTo>
                      <a:pt x="139" y="302"/>
                    </a:lnTo>
                    <a:lnTo>
                      <a:pt x="139" y="278"/>
                    </a:lnTo>
                    <a:lnTo>
                      <a:pt x="143" y="251"/>
                    </a:lnTo>
                    <a:lnTo>
                      <a:pt x="152" y="225"/>
                    </a:lnTo>
                    <a:lnTo>
                      <a:pt x="163" y="199"/>
                    </a:lnTo>
                    <a:lnTo>
                      <a:pt x="175" y="173"/>
                    </a:lnTo>
                    <a:lnTo>
                      <a:pt x="187" y="149"/>
                    </a:lnTo>
                    <a:lnTo>
                      <a:pt x="195" y="124"/>
                    </a:lnTo>
                    <a:lnTo>
                      <a:pt x="201" y="99"/>
                    </a:lnTo>
                    <a:lnTo>
                      <a:pt x="205" y="77"/>
                    </a:lnTo>
                    <a:lnTo>
                      <a:pt x="208" y="57"/>
                    </a:lnTo>
                    <a:lnTo>
                      <a:pt x="212" y="41"/>
                    </a:lnTo>
                    <a:lnTo>
                      <a:pt x="218" y="27"/>
                    </a:lnTo>
                    <a:lnTo>
                      <a:pt x="225" y="15"/>
                    </a:lnTo>
                    <a:lnTo>
                      <a:pt x="236" y="5"/>
                    </a:lnTo>
                    <a:lnTo>
                      <a:pt x="245" y="0"/>
                    </a:lnTo>
                    <a:close/>
                  </a:path>
                </a:pathLst>
              </a:custGeom>
              <a:solidFill>
                <a:srgbClr val="FFAE94"/>
              </a:solidFill>
              <a:ln w="0">
                <a:solidFill>
                  <a:srgbClr val="FFAE94"/>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41" name="Freeform 239"/>
              <p:cNvSpPr/>
              <p:nvPr/>
            </p:nvSpPr>
            <p:spPr bwMode="auto">
              <a:xfrm>
                <a:off x="1897865" y="4630737"/>
                <a:ext cx="252413" cy="430213"/>
              </a:xfrm>
              <a:custGeom>
                <a:avLst/>
                <a:gdLst>
                  <a:gd name="T0" fmla="*/ 95 w 159"/>
                  <a:gd name="T1" fmla="*/ 0 h 271"/>
                  <a:gd name="T2" fmla="*/ 102 w 159"/>
                  <a:gd name="T3" fmla="*/ 1 h 271"/>
                  <a:gd name="T4" fmla="*/ 112 w 159"/>
                  <a:gd name="T5" fmla="*/ 4 h 271"/>
                  <a:gd name="T6" fmla="*/ 121 w 159"/>
                  <a:gd name="T7" fmla="*/ 11 h 271"/>
                  <a:gd name="T8" fmla="*/ 130 w 159"/>
                  <a:gd name="T9" fmla="*/ 19 h 271"/>
                  <a:gd name="T10" fmla="*/ 138 w 159"/>
                  <a:gd name="T11" fmla="*/ 28 h 271"/>
                  <a:gd name="T12" fmla="*/ 146 w 159"/>
                  <a:gd name="T13" fmla="*/ 39 h 271"/>
                  <a:gd name="T14" fmla="*/ 154 w 159"/>
                  <a:gd name="T15" fmla="*/ 54 h 271"/>
                  <a:gd name="T16" fmla="*/ 158 w 159"/>
                  <a:gd name="T17" fmla="*/ 69 h 271"/>
                  <a:gd name="T18" fmla="*/ 159 w 159"/>
                  <a:gd name="T19" fmla="*/ 82 h 271"/>
                  <a:gd name="T20" fmla="*/ 159 w 159"/>
                  <a:gd name="T21" fmla="*/ 97 h 271"/>
                  <a:gd name="T22" fmla="*/ 158 w 159"/>
                  <a:gd name="T23" fmla="*/ 109 h 271"/>
                  <a:gd name="T24" fmla="*/ 156 w 159"/>
                  <a:gd name="T25" fmla="*/ 118 h 271"/>
                  <a:gd name="T26" fmla="*/ 155 w 159"/>
                  <a:gd name="T27" fmla="*/ 127 h 271"/>
                  <a:gd name="T28" fmla="*/ 152 w 159"/>
                  <a:gd name="T29" fmla="*/ 138 h 271"/>
                  <a:gd name="T30" fmla="*/ 148 w 159"/>
                  <a:gd name="T31" fmla="*/ 150 h 271"/>
                  <a:gd name="T32" fmla="*/ 141 w 159"/>
                  <a:gd name="T33" fmla="*/ 167 h 271"/>
                  <a:gd name="T34" fmla="*/ 137 w 159"/>
                  <a:gd name="T35" fmla="*/ 178 h 271"/>
                  <a:gd name="T36" fmla="*/ 132 w 159"/>
                  <a:gd name="T37" fmla="*/ 189 h 271"/>
                  <a:gd name="T38" fmla="*/ 125 w 159"/>
                  <a:gd name="T39" fmla="*/ 203 h 271"/>
                  <a:gd name="T40" fmla="*/ 115 w 159"/>
                  <a:gd name="T41" fmla="*/ 216 h 271"/>
                  <a:gd name="T42" fmla="*/ 100 w 159"/>
                  <a:gd name="T43" fmla="*/ 231 h 271"/>
                  <a:gd name="T44" fmla="*/ 88 w 159"/>
                  <a:gd name="T45" fmla="*/ 243 h 271"/>
                  <a:gd name="T46" fmla="*/ 80 w 159"/>
                  <a:gd name="T47" fmla="*/ 252 h 271"/>
                  <a:gd name="T48" fmla="*/ 71 w 159"/>
                  <a:gd name="T49" fmla="*/ 260 h 271"/>
                  <a:gd name="T50" fmla="*/ 64 w 159"/>
                  <a:gd name="T51" fmla="*/ 266 h 271"/>
                  <a:gd name="T52" fmla="*/ 55 w 159"/>
                  <a:gd name="T53" fmla="*/ 269 h 271"/>
                  <a:gd name="T54" fmla="*/ 43 w 159"/>
                  <a:gd name="T55" fmla="*/ 271 h 271"/>
                  <a:gd name="T56" fmla="*/ 32 w 159"/>
                  <a:gd name="T57" fmla="*/ 270 h 271"/>
                  <a:gd name="T58" fmla="*/ 21 w 159"/>
                  <a:gd name="T59" fmla="*/ 266 h 271"/>
                  <a:gd name="T60" fmla="*/ 11 w 159"/>
                  <a:gd name="T61" fmla="*/ 259 h 271"/>
                  <a:gd name="T62" fmla="*/ 4 w 159"/>
                  <a:gd name="T63" fmla="*/ 248 h 271"/>
                  <a:gd name="T64" fmla="*/ 0 w 159"/>
                  <a:gd name="T65" fmla="*/ 237 h 271"/>
                  <a:gd name="T66" fmla="*/ 1 w 159"/>
                  <a:gd name="T67" fmla="*/ 223 h 271"/>
                  <a:gd name="T68" fmla="*/ 8 w 159"/>
                  <a:gd name="T69" fmla="*/ 206 h 271"/>
                  <a:gd name="T70" fmla="*/ 21 w 159"/>
                  <a:gd name="T71" fmla="*/ 190 h 271"/>
                  <a:gd name="T72" fmla="*/ 33 w 159"/>
                  <a:gd name="T73" fmla="*/ 175 h 271"/>
                  <a:gd name="T74" fmla="*/ 44 w 159"/>
                  <a:gd name="T75" fmla="*/ 161 h 271"/>
                  <a:gd name="T76" fmla="*/ 54 w 159"/>
                  <a:gd name="T77" fmla="*/ 150 h 271"/>
                  <a:gd name="T78" fmla="*/ 61 w 159"/>
                  <a:gd name="T79" fmla="*/ 139 h 271"/>
                  <a:gd name="T80" fmla="*/ 67 w 159"/>
                  <a:gd name="T81" fmla="*/ 127 h 271"/>
                  <a:gd name="T82" fmla="*/ 73 w 159"/>
                  <a:gd name="T83" fmla="*/ 113 h 271"/>
                  <a:gd name="T84" fmla="*/ 77 w 159"/>
                  <a:gd name="T85" fmla="*/ 96 h 271"/>
                  <a:gd name="T86" fmla="*/ 81 w 159"/>
                  <a:gd name="T87" fmla="*/ 76 h 271"/>
                  <a:gd name="T88" fmla="*/ 84 w 159"/>
                  <a:gd name="T89" fmla="*/ 51 h 271"/>
                  <a:gd name="T90" fmla="*/ 85 w 159"/>
                  <a:gd name="T91" fmla="*/ 35 h 271"/>
                  <a:gd name="T92" fmla="*/ 86 w 159"/>
                  <a:gd name="T93" fmla="*/ 22 h 271"/>
                  <a:gd name="T94" fmla="*/ 87 w 159"/>
                  <a:gd name="T95" fmla="*/ 11 h 271"/>
                  <a:gd name="T96" fmla="*/ 89 w 159"/>
                  <a:gd name="T97" fmla="*/ 3 h 271"/>
                  <a:gd name="T98" fmla="*/ 95 w 159"/>
                  <a:gd name="T99"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71">
                    <a:moveTo>
                      <a:pt x="95" y="0"/>
                    </a:moveTo>
                    <a:lnTo>
                      <a:pt x="102" y="1"/>
                    </a:lnTo>
                    <a:lnTo>
                      <a:pt x="112" y="4"/>
                    </a:lnTo>
                    <a:lnTo>
                      <a:pt x="121" y="11"/>
                    </a:lnTo>
                    <a:lnTo>
                      <a:pt x="130" y="19"/>
                    </a:lnTo>
                    <a:lnTo>
                      <a:pt x="138" y="28"/>
                    </a:lnTo>
                    <a:lnTo>
                      <a:pt x="146" y="39"/>
                    </a:lnTo>
                    <a:lnTo>
                      <a:pt x="154" y="54"/>
                    </a:lnTo>
                    <a:lnTo>
                      <a:pt x="158" y="69"/>
                    </a:lnTo>
                    <a:lnTo>
                      <a:pt x="159" y="82"/>
                    </a:lnTo>
                    <a:lnTo>
                      <a:pt x="159" y="97"/>
                    </a:lnTo>
                    <a:lnTo>
                      <a:pt x="158" y="109"/>
                    </a:lnTo>
                    <a:lnTo>
                      <a:pt x="156" y="118"/>
                    </a:lnTo>
                    <a:lnTo>
                      <a:pt x="155" y="127"/>
                    </a:lnTo>
                    <a:lnTo>
                      <a:pt x="152" y="138"/>
                    </a:lnTo>
                    <a:lnTo>
                      <a:pt x="148" y="150"/>
                    </a:lnTo>
                    <a:lnTo>
                      <a:pt x="141" y="167"/>
                    </a:lnTo>
                    <a:lnTo>
                      <a:pt x="137" y="178"/>
                    </a:lnTo>
                    <a:lnTo>
                      <a:pt x="132" y="189"/>
                    </a:lnTo>
                    <a:lnTo>
                      <a:pt x="125" y="203"/>
                    </a:lnTo>
                    <a:lnTo>
                      <a:pt x="115" y="216"/>
                    </a:lnTo>
                    <a:lnTo>
                      <a:pt x="100" y="231"/>
                    </a:lnTo>
                    <a:lnTo>
                      <a:pt x="88" y="243"/>
                    </a:lnTo>
                    <a:lnTo>
                      <a:pt x="80" y="252"/>
                    </a:lnTo>
                    <a:lnTo>
                      <a:pt x="71" y="260"/>
                    </a:lnTo>
                    <a:lnTo>
                      <a:pt x="64" y="266"/>
                    </a:lnTo>
                    <a:lnTo>
                      <a:pt x="55" y="269"/>
                    </a:lnTo>
                    <a:lnTo>
                      <a:pt x="43" y="271"/>
                    </a:lnTo>
                    <a:lnTo>
                      <a:pt x="32" y="270"/>
                    </a:lnTo>
                    <a:lnTo>
                      <a:pt x="21" y="266"/>
                    </a:lnTo>
                    <a:lnTo>
                      <a:pt x="11" y="259"/>
                    </a:lnTo>
                    <a:lnTo>
                      <a:pt x="4" y="248"/>
                    </a:lnTo>
                    <a:lnTo>
                      <a:pt x="0" y="237"/>
                    </a:lnTo>
                    <a:lnTo>
                      <a:pt x="1" y="223"/>
                    </a:lnTo>
                    <a:lnTo>
                      <a:pt x="8" y="206"/>
                    </a:lnTo>
                    <a:lnTo>
                      <a:pt x="21" y="190"/>
                    </a:lnTo>
                    <a:lnTo>
                      <a:pt x="33" y="175"/>
                    </a:lnTo>
                    <a:lnTo>
                      <a:pt x="44" y="161"/>
                    </a:lnTo>
                    <a:lnTo>
                      <a:pt x="54" y="150"/>
                    </a:lnTo>
                    <a:lnTo>
                      <a:pt x="61" y="139"/>
                    </a:lnTo>
                    <a:lnTo>
                      <a:pt x="67" y="127"/>
                    </a:lnTo>
                    <a:lnTo>
                      <a:pt x="73" y="113"/>
                    </a:lnTo>
                    <a:lnTo>
                      <a:pt x="77" y="96"/>
                    </a:lnTo>
                    <a:lnTo>
                      <a:pt x="81" y="76"/>
                    </a:lnTo>
                    <a:lnTo>
                      <a:pt x="84" y="51"/>
                    </a:lnTo>
                    <a:lnTo>
                      <a:pt x="85" y="35"/>
                    </a:lnTo>
                    <a:lnTo>
                      <a:pt x="86" y="22"/>
                    </a:lnTo>
                    <a:lnTo>
                      <a:pt x="87" y="11"/>
                    </a:lnTo>
                    <a:lnTo>
                      <a:pt x="89" y="3"/>
                    </a:lnTo>
                    <a:lnTo>
                      <a:pt x="95" y="0"/>
                    </a:lnTo>
                    <a:close/>
                  </a:path>
                </a:pathLst>
              </a:custGeom>
              <a:solidFill>
                <a:srgbClr val="FFAE94"/>
              </a:solidFill>
              <a:ln w="0">
                <a:solidFill>
                  <a:srgbClr val="FFAE94"/>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42" name="Freeform 240"/>
              <p:cNvSpPr/>
              <p:nvPr/>
            </p:nvSpPr>
            <p:spPr bwMode="auto">
              <a:xfrm>
                <a:off x="1785153" y="4575174"/>
                <a:ext cx="225425" cy="404813"/>
              </a:xfrm>
              <a:custGeom>
                <a:avLst/>
                <a:gdLst>
                  <a:gd name="T0" fmla="*/ 100 w 142"/>
                  <a:gd name="T1" fmla="*/ 0 h 255"/>
                  <a:gd name="T2" fmla="*/ 108 w 142"/>
                  <a:gd name="T3" fmla="*/ 2 h 255"/>
                  <a:gd name="T4" fmla="*/ 123 w 142"/>
                  <a:gd name="T5" fmla="*/ 14 h 255"/>
                  <a:gd name="T6" fmla="*/ 132 w 142"/>
                  <a:gd name="T7" fmla="*/ 27 h 255"/>
                  <a:gd name="T8" fmla="*/ 139 w 142"/>
                  <a:gd name="T9" fmla="*/ 43 h 255"/>
                  <a:gd name="T10" fmla="*/ 142 w 142"/>
                  <a:gd name="T11" fmla="*/ 61 h 255"/>
                  <a:gd name="T12" fmla="*/ 142 w 142"/>
                  <a:gd name="T13" fmla="*/ 82 h 255"/>
                  <a:gd name="T14" fmla="*/ 140 w 142"/>
                  <a:gd name="T15" fmla="*/ 110 h 255"/>
                  <a:gd name="T16" fmla="*/ 135 w 142"/>
                  <a:gd name="T17" fmla="*/ 137 h 255"/>
                  <a:gd name="T18" fmla="*/ 127 w 142"/>
                  <a:gd name="T19" fmla="*/ 161 h 255"/>
                  <a:gd name="T20" fmla="*/ 117 w 142"/>
                  <a:gd name="T21" fmla="*/ 179 h 255"/>
                  <a:gd name="T22" fmla="*/ 105 w 142"/>
                  <a:gd name="T23" fmla="*/ 196 h 255"/>
                  <a:gd name="T24" fmla="*/ 91 w 142"/>
                  <a:gd name="T25" fmla="*/ 215 h 255"/>
                  <a:gd name="T26" fmla="*/ 75 w 142"/>
                  <a:gd name="T27" fmla="*/ 232 h 255"/>
                  <a:gd name="T28" fmla="*/ 61 w 142"/>
                  <a:gd name="T29" fmla="*/ 246 h 255"/>
                  <a:gd name="T30" fmla="*/ 50 w 142"/>
                  <a:gd name="T31" fmla="*/ 253 h 255"/>
                  <a:gd name="T32" fmla="*/ 39 w 142"/>
                  <a:gd name="T33" fmla="*/ 255 h 255"/>
                  <a:gd name="T34" fmla="*/ 27 w 142"/>
                  <a:gd name="T35" fmla="*/ 252 h 255"/>
                  <a:gd name="T36" fmla="*/ 16 w 142"/>
                  <a:gd name="T37" fmla="*/ 245 h 255"/>
                  <a:gd name="T38" fmla="*/ 7 w 142"/>
                  <a:gd name="T39" fmla="*/ 235 h 255"/>
                  <a:gd name="T40" fmla="*/ 1 w 142"/>
                  <a:gd name="T41" fmla="*/ 221 h 255"/>
                  <a:gd name="T42" fmla="*/ 0 w 142"/>
                  <a:gd name="T43" fmla="*/ 211 h 255"/>
                  <a:gd name="T44" fmla="*/ 2 w 142"/>
                  <a:gd name="T45" fmla="*/ 201 h 255"/>
                  <a:gd name="T46" fmla="*/ 8 w 142"/>
                  <a:gd name="T47" fmla="*/ 190 h 255"/>
                  <a:gd name="T48" fmla="*/ 15 w 142"/>
                  <a:gd name="T49" fmla="*/ 180 h 255"/>
                  <a:gd name="T50" fmla="*/ 23 w 142"/>
                  <a:gd name="T51" fmla="*/ 167 h 255"/>
                  <a:gd name="T52" fmla="*/ 31 w 142"/>
                  <a:gd name="T53" fmla="*/ 155 h 255"/>
                  <a:gd name="T54" fmla="*/ 38 w 142"/>
                  <a:gd name="T55" fmla="*/ 143 h 255"/>
                  <a:gd name="T56" fmla="*/ 44 w 142"/>
                  <a:gd name="T57" fmla="*/ 130 h 255"/>
                  <a:gd name="T58" fmla="*/ 50 w 142"/>
                  <a:gd name="T59" fmla="*/ 117 h 255"/>
                  <a:gd name="T60" fmla="*/ 56 w 142"/>
                  <a:gd name="T61" fmla="*/ 101 h 255"/>
                  <a:gd name="T62" fmla="*/ 60 w 142"/>
                  <a:gd name="T63" fmla="*/ 83 h 255"/>
                  <a:gd name="T64" fmla="*/ 64 w 142"/>
                  <a:gd name="T65" fmla="*/ 60 h 255"/>
                  <a:gd name="T66" fmla="*/ 66 w 142"/>
                  <a:gd name="T67" fmla="*/ 33 h 255"/>
                  <a:gd name="T68" fmla="*/ 67 w 142"/>
                  <a:gd name="T69" fmla="*/ 31 h 255"/>
                  <a:gd name="T70" fmla="*/ 71 w 142"/>
                  <a:gd name="T71" fmla="*/ 25 h 255"/>
                  <a:gd name="T72" fmla="*/ 76 w 142"/>
                  <a:gd name="T73" fmla="*/ 17 h 255"/>
                  <a:gd name="T74" fmla="*/ 83 w 142"/>
                  <a:gd name="T75" fmla="*/ 10 h 255"/>
                  <a:gd name="T76" fmla="*/ 92 w 142"/>
                  <a:gd name="T77" fmla="*/ 2 h 255"/>
                  <a:gd name="T78" fmla="*/ 100 w 142"/>
                  <a:gd name="T7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2" h="255">
                    <a:moveTo>
                      <a:pt x="100" y="0"/>
                    </a:moveTo>
                    <a:lnTo>
                      <a:pt x="108" y="2"/>
                    </a:lnTo>
                    <a:lnTo>
                      <a:pt x="123" y="14"/>
                    </a:lnTo>
                    <a:lnTo>
                      <a:pt x="132" y="27"/>
                    </a:lnTo>
                    <a:lnTo>
                      <a:pt x="139" y="43"/>
                    </a:lnTo>
                    <a:lnTo>
                      <a:pt x="142" y="61"/>
                    </a:lnTo>
                    <a:lnTo>
                      <a:pt x="142" y="82"/>
                    </a:lnTo>
                    <a:lnTo>
                      <a:pt x="140" y="110"/>
                    </a:lnTo>
                    <a:lnTo>
                      <a:pt x="135" y="137"/>
                    </a:lnTo>
                    <a:lnTo>
                      <a:pt x="127" y="161"/>
                    </a:lnTo>
                    <a:lnTo>
                      <a:pt x="117" y="179"/>
                    </a:lnTo>
                    <a:lnTo>
                      <a:pt x="105" y="196"/>
                    </a:lnTo>
                    <a:lnTo>
                      <a:pt x="91" y="215"/>
                    </a:lnTo>
                    <a:lnTo>
                      <a:pt x="75" y="232"/>
                    </a:lnTo>
                    <a:lnTo>
                      <a:pt x="61" y="246"/>
                    </a:lnTo>
                    <a:lnTo>
                      <a:pt x="50" y="253"/>
                    </a:lnTo>
                    <a:lnTo>
                      <a:pt x="39" y="255"/>
                    </a:lnTo>
                    <a:lnTo>
                      <a:pt x="27" y="252"/>
                    </a:lnTo>
                    <a:lnTo>
                      <a:pt x="16" y="245"/>
                    </a:lnTo>
                    <a:lnTo>
                      <a:pt x="7" y="235"/>
                    </a:lnTo>
                    <a:lnTo>
                      <a:pt x="1" y="221"/>
                    </a:lnTo>
                    <a:lnTo>
                      <a:pt x="0" y="211"/>
                    </a:lnTo>
                    <a:lnTo>
                      <a:pt x="2" y="201"/>
                    </a:lnTo>
                    <a:lnTo>
                      <a:pt x="8" y="190"/>
                    </a:lnTo>
                    <a:lnTo>
                      <a:pt x="15" y="180"/>
                    </a:lnTo>
                    <a:lnTo>
                      <a:pt x="23" y="167"/>
                    </a:lnTo>
                    <a:lnTo>
                      <a:pt x="31" y="155"/>
                    </a:lnTo>
                    <a:lnTo>
                      <a:pt x="38" y="143"/>
                    </a:lnTo>
                    <a:lnTo>
                      <a:pt x="44" y="130"/>
                    </a:lnTo>
                    <a:lnTo>
                      <a:pt x="50" y="117"/>
                    </a:lnTo>
                    <a:lnTo>
                      <a:pt x="56" y="101"/>
                    </a:lnTo>
                    <a:lnTo>
                      <a:pt x="60" y="83"/>
                    </a:lnTo>
                    <a:lnTo>
                      <a:pt x="64" y="60"/>
                    </a:lnTo>
                    <a:lnTo>
                      <a:pt x="66" y="33"/>
                    </a:lnTo>
                    <a:lnTo>
                      <a:pt x="67" y="31"/>
                    </a:lnTo>
                    <a:lnTo>
                      <a:pt x="71" y="25"/>
                    </a:lnTo>
                    <a:lnTo>
                      <a:pt x="76" y="17"/>
                    </a:lnTo>
                    <a:lnTo>
                      <a:pt x="83" y="10"/>
                    </a:lnTo>
                    <a:lnTo>
                      <a:pt x="92" y="2"/>
                    </a:lnTo>
                    <a:lnTo>
                      <a:pt x="100" y="0"/>
                    </a:lnTo>
                    <a:close/>
                  </a:path>
                </a:pathLst>
              </a:custGeom>
              <a:solidFill>
                <a:srgbClr val="FFAE94"/>
              </a:solidFill>
              <a:ln w="0">
                <a:solidFill>
                  <a:srgbClr val="FFAE94"/>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43" name="Freeform 241"/>
              <p:cNvSpPr/>
              <p:nvPr/>
            </p:nvSpPr>
            <p:spPr bwMode="auto">
              <a:xfrm>
                <a:off x="2040740" y="4799012"/>
                <a:ext cx="249238" cy="347663"/>
              </a:xfrm>
              <a:custGeom>
                <a:avLst/>
                <a:gdLst>
                  <a:gd name="T0" fmla="*/ 102 w 157"/>
                  <a:gd name="T1" fmla="*/ 0 h 219"/>
                  <a:gd name="T2" fmla="*/ 112 w 157"/>
                  <a:gd name="T3" fmla="*/ 0 h 219"/>
                  <a:gd name="T4" fmla="*/ 124 w 157"/>
                  <a:gd name="T5" fmla="*/ 6 h 219"/>
                  <a:gd name="T6" fmla="*/ 140 w 157"/>
                  <a:gd name="T7" fmla="*/ 18 h 219"/>
                  <a:gd name="T8" fmla="*/ 150 w 157"/>
                  <a:gd name="T9" fmla="*/ 33 h 219"/>
                  <a:gd name="T10" fmla="*/ 156 w 157"/>
                  <a:gd name="T11" fmla="*/ 48 h 219"/>
                  <a:gd name="T12" fmla="*/ 157 w 157"/>
                  <a:gd name="T13" fmla="*/ 64 h 219"/>
                  <a:gd name="T14" fmla="*/ 155 w 157"/>
                  <a:gd name="T15" fmla="*/ 80 h 219"/>
                  <a:gd name="T16" fmla="*/ 150 w 157"/>
                  <a:gd name="T17" fmla="*/ 97 h 219"/>
                  <a:gd name="T18" fmla="*/ 141 w 157"/>
                  <a:gd name="T19" fmla="*/ 113 h 219"/>
                  <a:gd name="T20" fmla="*/ 132 w 157"/>
                  <a:gd name="T21" fmla="*/ 130 h 219"/>
                  <a:gd name="T22" fmla="*/ 123 w 157"/>
                  <a:gd name="T23" fmla="*/ 145 h 219"/>
                  <a:gd name="T24" fmla="*/ 112 w 157"/>
                  <a:gd name="T25" fmla="*/ 160 h 219"/>
                  <a:gd name="T26" fmla="*/ 102 w 157"/>
                  <a:gd name="T27" fmla="*/ 173 h 219"/>
                  <a:gd name="T28" fmla="*/ 90 w 157"/>
                  <a:gd name="T29" fmla="*/ 188 h 219"/>
                  <a:gd name="T30" fmla="*/ 80 w 157"/>
                  <a:gd name="T31" fmla="*/ 198 h 219"/>
                  <a:gd name="T32" fmla="*/ 70 w 157"/>
                  <a:gd name="T33" fmla="*/ 206 h 219"/>
                  <a:gd name="T34" fmla="*/ 59 w 157"/>
                  <a:gd name="T35" fmla="*/ 214 h 219"/>
                  <a:gd name="T36" fmla="*/ 46 w 157"/>
                  <a:gd name="T37" fmla="*/ 219 h 219"/>
                  <a:gd name="T38" fmla="*/ 34 w 157"/>
                  <a:gd name="T39" fmla="*/ 219 h 219"/>
                  <a:gd name="T40" fmla="*/ 22 w 157"/>
                  <a:gd name="T41" fmla="*/ 217 h 219"/>
                  <a:gd name="T42" fmla="*/ 11 w 157"/>
                  <a:gd name="T43" fmla="*/ 211 h 219"/>
                  <a:gd name="T44" fmla="*/ 4 w 157"/>
                  <a:gd name="T45" fmla="*/ 203 h 219"/>
                  <a:gd name="T46" fmla="*/ 0 w 157"/>
                  <a:gd name="T47" fmla="*/ 194 h 219"/>
                  <a:gd name="T48" fmla="*/ 0 w 157"/>
                  <a:gd name="T49" fmla="*/ 180 h 219"/>
                  <a:gd name="T50" fmla="*/ 4 w 157"/>
                  <a:gd name="T51" fmla="*/ 166 h 219"/>
                  <a:gd name="T52" fmla="*/ 11 w 157"/>
                  <a:gd name="T53" fmla="*/ 153 h 219"/>
                  <a:gd name="T54" fmla="*/ 19 w 157"/>
                  <a:gd name="T55" fmla="*/ 140 h 219"/>
                  <a:gd name="T56" fmla="*/ 29 w 157"/>
                  <a:gd name="T57" fmla="*/ 128 h 219"/>
                  <a:gd name="T58" fmla="*/ 37 w 157"/>
                  <a:gd name="T59" fmla="*/ 116 h 219"/>
                  <a:gd name="T60" fmla="*/ 51 w 157"/>
                  <a:gd name="T61" fmla="*/ 92 h 219"/>
                  <a:gd name="T62" fmla="*/ 63 w 157"/>
                  <a:gd name="T63" fmla="*/ 65 h 219"/>
                  <a:gd name="T64" fmla="*/ 71 w 157"/>
                  <a:gd name="T65" fmla="*/ 38 h 219"/>
                  <a:gd name="T66" fmla="*/ 71 w 157"/>
                  <a:gd name="T67" fmla="*/ 36 h 219"/>
                  <a:gd name="T68" fmla="*/ 73 w 157"/>
                  <a:gd name="T69" fmla="*/ 31 h 219"/>
                  <a:gd name="T70" fmla="*/ 76 w 157"/>
                  <a:gd name="T71" fmla="*/ 25 h 219"/>
                  <a:gd name="T72" fmla="*/ 80 w 157"/>
                  <a:gd name="T73" fmla="*/ 16 h 219"/>
                  <a:gd name="T74" fmla="*/ 87 w 157"/>
                  <a:gd name="T75" fmla="*/ 9 h 219"/>
                  <a:gd name="T76" fmla="*/ 94 w 157"/>
                  <a:gd name="T77" fmla="*/ 3 h 219"/>
                  <a:gd name="T78" fmla="*/ 102 w 157"/>
                  <a:gd name="T79"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7" h="219">
                    <a:moveTo>
                      <a:pt x="102" y="0"/>
                    </a:moveTo>
                    <a:lnTo>
                      <a:pt x="112" y="0"/>
                    </a:lnTo>
                    <a:lnTo>
                      <a:pt x="124" y="6"/>
                    </a:lnTo>
                    <a:lnTo>
                      <a:pt x="140" y="18"/>
                    </a:lnTo>
                    <a:lnTo>
                      <a:pt x="150" y="33"/>
                    </a:lnTo>
                    <a:lnTo>
                      <a:pt x="156" y="48"/>
                    </a:lnTo>
                    <a:lnTo>
                      <a:pt x="157" y="64"/>
                    </a:lnTo>
                    <a:lnTo>
                      <a:pt x="155" y="80"/>
                    </a:lnTo>
                    <a:lnTo>
                      <a:pt x="150" y="97"/>
                    </a:lnTo>
                    <a:lnTo>
                      <a:pt x="141" y="113"/>
                    </a:lnTo>
                    <a:lnTo>
                      <a:pt x="132" y="130"/>
                    </a:lnTo>
                    <a:lnTo>
                      <a:pt x="123" y="145"/>
                    </a:lnTo>
                    <a:lnTo>
                      <a:pt x="112" y="160"/>
                    </a:lnTo>
                    <a:lnTo>
                      <a:pt x="102" y="173"/>
                    </a:lnTo>
                    <a:lnTo>
                      <a:pt x="90" y="188"/>
                    </a:lnTo>
                    <a:lnTo>
                      <a:pt x="80" y="198"/>
                    </a:lnTo>
                    <a:lnTo>
                      <a:pt x="70" y="206"/>
                    </a:lnTo>
                    <a:lnTo>
                      <a:pt x="59" y="214"/>
                    </a:lnTo>
                    <a:lnTo>
                      <a:pt x="46" y="219"/>
                    </a:lnTo>
                    <a:lnTo>
                      <a:pt x="34" y="219"/>
                    </a:lnTo>
                    <a:lnTo>
                      <a:pt x="22" y="217"/>
                    </a:lnTo>
                    <a:lnTo>
                      <a:pt x="11" y="211"/>
                    </a:lnTo>
                    <a:lnTo>
                      <a:pt x="4" y="203"/>
                    </a:lnTo>
                    <a:lnTo>
                      <a:pt x="0" y="194"/>
                    </a:lnTo>
                    <a:lnTo>
                      <a:pt x="0" y="180"/>
                    </a:lnTo>
                    <a:lnTo>
                      <a:pt x="4" y="166"/>
                    </a:lnTo>
                    <a:lnTo>
                      <a:pt x="11" y="153"/>
                    </a:lnTo>
                    <a:lnTo>
                      <a:pt x="19" y="140"/>
                    </a:lnTo>
                    <a:lnTo>
                      <a:pt x="29" y="128"/>
                    </a:lnTo>
                    <a:lnTo>
                      <a:pt x="37" y="116"/>
                    </a:lnTo>
                    <a:lnTo>
                      <a:pt x="51" y="92"/>
                    </a:lnTo>
                    <a:lnTo>
                      <a:pt x="63" y="65"/>
                    </a:lnTo>
                    <a:lnTo>
                      <a:pt x="71" y="38"/>
                    </a:lnTo>
                    <a:lnTo>
                      <a:pt x="71" y="36"/>
                    </a:lnTo>
                    <a:lnTo>
                      <a:pt x="73" y="31"/>
                    </a:lnTo>
                    <a:lnTo>
                      <a:pt x="76" y="25"/>
                    </a:lnTo>
                    <a:lnTo>
                      <a:pt x="80" y="16"/>
                    </a:lnTo>
                    <a:lnTo>
                      <a:pt x="87" y="9"/>
                    </a:lnTo>
                    <a:lnTo>
                      <a:pt x="94" y="3"/>
                    </a:lnTo>
                    <a:lnTo>
                      <a:pt x="102" y="0"/>
                    </a:lnTo>
                    <a:close/>
                  </a:path>
                </a:pathLst>
              </a:custGeom>
              <a:solidFill>
                <a:srgbClr val="FFAE94"/>
              </a:solidFill>
              <a:ln w="0">
                <a:solidFill>
                  <a:srgbClr val="FFAE94"/>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44" name="Freeform 242"/>
              <p:cNvSpPr/>
              <p:nvPr/>
            </p:nvSpPr>
            <p:spPr bwMode="auto">
              <a:xfrm>
                <a:off x="2175678" y="4927599"/>
                <a:ext cx="220663" cy="314325"/>
              </a:xfrm>
              <a:custGeom>
                <a:avLst/>
                <a:gdLst>
                  <a:gd name="T0" fmla="*/ 90 w 139"/>
                  <a:gd name="T1" fmla="*/ 0 h 198"/>
                  <a:gd name="T2" fmla="*/ 100 w 139"/>
                  <a:gd name="T3" fmla="*/ 0 h 198"/>
                  <a:gd name="T4" fmla="*/ 110 w 139"/>
                  <a:gd name="T5" fmla="*/ 5 h 198"/>
                  <a:gd name="T6" fmla="*/ 123 w 139"/>
                  <a:gd name="T7" fmla="*/ 17 h 198"/>
                  <a:gd name="T8" fmla="*/ 133 w 139"/>
                  <a:gd name="T9" fmla="*/ 30 h 198"/>
                  <a:gd name="T10" fmla="*/ 138 w 139"/>
                  <a:gd name="T11" fmla="*/ 44 h 198"/>
                  <a:gd name="T12" fmla="*/ 139 w 139"/>
                  <a:gd name="T13" fmla="*/ 59 h 198"/>
                  <a:gd name="T14" fmla="*/ 137 w 139"/>
                  <a:gd name="T15" fmla="*/ 75 h 198"/>
                  <a:gd name="T16" fmla="*/ 132 w 139"/>
                  <a:gd name="T17" fmla="*/ 90 h 198"/>
                  <a:gd name="T18" fmla="*/ 124 w 139"/>
                  <a:gd name="T19" fmla="*/ 106 h 198"/>
                  <a:gd name="T20" fmla="*/ 116 w 139"/>
                  <a:gd name="T21" fmla="*/ 120 h 198"/>
                  <a:gd name="T22" fmla="*/ 106 w 139"/>
                  <a:gd name="T23" fmla="*/ 135 h 198"/>
                  <a:gd name="T24" fmla="*/ 97 w 139"/>
                  <a:gd name="T25" fmla="*/ 147 h 198"/>
                  <a:gd name="T26" fmla="*/ 86 w 139"/>
                  <a:gd name="T27" fmla="*/ 158 h 198"/>
                  <a:gd name="T28" fmla="*/ 79 w 139"/>
                  <a:gd name="T29" fmla="*/ 167 h 198"/>
                  <a:gd name="T30" fmla="*/ 74 w 139"/>
                  <a:gd name="T31" fmla="*/ 172 h 198"/>
                  <a:gd name="T32" fmla="*/ 70 w 139"/>
                  <a:gd name="T33" fmla="*/ 176 h 198"/>
                  <a:gd name="T34" fmla="*/ 66 w 139"/>
                  <a:gd name="T35" fmla="*/ 180 h 198"/>
                  <a:gd name="T36" fmla="*/ 60 w 139"/>
                  <a:gd name="T37" fmla="*/ 184 h 198"/>
                  <a:gd name="T38" fmla="*/ 52 w 139"/>
                  <a:gd name="T39" fmla="*/ 190 h 198"/>
                  <a:gd name="T40" fmla="*/ 43 w 139"/>
                  <a:gd name="T41" fmla="*/ 196 h 198"/>
                  <a:gd name="T42" fmla="*/ 33 w 139"/>
                  <a:gd name="T43" fmla="*/ 198 h 198"/>
                  <a:gd name="T44" fmla="*/ 23 w 139"/>
                  <a:gd name="T45" fmla="*/ 198 h 198"/>
                  <a:gd name="T46" fmla="*/ 15 w 139"/>
                  <a:gd name="T47" fmla="*/ 196 h 198"/>
                  <a:gd name="T48" fmla="*/ 7 w 139"/>
                  <a:gd name="T49" fmla="*/ 190 h 198"/>
                  <a:gd name="T50" fmla="*/ 2 w 139"/>
                  <a:gd name="T51" fmla="*/ 183 h 198"/>
                  <a:gd name="T52" fmla="*/ 0 w 139"/>
                  <a:gd name="T53" fmla="*/ 174 h 198"/>
                  <a:gd name="T54" fmla="*/ 1 w 139"/>
                  <a:gd name="T55" fmla="*/ 158 h 198"/>
                  <a:gd name="T56" fmla="*/ 7 w 139"/>
                  <a:gd name="T57" fmla="*/ 143 h 198"/>
                  <a:gd name="T58" fmla="*/ 16 w 139"/>
                  <a:gd name="T59" fmla="*/ 129 h 198"/>
                  <a:gd name="T60" fmla="*/ 26 w 139"/>
                  <a:gd name="T61" fmla="*/ 116 h 198"/>
                  <a:gd name="T62" fmla="*/ 35 w 139"/>
                  <a:gd name="T63" fmla="*/ 104 h 198"/>
                  <a:gd name="T64" fmla="*/ 47 w 139"/>
                  <a:gd name="T65" fmla="*/ 81 h 198"/>
                  <a:gd name="T66" fmla="*/ 56 w 139"/>
                  <a:gd name="T67" fmla="*/ 57 h 198"/>
                  <a:gd name="T68" fmla="*/ 63 w 139"/>
                  <a:gd name="T69" fmla="*/ 33 h 198"/>
                  <a:gd name="T70" fmla="*/ 63 w 139"/>
                  <a:gd name="T71" fmla="*/ 31 h 198"/>
                  <a:gd name="T72" fmla="*/ 65 w 139"/>
                  <a:gd name="T73" fmla="*/ 27 h 198"/>
                  <a:gd name="T74" fmla="*/ 68 w 139"/>
                  <a:gd name="T75" fmla="*/ 21 h 198"/>
                  <a:gd name="T76" fmla="*/ 71 w 139"/>
                  <a:gd name="T77" fmla="*/ 14 h 198"/>
                  <a:gd name="T78" fmla="*/ 76 w 139"/>
                  <a:gd name="T79" fmla="*/ 8 h 198"/>
                  <a:gd name="T80" fmla="*/ 83 w 139"/>
                  <a:gd name="T81" fmla="*/ 2 h 198"/>
                  <a:gd name="T82" fmla="*/ 90 w 139"/>
                  <a:gd name="T8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9" h="198">
                    <a:moveTo>
                      <a:pt x="90" y="0"/>
                    </a:moveTo>
                    <a:lnTo>
                      <a:pt x="100" y="0"/>
                    </a:lnTo>
                    <a:lnTo>
                      <a:pt x="110" y="5"/>
                    </a:lnTo>
                    <a:lnTo>
                      <a:pt x="123" y="17"/>
                    </a:lnTo>
                    <a:lnTo>
                      <a:pt x="133" y="30"/>
                    </a:lnTo>
                    <a:lnTo>
                      <a:pt x="138" y="44"/>
                    </a:lnTo>
                    <a:lnTo>
                      <a:pt x="139" y="59"/>
                    </a:lnTo>
                    <a:lnTo>
                      <a:pt x="137" y="75"/>
                    </a:lnTo>
                    <a:lnTo>
                      <a:pt x="132" y="90"/>
                    </a:lnTo>
                    <a:lnTo>
                      <a:pt x="124" y="106"/>
                    </a:lnTo>
                    <a:lnTo>
                      <a:pt x="116" y="120"/>
                    </a:lnTo>
                    <a:lnTo>
                      <a:pt x="106" y="135"/>
                    </a:lnTo>
                    <a:lnTo>
                      <a:pt x="97" y="147"/>
                    </a:lnTo>
                    <a:lnTo>
                      <a:pt x="86" y="158"/>
                    </a:lnTo>
                    <a:lnTo>
                      <a:pt x="79" y="167"/>
                    </a:lnTo>
                    <a:lnTo>
                      <a:pt x="74" y="172"/>
                    </a:lnTo>
                    <a:lnTo>
                      <a:pt x="70" y="176"/>
                    </a:lnTo>
                    <a:lnTo>
                      <a:pt x="66" y="180"/>
                    </a:lnTo>
                    <a:lnTo>
                      <a:pt x="60" y="184"/>
                    </a:lnTo>
                    <a:lnTo>
                      <a:pt x="52" y="190"/>
                    </a:lnTo>
                    <a:lnTo>
                      <a:pt x="43" y="196"/>
                    </a:lnTo>
                    <a:lnTo>
                      <a:pt x="33" y="198"/>
                    </a:lnTo>
                    <a:lnTo>
                      <a:pt x="23" y="198"/>
                    </a:lnTo>
                    <a:lnTo>
                      <a:pt x="15" y="196"/>
                    </a:lnTo>
                    <a:lnTo>
                      <a:pt x="7" y="190"/>
                    </a:lnTo>
                    <a:lnTo>
                      <a:pt x="2" y="183"/>
                    </a:lnTo>
                    <a:lnTo>
                      <a:pt x="0" y="174"/>
                    </a:lnTo>
                    <a:lnTo>
                      <a:pt x="1" y="158"/>
                    </a:lnTo>
                    <a:lnTo>
                      <a:pt x="7" y="143"/>
                    </a:lnTo>
                    <a:lnTo>
                      <a:pt x="16" y="129"/>
                    </a:lnTo>
                    <a:lnTo>
                      <a:pt x="26" y="116"/>
                    </a:lnTo>
                    <a:lnTo>
                      <a:pt x="35" y="104"/>
                    </a:lnTo>
                    <a:lnTo>
                      <a:pt x="47" y="81"/>
                    </a:lnTo>
                    <a:lnTo>
                      <a:pt x="56" y="57"/>
                    </a:lnTo>
                    <a:lnTo>
                      <a:pt x="63" y="33"/>
                    </a:lnTo>
                    <a:lnTo>
                      <a:pt x="63" y="31"/>
                    </a:lnTo>
                    <a:lnTo>
                      <a:pt x="65" y="27"/>
                    </a:lnTo>
                    <a:lnTo>
                      <a:pt x="68" y="21"/>
                    </a:lnTo>
                    <a:lnTo>
                      <a:pt x="71" y="14"/>
                    </a:lnTo>
                    <a:lnTo>
                      <a:pt x="76" y="8"/>
                    </a:lnTo>
                    <a:lnTo>
                      <a:pt x="83" y="2"/>
                    </a:lnTo>
                    <a:lnTo>
                      <a:pt x="90" y="0"/>
                    </a:lnTo>
                    <a:close/>
                  </a:path>
                </a:pathLst>
              </a:custGeom>
              <a:solidFill>
                <a:srgbClr val="FFAE94"/>
              </a:solidFill>
              <a:ln w="0">
                <a:solidFill>
                  <a:srgbClr val="FFAE94"/>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45" name="Freeform 243"/>
              <p:cNvSpPr/>
              <p:nvPr/>
            </p:nvSpPr>
            <p:spPr bwMode="auto">
              <a:xfrm>
                <a:off x="1418440" y="5346699"/>
                <a:ext cx="579438" cy="350838"/>
              </a:xfrm>
              <a:custGeom>
                <a:avLst/>
                <a:gdLst>
                  <a:gd name="T0" fmla="*/ 32 w 365"/>
                  <a:gd name="T1" fmla="*/ 0 h 221"/>
                  <a:gd name="T2" fmla="*/ 365 w 365"/>
                  <a:gd name="T3" fmla="*/ 155 h 221"/>
                  <a:gd name="T4" fmla="*/ 334 w 365"/>
                  <a:gd name="T5" fmla="*/ 221 h 221"/>
                  <a:gd name="T6" fmla="*/ 0 w 365"/>
                  <a:gd name="T7" fmla="*/ 67 h 221"/>
                  <a:gd name="T8" fmla="*/ 32 w 365"/>
                  <a:gd name="T9" fmla="*/ 0 h 221"/>
                </a:gdLst>
                <a:ahLst/>
                <a:cxnLst>
                  <a:cxn ang="0">
                    <a:pos x="T0" y="T1"/>
                  </a:cxn>
                  <a:cxn ang="0">
                    <a:pos x="T2" y="T3"/>
                  </a:cxn>
                  <a:cxn ang="0">
                    <a:pos x="T4" y="T5"/>
                  </a:cxn>
                  <a:cxn ang="0">
                    <a:pos x="T6" y="T7"/>
                  </a:cxn>
                  <a:cxn ang="0">
                    <a:pos x="T8" y="T9"/>
                  </a:cxn>
                </a:cxnLst>
                <a:rect l="0" t="0" r="r" b="b"/>
                <a:pathLst>
                  <a:path w="365" h="221">
                    <a:moveTo>
                      <a:pt x="32" y="0"/>
                    </a:moveTo>
                    <a:lnTo>
                      <a:pt x="365" y="155"/>
                    </a:lnTo>
                    <a:lnTo>
                      <a:pt x="334" y="221"/>
                    </a:lnTo>
                    <a:lnTo>
                      <a:pt x="0" y="67"/>
                    </a:lnTo>
                    <a:lnTo>
                      <a:pt x="32" y="0"/>
                    </a:lnTo>
                    <a:close/>
                  </a:path>
                </a:pathLst>
              </a:custGeom>
              <a:solidFill>
                <a:schemeClr val="tx2"/>
              </a:solidFill>
              <a:ln w="0">
                <a:solidFill>
                  <a:srgbClr val="F2F2F2"/>
                </a:solidFill>
                <a:prstDash val="solid"/>
                <a:round/>
              </a:ln>
            </p:spPr>
            <p:txBody>
              <a:bodyPr vert="horz" wrap="square" lIns="91440" tIns="45720" rIns="91440" bIns="45720" numCol="1" anchor="t" anchorCtr="0" compatLnSpc="1"/>
              <a:lstStyle/>
              <a:p>
                <a:endParaRPr lang="en-US">
                  <a:cs typeface="+mn-ea"/>
                  <a:sym typeface="+mn-lt"/>
                </a:endParaRPr>
              </a:p>
            </p:txBody>
          </p:sp>
          <p:sp>
            <p:nvSpPr>
              <p:cNvPr id="46" name="Freeform 244"/>
              <p:cNvSpPr/>
              <p:nvPr/>
            </p:nvSpPr>
            <p:spPr bwMode="auto">
              <a:xfrm>
                <a:off x="762803" y="5424487"/>
                <a:ext cx="1217613" cy="1433513"/>
              </a:xfrm>
              <a:custGeom>
                <a:avLst/>
                <a:gdLst>
                  <a:gd name="T0" fmla="*/ 411 w 767"/>
                  <a:gd name="T1" fmla="*/ 0 h 903"/>
                  <a:gd name="T2" fmla="*/ 767 w 767"/>
                  <a:gd name="T3" fmla="*/ 162 h 903"/>
                  <a:gd name="T4" fmla="*/ 766 w 767"/>
                  <a:gd name="T5" fmla="*/ 166 h 903"/>
                  <a:gd name="T6" fmla="*/ 763 w 767"/>
                  <a:gd name="T7" fmla="*/ 174 h 903"/>
                  <a:gd name="T8" fmla="*/ 756 w 767"/>
                  <a:gd name="T9" fmla="*/ 186 h 903"/>
                  <a:gd name="T10" fmla="*/ 748 w 767"/>
                  <a:gd name="T11" fmla="*/ 204 h 903"/>
                  <a:gd name="T12" fmla="*/ 739 w 767"/>
                  <a:gd name="T13" fmla="*/ 226 h 903"/>
                  <a:gd name="T14" fmla="*/ 727 w 767"/>
                  <a:gd name="T15" fmla="*/ 252 h 903"/>
                  <a:gd name="T16" fmla="*/ 714 w 767"/>
                  <a:gd name="T17" fmla="*/ 281 h 903"/>
                  <a:gd name="T18" fmla="*/ 700 w 767"/>
                  <a:gd name="T19" fmla="*/ 314 h 903"/>
                  <a:gd name="T20" fmla="*/ 684 w 767"/>
                  <a:gd name="T21" fmla="*/ 349 h 903"/>
                  <a:gd name="T22" fmla="*/ 666 w 767"/>
                  <a:gd name="T23" fmla="*/ 388 h 903"/>
                  <a:gd name="T24" fmla="*/ 649 w 767"/>
                  <a:gd name="T25" fmla="*/ 427 h 903"/>
                  <a:gd name="T26" fmla="*/ 630 w 767"/>
                  <a:gd name="T27" fmla="*/ 469 h 903"/>
                  <a:gd name="T28" fmla="*/ 612 w 767"/>
                  <a:gd name="T29" fmla="*/ 512 h 903"/>
                  <a:gd name="T30" fmla="*/ 592 w 767"/>
                  <a:gd name="T31" fmla="*/ 556 h 903"/>
                  <a:gd name="T32" fmla="*/ 572 w 767"/>
                  <a:gd name="T33" fmla="*/ 600 h 903"/>
                  <a:gd name="T34" fmla="*/ 552 w 767"/>
                  <a:gd name="T35" fmla="*/ 646 h 903"/>
                  <a:gd name="T36" fmla="*/ 532 w 767"/>
                  <a:gd name="T37" fmla="*/ 690 h 903"/>
                  <a:gd name="T38" fmla="*/ 513 w 767"/>
                  <a:gd name="T39" fmla="*/ 736 h 903"/>
                  <a:gd name="T40" fmla="*/ 493 w 767"/>
                  <a:gd name="T41" fmla="*/ 779 h 903"/>
                  <a:gd name="T42" fmla="*/ 474 w 767"/>
                  <a:gd name="T43" fmla="*/ 822 h 903"/>
                  <a:gd name="T44" fmla="*/ 456 w 767"/>
                  <a:gd name="T45" fmla="*/ 864 h 903"/>
                  <a:gd name="T46" fmla="*/ 438 w 767"/>
                  <a:gd name="T47" fmla="*/ 903 h 903"/>
                  <a:gd name="T48" fmla="*/ 0 w 767"/>
                  <a:gd name="T49" fmla="*/ 903 h 903"/>
                  <a:gd name="T50" fmla="*/ 15 w 767"/>
                  <a:gd name="T51" fmla="*/ 870 h 903"/>
                  <a:gd name="T52" fmla="*/ 31 w 767"/>
                  <a:gd name="T53" fmla="*/ 835 h 903"/>
                  <a:gd name="T54" fmla="*/ 48 w 767"/>
                  <a:gd name="T55" fmla="*/ 797 h 903"/>
                  <a:gd name="T56" fmla="*/ 66 w 767"/>
                  <a:gd name="T57" fmla="*/ 756 h 903"/>
                  <a:gd name="T58" fmla="*/ 85 w 767"/>
                  <a:gd name="T59" fmla="*/ 715 h 903"/>
                  <a:gd name="T60" fmla="*/ 105 w 767"/>
                  <a:gd name="T61" fmla="*/ 671 h 903"/>
                  <a:gd name="T62" fmla="*/ 125 w 767"/>
                  <a:gd name="T63" fmla="*/ 626 h 903"/>
                  <a:gd name="T64" fmla="*/ 146 w 767"/>
                  <a:gd name="T65" fmla="*/ 581 h 903"/>
                  <a:gd name="T66" fmla="*/ 167 w 767"/>
                  <a:gd name="T67" fmla="*/ 534 h 903"/>
                  <a:gd name="T68" fmla="*/ 188 w 767"/>
                  <a:gd name="T69" fmla="*/ 488 h 903"/>
                  <a:gd name="T70" fmla="*/ 209 w 767"/>
                  <a:gd name="T71" fmla="*/ 441 h 903"/>
                  <a:gd name="T72" fmla="*/ 230 w 767"/>
                  <a:gd name="T73" fmla="*/ 396 h 903"/>
                  <a:gd name="T74" fmla="*/ 250 w 767"/>
                  <a:gd name="T75" fmla="*/ 351 h 903"/>
                  <a:gd name="T76" fmla="*/ 271 w 767"/>
                  <a:gd name="T77" fmla="*/ 307 h 903"/>
                  <a:gd name="T78" fmla="*/ 290 w 767"/>
                  <a:gd name="T79" fmla="*/ 265 h 903"/>
                  <a:gd name="T80" fmla="*/ 308 w 767"/>
                  <a:gd name="T81" fmla="*/ 224 h 903"/>
                  <a:gd name="T82" fmla="*/ 326 w 767"/>
                  <a:gd name="T83" fmla="*/ 186 h 903"/>
                  <a:gd name="T84" fmla="*/ 342 w 767"/>
                  <a:gd name="T85" fmla="*/ 151 h 903"/>
                  <a:gd name="T86" fmla="*/ 357 w 767"/>
                  <a:gd name="T87" fmla="*/ 118 h 903"/>
                  <a:gd name="T88" fmla="*/ 370 w 767"/>
                  <a:gd name="T89" fmla="*/ 89 h 903"/>
                  <a:gd name="T90" fmla="*/ 382 w 767"/>
                  <a:gd name="T91" fmla="*/ 63 h 903"/>
                  <a:gd name="T92" fmla="*/ 392 w 767"/>
                  <a:gd name="T93" fmla="*/ 42 h 903"/>
                  <a:gd name="T94" fmla="*/ 400 w 767"/>
                  <a:gd name="T95" fmla="*/ 24 h 903"/>
                  <a:gd name="T96" fmla="*/ 406 w 767"/>
                  <a:gd name="T97" fmla="*/ 11 h 903"/>
                  <a:gd name="T98" fmla="*/ 410 w 767"/>
                  <a:gd name="T99" fmla="*/ 2 h 903"/>
                  <a:gd name="T100" fmla="*/ 411 w 767"/>
                  <a:gd name="T10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7" h="903">
                    <a:moveTo>
                      <a:pt x="411" y="0"/>
                    </a:moveTo>
                    <a:lnTo>
                      <a:pt x="767" y="162"/>
                    </a:lnTo>
                    <a:lnTo>
                      <a:pt x="766" y="166"/>
                    </a:lnTo>
                    <a:lnTo>
                      <a:pt x="763" y="174"/>
                    </a:lnTo>
                    <a:lnTo>
                      <a:pt x="756" y="186"/>
                    </a:lnTo>
                    <a:lnTo>
                      <a:pt x="748" y="204"/>
                    </a:lnTo>
                    <a:lnTo>
                      <a:pt x="739" y="226"/>
                    </a:lnTo>
                    <a:lnTo>
                      <a:pt x="727" y="252"/>
                    </a:lnTo>
                    <a:lnTo>
                      <a:pt x="714" y="281"/>
                    </a:lnTo>
                    <a:lnTo>
                      <a:pt x="700" y="314"/>
                    </a:lnTo>
                    <a:lnTo>
                      <a:pt x="684" y="349"/>
                    </a:lnTo>
                    <a:lnTo>
                      <a:pt x="666" y="388"/>
                    </a:lnTo>
                    <a:lnTo>
                      <a:pt x="649" y="427"/>
                    </a:lnTo>
                    <a:lnTo>
                      <a:pt x="630" y="469"/>
                    </a:lnTo>
                    <a:lnTo>
                      <a:pt x="612" y="512"/>
                    </a:lnTo>
                    <a:lnTo>
                      <a:pt x="592" y="556"/>
                    </a:lnTo>
                    <a:lnTo>
                      <a:pt x="572" y="600"/>
                    </a:lnTo>
                    <a:lnTo>
                      <a:pt x="552" y="646"/>
                    </a:lnTo>
                    <a:lnTo>
                      <a:pt x="532" y="690"/>
                    </a:lnTo>
                    <a:lnTo>
                      <a:pt x="513" y="736"/>
                    </a:lnTo>
                    <a:lnTo>
                      <a:pt x="493" y="779"/>
                    </a:lnTo>
                    <a:lnTo>
                      <a:pt x="474" y="822"/>
                    </a:lnTo>
                    <a:lnTo>
                      <a:pt x="456" y="864"/>
                    </a:lnTo>
                    <a:lnTo>
                      <a:pt x="438" y="903"/>
                    </a:lnTo>
                    <a:lnTo>
                      <a:pt x="0" y="903"/>
                    </a:lnTo>
                    <a:lnTo>
                      <a:pt x="15" y="870"/>
                    </a:lnTo>
                    <a:lnTo>
                      <a:pt x="31" y="835"/>
                    </a:lnTo>
                    <a:lnTo>
                      <a:pt x="48" y="797"/>
                    </a:lnTo>
                    <a:lnTo>
                      <a:pt x="66" y="756"/>
                    </a:lnTo>
                    <a:lnTo>
                      <a:pt x="85" y="715"/>
                    </a:lnTo>
                    <a:lnTo>
                      <a:pt x="105" y="671"/>
                    </a:lnTo>
                    <a:lnTo>
                      <a:pt x="125" y="626"/>
                    </a:lnTo>
                    <a:lnTo>
                      <a:pt x="146" y="581"/>
                    </a:lnTo>
                    <a:lnTo>
                      <a:pt x="167" y="534"/>
                    </a:lnTo>
                    <a:lnTo>
                      <a:pt x="188" y="488"/>
                    </a:lnTo>
                    <a:lnTo>
                      <a:pt x="209" y="441"/>
                    </a:lnTo>
                    <a:lnTo>
                      <a:pt x="230" y="396"/>
                    </a:lnTo>
                    <a:lnTo>
                      <a:pt x="250" y="351"/>
                    </a:lnTo>
                    <a:lnTo>
                      <a:pt x="271" y="307"/>
                    </a:lnTo>
                    <a:lnTo>
                      <a:pt x="290" y="265"/>
                    </a:lnTo>
                    <a:lnTo>
                      <a:pt x="308" y="224"/>
                    </a:lnTo>
                    <a:lnTo>
                      <a:pt x="326" y="186"/>
                    </a:lnTo>
                    <a:lnTo>
                      <a:pt x="342" y="151"/>
                    </a:lnTo>
                    <a:lnTo>
                      <a:pt x="357" y="118"/>
                    </a:lnTo>
                    <a:lnTo>
                      <a:pt x="370" y="89"/>
                    </a:lnTo>
                    <a:lnTo>
                      <a:pt x="382" y="63"/>
                    </a:lnTo>
                    <a:lnTo>
                      <a:pt x="392" y="42"/>
                    </a:lnTo>
                    <a:lnTo>
                      <a:pt x="400" y="24"/>
                    </a:lnTo>
                    <a:lnTo>
                      <a:pt x="406" y="11"/>
                    </a:lnTo>
                    <a:lnTo>
                      <a:pt x="410" y="2"/>
                    </a:lnTo>
                    <a:lnTo>
                      <a:pt x="411" y="0"/>
                    </a:lnTo>
                    <a:close/>
                  </a:path>
                </a:pathLst>
              </a:custGeom>
              <a:solidFill>
                <a:schemeClr val="tx2">
                  <a:lumMod val="75000"/>
                </a:schemeClr>
              </a:solidFill>
              <a:ln w="0">
                <a:solidFill>
                  <a:schemeClr val="tx2">
                    <a:lumMod val="75000"/>
                  </a:schemeClr>
                </a:solidFill>
                <a:prstDash val="solid"/>
                <a:round/>
              </a:ln>
            </p:spPr>
            <p:txBody>
              <a:bodyPr vert="horz" wrap="square" lIns="91440" tIns="45720" rIns="91440" bIns="45720" numCol="1" anchor="t" anchorCtr="0" compatLnSpc="1"/>
              <a:lstStyle/>
              <a:p>
                <a:endParaRPr lang="en-US">
                  <a:cs typeface="+mn-ea"/>
                  <a:sym typeface="+mn-lt"/>
                </a:endParaRPr>
              </a:p>
            </p:txBody>
          </p:sp>
        </p:grpSp>
      </p:grpSp>
      <p:cxnSp>
        <p:nvCxnSpPr>
          <p:cNvPr id="279" name="Straight Connector 278"/>
          <p:cNvCxnSpPr/>
          <p:nvPr/>
        </p:nvCxnSpPr>
        <p:spPr>
          <a:xfrm>
            <a:off x="5357217" y="1151467"/>
            <a:ext cx="14901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5509617" y="1253067"/>
            <a:ext cx="11853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65" name="Rectangle 464"/>
          <p:cNvSpPr/>
          <p:nvPr/>
        </p:nvSpPr>
        <p:spPr>
          <a:xfrm>
            <a:off x="6694949" y="2458181"/>
            <a:ext cx="4880765" cy="2862322"/>
          </a:xfrm>
          <a:prstGeom prst="rect">
            <a:avLst/>
          </a:prstGeom>
        </p:spPr>
        <p:txBody>
          <a:bodyPr wrap="square">
            <a:spAutoFit/>
          </a:bodyPr>
          <a:lstStyle/>
          <a:p>
            <a:r>
              <a:rPr lang="zh-CN" altLang="zh-CN" dirty="0">
                <a:solidFill>
                  <a:schemeClr val="bg1"/>
                </a:solidFill>
              </a:rPr>
              <a:t>随着智能手机的普及，越来越多的学生希望通过手机而不是纸质记录课程表。所以很多课程表</a:t>
            </a:r>
            <a:r>
              <a:rPr lang="en-US" altLang="zh-CN" dirty="0">
                <a:solidFill>
                  <a:schemeClr val="bg1"/>
                </a:solidFill>
              </a:rPr>
              <a:t>app</a:t>
            </a:r>
            <a:r>
              <a:rPr lang="zh-CN" altLang="zh-CN" dirty="0">
                <a:solidFill>
                  <a:schemeClr val="bg1"/>
                </a:solidFill>
              </a:rPr>
              <a:t>也逐渐火热起来。而经过对市场的分析，我们发现，目前较部分用户对课表的需求都是干净简洁，能快速地呈现课表，没有其他多余的界面以及冗余功能。也有部分用于则希望课表能承担更多的功能。而市场上只有呈现课表功能的</a:t>
            </a:r>
            <a:r>
              <a:rPr lang="en-US" altLang="zh-CN" dirty="0">
                <a:solidFill>
                  <a:schemeClr val="bg1"/>
                </a:solidFill>
              </a:rPr>
              <a:t>app</a:t>
            </a:r>
            <a:r>
              <a:rPr lang="zh-CN" altLang="zh-CN" dirty="0">
                <a:solidFill>
                  <a:schemeClr val="bg1"/>
                </a:solidFill>
              </a:rPr>
              <a:t>十分多，所以要在众多课表</a:t>
            </a:r>
            <a:r>
              <a:rPr lang="en-US" altLang="zh-CN" dirty="0">
                <a:solidFill>
                  <a:schemeClr val="bg1"/>
                </a:solidFill>
              </a:rPr>
              <a:t>app</a:t>
            </a:r>
            <a:r>
              <a:rPr lang="zh-CN" altLang="zh-CN" dirty="0">
                <a:solidFill>
                  <a:schemeClr val="bg1"/>
                </a:solidFill>
              </a:rPr>
              <a:t>中找到我们的市场定位，我们需要加入部分其他课程表</a:t>
            </a:r>
            <a:r>
              <a:rPr lang="en-US" altLang="zh-CN" dirty="0">
                <a:solidFill>
                  <a:schemeClr val="bg1"/>
                </a:solidFill>
              </a:rPr>
              <a:t>app</a:t>
            </a:r>
            <a:r>
              <a:rPr lang="zh-CN" altLang="zh-CN" dirty="0">
                <a:solidFill>
                  <a:schemeClr val="bg1"/>
                </a:solidFill>
              </a:rPr>
              <a:t>没有，但又不显得累赘的功能</a:t>
            </a:r>
          </a:p>
        </p:txBody>
      </p:sp>
      <p:sp>
        <p:nvSpPr>
          <p:cNvPr id="586" name="Shape 412">
            <a:extLst>
              <a:ext uri="{FF2B5EF4-FFF2-40B4-BE49-F238E27FC236}">
                <a16:creationId xmlns:a16="http://schemas.microsoft.com/office/drawing/2014/main" id="{CBA5D9CB-4F0D-46D1-88CB-BAFE6775BC78}"/>
              </a:ext>
            </a:extLst>
          </p:cNvPr>
          <p:cNvSpPr/>
          <p:nvPr/>
        </p:nvSpPr>
        <p:spPr>
          <a:xfrm rot="19126431" flipV="1">
            <a:off x="2335720" y="1839206"/>
            <a:ext cx="3513309" cy="2385285"/>
          </a:xfrm>
          <a:prstGeom prst="swooshArrow">
            <a:avLst>
              <a:gd name="adj1" fmla="val 25000"/>
              <a:gd name="adj2" fmla="val 25000"/>
            </a:avLst>
          </a:prstGeom>
          <a:solidFill>
            <a:schemeClr val="accent4"/>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wipe(left)">
                                      <p:cBhvr>
                                        <p:cTn id="7" dur="500"/>
                                        <p:tgtEl>
                                          <p:spTgt spid="280"/>
                                        </p:tgtEl>
                                      </p:cBhvr>
                                    </p:animEffect>
                                  </p:childTnLst>
                                </p:cTn>
                              </p:par>
                              <p:par>
                                <p:cTn id="8" presetID="22" presetClass="entr" presetSubtype="8" fill="hold" nodeType="withEffect">
                                  <p:stCondLst>
                                    <p:cond delay="0"/>
                                  </p:stCondLst>
                                  <p:childTnLst>
                                    <p:set>
                                      <p:cBhvr>
                                        <p:cTn id="9" dur="1" fill="hold">
                                          <p:stCondLst>
                                            <p:cond delay="0"/>
                                          </p:stCondLst>
                                        </p:cTn>
                                        <p:tgtEl>
                                          <p:spTgt spid="279"/>
                                        </p:tgtEl>
                                        <p:attrNameLst>
                                          <p:attrName>style.visibility</p:attrName>
                                        </p:attrNameLst>
                                      </p:cBhvr>
                                      <p:to>
                                        <p:strVal val="visible"/>
                                      </p:to>
                                    </p:set>
                                    <p:animEffect transition="in" filter="wipe(left)">
                                      <p:cBhvr>
                                        <p:cTn id="10" dur="500"/>
                                        <p:tgtEl>
                                          <p:spTgt spid="279"/>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1000"/>
                                        <p:tgtEl>
                                          <p:spTgt spid="48"/>
                                        </p:tgtEl>
                                      </p:cBhvr>
                                    </p:animEffect>
                                    <p:anim calcmode="lin" valueType="num">
                                      <p:cBhvr>
                                        <p:cTn id="15" dur="1000" fill="hold"/>
                                        <p:tgtEl>
                                          <p:spTgt spid="48"/>
                                        </p:tgtEl>
                                        <p:attrNameLst>
                                          <p:attrName>ppt_x</p:attrName>
                                        </p:attrNameLst>
                                      </p:cBhvr>
                                      <p:tavLst>
                                        <p:tav tm="0">
                                          <p:val>
                                            <p:strVal val="#ppt_x"/>
                                          </p:val>
                                        </p:tav>
                                        <p:tav tm="100000">
                                          <p:val>
                                            <p:strVal val="#ppt_x"/>
                                          </p:val>
                                        </p:tav>
                                      </p:tavLst>
                                    </p:anim>
                                    <p:anim calcmode="lin" valueType="num">
                                      <p:cBhvr>
                                        <p:cTn id="16" dur="1000" fill="hold"/>
                                        <p:tgtEl>
                                          <p:spTgt spid="48"/>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586"/>
                                        </p:tgtEl>
                                        <p:attrNameLst>
                                          <p:attrName>style.visibility</p:attrName>
                                        </p:attrNameLst>
                                      </p:cBhvr>
                                      <p:to>
                                        <p:strVal val="visible"/>
                                      </p:to>
                                    </p:set>
                                    <p:animEffect transition="in" filter="wipe(left)">
                                      <p:cBhvr>
                                        <p:cTn id="20" dur="500"/>
                                        <p:tgtEl>
                                          <p:spTgt spid="586"/>
                                        </p:tgtEl>
                                      </p:cBhvr>
                                    </p:animEffect>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1000"/>
                                        <p:tgtEl>
                                          <p:spTgt spid="47"/>
                                        </p:tgtEl>
                                      </p:cBhvr>
                                    </p:animEffect>
                                    <p:anim calcmode="lin" valueType="num">
                                      <p:cBhvr>
                                        <p:cTn id="25" dur="1000" fill="hold"/>
                                        <p:tgtEl>
                                          <p:spTgt spid="47"/>
                                        </p:tgtEl>
                                        <p:attrNameLst>
                                          <p:attrName>ppt_x</p:attrName>
                                        </p:attrNameLst>
                                      </p:cBhvr>
                                      <p:tavLst>
                                        <p:tav tm="0">
                                          <p:val>
                                            <p:strVal val="#ppt_x"/>
                                          </p:val>
                                        </p:tav>
                                        <p:tav tm="100000">
                                          <p:val>
                                            <p:strVal val="#ppt_x"/>
                                          </p:val>
                                        </p:tav>
                                      </p:tavLst>
                                    </p:anim>
                                    <p:anim calcmode="lin" valueType="num">
                                      <p:cBhvr>
                                        <p:cTn id="26" dur="1000" fill="hold"/>
                                        <p:tgtEl>
                                          <p:spTgt spid="47"/>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14" presetClass="entr" presetSubtype="10" fill="hold" grpId="0" nodeType="afterEffect">
                                  <p:stCondLst>
                                    <p:cond delay="0"/>
                                  </p:stCondLst>
                                  <p:childTnLst>
                                    <p:set>
                                      <p:cBhvr>
                                        <p:cTn id="29" dur="1" fill="hold">
                                          <p:stCondLst>
                                            <p:cond delay="0"/>
                                          </p:stCondLst>
                                        </p:cTn>
                                        <p:tgtEl>
                                          <p:spTgt spid="465"/>
                                        </p:tgtEl>
                                        <p:attrNameLst>
                                          <p:attrName>style.visibility</p:attrName>
                                        </p:attrNameLst>
                                      </p:cBhvr>
                                      <p:to>
                                        <p:strVal val="visible"/>
                                      </p:to>
                                    </p:set>
                                    <p:animEffect transition="in" filter="randombar(horizontal)">
                                      <p:cBhvr>
                                        <p:cTn id="30" dur="500"/>
                                        <p:tgtEl>
                                          <p:spTgt spid="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b="1" dirty="0">
                <a:latin typeface="+mn-lt"/>
                <a:ea typeface="+mn-ea"/>
                <a:cs typeface="+mn-ea"/>
                <a:sym typeface="+mn-lt"/>
              </a:rPr>
              <a:t>同类产品分析</a:t>
            </a:r>
            <a:endParaRPr lang="en-US" dirty="0">
              <a:latin typeface="+mn-lt"/>
              <a:ea typeface="+mn-ea"/>
              <a:cs typeface="+mn-ea"/>
              <a:sym typeface="+mn-lt"/>
            </a:endParaRPr>
          </a:p>
        </p:txBody>
      </p:sp>
      <p:cxnSp>
        <p:nvCxnSpPr>
          <p:cNvPr id="279" name="Straight Connector 278"/>
          <p:cNvCxnSpPr/>
          <p:nvPr/>
        </p:nvCxnSpPr>
        <p:spPr>
          <a:xfrm>
            <a:off x="5357217" y="1151467"/>
            <a:ext cx="14901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5509617" y="1253067"/>
            <a:ext cx="11853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29">
            <a:extLst>
              <a:ext uri="{FF2B5EF4-FFF2-40B4-BE49-F238E27FC236}">
                <a16:creationId xmlns:a16="http://schemas.microsoft.com/office/drawing/2014/main" id="{A15652BB-88D3-49ED-9D5D-4953EE4411D2}"/>
              </a:ext>
            </a:extLst>
          </p:cNvPr>
          <p:cNvSpPr>
            <a:spLocks noChangeArrowheads="1"/>
          </p:cNvSpPr>
          <p:nvPr/>
        </p:nvSpPr>
        <p:spPr bwMode="auto">
          <a:xfrm>
            <a:off x="1828800" y="1874838"/>
            <a:ext cx="2032000" cy="3048000"/>
          </a:xfrm>
          <a:prstGeom prst="roundRect">
            <a:avLst>
              <a:gd name="adj" fmla="val 16667"/>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buFont typeface="Arial" charset="0"/>
              <a:defRPr>
                <a:solidFill>
                  <a:schemeClr val="tx1"/>
                </a:solidFill>
                <a:latin typeface="Calibri" charset="0"/>
                <a:ea typeface="宋体" charset="0"/>
              </a:defRPr>
            </a:lvl6pPr>
            <a:lvl7pPr marL="2971800" indent="-228600" eaLnBrk="0" fontAlgn="base" hangingPunct="0">
              <a:spcBef>
                <a:spcPct val="0"/>
              </a:spcBef>
              <a:spcAft>
                <a:spcPct val="0"/>
              </a:spcAft>
              <a:buFont typeface="Arial" charset="0"/>
              <a:defRPr>
                <a:solidFill>
                  <a:schemeClr val="tx1"/>
                </a:solidFill>
                <a:latin typeface="Calibri" charset="0"/>
                <a:ea typeface="宋体" charset="0"/>
              </a:defRPr>
            </a:lvl7pPr>
            <a:lvl8pPr marL="3429000" indent="-228600" eaLnBrk="0" fontAlgn="base" hangingPunct="0">
              <a:spcBef>
                <a:spcPct val="0"/>
              </a:spcBef>
              <a:spcAft>
                <a:spcPct val="0"/>
              </a:spcAft>
              <a:buFont typeface="Arial" charset="0"/>
              <a:defRPr>
                <a:solidFill>
                  <a:schemeClr val="tx1"/>
                </a:solidFill>
                <a:latin typeface="Calibri" charset="0"/>
                <a:ea typeface="宋体" charset="0"/>
              </a:defRPr>
            </a:lvl8pPr>
            <a:lvl9pPr marL="3886200" indent="-228600" eaLnBrk="0" fontAlgn="base" hangingPunct="0">
              <a:spcBef>
                <a:spcPct val="0"/>
              </a:spcBef>
              <a:spcAft>
                <a:spcPct val="0"/>
              </a:spcAft>
              <a:buFont typeface="Arial" charset="0"/>
              <a:defRPr>
                <a:solidFill>
                  <a:schemeClr val="tx1"/>
                </a:solidFill>
                <a:latin typeface="Calibri" charset="0"/>
                <a:ea typeface="宋体" charset="0"/>
              </a:defRPr>
            </a:lvl9pPr>
          </a:lstStyle>
          <a:p>
            <a:pPr algn="ctr" eaLnBrk="1" hangingPunct="1"/>
            <a:endParaRPr lang="en-US" altLang="zh-CN" sz="2400"/>
          </a:p>
        </p:txBody>
      </p:sp>
      <p:sp>
        <p:nvSpPr>
          <p:cNvPr id="50" name="Rounded Rectangle 30">
            <a:extLst>
              <a:ext uri="{FF2B5EF4-FFF2-40B4-BE49-F238E27FC236}">
                <a16:creationId xmlns:a16="http://schemas.microsoft.com/office/drawing/2014/main" id="{BC729909-FF01-470F-AB3B-0E3A7819EF53}"/>
              </a:ext>
            </a:extLst>
          </p:cNvPr>
          <p:cNvSpPr>
            <a:spLocks noChangeArrowheads="1"/>
          </p:cNvSpPr>
          <p:nvPr/>
        </p:nvSpPr>
        <p:spPr bwMode="auto">
          <a:xfrm>
            <a:off x="5167311" y="1902357"/>
            <a:ext cx="2032000" cy="3048000"/>
          </a:xfrm>
          <a:prstGeom prst="roundRect">
            <a:avLst>
              <a:gd name="adj" fmla="val 16667"/>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buFont typeface="Arial" charset="0"/>
              <a:defRPr>
                <a:solidFill>
                  <a:schemeClr val="tx1"/>
                </a:solidFill>
                <a:latin typeface="Calibri" charset="0"/>
                <a:ea typeface="宋体" charset="0"/>
              </a:defRPr>
            </a:lvl6pPr>
            <a:lvl7pPr marL="2971800" indent="-228600" eaLnBrk="0" fontAlgn="base" hangingPunct="0">
              <a:spcBef>
                <a:spcPct val="0"/>
              </a:spcBef>
              <a:spcAft>
                <a:spcPct val="0"/>
              </a:spcAft>
              <a:buFont typeface="Arial" charset="0"/>
              <a:defRPr>
                <a:solidFill>
                  <a:schemeClr val="tx1"/>
                </a:solidFill>
                <a:latin typeface="Calibri" charset="0"/>
                <a:ea typeface="宋体" charset="0"/>
              </a:defRPr>
            </a:lvl7pPr>
            <a:lvl8pPr marL="3429000" indent="-228600" eaLnBrk="0" fontAlgn="base" hangingPunct="0">
              <a:spcBef>
                <a:spcPct val="0"/>
              </a:spcBef>
              <a:spcAft>
                <a:spcPct val="0"/>
              </a:spcAft>
              <a:buFont typeface="Arial" charset="0"/>
              <a:defRPr>
                <a:solidFill>
                  <a:schemeClr val="tx1"/>
                </a:solidFill>
                <a:latin typeface="Calibri" charset="0"/>
                <a:ea typeface="宋体" charset="0"/>
              </a:defRPr>
            </a:lvl8pPr>
            <a:lvl9pPr marL="3886200" indent="-228600" eaLnBrk="0" fontAlgn="base" hangingPunct="0">
              <a:spcBef>
                <a:spcPct val="0"/>
              </a:spcBef>
              <a:spcAft>
                <a:spcPct val="0"/>
              </a:spcAft>
              <a:buFont typeface="Arial" charset="0"/>
              <a:defRPr>
                <a:solidFill>
                  <a:schemeClr val="tx1"/>
                </a:solidFill>
                <a:latin typeface="Calibri" charset="0"/>
                <a:ea typeface="宋体" charset="0"/>
              </a:defRPr>
            </a:lvl9pPr>
          </a:lstStyle>
          <a:p>
            <a:pPr algn="ctr" eaLnBrk="1" hangingPunct="1"/>
            <a:endParaRPr lang="en-US" altLang="zh-CN" sz="2400"/>
          </a:p>
        </p:txBody>
      </p:sp>
      <p:sp>
        <p:nvSpPr>
          <p:cNvPr id="51" name="Rounded Rectangle 31">
            <a:extLst>
              <a:ext uri="{FF2B5EF4-FFF2-40B4-BE49-F238E27FC236}">
                <a16:creationId xmlns:a16="http://schemas.microsoft.com/office/drawing/2014/main" id="{C0116E33-0E60-4F68-9532-CD0EF8D34DDB}"/>
              </a:ext>
            </a:extLst>
          </p:cNvPr>
          <p:cNvSpPr>
            <a:spLocks noChangeArrowheads="1"/>
          </p:cNvSpPr>
          <p:nvPr/>
        </p:nvSpPr>
        <p:spPr bwMode="auto">
          <a:xfrm>
            <a:off x="8652667" y="1902357"/>
            <a:ext cx="2032000" cy="3048000"/>
          </a:xfrm>
          <a:prstGeom prst="roundRect">
            <a:avLst>
              <a:gd name="adj" fmla="val 16667"/>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buFont typeface="Arial" charset="0"/>
              <a:defRPr>
                <a:solidFill>
                  <a:schemeClr val="tx1"/>
                </a:solidFill>
                <a:latin typeface="Calibri" charset="0"/>
                <a:ea typeface="宋体" charset="0"/>
              </a:defRPr>
            </a:lvl6pPr>
            <a:lvl7pPr marL="2971800" indent="-228600" eaLnBrk="0" fontAlgn="base" hangingPunct="0">
              <a:spcBef>
                <a:spcPct val="0"/>
              </a:spcBef>
              <a:spcAft>
                <a:spcPct val="0"/>
              </a:spcAft>
              <a:buFont typeface="Arial" charset="0"/>
              <a:defRPr>
                <a:solidFill>
                  <a:schemeClr val="tx1"/>
                </a:solidFill>
                <a:latin typeface="Calibri" charset="0"/>
                <a:ea typeface="宋体" charset="0"/>
              </a:defRPr>
            </a:lvl7pPr>
            <a:lvl8pPr marL="3429000" indent="-228600" eaLnBrk="0" fontAlgn="base" hangingPunct="0">
              <a:spcBef>
                <a:spcPct val="0"/>
              </a:spcBef>
              <a:spcAft>
                <a:spcPct val="0"/>
              </a:spcAft>
              <a:buFont typeface="Arial" charset="0"/>
              <a:defRPr>
                <a:solidFill>
                  <a:schemeClr val="tx1"/>
                </a:solidFill>
                <a:latin typeface="Calibri" charset="0"/>
                <a:ea typeface="宋体" charset="0"/>
              </a:defRPr>
            </a:lvl8pPr>
            <a:lvl9pPr marL="3886200" indent="-228600" eaLnBrk="0" fontAlgn="base" hangingPunct="0">
              <a:spcBef>
                <a:spcPct val="0"/>
              </a:spcBef>
              <a:spcAft>
                <a:spcPct val="0"/>
              </a:spcAft>
              <a:buFont typeface="Arial" charset="0"/>
              <a:defRPr>
                <a:solidFill>
                  <a:schemeClr val="tx1"/>
                </a:solidFill>
                <a:latin typeface="Calibri" charset="0"/>
                <a:ea typeface="宋体" charset="0"/>
              </a:defRPr>
            </a:lvl9pPr>
          </a:lstStyle>
          <a:p>
            <a:pPr algn="ctr" eaLnBrk="1" hangingPunct="1"/>
            <a:endParaRPr lang="en-US" altLang="zh-CN" sz="2400"/>
          </a:p>
        </p:txBody>
      </p:sp>
      <p:sp>
        <p:nvSpPr>
          <p:cNvPr id="53" name="Rounded Rectangle 9">
            <a:extLst>
              <a:ext uri="{FF2B5EF4-FFF2-40B4-BE49-F238E27FC236}">
                <a16:creationId xmlns:a16="http://schemas.microsoft.com/office/drawing/2014/main" id="{9CD7DB15-C4A4-4999-998B-69FEC762576B}"/>
              </a:ext>
            </a:extLst>
          </p:cNvPr>
          <p:cNvSpPr>
            <a:spLocks noChangeArrowheads="1"/>
          </p:cNvSpPr>
          <p:nvPr/>
        </p:nvSpPr>
        <p:spPr bwMode="auto">
          <a:xfrm>
            <a:off x="1837207" y="1902356"/>
            <a:ext cx="2032000" cy="4199863"/>
          </a:xfrm>
          <a:prstGeom prst="roundRect">
            <a:avLst>
              <a:gd name="adj" fmla="val 16667"/>
            </a:avLst>
          </a:prstGeom>
          <a:solidFill>
            <a:srgbClr val="E7E7E7"/>
          </a:solidFill>
          <a:ln>
            <a:noFill/>
          </a:ln>
        </p:spPr>
        <p:txBody>
          <a:bodyPr anchor="ct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buFont typeface="Arial" charset="0"/>
              <a:defRPr>
                <a:solidFill>
                  <a:schemeClr val="tx1"/>
                </a:solidFill>
                <a:latin typeface="Calibri" charset="0"/>
                <a:ea typeface="宋体" charset="0"/>
              </a:defRPr>
            </a:lvl6pPr>
            <a:lvl7pPr marL="2971800" indent="-228600" eaLnBrk="0" fontAlgn="base" hangingPunct="0">
              <a:spcBef>
                <a:spcPct val="0"/>
              </a:spcBef>
              <a:spcAft>
                <a:spcPct val="0"/>
              </a:spcAft>
              <a:buFont typeface="Arial" charset="0"/>
              <a:defRPr>
                <a:solidFill>
                  <a:schemeClr val="tx1"/>
                </a:solidFill>
                <a:latin typeface="Calibri" charset="0"/>
                <a:ea typeface="宋体" charset="0"/>
              </a:defRPr>
            </a:lvl7pPr>
            <a:lvl8pPr marL="3429000" indent="-228600" eaLnBrk="0" fontAlgn="base" hangingPunct="0">
              <a:spcBef>
                <a:spcPct val="0"/>
              </a:spcBef>
              <a:spcAft>
                <a:spcPct val="0"/>
              </a:spcAft>
              <a:buFont typeface="Arial" charset="0"/>
              <a:defRPr>
                <a:solidFill>
                  <a:schemeClr val="tx1"/>
                </a:solidFill>
                <a:latin typeface="Calibri" charset="0"/>
                <a:ea typeface="宋体" charset="0"/>
              </a:defRPr>
            </a:lvl8pPr>
            <a:lvl9pPr marL="3886200" indent="-228600" eaLnBrk="0" fontAlgn="base" hangingPunct="0">
              <a:spcBef>
                <a:spcPct val="0"/>
              </a:spcBef>
              <a:spcAft>
                <a:spcPct val="0"/>
              </a:spcAft>
              <a:buFont typeface="Arial" charset="0"/>
              <a:defRPr>
                <a:solidFill>
                  <a:schemeClr val="tx1"/>
                </a:solidFill>
                <a:latin typeface="Calibri" charset="0"/>
                <a:ea typeface="宋体" charset="0"/>
              </a:defRPr>
            </a:lvl9pPr>
          </a:lstStyle>
          <a:p>
            <a:pPr algn="ctr" eaLnBrk="1" hangingPunct="1"/>
            <a:endParaRPr lang="en-US" altLang="zh-CN" sz="2400"/>
          </a:p>
        </p:txBody>
      </p:sp>
      <p:sp>
        <p:nvSpPr>
          <p:cNvPr id="54" name="Rounded Rectangle 10">
            <a:extLst>
              <a:ext uri="{FF2B5EF4-FFF2-40B4-BE49-F238E27FC236}">
                <a16:creationId xmlns:a16="http://schemas.microsoft.com/office/drawing/2014/main" id="{8A0B7E55-416D-4AD9-9DA6-D620ABDA2888}"/>
              </a:ext>
            </a:extLst>
          </p:cNvPr>
          <p:cNvSpPr>
            <a:spLocks noChangeArrowheads="1"/>
          </p:cNvSpPr>
          <p:nvPr/>
        </p:nvSpPr>
        <p:spPr bwMode="auto">
          <a:xfrm>
            <a:off x="5178425" y="1904999"/>
            <a:ext cx="2032000" cy="4197219"/>
          </a:xfrm>
          <a:prstGeom prst="roundRect">
            <a:avLst>
              <a:gd name="adj" fmla="val 16667"/>
            </a:avLst>
          </a:prstGeom>
          <a:solidFill>
            <a:srgbClr val="90C7FF"/>
          </a:solidFill>
          <a:ln>
            <a:noFill/>
          </a:ln>
        </p:spPr>
        <p:txBody>
          <a:bodyPr anchor="ct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buFont typeface="Arial" charset="0"/>
              <a:defRPr>
                <a:solidFill>
                  <a:schemeClr val="tx1"/>
                </a:solidFill>
                <a:latin typeface="Calibri" charset="0"/>
                <a:ea typeface="宋体" charset="0"/>
              </a:defRPr>
            </a:lvl6pPr>
            <a:lvl7pPr marL="2971800" indent="-228600" eaLnBrk="0" fontAlgn="base" hangingPunct="0">
              <a:spcBef>
                <a:spcPct val="0"/>
              </a:spcBef>
              <a:spcAft>
                <a:spcPct val="0"/>
              </a:spcAft>
              <a:buFont typeface="Arial" charset="0"/>
              <a:defRPr>
                <a:solidFill>
                  <a:schemeClr val="tx1"/>
                </a:solidFill>
                <a:latin typeface="Calibri" charset="0"/>
                <a:ea typeface="宋体" charset="0"/>
              </a:defRPr>
            </a:lvl7pPr>
            <a:lvl8pPr marL="3429000" indent="-228600" eaLnBrk="0" fontAlgn="base" hangingPunct="0">
              <a:spcBef>
                <a:spcPct val="0"/>
              </a:spcBef>
              <a:spcAft>
                <a:spcPct val="0"/>
              </a:spcAft>
              <a:buFont typeface="Arial" charset="0"/>
              <a:defRPr>
                <a:solidFill>
                  <a:schemeClr val="tx1"/>
                </a:solidFill>
                <a:latin typeface="Calibri" charset="0"/>
                <a:ea typeface="宋体" charset="0"/>
              </a:defRPr>
            </a:lvl8pPr>
            <a:lvl9pPr marL="3886200" indent="-228600" eaLnBrk="0" fontAlgn="base" hangingPunct="0">
              <a:spcBef>
                <a:spcPct val="0"/>
              </a:spcBef>
              <a:spcAft>
                <a:spcPct val="0"/>
              </a:spcAft>
              <a:buFont typeface="Arial" charset="0"/>
              <a:defRPr>
                <a:solidFill>
                  <a:schemeClr val="tx1"/>
                </a:solidFill>
                <a:latin typeface="Calibri" charset="0"/>
                <a:ea typeface="宋体" charset="0"/>
              </a:defRPr>
            </a:lvl9pPr>
          </a:lstStyle>
          <a:p>
            <a:pPr algn="ctr" eaLnBrk="1" hangingPunct="1"/>
            <a:endParaRPr lang="en-US" altLang="zh-CN" sz="2400"/>
          </a:p>
        </p:txBody>
      </p:sp>
      <p:sp>
        <p:nvSpPr>
          <p:cNvPr id="55" name="Rounded Rectangle 11">
            <a:extLst>
              <a:ext uri="{FF2B5EF4-FFF2-40B4-BE49-F238E27FC236}">
                <a16:creationId xmlns:a16="http://schemas.microsoft.com/office/drawing/2014/main" id="{FDFC07D9-0A8D-4DBA-9F5E-869B5D868879}"/>
              </a:ext>
            </a:extLst>
          </p:cNvPr>
          <p:cNvSpPr>
            <a:spLocks noChangeArrowheads="1"/>
          </p:cNvSpPr>
          <p:nvPr/>
        </p:nvSpPr>
        <p:spPr bwMode="auto">
          <a:xfrm>
            <a:off x="8652667" y="1902357"/>
            <a:ext cx="2032000" cy="4197219"/>
          </a:xfrm>
          <a:prstGeom prst="roundRect">
            <a:avLst>
              <a:gd name="adj" fmla="val 16667"/>
            </a:avLst>
          </a:prstGeom>
          <a:solidFill>
            <a:srgbClr val="E7E7E7"/>
          </a:solidFill>
          <a:ln>
            <a:noFill/>
          </a:ln>
        </p:spPr>
        <p:txBody>
          <a:bodyPr anchor="ctr"/>
          <a:lstStyle>
            <a:lvl1pPr>
              <a:defRPr>
                <a:solidFill>
                  <a:schemeClr val="tx1"/>
                </a:solidFill>
                <a:latin typeface="Calibri" charset="0"/>
                <a:ea typeface="宋体" charset="0"/>
              </a:defRPr>
            </a:lvl1pPr>
            <a:lvl2pPr marL="742950" indent="-285750">
              <a:defRPr>
                <a:solidFill>
                  <a:schemeClr val="tx1"/>
                </a:solidFill>
                <a:latin typeface="Calibri" charset="0"/>
                <a:ea typeface="宋体" charset="0"/>
              </a:defRPr>
            </a:lvl2pPr>
            <a:lvl3pPr marL="1143000" indent="-228600">
              <a:defRPr>
                <a:solidFill>
                  <a:schemeClr val="tx1"/>
                </a:solidFill>
                <a:latin typeface="Calibri" charset="0"/>
                <a:ea typeface="宋体" charset="0"/>
              </a:defRPr>
            </a:lvl3pPr>
            <a:lvl4pPr marL="1600200" indent="-228600">
              <a:defRPr>
                <a:solidFill>
                  <a:schemeClr val="tx1"/>
                </a:solidFill>
                <a:latin typeface="Calibri" charset="0"/>
                <a:ea typeface="宋体" charset="0"/>
              </a:defRPr>
            </a:lvl4pPr>
            <a:lvl5pPr marL="2057400" indent="-228600">
              <a:defRPr>
                <a:solidFill>
                  <a:schemeClr val="tx1"/>
                </a:solidFill>
                <a:latin typeface="Calibri" charset="0"/>
                <a:ea typeface="宋体" charset="0"/>
              </a:defRPr>
            </a:lvl5pPr>
            <a:lvl6pPr marL="2514600" indent="-228600" eaLnBrk="0" fontAlgn="base" hangingPunct="0">
              <a:spcBef>
                <a:spcPct val="0"/>
              </a:spcBef>
              <a:spcAft>
                <a:spcPct val="0"/>
              </a:spcAft>
              <a:buFont typeface="Arial" charset="0"/>
              <a:defRPr>
                <a:solidFill>
                  <a:schemeClr val="tx1"/>
                </a:solidFill>
                <a:latin typeface="Calibri" charset="0"/>
                <a:ea typeface="宋体" charset="0"/>
              </a:defRPr>
            </a:lvl6pPr>
            <a:lvl7pPr marL="2971800" indent="-228600" eaLnBrk="0" fontAlgn="base" hangingPunct="0">
              <a:spcBef>
                <a:spcPct val="0"/>
              </a:spcBef>
              <a:spcAft>
                <a:spcPct val="0"/>
              </a:spcAft>
              <a:buFont typeface="Arial" charset="0"/>
              <a:defRPr>
                <a:solidFill>
                  <a:schemeClr val="tx1"/>
                </a:solidFill>
                <a:latin typeface="Calibri" charset="0"/>
                <a:ea typeface="宋体" charset="0"/>
              </a:defRPr>
            </a:lvl7pPr>
            <a:lvl8pPr marL="3429000" indent="-228600" eaLnBrk="0" fontAlgn="base" hangingPunct="0">
              <a:spcBef>
                <a:spcPct val="0"/>
              </a:spcBef>
              <a:spcAft>
                <a:spcPct val="0"/>
              </a:spcAft>
              <a:buFont typeface="Arial" charset="0"/>
              <a:defRPr>
                <a:solidFill>
                  <a:schemeClr val="tx1"/>
                </a:solidFill>
                <a:latin typeface="Calibri" charset="0"/>
                <a:ea typeface="宋体" charset="0"/>
              </a:defRPr>
            </a:lvl8pPr>
            <a:lvl9pPr marL="3886200" indent="-228600" eaLnBrk="0" fontAlgn="base" hangingPunct="0">
              <a:spcBef>
                <a:spcPct val="0"/>
              </a:spcBef>
              <a:spcAft>
                <a:spcPct val="0"/>
              </a:spcAft>
              <a:buFont typeface="Arial" charset="0"/>
              <a:defRPr>
                <a:solidFill>
                  <a:schemeClr val="tx1"/>
                </a:solidFill>
                <a:latin typeface="Calibri" charset="0"/>
                <a:ea typeface="宋体" charset="0"/>
              </a:defRPr>
            </a:lvl9pPr>
          </a:lstStyle>
          <a:p>
            <a:pPr algn="ctr" eaLnBrk="1" hangingPunct="1"/>
            <a:endParaRPr lang="en-US" altLang="zh-CN" sz="2400"/>
          </a:p>
        </p:txBody>
      </p:sp>
      <p:sp>
        <p:nvSpPr>
          <p:cNvPr id="57" name="Freeform 6">
            <a:extLst>
              <a:ext uri="{FF2B5EF4-FFF2-40B4-BE49-F238E27FC236}">
                <a16:creationId xmlns:a16="http://schemas.microsoft.com/office/drawing/2014/main" id="{53165A04-4A45-49C8-A8BF-70E554A38E35}"/>
              </a:ext>
            </a:extLst>
          </p:cNvPr>
          <p:cNvSpPr>
            <a:spLocks noEditPoints="1"/>
          </p:cNvSpPr>
          <p:nvPr/>
        </p:nvSpPr>
        <p:spPr bwMode="auto">
          <a:xfrm>
            <a:off x="5993384" y="2324100"/>
            <a:ext cx="423863" cy="517525"/>
          </a:xfrm>
          <a:custGeom>
            <a:avLst/>
            <a:gdLst>
              <a:gd name="T0" fmla="*/ 62955 w 781"/>
              <a:gd name="T1" fmla="*/ 426293 h 953"/>
              <a:gd name="T2" fmla="*/ 199178 w 781"/>
              <a:gd name="T3" fmla="*/ 426293 h 953"/>
              <a:gd name="T4" fmla="*/ 199178 w 781"/>
              <a:gd name="T5" fmla="*/ 455617 h 953"/>
              <a:gd name="T6" fmla="*/ 62955 w 781"/>
              <a:gd name="T7" fmla="*/ 455617 h 953"/>
              <a:gd name="T8" fmla="*/ 62955 w 781"/>
              <a:gd name="T9" fmla="*/ 426293 h 953"/>
              <a:gd name="T10" fmla="*/ 62955 w 781"/>
              <a:gd name="T11" fmla="*/ 379048 h 953"/>
              <a:gd name="T12" fmla="*/ 199178 w 781"/>
              <a:gd name="T13" fmla="*/ 379048 h 953"/>
              <a:gd name="T14" fmla="*/ 199178 w 781"/>
              <a:gd name="T15" fmla="*/ 408372 h 953"/>
              <a:gd name="T16" fmla="*/ 62955 w 781"/>
              <a:gd name="T17" fmla="*/ 408372 h 953"/>
              <a:gd name="T18" fmla="*/ 62955 w 781"/>
              <a:gd name="T19" fmla="*/ 379048 h 953"/>
              <a:gd name="T20" fmla="*/ 62955 w 781"/>
              <a:gd name="T21" fmla="*/ 328544 h 953"/>
              <a:gd name="T22" fmla="*/ 199178 w 781"/>
              <a:gd name="T23" fmla="*/ 328544 h 953"/>
              <a:gd name="T24" fmla="*/ 199178 w 781"/>
              <a:gd name="T25" fmla="*/ 357869 h 953"/>
              <a:gd name="T26" fmla="*/ 62955 w 781"/>
              <a:gd name="T27" fmla="*/ 357869 h 953"/>
              <a:gd name="T28" fmla="*/ 62955 w 781"/>
              <a:gd name="T29" fmla="*/ 328544 h 953"/>
              <a:gd name="T30" fmla="*/ 62955 w 781"/>
              <a:gd name="T31" fmla="*/ 284014 h 953"/>
              <a:gd name="T32" fmla="*/ 199178 w 781"/>
              <a:gd name="T33" fmla="*/ 284014 h 953"/>
              <a:gd name="T34" fmla="*/ 199178 w 781"/>
              <a:gd name="T35" fmla="*/ 312796 h 953"/>
              <a:gd name="T36" fmla="*/ 62955 w 781"/>
              <a:gd name="T37" fmla="*/ 312796 h 953"/>
              <a:gd name="T38" fmla="*/ 62955 w 781"/>
              <a:gd name="T39" fmla="*/ 284014 h 953"/>
              <a:gd name="T40" fmla="*/ 62955 w 781"/>
              <a:gd name="T41" fmla="*/ 235683 h 953"/>
              <a:gd name="T42" fmla="*/ 199178 w 781"/>
              <a:gd name="T43" fmla="*/ 235683 h 953"/>
              <a:gd name="T44" fmla="*/ 199178 w 781"/>
              <a:gd name="T45" fmla="*/ 265008 h 953"/>
              <a:gd name="T46" fmla="*/ 62955 w 781"/>
              <a:gd name="T47" fmla="*/ 265008 h 953"/>
              <a:gd name="T48" fmla="*/ 62955 w 781"/>
              <a:gd name="T49" fmla="*/ 235683 h 953"/>
              <a:gd name="T50" fmla="*/ 289269 w 781"/>
              <a:gd name="T51" fmla="*/ 91775 h 953"/>
              <a:gd name="T52" fmla="*/ 347882 w 781"/>
              <a:gd name="T53" fmla="*/ 91775 h 953"/>
              <a:gd name="T54" fmla="*/ 347882 w 781"/>
              <a:gd name="T55" fmla="*/ 445300 h 953"/>
              <a:gd name="T56" fmla="*/ 289269 w 781"/>
              <a:gd name="T57" fmla="*/ 445300 h 953"/>
              <a:gd name="T58" fmla="*/ 289269 w 781"/>
              <a:gd name="T59" fmla="*/ 91775 h 953"/>
              <a:gd name="T60" fmla="*/ 147077 w 781"/>
              <a:gd name="T61" fmla="*/ 36384 h 953"/>
              <a:gd name="T62" fmla="*/ 152504 w 781"/>
              <a:gd name="T63" fmla="*/ 57563 h 953"/>
              <a:gd name="T64" fmla="*/ 153589 w 781"/>
              <a:gd name="T65" fmla="*/ 79828 h 953"/>
              <a:gd name="T66" fmla="*/ 150876 w 781"/>
              <a:gd name="T67" fmla="*/ 103179 h 953"/>
              <a:gd name="T68" fmla="*/ 143820 w 781"/>
              <a:gd name="T69" fmla="*/ 125444 h 953"/>
              <a:gd name="T70" fmla="*/ 131881 w 781"/>
              <a:gd name="T71" fmla="*/ 147709 h 953"/>
              <a:gd name="T72" fmla="*/ 116142 w 781"/>
              <a:gd name="T73" fmla="*/ 168345 h 953"/>
              <a:gd name="T74" fmla="*/ 96604 w 781"/>
              <a:gd name="T75" fmla="*/ 187352 h 953"/>
              <a:gd name="T76" fmla="*/ 93348 w 781"/>
              <a:gd name="T77" fmla="*/ 177034 h 953"/>
              <a:gd name="T78" fmla="*/ 87920 w 781"/>
              <a:gd name="T79" fmla="*/ 166173 h 953"/>
              <a:gd name="T80" fmla="*/ 81950 w 781"/>
              <a:gd name="T81" fmla="*/ 156398 h 953"/>
              <a:gd name="T82" fmla="*/ 73267 w 781"/>
              <a:gd name="T83" fmla="*/ 147166 h 953"/>
              <a:gd name="T84" fmla="*/ 67297 w 781"/>
              <a:gd name="T85" fmla="*/ 142822 h 953"/>
              <a:gd name="T86" fmla="*/ 58614 w 781"/>
              <a:gd name="T87" fmla="*/ 137391 h 953"/>
              <a:gd name="T88" fmla="*/ 47216 w 781"/>
              <a:gd name="T89" fmla="*/ 132504 h 953"/>
              <a:gd name="T90" fmla="*/ 30935 w 781"/>
              <a:gd name="T91" fmla="*/ 148795 h 953"/>
              <a:gd name="T92" fmla="*/ 29307 w 781"/>
              <a:gd name="T93" fmla="*/ 480598 h 953"/>
              <a:gd name="T94" fmla="*/ 392385 w 781"/>
              <a:gd name="T95" fmla="*/ 480598 h 953"/>
              <a:gd name="T96" fmla="*/ 393471 w 781"/>
              <a:gd name="T97" fmla="*/ 36384 h 953"/>
              <a:gd name="T98" fmla="*/ 147077 w 781"/>
              <a:gd name="T99" fmla="*/ 36384 h 953"/>
              <a:gd name="T100" fmla="*/ 134594 w 781"/>
              <a:gd name="T101" fmla="*/ 0 h 953"/>
              <a:gd name="T102" fmla="*/ 423863 w 781"/>
              <a:gd name="T103" fmla="*/ 0 h 953"/>
              <a:gd name="T104" fmla="*/ 421692 w 781"/>
              <a:gd name="T105" fmla="*/ 517525 h 953"/>
              <a:gd name="T106" fmla="*/ 0 w 781"/>
              <a:gd name="T107" fmla="*/ 517525 h 953"/>
              <a:gd name="T108" fmla="*/ 1628 w 781"/>
              <a:gd name="T109" fmla="*/ 130875 h 953"/>
              <a:gd name="T110" fmla="*/ 134594 w 781"/>
              <a:gd name="T111" fmla="*/ 0 h 9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81" h="953">
                <a:moveTo>
                  <a:pt x="116" y="785"/>
                </a:moveTo>
                <a:lnTo>
                  <a:pt x="367" y="785"/>
                </a:lnTo>
                <a:lnTo>
                  <a:pt x="367" y="839"/>
                </a:lnTo>
                <a:lnTo>
                  <a:pt x="116" y="839"/>
                </a:lnTo>
                <a:lnTo>
                  <a:pt x="116" y="785"/>
                </a:lnTo>
                <a:close/>
                <a:moveTo>
                  <a:pt x="116" y="698"/>
                </a:moveTo>
                <a:lnTo>
                  <a:pt x="367" y="698"/>
                </a:lnTo>
                <a:lnTo>
                  <a:pt x="367" y="752"/>
                </a:lnTo>
                <a:lnTo>
                  <a:pt x="116" y="752"/>
                </a:lnTo>
                <a:lnTo>
                  <a:pt x="116" y="698"/>
                </a:lnTo>
                <a:close/>
                <a:moveTo>
                  <a:pt x="116" y="605"/>
                </a:moveTo>
                <a:lnTo>
                  <a:pt x="367" y="605"/>
                </a:lnTo>
                <a:lnTo>
                  <a:pt x="367" y="659"/>
                </a:lnTo>
                <a:lnTo>
                  <a:pt x="116" y="659"/>
                </a:lnTo>
                <a:lnTo>
                  <a:pt x="116" y="605"/>
                </a:lnTo>
                <a:close/>
                <a:moveTo>
                  <a:pt x="116" y="523"/>
                </a:moveTo>
                <a:lnTo>
                  <a:pt x="367" y="523"/>
                </a:lnTo>
                <a:lnTo>
                  <a:pt x="367" y="576"/>
                </a:lnTo>
                <a:lnTo>
                  <a:pt x="116" y="576"/>
                </a:lnTo>
                <a:lnTo>
                  <a:pt x="116" y="523"/>
                </a:lnTo>
                <a:close/>
                <a:moveTo>
                  <a:pt x="116" y="434"/>
                </a:moveTo>
                <a:lnTo>
                  <a:pt x="367" y="434"/>
                </a:lnTo>
                <a:lnTo>
                  <a:pt x="367" y="488"/>
                </a:lnTo>
                <a:lnTo>
                  <a:pt x="116" y="488"/>
                </a:lnTo>
                <a:lnTo>
                  <a:pt x="116" y="434"/>
                </a:lnTo>
                <a:close/>
                <a:moveTo>
                  <a:pt x="533" y="169"/>
                </a:moveTo>
                <a:lnTo>
                  <a:pt x="641" y="169"/>
                </a:lnTo>
                <a:lnTo>
                  <a:pt x="641" y="820"/>
                </a:lnTo>
                <a:lnTo>
                  <a:pt x="533" y="820"/>
                </a:lnTo>
                <a:lnTo>
                  <a:pt x="533" y="169"/>
                </a:lnTo>
                <a:close/>
                <a:moveTo>
                  <a:pt x="271" y="67"/>
                </a:moveTo>
                <a:lnTo>
                  <a:pt x="281" y="106"/>
                </a:lnTo>
                <a:lnTo>
                  <a:pt x="283" y="147"/>
                </a:lnTo>
                <a:lnTo>
                  <a:pt x="278" y="190"/>
                </a:lnTo>
                <a:lnTo>
                  <a:pt x="265" y="231"/>
                </a:lnTo>
                <a:lnTo>
                  <a:pt x="243" y="272"/>
                </a:lnTo>
                <a:lnTo>
                  <a:pt x="214" y="310"/>
                </a:lnTo>
                <a:lnTo>
                  <a:pt x="178" y="345"/>
                </a:lnTo>
                <a:lnTo>
                  <a:pt x="172" y="326"/>
                </a:lnTo>
                <a:lnTo>
                  <a:pt x="162" y="306"/>
                </a:lnTo>
                <a:lnTo>
                  <a:pt x="151" y="288"/>
                </a:lnTo>
                <a:lnTo>
                  <a:pt x="135" y="271"/>
                </a:lnTo>
                <a:lnTo>
                  <a:pt x="124" y="263"/>
                </a:lnTo>
                <a:lnTo>
                  <a:pt x="108" y="253"/>
                </a:lnTo>
                <a:lnTo>
                  <a:pt x="87" y="244"/>
                </a:lnTo>
                <a:lnTo>
                  <a:pt x="57" y="274"/>
                </a:lnTo>
                <a:lnTo>
                  <a:pt x="54" y="885"/>
                </a:lnTo>
                <a:lnTo>
                  <a:pt x="723" y="885"/>
                </a:lnTo>
                <a:lnTo>
                  <a:pt x="725" y="67"/>
                </a:lnTo>
                <a:lnTo>
                  <a:pt x="271" y="67"/>
                </a:lnTo>
                <a:close/>
                <a:moveTo>
                  <a:pt x="248" y="0"/>
                </a:moveTo>
                <a:lnTo>
                  <a:pt x="781" y="0"/>
                </a:lnTo>
                <a:lnTo>
                  <a:pt x="777" y="953"/>
                </a:lnTo>
                <a:lnTo>
                  <a:pt x="0" y="953"/>
                </a:lnTo>
                <a:lnTo>
                  <a:pt x="3" y="241"/>
                </a:lnTo>
                <a:lnTo>
                  <a:pt x="248" y="0"/>
                </a:lnTo>
                <a:close/>
              </a:path>
            </a:pathLst>
          </a:custGeom>
          <a:solidFill>
            <a:schemeClr val="tx2">
              <a:lumMod val="50000"/>
            </a:schemeClr>
          </a:solidFill>
          <a:ln>
            <a:noFill/>
          </a:ln>
        </p:spPr>
        <p:txBody>
          <a:bodyPr lIns="121920" tIns="60960" rIns="121920" bIns="60960"/>
          <a:lstStyle/>
          <a:p>
            <a:endParaRPr lang="zh-CN" altLang="en-US"/>
          </a:p>
        </p:txBody>
      </p:sp>
      <p:sp>
        <p:nvSpPr>
          <p:cNvPr id="58" name="Freeform 7">
            <a:extLst>
              <a:ext uri="{FF2B5EF4-FFF2-40B4-BE49-F238E27FC236}">
                <a16:creationId xmlns:a16="http://schemas.microsoft.com/office/drawing/2014/main" id="{747E4293-AA99-4CB7-ACBE-DDB17299D206}"/>
              </a:ext>
            </a:extLst>
          </p:cNvPr>
          <p:cNvSpPr>
            <a:spLocks noEditPoints="1"/>
          </p:cNvSpPr>
          <p:nvPr/>
        </p:nvSpPr>
        <p:spPr bwMode="auto">
          <a:xfrm>
            <a:off x="2557463" y="2139950"/>
            <a:ext cx="574675" cy="701675"/>
          </a:xfrm>
          <a:custGeom>
            <a:avLst/>
            <a:gdLst>
              <a:gd name="T0" fmla="*/ 187406 w 1061"/>
              <a:gd name="T1" fmla="*/ 575081 h 1297"/>
              <a:gd name="T2" fmla="*/ 192281 w 1061"/>
              <a:gd name="T3" fmla="*/ 607541 h 1297"/>
              <a:gd name="T4" fmla="*/ 183614 w 1061"/>
              <a:gd name="T5" fmla="*/ 616738 h 1297"/>
              <a:gd name="T6" fmla="*/ 173323 w 1061"/>
              <a:gd name="T7" fmla="*/ 626476 h 1297"/>
              <a:gd name="T8" fmla="*/ 138117 w 1061"/>
              <a:gd name="T9" fmla="*/ 628099 h 1297"/>
              <a:gd name="T10" fmla="*/ 133242 w 1061"/>
              <a:gd name="T11" fmla="*/ 624312 h 1297"/>
              <a:gd name="T12" fmla="*/ 119160 w 1061"/>
              <a:gd name="T13" fmla="*/ 615115 h 1297"/>
              <a:gd name="T14" fmla="*/ 114285 w 1061"/>
              <a:gd name="T15" fmla="*/ 581573 h 1297"/>
              <a:gd name="T16" fmla="*/ 122951 w 1061"/>
              <a:gd name="T17" fmla="*/ 572917 h 1297"/>
              <a:gd name="T18" fmla="*/ 50914 w 1061"/>
              <a:gd name="T19" fmla="*/ 529637 h 1297"/>
              <a:gd name="T20" fmla="*/ 271359 w 1061"/>
              <a:gd name="T21" fmla="*/ 517736 h 1297"/>
              <a:gd name="T22" fmla="*/ 50914 w 1061"/>
              <a:gd name="T23" fmla="*/ 394929 h 1297"/>
              <a:gd name="T24" fmla="*/ 0 w 1061"/>
              <a:gd name="T25" fmla="*/ 394929 h 1297"/>
              <a:gd name="T26" fmla="*/ 261068 w 1061"/>
              <a:gd name="T27" fmla="*/ 410618 h 1297"/>
              <a:gd name="T28" fmla="*/ 140284 w 1061"/>
              <a:gd name="T29" fmla="*/ 328386 h 1297"/>
              <a:gd name="T30" fmla="*/ 92078 w 1061"/>
              <a:gd name="T31" fmla="*/ 359764 h 1297"/>
              <a:gd name="T32" fmla="*/ 80704 w 1061"/>
              <a:gd name="T33" fmla="*/ 417110 h 1297"/>
              <a:gd name="T34" fmla="*/ 114285 w 1061"/>
              <a:gd name="T35" fmla="*/ 466341 h 1297"/>
              <a:gd name="T36" fmla="*/ 126201 w 1061"/>
              <a:gd name="T37" fmla="*/ 484735 h 1297"/>
              <a:gd name="T38" fmla="*/ 181448 w 1061"/>
              <a:gd name="T39" fmla="*/ 478784 h 1297"/>
              <a:gd name="T40" fmla="*/ 205280 w 1061"/>
              <a:gd name="T41" fmla="*/ 457685 h 1297"/>
              <a:gd name="T42" fmla="*/ 229112 w 1061"/>
              <a:gd name="T43" fmla="*/ 401962 h 1297"/>
              <a:gd name="T44" fmla="*/ 206905 w 1061"/>
              <a:gd name="T45" fmla="*/ 348944 h 1297"/>
              <a:gd name="T46" fmla="*/ 154366 w 1061"/>
              <a:gd name="T47" fmla="*/ 326222 h 1297"/>
              <a:gd name="T48" fmla="*/ 207988 w 1061"/>
              <a:gd name="T49" fmla="*/ 321353 h 1297"/>
              <a:gd name="T50" fmla="*/ 248069 w 1061"/>
              <a:gd name="T51" fmla="*/ 383027 h 1297"/>
              <a:gd name="T52" fmla="*/ 232903 w 1061"/>
              <a:gd name="T53" fmla="*/ 458226 h 1297"/>
              <a:gd name="T54" fmla="*/ 202572 w 1061"/>
              <a:gd name="T55" fmla="*/ 485817 h 1297"/>
              <a:gd name="T56" fmla="*/ 193364 w 1061"/>
              <a:gd name="T57" fmla="*/ 566425 h 1297"/>
              <a:gd name="T58" fmla="*/ 107244 w 1061"/>
              <a:gd name="T59" fmla="*/ 560474 h 1297"/>
              <a:gd name="T60" fmla="*/ 102911 w 1061"/>
              <a:gd name="T61" fmla="*/ 484194 h 1297"/>
              <a:gd name="T62" fmla="*/ 66080 w 1061"/>
              <a:gd name="T63" fmla="*/ 440373 h 1297"/>
              <a:gd name="T64" fmla="*/ 67704 w 1061"/>
              <a:gd name="T65" fmla="*/ 359223 h 1297"/>
              <a:gd name="T66" fmla="*/ 132159 w 1061"/>
              <a:gd name="T67" fmla="*/ 307828 h 1297"/>
              <a:gd name="T68" fmla="*/ 76371 w 1061"/>
              <a:gd name="T69" fmla="*/ 327304 h 1297"/>
              <a:gd name="T70" fmla="*/ 271359 w 1061"/>
              <a:gd name="T71" fmla="*/ 287270 h 1297"/>
              <a:gd name="T72" fmla="*/ 163032 w 1061"/>
              <a:gd name="T73" fmla="*/ 231547 h 1297"/>
              <a:gd name="T74" fmla="*/ 163032 w 1061"/>
              <a:gd name="T75" fmla="*/ 231547 h 1297"/>
              <a:gd name="T76" fmla="*/ 432225 w 1061"/>
              <a:gd name="T77" fmla="*/ 179070 h 1297"/>
              <a:gd name="T78" fmla="*/ 497221 w 1061"/>
              <a:gd name="T79" fmla="*/ 139037 h 1297"/>
              <a:gd name="T80" fmla="*/ 527553 w 1061"/>
              <a:gd name="T81" fmla="*/ 159595 h 1297"/>
              <a:gd name="T82" fmla="*/ 563301 w 1061"/>
              <a:gd name="T83" fmla="*/ 427389 h 1297"/>
              <a:gd name="T84" fmla="*/ 527553 w 1061"/>
              <a:gd name="T85" fmla="*/ 420897 h 1297"/>
              <a:gd name="T86" fmla="*/ 445766 w 1061"/>
              <a:gd name="T87" fmla="*/ 476620 h 1297"/>
              <a:gd name="T88" fmla="*/ 145158 w 1061"/>
              <a:gd name="T89" fmla="*/ 192054 h 1297"/>
              <a:gd name="T90" fmla="*/ 118618 w 1061"/>
              <a:gd name="T91" fmla="*/ 166087 h 1297"/>
              <a:gd name="T92" fmla="*/ 145158 w 1061"/>
              <a:gd name="T93" fmla="*/ 140660 h 1297"/>
              <a:gd name="T94" fmla="*/ 412184 w 1061"/>
              <a:gd name="T95" fmla="*/ 225596 h 1297"/>
              <a:gd name="T96" fmla="*/ 459307 w 1061"/>
              <a:gd name="T97" fmla="*/ 139578 h 1297"/>
              <a:gd name="T98" fmla="*/ 431142 w 1061"/>
              <a:gd name="T99" fmla="*/ 2705 h 1297"/>
              <a:gd name="T100" fmla="*/ 475014 w 1061"/>
              <a:gd name="T101" fmla="*/ 52477 h 1297"/>
              <a:gd name="T102" fmla="*/ 459307 w 1061"/>
              <a:gd name="T103" fmla="*/ 121725 h 1297"/>
              <a:gd name="T104" fmla="*/ 397560 w 1061"/>
              <a:gd name="T105" fmla="*/ 140660 h 1297"/>
              <a:gd name="T106" fmla="*/ 353688 w 1061"/>
              <a:gd name="T107" fmla="*/ 90888 h 1297"/>
              <a:gd name="T108" fmla="*/ 370479 w 1061"/>
              <a:gd name="T109" fmla="*/ 20558 h 129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061" h="1297">
                <a:moveTo>
                  <a:pt x="235" y="1059"/>
                </a:moveTo>
                <a:lnTo>
                  <a:pt x="331" y="1059"/>
                </a:lnTo>
                <a:lnTo>
                  <a:pt x="339" y="1059"/>
                </a:lnTo>
                <a:lnTo>
                  <a:pt x="346" y="1063"/>
                </a:lnTo>
                <a:lnTo>
                  <a:pt x="350" y="1066"/>
                </a:lnTo>
                <a:lnTo>
                  <a:pt x="354" y="1071"/>
                </a:lnTo>
                <a:lnTo>
                  <a:pt x="355" y="1075"/>
                </a:lnTo>
                <a:lnTo>
                  <a:pt x="355" y="1123"/>
                </a:lnTo>
                <a:lnTo>
                  <a:pt x="354" y="1129"/>
                </a:lnTo>
                <a:lnTo>
                  <a:pt x="350" y="1134"/>
                </a:lnTo>
                <a:lnTo>
                  <a:pt x="346" y="1137"/>
                </a:lnTo>
                <a:lnTo>
                  <a:pt x="339" y="1140"/>
                </a:lnTo>
                <a:lnTo>
                  <a:pt x="331" y="1140"/>
                </a:lnTo>
                <a:lnTo>
                  <a:pt x="320" y="1140"/>
                </a:lnTo>
                <a:lnTo>
                  <a:pt x="320" y="1154"/>
                </a:lnTo>
                <a:lnTo>
                  <a:pt x="320" y="1158"/>
                </a:lnTo>
                <a:lnTo>
                  <a:pt x="317" y="1159"/>
                </a:lnTo>
                <a:lnTo>
                  <a:pt x="314" y="1161"/>
                </a:lnTo>
                <a:lnTo>
                  <a:pt x="311" y="1161"/>
                </a:lnTo>
                <a:lnTo>
                  <a:pt x="255" y="1161"/>
                </a:lnTo>
                <a:lnTo>
                  <a:pt x="252" y="1161"/>
                </a:lnTo>
                <a:lnTo>
                  <a:pt x="247" y="1159"/>
                </a:lnTo>
                <a:lnTo>
                  <a:pt x="246" y="1158"/>
                </a:lnTo>
                <a:lnTo>
                  <a:pt x="246" y="1154"/>
                </a:lnTo>
                <a:lnTo>
                  <a:pt x="246" y="1140"/>
                </a:lnTo>
                <a:lnTo>
                  <a:pt x="235" y="1140"/>
                </a:lnTo>
                <a:lnTo>
                  <a:pt x="227" y="1140"/>
                </a:lnTo>
                <a:lnTo>
                  <a:pt x="220" y="1137"/>
                </a:lnTo>
                <a:lnTo>
                  <a:pt x="216" y="1134"/>
                </a:lnTo>
                <a:lnTo>
                  <a:pt x="211" y="1129"/>
                </a:lnTo>
                <a:lnTo>
                  <a:pt x="211" y="1123"/>
                </a:lnTo>
                <a:lnTo>
                  <a:pt x="211" y="1075"/>
                </a:lnTo>
                <a:lnTo>
                  <a:pt x="211" y="1071"/>
                </a:lnTo>
                <a:lnTo>
                  <a:pt x="216" y="1066"/>
                </a:lnTo>
                <a:lnTo>
                  <a:pt x="220" y="1063"/>
                </a:lnTo>
                <a:lnTo>
                  <a:pt x="227" y="1059"/>
                </a:lnTo>
                <a:lnTo>
                  <a:pt x="235" y="1059"/>
                </a:lnTo>
                <a:close/>
                <a:moveTo>
                  <a:pt x="141" y="885"/>
                </a:moveTo>
                <a:lnTo>
                  <a:pt x="160" y="906"/>
                </a:lnTo>
                <a:lnTo>
                  <a:pt x="94" y="979"/>
                </a:lnTo>
                <a:lnTo>
                  <a:pt x="76" y="958"/>
                </a:lnTo>
                <a:lnTo>
                  <a:pt x="141" y="885"/>
                </a:lnTo>
                <a:close/>
                <a:moveTo>
                  <a:pt x="435" y="884"/>
                </a:moveTo>
                <a:lnTo>
                  <a:pt x="501" y="957"/>
                </a:lnTo>
                <a:lnTo>
                  <a:pt x="482" y="977"/>
                </a:lnTo>
                <a:lnTo>
                  <a:pt x="416" y="904"/>
                </a:lnTo>
                <a:lnTo>
                  <a:pt x="435" y="884"/>
                </a:lnTo>
                <a:close/>
                <a:moveTo>
                  <a:pt x="94" y="730"/>
                </a:moveTo>
                <a:lnTo>
                  <a:pt x="94" y="760"/>
                </a:lnTo>
                <a:lnTo>
                  <a:pt x="0" y="760"/>
                </a:lnTo>
                <a:lnTo>
                  <a:pt x="0" y="733"/>
                </a:lnTo>
                <a:lnTo>
                  <a:pt x="0" y="730"/>
                </a:lnTo>
                <a:lnTo>
                  <a:pt x="94" y="730"/>
                </a:lnTo>
                <a:close/>
                <a:moveTo>
                  <a:pt x="576" y="729"/>
                </a:moveTo>
                <a:lnTo>
                  <a:pt x="576" y="759"/>
                </a:lnTo>
                <a:lnTo>
                  <a:pt x="482" y="759"/>
                </a:lnTo>
                <a:lnTo>
                  <a:pt x="482" y="729"/>
                </a:lnTo>
                <a:lnTo>
                  <a:pt x="576" y="729"/>
                </a:lnTo>
                <a:close/>
                <a:moveTo>
                  <a:pt x="285" y="603"/>
                </a:moveTo>
                <a:lnTo>
                  <a:pt x="259" y="607"/>
                </a:lnTo>
                <a:lnTo>
                  <a:pt x="232" y="615"/>
                </a:lnTo>
                <a:lnTo>
                  <a:pt x="208" y="627"/>
                </a:lnTo>
                <a:lnTo>
                  <a:pt x="187" y="645"/>
                </a:lnTo>
                <a:lnTo>
                  <a:pt x="170" y="665"/>
                </a:lnTo>
                <a:lnTo>
                  <a:pt x="157" y="691"/>
                </a:lnTo>
                <a:lnTo>
                  <a:pt x="149" y="716"/>
                </a:lnTo>
                <a:lnTo>
                  <a:pt x="146" y="743"/>
                </a:lnTo>
                <a:lnTo>
                  <a:pt x="149" y="771"/>
                </a:lnTo>
                <a:lnTo>
                  <a:pt x="157" y="798"/>
                </a:lnTo>
                <a:lnTo>
                  <a:pt x="171" y="822"/>
                </a:lnTo>
                <a:lnTo>
                  <a:pt x="189" y="844"/>
                </a:lnTo>
                <a:lnTo>
                  <a:pt x="211" y="862"/>
                </a:lnTo>
                <a:lnTo>
                  <a:pt x="216" y="865"/>
                </a:lnTo>
                <a:lnTo>
                  <a:pt x="225" y="873"/>
                </a:lnTo>
                <a:lnTo>
                  <a:pt x="232" y="884"/>
                </a:lnTo>
                <a:lnTo>
                  <a:pt x="233" y="896"/>
                </a:lnTo>
                <a:lnTo>
                  <a:pt x="233" y="1012"/>
                </a:lnTo>
                <a:lnTo>
                  <a:pt x="333" y="1012"/>
                </a:lnTo>
                <a:lnTo>
                  <a:pt x="333" y="898"/>
                </a:lnTo>
                <a:lnTo>
                  <a:pt x="335" y="885"/>
                </a:lnTo>
                <a:lnTo>
                  <a:pt x="341" y="874"/>
                </a:lnTo>
                <a:lnTo>
                  <a:pt x="350" y="866"/>
                </a:lnTo>
                <a:lnTo>
                  <a:pt x="355" y="863"/>
                </a:lnTo>
                <a:lnTo>
                  <a:pt x="379" y="846"/>
                </a:lnTo>
                <a:lnTo>
                  <a:pt x="398" y="824"/>
                </a:lnTo>
                <a:lnTo>
                  <a:pt x="412" y="800"/>
                </a:lnTo>
                <a:lnTo>
                  <a:pt x="420" y="773"/>
                </a:lnTo>
                <a:lnTo>
                  <a:pt x="423" y="743"/>
                </a:lnTo>
                <a:lnTo>
                  <a:pt x="420" y="716"/>
                </a:lnTo>
                <a:lnTo>
                  <a:pt x="412" y="691"/>
                </a:lnTo>
                <a:lnTo>
                  <a:pt x="400" y="665"/>
                </a:lnTo>
                <a:lnTo>
                  <a:pt x="382" y="645"/>
                </a:lnTo>
                <a:lnTo>
                  <a:pt x="362" y="627"/>
                </a:lnTo>
                <a:lnTo>
                  <a:pt x="338" y="615"/>
                </a:lnTo>
                <a:lnTo>
                  <a:pt x="312" y="607"/>
                </a:lnTo>
                <a:lnTo>
                  <a:pt x="285" y="603"/>
                </a:lnTo>
                <a:close/>
                <a:moveTo>
                  <a:pt x="285" y="564"/>
                </a:moveTo>
                <a:lnTo>
                  <a:pt x="320" y="567"/>
                </a:lnTo>
                <a:lnTo>
                  <a:pt x="352" y="578"/>
                </a:lnTo>
                <a:lnTo>
                  <a:pt x="384" y="594"/>
                </a:lnTo>
                <a:lnTo>
                  <a:pt x="411" y="616"/>
                </a:lnTo>
                <a:lnTo>
                  <a:pt x="433" y="643"/>
                </a:lnTo>
                <a:lnTo>
                  <a:pt x="449" y="675"/>
                </a:lnTo>
                <a:lnTo>
                  <a:pt x="458" y="708"/>
                </a:lnTo>
                <a:lnTo>
                  <a:pt x="463" y="743"/>
                </a:lnTo>
                <a:lnTo>
                  <a:pt x="458" y="781"/>
                </a:lnTo>
                <a:lnTo>
                  <a:pt x="447" y="816"/>
                </a:lnTo>
                <a:lnTo>
                  <a:pt x="430" y="847"/>
                </a:lnTo>
                <a:lnTo>
                  <a:pt x="406" y="874"/>
                </a:lnTo>
                <a:lnTo>
                  <a:pt x="376" y="898"/>
                </a:lnTo>
                <a:lnTo>
                  <a:pt x="374" y="898"/>
                </a:lnTo>
                <a:lnTo>
                  <a:pt x="373" y="900"/>
                </a:lnTo>
                <a:lnTo>
                  <a:pt x="373" y="1018"/>
                </a:lnTo>
                <a:lnTo>
                  <a:pt x="368" y="1036"/>
                </a:lnTo>
                <a:lnTo>
                  <a:pt x="357" y="1047"/>
                </a:lnTo>
                <a:lnTo>
                  <a:pt x="341" y="1052"/>
                </a:lnTo>
                <a:lnTo>
                  <a:pt x="225" y="1052"/>
                </a:lnTo>
                <a:lnTo>
                  <a:pt x="209" y="1047"/>
                </a:lnTo>
                <a:lnTo>
                  <a:pt x="198" y="1036"/>
                </a:lnTo>
                <a:lnTo>
                  <a:pt x="193" y="1018"/>
                </a:lnTo>
                <a:lnTo>
                  <a:pt x="193" y="898"/>
                </a:lnTo>
                <a:lnTo>
                  <a:pt x="192" y="896"/>
                </a:lnTo>
                <a:lnTo>
                  <a:pt x="190" y="895"/>
                </a:lnTo>
                <a:lnTo>
                  <a:pt x="162" y="873"/>
                </a:lnTo>
                <a:lnTo>
                  <a:pt x="138" y="846"/>
                </a:lnTo>
                <a:lnTo>
                  <a:pt x="122" y="814"/>
                </a:lnTo>
                <a:lnTo>
                  <a:pt x="111" y="779"/>
                </a:lnTo>
                <a:lnTo>
                  <a:pt x="108" y="743"/>
                </a:lnTo>
                <a:lnTo>
                  <a:pt x="113" y="702"/>
                </a:lnTo>
                <a:lnTo>
                  <a:pt x="125" y="664"/>
                </a:lnTo>
                <a:lnTo>
                  <a:pt x="146" y="630"/>
                </a:lnTo>
                <a:lnTo>
                  <a:pt x="174" y="603"/>
                </a:lnTo>
                <a:lnTo>
                  <a:pt x="206" y="581"/>
                </a:lnTo>
                <a:lnTo>
                  <a:pt x="244" y="569"/>
                </a:lnTo>
                <a:lnTo>
                  <a:pt x="285" y="564"/>
                </a:lnTo>
                <a:close/>
                <a:moveTo>
                  <a:pt x="94" y="512"/>
                </a:moveTo>
                <a:lnTo>
                  <a:pt x="160" y="584"/>
                </a:lnTo>
                <a:lnTo>
                  <a:pt x="141" y="605"/>
                </a:lnTo>
                <a:lnTo>
                  <a:pt x="75" y="532"/>
                </a:lnTo>
                <a:lnTo>
                  <a:pt x="94" y="512"/>
                </a:lnTo>
                <a:close/>
                <a:moveTo>
                  <a:pt x="482" y="510"/>
                </a:moveTo>
                <a:lnTo>
                  <a:pt x="501" y="531"/>
                </a:lnTo>
                <a:lnTo>
                  <a:pt x="435" y="603"/>
                </a:lnTo>
                <a:lnTo>
                  <a:pt x="416" y="583"/>
                </a:lnTo>
                <a:lnTo>
                  <a:pt x="482" y="510"/>
                </a:lnTo>
                <a:close/>
                <a:moveTo>
                  <a:pt x="301" y="428"/>
                </a:moveTo>
                <a:lnTo>
                  <a:pt x="301" y="532"/>
                </a:lnTo>
                <a:lnTo>
                  <a:pt x="274" y="532"/>
                </a:lnTo>
                <a:lnTo>
                  <a:pt x="274" y="429"/>
                </a:lnTo>
                <a:lnTo>
                  <a:pt x="301" y="428"/>
                </a:lnTo>
                <a:close/>
                <a:moveTo>
                  <a:pt x="764" y="273"/>
                </a:moveTo>
                <a:lnTo>
                  <a:pt x="798" y="273"/>
                </a:lnTo>
                <a:lnTo>
                  <a:pt x="815" y="301"/>
                </a:lnTo>
                <a:lnTo>
                  <a:pt x="798" y="331"/>
                </a:lnTo>
                <a:lnTo>
                  <a:pt x="764" y="331"/>
                </a:lnTo>
                <a:lnTo>
                  <a:pt x="747" y="301"/>
                </a:lnTo>
                <a:lnTo>
                  <a:pt x="764" y="273"/>
                </a:lnTo>
                <a:close/>
                <a:moveTo>
                  <a:pt x="918" y="257"/>
                </a:moveTo>
                <a:lnTo>
                  <a:pt x="937" y="257"/>
                </a:lnTo>
                <a:lnTo>
                  <a:pt x="955" y="265"/>
                </a:lnTo>
                <a:lnTo>
                  <a:pt x="967" y="277"/>
                </a:lnTo>
                <a:lnTo>
                  <a:pt x="974" y="295"/>
                </a:lnTo>
                <a:lnTo>
                  <a:pt x="1061" y="743"/>
                </a:lnTo>
                <a:lnTo>
                  <a:pt x="1061" y="762"/>
                </a:lnTo>
                <a:lnTo>
                  <a:pt x="1053" y="778"/>
                </a:lnTo>
                <a:lnTo>
                  <a:pt x="1040" y="790"/>
                </a:lnTo>
                <a:lnTo>
                  <a:pt x="1023" y="798"/>
                </a:lnTo>
                <a:lnTo>
                  <a:pt x="1004" y="798"/>
                </a:lnTo>
                <a:lnTo>
                  <a:pt x="986" y="790"/>
                </a:lnTo>
                <a:lnTo>
                  <a:pt x="974" y="778"/>
                </a:lnTo>
                <a:lnTo>
                  <a:pt x="967" y="760"/>
                </a:lnTo>
                <a:lnTo>
                  <a:pt x="936" y="602"/>
                </a:lnTo>
                <a:lnTo>
                  <a:pt x="936" y="1297"/>
                </a:lnTo>
                <a:lnTo>
                  <a:pt x="823" y="881"/>
                </a:lnTo>
                <a:lnTo>
                  <a:pt x="763" y="881"/>
                </a:lnTo>
                <a:lnTo>
                  <a:pt x="630" y="1297"/>
                </a:lnTo>
                <a:lnTo>
                  <a:pt x="630" y="355"/>
                </a:lnTo>
                <a:lnTo>
                  <a:pt x="268" y="355"/>
                </a:lnTo>
                <a:lnTo>
                  <a:pt x="249" y="352"/>
                </a:lnTo>
                <a:lnTo>
                  <a:pt x="233" y="341"/>
                </a:lnTo>
                <a:lnTo>
                  <a:pt x="224" y="326"/>
                </a:lnTo>
                <a:lnTo>
                  <a:pt x="219" y="307"/>
                </a:lnTo>
                <a:lnTo>
                  <a:pt x="224" y="288"/>
                </a:lnTo>
                <a:lnTo>
                  <a:pt x="233" y="274"/>
                </a:lnTo>
                <a:lnTo>
                  <a:pt x="249" y="263"/>
                </a:lnTo>
                <a:lnTo>
                  <a:pt x="268" y="260"/>
                </a:lnTo>
                <a:lnTo>
                  <a:pt x="630" y="260"/>
                </a:lnTo>
                <a:lnTo>
                  <a:pt x="630" y="258"/>
                </a:lnTo>
                <a:lnTo>
                  <a:pt x="706" y="258"/>
                </a:lnTo>
                <a:lnTo>
                  <a:pt x="761" y="417"/>
                </a:lnTo>
                <a:lnTo>
                  <a:pt x="768" y="337"/>
                </a:lnTo>
                <a:lnTo>
                  <a:pt x="799" y="337"/>
                </a:lnTo>
                <a:lnTo>
                  <a:pt x="806" y="406"/>
                </a:lnTo>
                <a:lnTo>
                  <a:pt x="848" y="258"/>
                </a:lnTo>
                <a:lnTo>
                  <a:pt x="912" y="258"/>
                </a:lnTo>
                <a:lnTo>
                  <a:pt x="918" y="257"/>
                </a:lnTo>
                <a:close/>
                <a:moveTo>
                  <a:pt x="766" y="0"/>
                </a:moveTo>
                <a:lnTo>
                  <a:pt x="796" y="5"/>
                </a:lnTo>
                <a:lnTo>
                  <a:pt x="825" y="18"/>
                </a:lnTo>
                <a:lnTo>
                  <a:pt x="848" y="38"/>
                </a:lnTo>
                <a:lnTo>
                  <a:pt x="866" y="65"/>
                </a:lnTo>
                <a:lnTo>
                  <a:pt x="877" y="97"/>
                </a:lnTo>
                <a:lnTo>
                  <a:pt x="882" y="132"/>
                </a:lnTo>
                <a:lnTo>
                  <a:pt x="877" y="168"/>
                </a:lnTo>
                <a:lnTo>
                  <a:pt x="866" y="198"/>
                </a:lnTo>
                <a:lnTo>
                  <a:pt x="848" y="225"/>
                </a:lnTo>
                <a:lnTo>
                  <a:pt x="825" y="246"/>
                </a:lnTo>
                <a:lnTo>
                  <a:pt x="796" y="260"/>
                </a:lnTo>
                <a:lnTo>
                  <a:pt x="766" y="265"/>
                </a:lnTo>
                <a:lnTo>
                  <a:pt x="734" y="260"/>
                </a:lnTo>
                <a:lnTo>
                  <a:pt x="707" y="246"/>
                </a:lnTo>
                <a:lnTo>
                  <a:pt x="684" y="225"/>
                </a:lnTo>
                <a:lnTo>
                  <a:pt x="666" y="198"/>
                </a:lnTo>
                <a:lnTo>
                  <a:pt x="653" y="168"/>
                </a:lnTo>
                <a:lnTo>
                  <a:pt x="650" y="132"/>
                </a:lnTo>
                <a:lnTo>
                  <a:pt x="653" y="97"/>
                </a:lnTo>
                <a:lnTo>
                  <a:pt x="666" y="65"/>
                </a:lnTo>
                <a:lnTo>
                  <a:pt x="684" y="38"/>
                </a:lnTo>
                <a:lnTo>
                  <a:pt x="707" y="18"/>
                </a:lnTo>
                <a:lnTo>
                  <a:pt x="734" y="5"/>
                </a:lnTo>
                <a:lnTo>
                  <a:pt x="766" y="0"/>
                </a:lnTo>
                <a:close/>
              </a:path>
            </a:pathLst>
          </a:custGeom>
          <a:solidFill>
            <a:schemeClr val="tx2">
              <a:lumMod val="50000"/>
            </a:schemeClr>
          </a:solidFill>
          <a:ln>
            <a:noFill/>
          </a:ln>
        </p:spPr>
        <p:txBody>
          <a:bodyPr lIns="121920" tIns="60960" rIns="121920" bIns="60960"/>
          <a:lstStyle/>
          <a:p>
            <a:endParaRPr lang="zh-CN" altLang="en-US"/>
          </a:p>
        </p:txBody>
      </p:sp>
      <p:sp>
        <p:nvSpPr>
          <p:cNvPr id="59" name="Freeform 8">
            <a:extLst>
              <a:ext uri="{FF2B5EF4-FFF2-40B4-BE49-F238E27FC236}">
                <a16:creationId xmlns:a16="http://schemas.microsoft.com/office/drawing/2014/main" id="{CA862D95-4EC7-416B-89B7-9C2FA956EDB3}"/>
              </a:ext>
            </a:extLst>
          </p:cNvPr>
          <p:cNvSpPr>
            <a:spLocks noEditPoints="1"/>
          </p:cNvSpPr>
          <p:nvPr/>
        </p:nvSpPr>
        <p:spPr bwMode="auto">
          <a:xfrm>
            <a:off x="9344024" y="2232025"/>
            <a:ext cx="668338" cy="511175"/>
          </a:xfrm>
          <a:custGeom>
            <a:avLst/>
            <a:gdLst>
              <a:gd name="T0" fmla="*/ 148640 w 1232"/>
              <a:gd name="T1" fmla="*/ 436448 h 944"/>
              <a:gd name="T2" fmla="*/ 193124 w 1232"/>
              <a:gd name="T3" fmla="*/ 439156 h 944"/>
              <a:gd name="T4" fmla="*/ 250084 w 1232"/>
              <a:gd name="T5" fmla="*/ 428867 h 944"/>
              <a:gd name="T6" fmla="*/ 249542 w 1232"/>
              <a:gd name="T7" fmla="*/ 360097 h 944"/>
              <a:gd name="T8" fmla="*/ 310300 w 1232"/>
              <a:gd name="T9" fmla="*/ 307571 h 944"/>
              <a:gd name="T10" fmla="*/ 206143 w 1232"/>
              <a:gd name="T11" fmla="*/ 367136 h 944"/>
              <a:gd name="T12" fmla="*/ 249542 w 1232"/>
              <a:gd name="T13" fmla="*/ 307571 h 944"/>
              <a:gd name="T14" fmla="*/ 133993 w 1232"/>
              <a:gd name="T15" fmla="*/ 344393 h 944"/>
              <a:gd name="T16" fmla="*/ 170339 w 1232"/>
              <a:gd name="T17" fmla="*/ 307571 h 944"/>
              <a:gd name="T18" fmla="*/ 91679 w 1232"/>
              <a:gd name="T19" fmla="*/ 346559 h 944"/>
              <a:gd name="T20" fmla="*/ 89510 w 1232"/>
              <a:gd name="T21" fmla="*/ 307571 h 944"/>
              <a:gd name="T22" fmla="*/ 292398 w 1232"/>
              <a:gd name="T23" fmla="*/ 511175 h 944"/>
              <a:gd name="T24" fmla="*/ 355326 w 1232"/>
              <a:gd name="T25" fmla="*/ 355765 h 944"/>
              <a:gd name="T26" fmla="*/ 379195 w 1232"/>
              <a:gd name="T27" fmla="*/ 319484 h 944"/>
              <a:gd name="T28" fmla="*/ 393842 w 1232"/>
              <a:gd name="T29" fmla="*/ 283745 h 944"/>
              <a:gd name="T30" fmla="*/ 324947 w 1232"/>
              <a:gd name="T31" fmla="*/ 284828 h 944"/>
              <a:gd name="T32" fmla="*/ 288058 w 1232"/>
              <a:gd name="T33" fmla="*/ 229596 h 944"/>
              <a:gd name="T34" fmla="*/ 261476 w 1232"/>
              <a:gd name="T35" fmla="*/ 257753 h 944"/>
              <a:gd name="T36" fmla="*/ 103072 w 1232"/>
              <a:gd name="T37" fmla="*/ 257753 h 944"/>
              <a:gd name="T38" fmla="*/ 100359 w 1232"/>
              <a:gd name="T39" fmla="*/ 229596 h 944"/>
              <a:gd name="T40" fmla="*/ 82457 w 1232"/>
              <a:gd name="T41" fmla="*/ 284828 h 944"/>
              <a:gd name="T42" fmla="*/ 281006 w 1232"/>
              <a:gd name="T43" fmla="*/ 151620 h 944"/>
              <a:gd name="T44" fmla="*/ 336881 w 1232"/>
              <a:gd name="T45" fmla="*/ 187900 h 944"/>
              <a:gd name="T46" fmla="*/ 193124 w 1232"/>
              <a:gd name="T47" fmla="*/ 151620 h 944"/>
              <a:gd name="T48" fmla="*/ 256052 w 1232"/>
              <a:gd name="T49" fmla="*/ 151620 h 944"/>
              <a:gd name="T50" fmla="*/ 100359 w 1232"/>
              <a:gd name="T51" fmla="*/ 206311 h 944"/>
              <a:gd name="T52" fmla="*/ 38516 w 1232"/>
              <a:gd name="T53" fmla="*/ 151620 h 944"/>
              <a:gd name="T54" fmla="*/ 75405 w 1232"/>
              <a:gd name="T55" fmla="*/ 206311 h 944"/>
              <a:gd name="T56" fmla="*/ 423136 w 1232"/>
              <a:gd name="T57" fmla="*/ 130501 h 944"/>
              <a:gd name="T58" fmla="*/ 423136 w 1232"/>
              <a:gd name="T59" fmla="*/ 130501 h 944"/>
              <a:gd name="T60" fmla="*/ 274496 w 1232"/>
              <a:gd name="T61" fmla="*/ 128335 h 944"/>
              <a:gd name="T62" fmla="*/ 266359 w 1232"/>
              <a:gd name="T63" fmla="*/ 86640 h 944"/>
              <a:gd name="T64" fmla="*/ 80830 w 1232"/>
              <a:gd name="T65" fmla="*/ 98553 h 944"/>
              <a:gd name="T66" fmla="*/ 97104 w 1232"/>
              <a:gd name="T67" fmla="*/ 108841 h 944"/>
              <a:gd name="T68" fmla="*/ 193124 w 1232"/>
              <a:gd name="T69" fmla="*/ 128335 h 944"/>
              <a:gd name="T70" fmla="*/ 219163 w 1232"/>
              <a:gd name="T71" fmla="*/ 79059 h 944"/>
              <a:gd name="T72" fmla="*/ 157320 w 1232"/>
              <a:gd name="T73" fmla="*/ 69312 h 944"/>
              <a:gd name="T74" fmla="*/ 115006 w 1232"/>
              <a:gd name="T75" fmla="*/ 128335 h 944"/>
              <a:gd name="T76" fmla="*/ 193124 w 1232"/>
              <a:gd name="T77" fmla="*/ 36822 h 944"/>
              <a:gd name="T78" fmla="*/ 267444 w 1232"/>
              <a:gd name="T79" fmla="*/ 58482 h 944"/>
              <a:gd name="T80" fmla="*/ 339594 w 1232"/>
              <a:gd name="T81" fmla="*/ 128335 h 944"/>
              <a:gd name="T82" fmla="*/ 351528 w 1232"/>
              <a:gd name="T83" fmla="*/ 151620 h 944"/>
              <a:gd name="T84" fmla="*/ 364548 w 1232"/>
              <a:gd name="T85" fmla="*/ 229596 h 944"/>
              <a:gd name="T86" fmla="*/ 352613 w 1232"/>
              <a:gd name="T87" fmla="*/ 284828 h 944"/>
              <a:gd name="T88" fmla="*/ 324947 w 1232"/>
              <a:gd name="T89" fmla="*/ 329773 h 944"/>
              <a:gd name="T90" fmla="*/ 244117 w 1232"/>
              <a:gd name="T91" fmla="*/ 388255 h 944"/>
              <a:gd name="T92" fmla="*/ 170339 w 1232"/>
              <a:gd name="T93" fmla="*/ 399626 h 944"/>
              <a:gd name="T94" fmla="*/ 97104 w 1232"/>
              <a:gd name="T95" fmla="*/ 377966 h 944"/>
              <a:gd name="T96" fmla="*/ 23869 w 1232"/>
              <a:gd name="T97" fmla="*/ 307571 h 944"/>
              <a:gd name="T98" fmla="*/ 12477 w 1232"/>
              <a:gd name="T99" fmla="*/ 284828 h 944"/>
              <a:gd name="T100" fmla="*/ 0 w 1232"/>
              <a:gd name="T101" fmla="*/ 206311 h 944"/>
              <a:gd name="T102" fmla="*/ 10850 w 1232"/>
              <a:gd name="T103" fmla="*/ 151620 h 944"/>
              <a:gd name="T104" fmla="*/ 38516 w 1232"/>
              <a:gd name="T105" fmla="*/ 107217 h 944"/>
              <a:gd name="T106" fmla="*/ 120431 w 1232"/>
              <a:gd name="T107" fmla="*/ 48193 h 944"/>
              <a:gd name="T108" fmla="*/ 566894 w 1232"/>
              <a:gd name="T109" fmla="*/ 0 h 944"/>
              <a:gd name="T110" fmla="*/ 566894 w 1232"/>
              <a:gd name="T111" fmla="*/ 0 h 94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32" h="944">
                <a:moveTo>
                  <a:pt x="461" y="792"/>
                </a:moveTo>
                <a:lnTo>
                  <a:pt x="461" y="944"/>
                </a:lnTo>
                <a:lnTo>
                  <a:pt x="274" y="944"/>
                </a:lnTo>
                <a:lnTo>
                  <a:pt x="274" y="806"/>
                </a:lnTo>
                <a:lnTo>
                  <a:pt x="295" y="809"/>
                </a:lnTo>
                <a:lnTo>
                  <a:pt x="304" y="811"/>
                </a:lnTo>
                <a:lnTo>
                  <a:pt x="314" y="811"/>
                </a:lnTo>
                <a:lnTo>
                  <a:pt x="356" y="811"/>
                </a:lnTo>
                <a:lnTo>
                  <a:pt x="368" y="811"/>
                </a:lnTo>
                <a:lnTo>
                  <a:pt x="377" y="809"/>
                </a:lnTo>
                <a:lnTo>
                  <a:pt x="420" y="803"/>
                </a:lnTo>
                <a:lnTo>
                  <a:pt x="461" y="792"/>
                </a:lnTo>
                <a:close/>
                <a:moveTo>
                  <a:pt x="506" y="568"/>
                </a:moveTo>
                <a:lnTo>
                  <a:pt x="493" y="605"/>
                </a:lnTo>
                <a:lnTo>
                  <a:pt x="477" y="636"/>
                </a:lnTo>
                <a:lnTo>
                  <a:pt x="460" y="665"/>
                </a:lnTo>
                <a:lnTo>
                  <a:pt x="491" y="646"/>
                </a:lnTo>
                <a:lnTo>
                  <a:pt x="521" y="624"/>
                </a:lnTo>
                <a:lnTo>
                  <a:pt x="548" y="598"/>
                </a:lnTo>
                <a:lnTo>
                  <a:pt x="572" y="568"/>
                </a:lnTo>
                <a:lnTo>
                  <a:pt x="506" y="568"/>
                </a:lnTo>
                <a:close/>
                <a:moveTo>
                  <a:pt x="356" y="568"/>
                </a:moveTo>
                <a:lnTo>
                  <a:pt x="356" y="689"/>
                </a:lnTo>
                <a:lnTo>
                  <a:pt x="380" y="678"/>
                </a:lnTo>
                <a:lnTo>
                  <a:pt x="404" y="660"/>
                </a:lnTo>
                <a:lnTo>
                  <a:pt x="425" y="636"/>
                </a:lnTo>
                <a:lnTo>
                  <a:pt x="444" y="605"/>
                </a:lnTo>
                <a:lnTo>
                  <a:pt x="460" y="568"/>
                </a:lnTo>
                <a:lnTo>
                  <a:pt x="356" y="568"/>
                </a:lnTo>
                <a:close/>
                <a:moveTo>
                  <a:pt x="212" y="568"/>
                </a:moveTo>
                <a:lnTo>
                  <a:pt x="228" y="605"/>
                </a:lnTo>
                <a:lnTo>
                  <a:pt x="247" y="636"/>
                </a:lnTo>
                <a:lnTo>
                  <a:pt x="268" y="660"/>
                </a:lnTo>
                <a:lnTo>
                  <a:pt x="290" y="678"/>
                </a:lnTo>
                <a:lnTo>
                  <a:pt x="314" y="689"/>
                </a:lnTo>
                <a:lnTo>
                  <a:pt x="314" y="568"/>
                </a:lnTo>
                <a:lnTo>
                  <a:pt x="212" y="568"/>
                </a:lnTo>
                <a:close/>
                <a:moveTo>
                  <a:pt x="98" y="568"/>
                </a:moveTo>
                <a:lnTo>
                  <a:pt x="131" y="608"/>
                </a:lnTo>
                <a:lnTo>
                  <a:pt x="169" y="640"/>
                </a:lnTo>
                <a:lnTo>
                  <a:pt x="212" y="665"/>
                </a:lnTo>
                <a:lnTo>
                  <a:pt x="195" y="636"/>
                </a:lnTo>
                <a:lnTo>
                  <a:pt x="179" y="605"/>
                </a:lnTo>
                <a:lnTo>
                  <a:pt x="165" y="568"/>
                </a:lnTo>
                <a:lnTo>
                  <a:pt x="98" y="568"/>
                </a:lnTo>
                <a:close/>
                <a:moveTo>
                  <a:pt x="726" y="524"/>
                </a:moveTo>
                <a:lnTo>
                  <a:pt x="726" y="944"/>
                </a:lnTo>
                <a:lnTo>
                  <a:pt x="539" y="944"/>
                </a:lnTo>
                <a:lnTo>
                  <a:pt x="539" y="757"/>
                </a:lnTo>
                <a:lnTo>
                  <a:pt x="582" y="728"/>
                </a:lnTo>
                <a:lnTo>
                  <a:pt x="620" y="695"/>
                </a:lnTo>
                <a:lnTo>
                  <a:pt x="655" y="657"/>
                </a:lnTo>
                <a:lnTo>
                  <a:pt x="685" y="616"/>
                </a:lnTo>
                <a:lnTo>
                  <a:pt x="688" y="609"/>
                </a:lnTo>
                <a:lnTo>
                  <a:pt x="693" y="603"/>
                </a:lnTo>
                <a:lnTo>
                  <a:pt x="699" y="590"/>
                </a:lnTo>
                <a:lnTo>
                  <a:pt x="715" y="559"/>
                </a:lnTo>
                <a:lnTo>
                  <a:pt x="720" y="546"/>
                </a:lnTo>
                <a:lnTo>
                  <a:pt x="723" y="533"/>
                </a:lnTo>
                <a:lnTo>
                  <a:pt x="726" y="524"/>
                </a:lnTo>
                <a:close/>
                <a:moveTo>
                  <a:pt x="531" y="424"/>
                </a:moveTo>
                <a:lnTo>
                  <a:pt x="528" y="476"/>
                </a:lnTo>
                <a:lnTo>
                  <a:pt x="518" y="526"/>
                </a:lnTo>
                <a:lnTo>
                  <a:pt x="599" y="526"/>
                </a:lnTo>
                <a:lnTo>
                  <a:pt x="612" y="492"/>
                </a:lnTo>
                <a:lnTo>
                  <a:pt x="621" y="459"/>
                </a:lnTo>
                <a:lnTo>
                  <a:pt x="626" y="424"/>
                </a:lnTo>
                <a:lnTo>
                  <a:pt x="531" y="424"/>
                </a:lnTo>
                <a:close/>
                <a:moveTo>
                  <a:pt x="356" y="424"/>
                </a:moveTo>
                <a:lnTo>
                  <a:pt x="356" y="526"/>
                </a:lnTo>
                <a:lnTo>
                  <a:pt x="472" y="526"/>
                </a:lnTo>
                <a:lnTo>
                  <a:pt x="482" y="476"/>
                </a:lnTo>
                <a:lnTo>
                  <a:pt x="485" y="424"/>
                </a:lnTo>
                <a:lnTo>
                  <a:pt x="356" y="424"/>
                </a:lnTo>
                <a:close/>
                <a:moveTo>
                  <a:pt x="185" y="424"/>
                </a:moveTo>
                <a:lnTo>
                  <a:pt x="190" y="476"/>
                </a:lnTo>
                <a:lnTo>
                  <a:pt x="199" y="526"/>
                </a:lnTo>
                <a:lnTo>
                  <a:pt x="314" y="526"/>
                </a:lnTo>
                <a:lnTo>
                  <a:pt x="314" y="424"/>
                </a:lnTo>
                <a:lnTo>
                  <a:pt x="185" y="424"/>
                </a:lnTo>
                <a:close/>
                <a:moveTo>
                  <a:pt x="46" y="424"/>
                </a:moveTo>
                <a:lnTo>
                  <a:pt x="54" y="476"/>
                </a:lnTo>
                <a:lnTo>
                  <a:pt x="71" y="526"/>
                </a:lnTo>
                <a:lnTo>
                  <a:pt x="152" y="526"/>
                </a:lnTo>
                <a:lnTo>
                  <a:pt x="144" y="476"/>
                </a:lnTo>
                <a:lnTo>
                  <a:pt x="139" y="424"/>
                </a:lnTo>
                <a:lnTo>
                  <a:pt x="46" y="424"/>
                </a:lnTo>
                <a:close/>
                <a:moveTo>
                  <a:pt x="518" y="280"/>
                </a:moveTo>
                <a:lnTo>
                  <a:pt x="528" y="329"/>
                </a:lnTo>
                <a:lnTo>
                  <a:pt x="531" y="381"/>
                </a:lnTo>
                <a:lnTo>
                  <a:pt x="626" y="381"/>
                </a:lnTo>
                <a:lnTo>
                  <a:pt x="621" y="347"/>
                </a:lnTo>
                <a:lnTo>
                  <a:pt x="612" y="313"/>
                </a:lnTo>
                <a:lnTo>
                  <a:pt x="599" y="280"/>
                </a:lnTo>
                <a:lnTo>
                  <a:pt x="518" y="280"/>
                </a:lnTo>
                <a:close/>
                <a:moveTo>
                  <a:pt x="356" y="280"/>
                </a:moveTo>
                <a:lnTo>
                  <a:pt x="356" y="381"/>
                </a:lnTo>
                <a:lnTo>
                  <a:pt x="485" y="381"/>
                </a:lnTo>
                <a:lnTo>
                  <a:pt x="482" y="329"/>
                </a:lnTo>
                <a:lnTo>
                  <a:pt x="472" y="280"/>
                </a:lnTo>
                <a:lnTo>
                  <a:pt x="356" y="280"/>
                </a:lnTo>
                <a:close/>
                <a:moveTo>
                  <a:pt x="199" y="280"/>
                </a:moveTo>
                <a:lnTo>
                  <a:pt x="190" y="329"/>
                </a:lnTo>
                <a:lnTo>
                  <a:pt x="185" y="381"/>
                </a:lnTo>
                <a:lnTo>
                  <a:pt x="314" y="381"/>
                </a:lnTo>
                <a:lnTo>
                  <a:pt x="314" y="280"/>
                </a:lnTo>
                <a:lnTo>
                  <a:pt x="199" y="280"/>
                </a:lnTo>
                <a:close/>
                <a:moveTo>
                  <a:pt x="71" y="280"/>
                </a:moveTo>
                <a:lnTo>
                  <a:pt x="58" y="313"/>
                </a:lnTo>
                <a:lnTo>
                  <a:pt x="50" y="347"/>
                </a:lnTo>
                <a:lnTo>
                  <a:pt x="46" y="381"/>
                </a:lnTo>
                <a:lnTo>
                  <a:pt x="139" y="381"/>
                </a:lnTo>
                <a:lnTo>
                  <a:pt x="144" y="329"/>
                </a:lnTo>
                <a:lnTo>
                  <a:pt x="152" y="280"/>
                </a:lnTo>
                <a:lnTo>
                  <a:pt x="71" y="280"/>
                </a:lnTo>
                <a:close/>
                <a:moveTo>
                  <a:pt x="780" y="241"/>
                </a:moveTo>
                <a:lnTo>
                  <a:pt x="967" y="241"/>
                </a:lnTo>
                <a:lnTo>
                  <a:pt x="967" y="944"/>
                </a:lnTo>
                <a:lnTo>
                  <a:pt x="780" y="944"/>
                </a:lnTo>
                <a:lnTo>
                  <a:pt x="780" y="241"/>
                </a:lnTo>
                <a:close/>
                <a:moveTo>
                  <a:pt x="460" y="141"/>
                </a:moveTo>
                <a:lnTo>
                  <a:pt x="477" y="169"/>
                </a:lnTo>
                <a:lnTo>
                  <a:pt x="493" y="201"/>
                </a:lnTo>
                <a:lnTo>
                  <a:pt x="506" y="237"/>
                </a:lnTo>
                <a:lnTo>
                  <a:pt x="572" y="237"/>
                </a:lnTo>
                <a:lnTo>
                  <a:pt x="548" y="207"/>
                </a:lnTo>
                <a:lnTo>
                  <a:pt x="521" y="182"/>
                </a:lnTo>
                <a:lnTo>
                  <a:pt x="491" y="160"/>
                </a:lnTo>
                <a:lnTo>
                  <a:pt x="460" y="141"/>
                </a:lnTo>
                <a:close/>
                <a:moveTo>
                  <a:pt x="212" y="141"/>
                </a:moveTo>
                <a:lnTo>
                  <a:pt x="179" y="160"/>
                </a:lnTo>
                <a:lnTo>
                  <a:pt x="149" y="182"/>
                </a:lnTo>
                <a:lnTo>
                  <a:pt x="122" y="207"/>
                </a:lnTo>
                <a:lnTo>
                  <a:pt x="98" y="237"/>
                </a:lnTo>
                <a:lnTo>
                  <a:pt x="165" y="237"/>
                </a:lnTo>
                <a:lnTo>
                  <a:pt x="179" y="201"/>
                </a:lnTo>
                <a:lnTo>
                  <a:pt x="195" y="169"/>
                </a:lnTo>
                <a:lnTo>
                  <a:pt x="212" y="141"/>
                </a:lnTo>
                <a:close/>
                <a:moveTo>
                  <a:pt x="356" y="117"/>
                </a:moveTo>
                <a:lnTo>
                  <a:pt x="356" y="237"/>
                </a:lnTo>
                <a:lnTo>
                  <a:pt x="460" y="237"/>
                </a:lnTo>
                <a:lnTo>
                  <a:pt x="444" y="201"/>
                </a:lnTo>
                <a:lnTo>
                  <a:pt x="425" y="169"/>
                </a:lnTo>
                <a:lnTo>
                  <a:pt x="404" y="146"/>
                </a:lnTo>
                <a:lnTo>
                  <a:pt x="380" y="128"/>
                </a:lnTo>
                <a:lnTo>
                  <a:pt x="356" y="117"/>
                </a:lnTo>
                <a:close/>
                <a:moveTo>
                  <a:pt x="314" y="117"/>
                </a:moveTo>
                <a:lnTo>
                  <a:pt x="290" y="128"/>
                </a:lnTo>
                <a:lnTo>
                  <a:pt x="268" y="146"/>
                </a:lnTo>
                <a:lnTo>
                  <a:pt x="247" y="169"/>
                </a:lnTo>
                <a:lnTo>
                  <a:pt x="228" y="201"/>
                </a:lnTo>
                <a:lnTo>
                  <a:pt x="212" y="237"/>
                </a:lnTo>
                <a:lnTo>
                  <a:pt x="314" y="237"/>
                </a:lnTo>
                <a:lnTo>
                  <a:pt x="314" y="117"/>
                </a:lnTo>
                <a:close/>
                <a:moveTo>
                  <a:pt x="314" y="68"/>
                </a:moveTo>
                <a:lnTo>
                  <a:pt x="356" y="68"/>
                </a:lnTo>
                <a:lnTo>
                  <a:pt x="356" y="70"/>
                </a:lnTo>
                <a:lnTo>
                  <a:pt x="404" y="76"/>
                </a:lnTo>
                <a:lnTo>
                  <a:pt x="450" y="89"/>
                </a:lnTo>
                <a:lnTo>
                  <a:pt x="493" y="108"/>
                </a:lnTo>
                <a:lnTo>
                  <a:pt x="533" y="131"/>
                </a:lnTo>
                <a:lnTo>
                  <a:pt x="569" y="161"/>
                </a:lnTo>
                <a:lnTo>
                  <a:pt x="599" y="198"/>
                </a:lnTo>
                <a:lnTo>
                  <a:pt x="626" y="237"/>
                </a:lnTo>
                <a:lnTo>
                  <a:pt x="628" y="237"/>
                </a:lnTo>
                <a:lnTo>
                  <a:pt x="634" y="248"/>
                </a:lnTo>
                <a:lnTo>
                  <a:pt x="650" y="280"/>
                </a:lnTo>
                <a:lnTo>
                  <a:pt x="648" y="280"/>
                </a:lnTo>
                <a:lnTo>
                  <a:pt x="663" y="329"/>
                </a:lnTo>
                <a:lnTo>
                  <a:pt x="671" y="381"/>
                </a:lnTo>
                <a:lnTo>
                  <a:pt x="672" y="381"/>
                </a:lnTo>
                <a:lnTo>
                  <a:pt x="672" y="424"/>
                </a:lnTo>
                <a:lnTo>
                  <a:pt x="671" y="424"/>
                </a:lnTo>
                <a:lnTo>
                  <a:pt x="663" y="476"/>
                </a:lnTo>
                <a:lnTo>
                  <a:pt x="648" y="526"/>
                </a:lnTo>
                <a:lnTo>
                  <a:pt x="650" y="526"/>
                </a:lnTo>
                <a:lnTo>
                  <a:pt x="634" y="557"/>
                </a:lnTo>
                <a:lnTo>
                  <a:pt x="628" y="568"/>
                </a:lnTo>
                <a:lnTo>
                  <a:pt x="626" y="568"/>
                </a:lnTo>
                <a:lnTo>
                  <a:pt x="599" y="609"/>
                </a:lnTo>
                <a:lnTo>
                  <a:pt x="569" y="644"/>
                </a:lnTo>
                <a:lnTo>
                  <a:pt x="533" y="674"/>
                </a:lnTo>
                <a:lnTo>
                  <a:pt x="493" y="698"/>
                </a:lnTo>
                <a:lnTo>
                  <a:pt x="450" y="717"/>
                </a:lnTo>
                <a:lnTo>
                  <a:pt x="404" y="730"/>
                </a:lnTo>
                <a:lnTo>
                  <a:pt x="356" y="736"/>
                </a:lnTo>
                <a:lnTo>
                  <a:pt x="356" y="738"/>
                </a:lnTo>
                <a:lnTo>
                  <a:pt x="314" y="738"/>
                </a:lnTo>
                <a:lnTo>
                  <a:pt x="314" y="736"/>
                </a:lnTo>
                <a:lnTo>
                  <a:pt x="266" y="730"/>
                </a:lnTo>
                <a:lnTo>
                  <a:pt x="222" y="717"/>
                </a:lnTo>
                <a:lnTo>
                  <a:pt x="179" y="698"/>
                </a:lnTo>
                <a:lnTo>
                  <a:pt x="139" y="674"/>
                </a:lnTo>
                <a:lnTo>
                  <a:pt x="103" y="644"/>
                </a:lnTo>
                <a:lnTo>
                  <a:pt x="71" y="609"/>
                </a:lnTo>
                <a:lnTo>
                  <a:pt x="44" y="568"/>
                </a:lnTo>
                <a:lnTo>
                  <a:pt x="38" y="557"/>
                </a:lnTo>
                <a:lnTo>
                  <a:pt x="20" y="526"/>
                </a:lnTo>
                <a:lnTo>
                  <a:pt x="23" y="526"/>
                </a:lnTo>
                <a:lnTo>
                  <a:pt x="8" y="476"/>
                </a:lnTo>
                <a:lnTo>
                  <a:pt x="1" y="424"/>
                </a:lnTo>
                <a:lnTo>
                  <a:pt x="0" y="424"/>
                </a:lnTo>
                <a:lnTo>
                  <a:pt x="0" y="381"/>
                </a:lnTo>
                <a:lnTo>
                  <a:pt x="1" y="381"/>
                </a:lnTo>
                <a:lnTo>
                  <a:pt x="8" y="329"/>
                </a:lnTo>
                <a:lnTo>
                  <a:pt x="23" y="280"/>
                </a:lnTo>
                <a:lnTo>
                  <a:pt x="20" y="280"/>
                </a:lnTo>
                <a:lnTo>
                  <a:pt x="38" y="248"/>
                </a:lnTo>
                <a:lnTo>
                  <a:pt x="44" y="237"/>
                </a:lnTo>
                <a:lnTo>
                  <a:pt x="71" y="198"/>
                </a:lnTo>
                <a:lnTo>
                  <a:pt x="103" y="161"/>
                </a:lnTo>
                <a:lnTo>
                  <a:pt x="139" y="131"/>
                </a:lnTo>
                <a:lnTo>
                  <a:pt x="179" y="108"/>
                </a:lnTo>
                <a:lnTo>
                  <a:pt x="222" y="89"/>
                </a:lnTo>
                <a:lnTo>
                  <a:pt x="266" y="76"/>
                </a:lnTo>
                <a:lnTo>
                  <a:pt x="314" y="70"/>
                </a:lnTo>
                <a:lnTo>
                  <a:pt x="314" y="68"/>
                </a:lnTo>
                <a:close/>
                <a:moveTo>
                  <a:pt x="1045" y="0"/>
                </a:moveTo>
                <a:lnTo>
                  <a:pt x="1232" y="0"/>
                </a:lnTo>
                <a:lnTo>
                  <a:pt x="1232" y="944"/>
                </a:lnTo>
                <a:lnTo>
                  <a:pt x="1045" y="944"/>
                </a:lnTo>
                <a:lnTo>
                  <a:pt x="1045" y="0"/>
                </a:lnTo>
                <a:close/>
              </a:path>
            </a:pathLst>
          </a:custGeom>
          <a:solidFill>
            <a:schemeClr val="tx2">
              <a:lumMod val="50000"/>
            </a:schemeClr>
          </a:solidFill>
          <a:ln>
            <a:noFill/>
          </a:ln>
        </p:spPr>
        <p:txBody>
          <a:bodyPr lIns="121920" tIns="60960" rIns="121920" bIns="60960"/>
          <a:lstStyle/>
          <a:p>
            <a:endParaRPr lang="zh-CN" altLang="en-US"/>
          </a:p>
        </p:txBody>
      </p:sp>
      <p:sp>
        <p:nvSpPr>
          <p:cNvPr id="61" name="TextBox 13">
            <a:extLst>
              <a:ext uri="{FF2B5EF4-FFF2-40B4-BE49-F238E27FC236}">
                <a16:creationId xmlns:a16="http://schemas.microsoft.com/office/drawing/2014/main" id="{85A091EA-F320-491A-AB57-4E00F649B70F}"/>
              </a:ext>
            </a:extLst>
          </p:cNvPr>
          <p:cNvSpPr txBox="1">
            <a:spLocks noChangeArrowheads="1"/>
          </p:cNvSpPr>
          <p:nvPr/>
        </p:nvSpPr>
        <p:spPr bwMode="auto">
          <a:xfrm>
            <a:off x="1990725" y="3138814"/>
            <a:ext cx="16144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charset="0"/>
                <a:ea typeface="宋体" charset="0"/>
              </a:defRPr>
            </a:lvl1pPr>
            <a:lvl2pPr marL="742950" indent="-285750" defTabSz="1216025">
              <a:defRPr>
                <a:solidFill>
                  <a:schemeClr val="tx1"/>
                </a:solidFill>
                <a:latin typeface="Calibri" charset="0"/>
                <a:ea typeface="宋体" charset="0"/>
              </a:defRPr>
            </a:lvl2pPr>
            <a:lvl3pPr marL="1143000" indent="-228600" defTabSz="1216025">
              <a:defRPr>
                <a:solidFill>
                  <a:schemeClr val="tx1"/>
                </a:solidFill>
                <a:latin typeface="Calibri" charset="0"/>
                <a:ea typeface="宋体" charset="0"/>
              </a:defRPr>
            </a:lvl3pPr>
            <a:lvl4pPr marL="1600200" indent="-228600" defTabSz="1216025">
              <a:defRPr>
                <a:solidFill>
                  <a:schemeClr val="tx1"/>
                </a:solidFill>
                <a:latin typeface="Calibri" charset="0"/>
                <a:ea typeface="宋体" charset="0"/>
              </a:defRPr>
            </a:lvl4pPr>
            <a:lvl5pPr marL="2057400" indent="-228600" defTabSz="1216025">
              <a:defRPr>
                <a:solidFill>
                  <a:schemeClr val="tx1"/>
                </a:solidFill>
                <a:latin typeface="Calibri" charset="0"/>
                <a:ea typeface="宋体" charset="0"/>
              </a:defRPr>
            </a:lvl5pPr>
            <a:lvl6pPr marL="2514600" indent="-228600" defTabSz="1216025" eaLnBrk="0" fontAlgn="base" hangingPunct="0">
              <a:spcBef>
                <a:spcPct val="0"/>
              </a:spcBef>
              <a:spcAft>
                <a:spcPct val="0"/>
              </a:spcAft>
              <a:buFont typeface="Arial" charset="0"/>
              <a:defRPr>
                <a:solidFill>
                  <a:schemeClr val="tx1"/>
                </a:solidFill>
                <a:latin typeface="Calibri" charset="0"/>
                <a:ea typeface="宋体" charset="0"/>
              </a:defRPr>
            </a:lvl6pPr>
            <a:lvl7pPr marL="2971800" indent="-228600" defTabSz="1216025" eaLnBrk="0" fontAlgn="base" hangingPunct="0">
              <a:spcBef>
                <a:spcPct val="0"/>
              </a:spcBef>
              <a:spcAft>
                <a:spcPct val="0"/>
              </a:spcAft>
              <a:buFont typeface="Arial" charset="0"/>
              <a:defRPr>
                <a:solidFill>
                  <a:schemeClr val="tx1"/>
                </a:solidFill>
                <a:latin typeface="Calibri" charset="0"/>
                <a:ea typeface="宋体" charset="0"/>
              </a:defRPr>
            </a:lvl7pPr>
            <a:lvl8pPr marL="3429000" indent="-228600" defTabSz="1216025" eaLnBrk="0" fontAlgn="base" hangingPunct="0">
              <a:spcBef>
                <a:spcPct val="0"/>
              </a:spcBef>
              <a:spcAft>
                <a:spcPct val="0"/>
              </a:spcAft>
              <a:buFont typeface="Arial" charset="0"/>
              <a:defRPr>
                <a:solidFill>
                  <a:schemeClr val="tx1"/>
                </a:solidFill>
                <a:latin typeface="Calibri" charset="0"/>
                <a:ea typeface="宋体" charset="0"/>
              </a:defRPr>
            </a:lvl8pPr>
            <a:lvl9pPr marL="3886200" indent="-228600" defTabSz="1216025" eaLnBrk="0" fontAlgn="base" hangingPunct="0">
              <a:spcBef>
                <a:spcPct val="0"/>
              </a:spcBef>
              <a:spcAft>
                <a:spcPct val="0"/>
              </a:spcAft>
              <a:buFont typeface="Arial" charset="0"/>
              <a:defRPr>
                <a:solidFill>
                  <a:schemeClr val="tx1"/>
                </a:solidFill>
                <a:latin typeface="Calibri" charset="0"/>
                <a:ea typeface="宋体" charset="0"/>
              </a:defRPr>
            </a:lvl9pPr>
          </a:lstStyle>
          <a:p>
            <a:pPr indent="266700"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超级课程表</a:t>
            </a:r>
          </a:p>
        </p:txBody>
      </p:sp>
      <p:sp>
        <p:nvSpPr>
          <p:cNvPr id="62" name="TextBox 13">
            <a:extLst>
              <a:ext uri="{FF2B5EF4-FFF2-40B4-BE49-F238E27FC236}">
                <a16:creationId xmlns:a16="http://schemas.microsoft.com/office/drawing/2014/main" id="{A9078904-6CDC-491D-AAA1-31F1C1D4B8B2}"/>
              </a:ext>
            </a:extLst>
          </p:cNvPr>
          <p:cNvSpPr txBox="1">
            <a:spLocks noChangeArrowheads="1"/>
          </p:cNvSpPr>
          <p:nvPr/>
        </p:nvSpPr>
        <p:spPr bwMode="auto">
          <a:xfrm>
            <a:off x="1990725" y="3578225"/>
            <a:ext cx="1673225"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charset="0"/>
                <a:ea typeface="宋体" charset="0"/>
              </a:defRPr>
            </a:lvl1pPr>
            <a:lvl2pPr marL="742950" indent="-285750" defTabSz="1216025">
              <a:defRPr>
                <a:solidFill>
                  <a:schemeClr val="tx1"/>
                </a:solidFill>
                <a:latin typeface="Calibri" charset="0"/>
                <a:ea typeface="宋体" charset="0"/>
              </a:defRPr>
            </a:lvl2pPr>
            <a:lvl3pPr marL="1143000" indent="-228600" defTabSz="1216025">
              <a:defRPr>
                <a:solidFill>
                  <a:schemeClr val="tx1"/>
                </a:solidFill>
                <a:latin typeface="Calibri" charset="0"/>
                <a:ea typeface="宋体" charset="0"/>
              </a:defRPr>
            </a:lvl3pPr>
            <a:lvl4pPr marL="1600200" indent="-228600" defTabSz="1216025">
              <a:defRPr>
                <a:solidFill>
                  <a:schemeClr val="tx1"/>
                </a:solidFill>
                <a:latin typeface="Calibri" charset="0"/>
                <a:ea typeface="宋体" charset="0"/>
              </a:defRPr>
            </a:lvl4pPr>
            <a:lvl5pPr marL="2057400" indent="-228600" defTabSz="1216025">
              <a:defRPr>
                <a:solidFill>
                  <a:schemeClr val="tx1"/>
                </a:solidFill>
                <a:latin typeface="Calibri" charset="0"/>
                <a:ea typeface="宋体" charset="0"/>
              </a:defRPr>
            </a:lvl5pPr>
            <a:lvl6pPr marL="2514600" indent="-228600" defTabSz="1216025" eaLnBrk="0" fontAlgn="base" hangingPunct="0">
              <a:spcBef>
                <a:spcPct val="0"/>
              </a:spcBef>
              <a:spcAft>
                <a:spcPct val="0"/>
              </a:spcAft>
              <a:buFont typeface="Arial" charset="0"/>
              <a:defRPr>
                <a:solidFill>
                  <a:schemeClr val="tx1"/>
                </a:solidFill>
                <a:latin typeface="Calibri" charset="0"/>
                <a:ea typeface="宋体" charset="0"/>
              </a:defRPr>
            </a:lvl6pPr>
            <a:lvl7pPr marL="2971800" indent="-228600" defTabSz="1216025" eaLnBrk="0" fontAlgn="base" hangingPunct="0">
              <a:spcBef>
                <a:spcPct val="0"/>
              </a:spcBef>
              <a:spcAft>
                <a:spcPct val="0"/>
              </a:spcAft>
              <a:buFont typeface="Arial" charset="0"/>
              <a:defRPr>
                <a:solidFill>
                  <a:schemeClr val="tx1"/>
                </a:solidFill>
                <a:latin typeface="Calibri" charset="0"/>
                <a:ea typeface="宋体" charset="0"/>
              </a:defRPr>
            </a:lvl7pPr>
            <a:lvl8pPr marL="3429000" indent="-228600" defTabSz="1216025" eaLnBrk="0" fontAlgn="base" hangingPunct="0">
              <a:spcBef>
                <a:spcPct val="0"/>
              </a:spcBef>
              <a:spcAft>
                <a:spcPct val="0"/>
              </a:spcAft>
              <a:buFont typeface="Arial" charset="0"/>
              <a:defRPr>
                <a:solidFill>
                  <a:schemeClr val="tx1"/>
                </a:solidFill>
                <a:latin typeface="Calibri" charset="0"/>
                <a:ea typeface="宋体" charset="0"/>
              </a:defRPr>
            </a:lvl8pPr>
            <a:lvl9pPr marL="3886200" indent="-228600" defTabSz="1216025" eaLnBrk="0" fontAlgn="base" hangingPunct="0">
              <a:spcBef>
                <a:spcPct val="0"/>
              </a:spcBef>
              <a:spcAft>
                <a:spcPct val="0"/>
              </a:spcAft>
              <a:buFont typeface="Arial" charset="0"/>
              <a:defRPr>
                <a:solidFill>
                  <a:schemeClr val="tx1"/>
                </a:solidFill>
                <a:latin typeface="Calibri" charset="0"/>
                <a:ea typeface="宋体" charset="0"/>
              </a:defRPr>
            </a:lvl9pPr>
          </a:lstStyle>
          <a:p>
            <a:pPr algn="ctr" eaLnBrk="1" hangingPunct="1">
              <a:spcBef>
                <a:spcPct val="20000"/>
              </a:spcBef>
            </a:pPr>
            <a:r>
              <a:rPr lang="zh-CN" altLang="zh-CN" sz="1800" dirty="0">
                <a:effectLst/>
                <a:ea typeface="等线" panose="02010600030101010101" pitchFamily="2" charset="-122"/>
                <a:cs typeface="Times New Roman" panose="02020603050405020304" pitchFamily="18" charset="0"/>
              </a:rPr>
              <a:t>拥有很多功能，例如课堂笔记、外卖推广</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较多的功能确实为用户带来不少方便，</a:t>
            </a:r>
            <a:r>
              <a:rPr lang="zh-CN" altLang="en-US" sz="1800" dirty="0">
                <a:effectLst/>
                <a:ea typeface="等线" panose="02010600030101010101" pitchFamily="2" charset="-122"/>
                <a:cs typeface="Times New Roman" panose="02020603050405020304" pitchFamily="18" charset="0"/>
              </a:rPr>
              <a:t>但</a:t>
            </a:r>
            <a:r>
              <a:rPr lang="zh-CN" altLang="zh-CN" sz="1800" dirty="0">
                <a:effectLst/>
                <a:ea typeface="等线" panose="02010600030101010101" pitchFamily="2" charset="-122"/>
                <a:cs typeface="Times New Roman" panose="02020603050405020304" pitchFamily="18" charset="0"/>
              </a:rPr>
              <a:t>也导致了部分用户对其的评价是：功能冗余。</a:t>
            </a:r>
            <a:endParaRPr lang="en-US" altLang="zh-CN" sz="1200" dirty="0">
              <a:latin typeface="Arial" charset="0"/>
              <a:ea typeface="微软雅黑" charset="0"/>
              <a:sym typeface="Arial" charset="0"/>
            </a:endParaRPr>
          </a:p>
        </p:txBody>
      </p:sp>
      <p:sp>
        <p:nvSpPr>
          <p:cNvPr id="63" name="TextBox 13">
            <a:extLst>
              <a:ext uri="{FF2B5EF4-FFF2-40B4-BE49-F238E27FC236}">
                <a16:creationId xmlns:a16="http://schemas.microsoft.com/office/drawing/2014/main" id="{D9A542B0-2DCD-4F70-B857-CA4A634030DE}"/>
              </a:ext>
            </a:extLst>
          </p:cNvPr>
          <p:cNvSpPr txBox="1">
            <a:spLocks noChangeArrowheads="1"/>
          </p:cNvSpPr>
          <p:nvPr/>
        </p:nvSpPr>
        <p:spPr bwMode="auto">
          <a:xfrm>
            <a:off x="5355209" y="3074214"/>
            <a:ext cx="161448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charset="0"/>
                <a:ea typeface="宋体" charset="0"/>
              </a:defRPr>
            </a:lvl1pPr>
            <a:lvl2pPr marL="742950" indent="-285750" defTabSz="1216025">
              <a:defRPr>
                <a:solidFill>
                  <a:schemeClr val="tx1"/>
                </a:solidFill>
                <a:latin typeface="Calibri" charset="0"/>
                <a:ea typeface="宋体" charset="0"/>
              </a:defRPr>
            </a:lvl2pPr>
            <a:lvl3pPr marL="1143000" indent="-228600" defTabSz="1216025">
              <a:defRPr>
                <a:solidFill>
                  <a:schemeClr val="tx1"/>
                </a:solidFill>
                <a:latin typeface="Calibri" charset="0"/>
                <a:ea typeface="宋体" charset="0"/>
              </a:defRPr>
            </a:lvl3pPr>
            <a:lvl4pPr marL="1600200" indent="-228600" defTabSz="1216025">
              <a:defRPr>
                <a:solidFill>
                  <a:schemeClr val="tx1"/>
                </a:solidFill>
                <a:latin typeface="Calibri" charset="0"/>
                <a:ea typeface="宋体" charset="0"/>
              </a:defRPr>
            </a:lvl4pPr>
            <a:lvl5pPr marL="2057400" indent="-228600" defTabSz="1216025">
              <a:defRPr>
                <a:solidFill>
                  <a:schemeClr val="tx1"/>
                </a:solidFill>
                <a:latin typeface="Calibri" charset="0"/>
                <a:ea typeface="宋体" charset="0"/>
              </a:defRPr>
            </a:lvl5pPr>
            <a:lvl6pPr marL="2514600" indent="-228600" defTabSz="1216025" eaLnBrk="0" fontAlgn="base" hangingPunct="0">
              <a:spcBef>
                <a:spcPct val="0"/>
              </a:spcBef>
              <a:spcAft>
                <a:spcPct val="0"/>
              </a:spcAft>
              <a:buFont typeface="Arial" charset="0"/>
              <a:defRPr>
                <a:solidFill>
                  <a:schemeClr val="tx1"/>
                </a:solidFill>
                <a:latin typeface="Calibri" charset="0"/>
                <a:ea typeface="宋体" charset="0"/>
              </a:defRPr>
            </a:lvl6pPr>
            <a:lvl7pPr marL="2971800" indent="-228600" defTabSz="1216025" eaLnBrk="0" fontAlgn="base" hangingPunct="0">
              <a:spcBef>
                <a:spcPct val="0"/>
              </a:spcBef>
              <a:spcAft>
                <a:spcPct val="0"/>
              </a:spcAft>
              <a:buFont typeface="Arial" charset="0"/>
              <a:defRPr>
                <a:solidFill>
                  <a:schemeClr val="tx1"/>
                </a:solidFill>
                <a:latin typeface="Calibri" charset="0"/>
                <a:ea typeface="宋体" charset="0"/>
              </a:defRPr>
            </a:lvl7pPr>
            <a:lvl8pPr marL="3429000" indent="-228600" defTabSz="1216025" eaLnBrk="0" fontAlgn="base" hangingPunct="0">
              <a:spcBef>
                <a:spcPct val="0"/>
              </a:spcBef>
              <a:spcAft>
                <a:spcPct val="0"/>
              </a:spcAft>
              <a:buFont typeface="Arial" charset="0"/>
              <a:defRPr>
                <a:solidFill>
                  <a:schemeClr val="tx1"/>
                </a:solidFill>
                <a:latin typeface="Calibri" charset="0"/>
                <a:ea typeface="宋体" charset="0"/>
              </a:defRPr>
            </a:lvl8pPr>
            <a:lvl9pPr marL="3886200" indent="-228600" defTabSz="1216025" eaLnBrk="0" fontAlgn="base" hangingPunct="0">
              <a:spcBef>
                <a:spcPct val="0"/>
              </a:spcBef>
              <a:spcAft>
                <a:spcPct val="0"/>
              </a:spcAft>
              <a:buFont typeface="Arial" charset="0"/>
              <a:defRPr>
                <a:solidFill>
                  <a:schemeClr val="tx1"/>
                </a:solidFill>
                <a:latin typeface="Calibri" charset="0"/>
                <a:ea typeface="宋体" charset="0"/>
              </a:defRPr>
            </a:lvl9pPr>
          </a:lstStyle>
          <a:p>
            <a:pPr indent="266700" algn="ctr"/>
            <a:r>
              <a:rPr lang="en-US" altLang="zh-CN" b="1" kern="100" dirty="0">
                <a:effectLst/>
                <a:latin typeface="等线" panose="02010600030101010101" pitchFamily="2" charset="-122"/>
                <a:ea typeface="等线" panose="02010600030101010101" pitchFamily="2" charset="-122"/>
                <a:cs typeface="Times New Roman" panose="02020603050405020304" pitchFamily="18" charset="0"/>
              </a:rPr>
              <a:t>Wake up schedule</a:t>
            </a:r>
            <a:endParaRPr lang="zh-CN" altLang="zh-CN"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4" name="TextBox 13">
            <a:extLst>
              <a:ext uri="{FF2B5EF4-FFF2-40B4-BE49-F238E27FC236}">
                <a16:creationId xmlns:a16="http://schemas.microsoft.com/office/drawing/2014/main" id="{607B45A4-CE19-418D-B18C-CE9B1EC53D97}"/>
              </a:ext>
            </a:extLst>
          </p:cNvPr>
          <p:cNvSpPr txBox="1">
            <a:spLocks noChangeArrowheads="1"/>
          </p:cNvSpPr>
          <p:nvPr/>
        </p:nvSpPr>
        <p:spPr bwMode="auto">
          <a:xfrm>
            <a:off x="5355209" y="3670300"/>
            <a:ext cx="16732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charset="0"/>
                <a:ea typeface="宋体" charset="0"/>
              </a:defRPr>
            </a:lvl1pPr>
            <a:lvl2pPr marL="742950" indent="-285750" defTabSz="1216025">
              <a:defRPr>
                <a:solidFill>
                  <a:schemeClr val="tx1"/>
                </a:solidFill>
                <a:latin typeface="Calibri" charset="0"/>
                <a:ea typeface="宋体" charset="0"/>
              </a:defRPr>
            </a:lvl2pPr>
            <a:lvl3pPr marL="1143000" indent="-228600" defTabSz="1216025">
              <a:defRPr>
                <a:solidFill>
                  <a:schemeClr val="tx1"/>
                </a:solidFill>
                <a:latin typeface="Calibri" charset="0"/>
                <a:ea typeface="宋体" charset="0"/>
              </a:defRPr>
            </a:lvl3pPr>
            <a:lvl4pPr marL="1600200" indent="-228600" defTabSz="1216025">
              <a:defRPr>
                <a:solidFill>
                  <a:schemeClr val="tx1"/>
                </a:solidFill>
                <a:latin typeface="Calibri" charset="0"/>
                <a:ea typeface="宋体" charset="0"/>
              </a:defRPr>
            </a:lvl4pPr>
            <a:lvl5pPr marL="2057400" indent="-228600" defTabSz="1216025">
              <a:defRPr>
                <a:solidFill>
                  <a:schemeClr val="tx1"/>
                </a:solidFill>
                <a:latin typeface="Calibri" charset="0"/>
                <a:ea typeface="宋体" charset="0"/>
              </a:defRPr>
            </a:lvl5pPr>
            <a:lvl6pPr marL="2514600" indent="-228600" defTabSz="1216025" eaLnBrk="0" fontAlgn="base" hangingPunct="0">
              <a:spcBef>
                <a:spcPct val="0"/>
              </a:spcBef>
              <a:spcAft>
                <a:spcPct val="0"/>
              </a:spcAft>
              <a:buFont typeface="Arial" charset="0"/>
              <a:defRPr>
                <a:solidFill>
                  <a:schemeClr val="tx1"/>
                </a:solidFill>
                <a:latin typeface="Calibri" charset="0"/>
                <a:ea typeface="宋体" charset="0"/>
              </a:defRPr>
            </a:lvl6pPr>
            <a:lvl7pPr marL="2971800" indent="-228600" defTabSz="1216025" eaLnBrk="0" fontAlgn="base" hangingPunct="0">
              <a:spcBef>
                <a:spcPct val="0"/>
              </a:spcBef>
              <a:spcAft>
                <a:spcPct val="0"/>
              </a:spcAft>
              <a:buFont typeface="Arial" charset="0"/>
              <a:defRPr>
                <a:solidFill>
                  <a:schemeClr val="tx1"/>
                </a:solidFill>
                <a:latin typeface="Calibri" charset="0"/>
                <a:ea typeface="宋体" charset="0"/>
              </a:defRPr>
            </a:lvl7pPr>
            <a:lvl8pPr marL="3429000" indent="-228600" defTabSz="1216025" eaLnBrk="0" fontAlgn="base" hangingPunct="0">
              <a:spcBef>
                <a:spcPct val="0"/>
              </a:spcBef>
              <a:spcAft>
                <a:spcPct val="0"/>
              </a:spcAft>
              <a:buFont typeface="Arial" charset="0"/>
              <a:defRPr>
                <a:solidFill>
                  <a:schemeClr val="tx1"/>
                </a:solidFill>
                <a:latin typeface="Calibri" charset="0"/>
                <a:ea typeface="宋体" charset="0"/>
              </a:defRPr>
            </a:lvl8pPr>
            <a:lvl9pPr marL="3886200" indent="-228600" defTabSz="1216025" eaLnBrk="0" fontAlgn="base" hangingPunct="0">
              <a:spcBef>
                <a:spcPct val="0"/>
              </a:spcBef>
              <a:spcAft>
                <a:spcPct val="0"/>
              </a:spcAft>
              <a:buFont typeface="Arial" charset="0"/>
              <a:defRPr>
                <a:solidFill>
                  <a:schemeClr val="tx1"/>
                </a:solidFill>
                <a:latin typeface="Calibri" charset="0"/>
                <a:ea typeface="宋体" charset="0"/>
              </a:defRPr>
            </a:lvl9pPr>
          </a:lstStyle>
          <a:p>
            <a:pPr algn="ctr" eaLnBrk="1" hangingPunct="1">
              <a:spcBef>
                <a:spcPct val="20000"/>
              </a:spcBef>
            </a:pPr>
            <a:r>
              <a:rPr lang="zh-CN" altLang="zh-CN" sz="1800" dirty="0">
                <a:effectLst/>
                <a:ea typeface="等线" panose="02010600030101010101" pitchFamily="2" charset="-122"/>
                <a:cs typeface="Times New Roman" panose="02020603050405020304" pitchFamily="18" charset="0"/>
              </a:rPr>
              <a:t>特点是内容简洁。此类型的</a:t>
            </a:r>
            <a:r>
              <a:rPr lang="en-US" altLang="zh-CN" sz="1800" dirty="0">
                <a:effectLst/>
                <a:ea typeface="等线" panose="02010600030101010101" pitchFamily="2" charset="-122"/>
                <a:cs typeface="Times New Roman" panose="02020603050405020304" pitchFamily="18" charset="0"/>
              </a:rPr>
              <a:t>app</a:t>
            </a:r>
            <a:r>
              <a:rPr lang="zh-CN" altLang="zh-CN" sz="1800" dirty="0">
                <a:effectLst/>
                <a:ea typeface="等线" panose="02010600030101010101" pitchFamily="2" charset="-122"/>
                <a:cs typeface="Times New Roman" panose="02020603050405020304" pitchFamily="18" charset="0"/>
              </a:rPr>
              <a:t>仅有课表显示功能，其缺点是没有其他功能，只能导入、导出、编辑课表等功能。</a:t>
            </a:r>
            <a:endParaRPr lang="en-US" altLang="zh-CN" sz="1200" dirty="0">
              <a:latin typeface="Arial" charset="0"/>
              <a:ea typeface="微软雅黑" charset="0"/>
              <a:sym typeface="Arial" charset="0"/>
            </a:endParaRPr>
          </a:p>
        </p:txBody>
      </p:sp>
      <p:sp>
        <p:nvSpPr>
          <p:cNvPr id="68" name="TextBox 13">
            <a:extLst>
              <a:ext uri="{FF2B5EF4-FFF2-40B4-BE49-F238E27FC236}">
                <a16:creationId xmlns:a16="http://schemas.microsoft.com/office/drawing/2014/main" id="{81A3127C-5FD1-43DD-9ED6-D76527011213}"/>
              </a:ext>
            </a:extLst>
          </p:cNvPr>
          <p:cNvSpPr txBox="1">
            <a:spLocks noChangeArrowheads="1"/>
          </p:cNvSpPr>
          <p:nvPr/>
        </p:nvSpPr>
        <p:spPr bwMode="auto">
          <a:xfrm>
            <a:off x="8861424" y="3025782"/>
            <a:ext cx="161448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charset="0"/>
                <a:ea typeface="宋体" charset="0"/>
              </a:defRPr>
            </a:lvl1pPr>
            <a:lvl2pPr marL="742950" indent="-285750" defTabSz="1216025">
              <a:defRPr>
                <a:solidFill>
                  <a:schemeClr val="tx1"/>
                </a:solidFill>
                <a:latin typeface="Calibri" charset="0"/>
                <a:ea typeface="宋体" charset="0"/>
              </a:defRPr>
            </a:lvl2pPr>
            <a:lvl3pPr marL="1143000" indent="-228600" defTabSz="1216025">
              <a:defRPr>
                <a:solidFill>
                  <a:schemeClr val="tx1"/>
                </a:solidFill>
                <a:latin typeface="Calibri" charset="0"/>
                <a:ea typeface="宋体" charset="0"/>
              </a:defRPr>
            </a:lvl3pPr>
            <a:lvl4pPr marL="1600200" indent="-228600" defTabSz="1216025">
              <a:defRPr>
                <a:solidFill>
                  <a:schemeClr val="tx1"/>
                </a:solidFill>
                <a:latin typeface="Calibri" charset="0"/>
                <a:ea typeface="宋体" charset="0"/>
              </a:defRPr>
            </a:lvl4pPr>
            <a:lvl5pPr marL="2057400" indent="-228600" defTabSz="1216025">
              <a:defRPr>
                <a:solidFill>
                  <a:schemeClr val="tx1"/>
                </a:solidFill>
                <a:latin typeface="Calibri" charset="0"/>
                <a:ea typeface="宋体" charset="0"/>
              </a:defRPr>
            </a:lvl5pPr>
            <a:lvl6pPr marL="2514600" indent="-228600" defTabSz="1216025" eaLnBrk="0" fontAlgn="base" hangingPunct="0">
              <a:spcBef>
                <a:spcPct val="0"/>
              </a:spcBef>
              <a:spcAft>
                <a:spcPct val="0"/>
              </a:spcAft>
              <a:buFont typeface="Arial" charset="0"/>
              <a:defRPr>
                <a:solidFill>
                  <a:schemeClr val="tx1"/>
                </a:solidFill>
                <a:latin typeface="Calibri" charset="0"/>
                <a:ea typeface="宋体" charset="0"/>
              </a:defRPr>
            </a:lvl6pPr>
            <a:lvl7pPr marL="2971800" indent="-228600" defTabSz="1216025" eaLnBrk="0" fontAlgn="base" hangingPunct="0">
              <a:spcBef>
                <a:spcPct val="0"/>
              </a:spcBef>
              <a:spcAft>
                <a:spcPct val="0"/>
              </a:spcAft>
              <a:buFont typeface="Arial" charset="0"/>
              <a:defRPr>
                <a:solidFill>
                  <a:schemeClr val="tx1"/>
                </a:solidFill>
                <a:latin typeface="Calibri" charset="0"/>
                <a:ea typeface="宋体" charset="0"/>
              </a:defRPr>
            </a:lvl7pPr>
            <a:lvl8pPr marL="3429000" indent="-228600" defTabSz="1216025" eaLnBrk="0" fontAlgn="base" hangingPunct="0">
              <a:spcBef>
                <a:spcPct val="0"/>
              </a:spcBef>
              <a:spcAft>
                <a:spcPct val="0"/>
              </a:spcAft>
              <a:buFont typeface="Arial" charset="0"/>
              <a:defRPr>
                <a:solidFill>
                  <a:schemeClr val="tx1"/>
                </a:solidFill>
                <a:latin typeface="Calibri" charset="0"/>
                <a:ea typeface="宋体" charset="0"/>
              </a:defRPr>
            </a:lvl8pPr>
            <a:lvl9pPr marL="3886200" indent="-228600" defTabSz="1216025" eaLnBrk="0" fontAlgn="base" hangingPunct="0">
              <a:spcBef>
                <a:spcPct val="0"/>
              </a:spcBef>
              <a:spcAft>
                <a:spcPct val="0"/>
              </a:spcAft>
              <a:buFont typeface="Arial" charset="0"/>
              <a:defRPr>
                <a:solidFill>
                  <a:schemeClr val="tx1"/>
                </a:solidFill>
                <a:latin typeface="Calibri" charset="0"/>
                <a:ea typeface="宋体" charset="0"/>
              </a:defRPr>
            </a:lvl9pPr>
          </a:lstStyle>
          <a:p>
            <a:pPr indent="266700" algn="ct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小米自带</a:t>
            </a:r>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ct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小爱课程表</a:t>
            </a:r>
          </a:p>
        </p:txBody>
      </p:sp>
      <p:sp>
        <p:nvSpPr>
          <p:cNvPr id="69" name="TextBox 13">
            <a:extLst>
              <a:ext uri="{FF2B5EF4-FFF2-40B4-BE49-F238E27FC236}">
                <a16:creationId xmlns:a16="http://schemas.microsoft.com/office/drawing/2014/main" id="{1A801A9E-6F72-4149-B5F9-FB2E98416E04}"/>
              </a:ext>
            </a:extLst>
          </p:cNvPr>
          <p:cNvSpPr txBox="1">
            <a:spLocks noChangeArrowheads="1"/>
          </p:cNvSpPr>
          <p:nvPr/>
        </p:nvSpPr>
        <p:spPr bwMode="auto">
          <a:xfrm>
            <a:off x="8861424" y="3575050"/>
            <a:ext cx="1673225"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charset="0"/>
                <a:ea typeface="宋体" charset="0"/>
              </a:defRPr>
            </a:lvl1pPr>
            <a:lvl2pPr marL="742950" indent="-285750" defTabSz="1216025">
              <a:defRPr>
                <a:solidFill>
                  <a:schemeClr val="tx1"/>
                </a:solidFill>
                <a:latin typeface="Calibri" charset="0"/>
                <a:ea typeface="宋体" charset="0"/>
              </a:defRPr>
            </a:lvl2pPr>
            <a:lvl3pPr marL="1143000" indent="-228600" defTabSz="1216025">
              <a:defRPr>
                <a:solidFill>
                  <a:schemeClr val="tx1"/>
                </a:solidFill>
                <a:latin typeface="Calibri" charset="0"/>
                <a:ea typeface="宋体" charset="0"/>
              </a:defRPr>
            </a:lvl3pPr>
            <a:lvl4pPr marL="1600200" indent="-228600" defTabSz="1216025">
              <a:defRPr>
                <a:solidFill>
                  <a:schemeClr val="tx1"/>
                </a:solidFill>
                <a:latin typeface="Calibri" charset="0"/>
                <a:ea typeface="宋体" charset="0"/>
              </a:defRPr>
            </a:lvl4pPr>
            <a:lvl5pPr marL="2057400" indent="-228600" defTabSz="1216025">
              <a:defRPr>
                <a:solidFill>
                  <a:schemeClr val="tx1"/>
                </a:solidFill>
                <a:latin typeface="Calibri" charset="0"/>
                <a:ea typeface="宋体" charset="0"/>
              </a:defRPr>
            </a:lvl5pPr>
            <a:lvl6pPr marL="2514600" indent="-228600" defTabSz="1216025" eaLnBrk="0" fontAlgn="base" hangingPunct="0">
              <a:spcBef>
                <a:spcPct val="0"/>
              </a:spcBef>
              <a:spcAft>
                <a:spcPct val="0"/>
              </a:spcAft>
              <a:buFont typeface="Arial" charset="0"/>
              <a:defRPr>
                <a:solidFill>
                  <a:schemeClr val="tx1"/>
                </a:solidFill>
                <a:latin typeface="Calibri" charset="0"/>
                <a:ea typeface="宋体" charset="0"/>
              </a:defRPr>
            </a:lvl6pPr>
            <a:lvl7pPr marL="2971800" indent="-228600" defTabSz="1216025" eaLnBrk="0" fontAlgn="base" hangingPunct="0">
              <a:spcBef>
                <a:spcPct val="0"/>
              </a:spcBef>
              <a:spcAft>
                <a:spcPct val="0"/>
              </a:spcAft>
              <a:buFont typeface="Arial" charset="0"/>
              <a:defRPr>
                <a:solidFill>
                  <a:schemeClr val="tx1"/>
                </a:solidFill>
                <a:latin typeface="Calibri" charset="0"/>
                <a:ea typeface="宋体" charset="0"/>
              </a:defRPr>
            </a:lvl7pPr>
            <a:lvl8pPr marL="3429000" indent="-228600" defTabSz="1216025" eaLnBrk="0" fontAlgn="base" hangingPunct="0">
              <a:spcBef>
                <a:spcPct val="0"/>
              </a:spcBef>
              <a:spcAft>
                <a:spcPct val="0"/>
              </a:spcAft>
              <a:buFont typeface="Arial" charset="0"/>
              <a:defRPr>
                <a:solidFill>
                  <a:schemeClr val="tx1"/>
                </a:solidFill>
                <a:latin typeface="Calibri" charset="0"/>
                <a:ea typeface="宋体" charset="0"/>
              </a:defRPr>
            </a:lvl8pPr>
            <a:lvl9pPr marL="3886200" indent="-228600" defTabSz="1216025" eaLnBrk="0" fontAlgn="base" hangingPunct="0">
              <a:spcBef>
                <a:spcPct val="0"/>
              </a:spcBef>
              <a:spcAft>
                <a:spcPct val="0"/>
              </a:spcAft>
              <a:buFont typeface="Arial" charset="0"/>
              <a:defRPr>
                <a:solidFill>
                  <a:schemeClr val="tx1"/>
                </a:solidFill>
                <a:latin typeface="Calibri" charset="0"/>
                <a:ea typeface="宋体" charset="0"/>
              </a:defRPr>
            </a:lvl9pPr>
          </a:lstStyle>
          <a:p>
            <a:pPr algn="ctr" eaLnBrk="1" hangingPunct="1">
              <a:spcBef>
                <a:spcPct val="20000"/>
              </a:spcBef>
            </a:pPr>
            <a:r>
              <a:rPr lang="zh-CN" altLang="zh-CN" sz="1800" dirty="0">
                <a:effectLst/>
                <a:ea typeface="等线" panose="02010600030101010101" pitchFamily="2" charset="-122"/>
                <a:cs typeface="Times New Roman" panose="02020603050405020304" pitchFamily="18" charset="0"/>
              </a:rPr>
              <a:t>代表手机系统自带课程表功能，特点与上述</a:t>
            </a:r>
            <a:r>
              <a:rPr lang="zh-CN" altLang="zh-CN" sz="1600" dirty="0">
                <a:effectLst/>
                <a:ea typeface="等线" panose="02010600030101010101" pitchFamily="2" charset="-122"/>
                <a:cs typeface="Times New Roman" panose="02020603050405020304" pitchFamily="18" charset="0"/>
              </a:rPr>
              <a:t>“</a:t>
            </a:r>
            <a:r>
              <a:rPr lang="en-US" altLang="zh-CN" sz="1600" dirty="0">
                <a:effectLst/>
                <a:ea typeface="等线" panose="02010600030101010101" pitchFamily="2" charset="-122"/>
                <a:cs typeface="Times New Roman" panose="02020603050405020304" pitchFamily="18" charset="0"/>
              </a:rPr>
              <a:t>Wake up schedule”</a:t>
            </a:r>
            <a:r>
              <a:rPr lang="zh-CN" altLang="zh-CN" sz="1800" dirty="0">
                <a:effectLst/>
                <a:ea typeface="等线" panose="02010600030101010101" pitchFamily="2" charset="-122"/>
                <a:cs typeface="Times New Roman" panose="02020603050405020304" pitchFamily="18" charset="0"/>
              </a:rPr>
              <a:t>很相似，这类属于系统自带性质的课程表，显示在手机的负一页中，更具便捷性。</a:t>
            </a:r>
            <a:endParaRPr lang="en-US" altLang="zh-CN" sz="1200" dirty="0">
              <a:latin typeface="Arial" charset="0"/>
              <a:ea typeface="微软雅黑" charset="0"/>
              <a:sym typeface="Arial" charset="0"/>
            </a:endParaRPr>
          </a:p>
        </p:txBody>
      </p:sp>
      <p:pic>
        <p:nvPicPr>
          <p:cNvPr id="4" name="图片 3" descr="图形用户界面, 应用程序, Teams&#10;&#10;已生成极高可信度的说明">
            <a:extLst>
              <a:ext uri="{FF2B5EF4-FFF2-40B4-BE49-F238E27FC236}">
                <a16:creationId xmlns:a16="http://schemas.microsoft.com/office/drawing/2014/main" id="{877A79FE-86EC-4CAD-AB94-6B56065E5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0074" y="393951"/>
            <a:ext cx="2997214" cy="6238645"/>
          </a:xfrm>
          <a:prstGeom prst="rect">
            <a:avLst/>
          </a:prstGeom>
        </p:spPr>
      </p:pic>
      <p:pic>
        <p:nvPicPr>
          <p:cNvPr id="6" name="图片 5" descr="图片包含 文本&#10;&#10;已生成极高可信度的说明">
            <a:extLst>
              <a:ext uri="{FF2B5EF4-FFF2-40B4-BE49-F238E27FC236}">
                <a16:creationId xmlns:a16="http://schemas.microsoft.com/office/drawing/2014/main" id="{EC457DC1-5771-47D1-8638-106ED4F52E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81056" y="389129"/>
            <a:ext cx="2997214" cy="6238645"/>
          </a:xfrm>
          <a:prstGeom prst="rect">
            <a:avLst/>
          </a:prstGeom>
        </p:spPr>
      </p:pic>
      <p:pic>
        <p:nvPicPr>
          <p:cNvPr id="8" name="图片 7" descr="手机屏幕截图&#10;&#10;已生成高可信度的说明">
            <a:extLst>
              <a:ext uri="{FF2B5EF4-FFF2-40B4-BE49-F238E27FC236}">
                <a16:creationId xmlns:a16="http://schemas.microsoft.com/office/drawing/2014/main" id="{406AFBE4-270C-47B9-A5A3-CB2CAD45528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78790" y="393949"/>
            <a:ext cx="3475010" cy="6128771"/>
          </a:xfrm>
          <a:prstGeom prst="rect">
            <a:avLst/>
          </a:prstGeom>
        </p:spPr>
      </p:pic>
    </p:spTree>
    <p:extLst>
      <p:ext uri="{BB962C8B-B14F-4D97-AF65-F5344CB8AC3E}">
        <p14:creationId xmlns:p14="http://schemas.microsoft.com/office/powerpoint/2010/main" val="177792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wipe(left)">
                                      <p:cBhvr>
                                        <p:cTn id="7" dur="500"/>
                                        <p:tgtEl>
                                          <p:spTgt spid="280"/>
                                        </p:tgtEl>
                                      </p:cBhvr>
                                    </p:animEffect>
                                  </p:childTnLst>
                                </p:cTn>
                              </p:par>
                              <p:par>
                                <p:cTn id="8" presetID="22" presetClass="entr" presetSubtype="8" fill="hold" nodeType="withEffect">
                                  <p:stCondLst>
                                    <p:cond delay="0"/>
                                  </p:stCondLst>
                                  <p:childTnLst>
                                    <p:set>
                                      <p:cBhvr>
                                        <p:cTn id="9" dur="1" fill="hold">
                                          <p:stCondLst>
                                            <p:cond delay="0"/>
                                          </p:stCondLst>
                                        </p:cTn>
                                        <p:tgtEl>
                                          <p:spTgt spid="279"/>
                                        </p:tgtEl>
                                        <p:attrNameLst>
                                          <p:attrName>style.visibility</p:attrName>
                                        </p:attrNameLst>
                                      </p:cBhvr>
                                      <p:to>
                                        <p:strVal val="visible"/>
                                      </p:to>
                                    </p:set>
                                    <p:animEffect transition="in" filter="wipe(left)">
                                      <p:cBhvr>
                                        <p:cTn id="10" dur="500"/>
                                        <p:tgtEl>
                                          <p:spTgt spid="27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8"/>
                                        </p:tgtEl>
                                        <p:attrNameLst>
                                          <p:attrName>style.visibility</p:attrName>
                                        </p:attrNameLst>
                                      </p:cBhvr>
                                      <p:to>
                                        <p:strVal val="visible"/>
                                      </p:to>
                                    </p:set>
                                    <p:animEffect transition="in" filter="fade">
                                      <p:cBhvr>
                                        <p:cTn id="54" dur="500"/>
                                        <p:tgtEl>
                                          <p:spTgt spid="6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additive="base">
                                        <p:cTn id="62" dur="500" fill="hold"/>
                                        <p:tgtEl>
                                          <p:spTgt spid="4"/>
                                        </p:tgtEl>
                                        <p:attrNameLst>
                                          <p:attrName>ppt_x</p:attrName>
                                        </p:attrNameLst>
                                      </p:cBhvr>
                                      <p:tavLst>
                                        <p:tav tm="0">
                                          <p:val>
                                            <p:strVal val="#ppt_x"/>
                                          </p:val>
                                        </p:tav>
                                        <p:tav tm="100000">
                                          <p:val>
                                            <p:strVal val="#ppt_x"/>
                                          </p:val>
                                        </p:tav>
                                      </p:tavLst>
                                    </p:anim>
                                    <p:anim calcmode="lin" valueType="num">
                                      <p:cBhvr additive="base">
                                        <p:cTn id="6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4"/>
                                        </p:tgtEl>
                                      </p:cBhvr>
                                    </p:animEffect>
                                    <p:set>
                                      <p:cBhvr>
                                        <p:cTn id="68" dur="1" fill="hold">
                                          <p:stCondLst>
                                            <p:cond delay="499"/>
                                          </p:stCondLst>
                                        </p:cTn>
                                        <p:tgtEl>
                                          <p:spTgt spid="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fade">
                                      <p:cBhvr>
                                        <p:cTn id="73" dur="500"/>
                                        <p:tgtEl>
                                          <p:spTgt spid="6"/>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xit" presetSubtype="4" fill="hold" nodeType="clickEffect">
                                  <p:stCondLst>
                                    <p:cond delay="0"/>
                                  </p:stCondLst>
                                  <p:childTnLst>
                                    <p:anim calcmode="lin" valueType="num">
                                      <p:cBhvr additive="base">
                                        <p:cTn id="77" dur="500"/>
                                        <p:tgtEl>
                                          <p:spTgt spid="6"/>
                                        </p:tgtEl>
                                        <p:attrNameLst>
                                          <p:attrName>ppt_x</p:attrName>
                                        </p:attrNameLst>
                                      </p:cBhvr>
                                      <p:tavLst>
                                        <p:tav tm="0">
                                          <p:val>
                                            <p:strVal val="ppt_x"/>
                                          </p:val>
                                        </p:tav>
                                        <p:tav tm="100000">
                                          <p:val>
                                            <p:strVal val="ppt_x"/>
                                          </p:val>
                                        </p:tav>
                                      </p:tavLst>
                                    </p:anim>
                                    <p:anim calcmode="lin" valueType="num">
                                      <p:cBhvr additive="base">
                                        <p:cTn id="78" dur="500"/>
                                        <p:tgtEl>
                                          <p:spTgt spid="6"/>
                                        </p:tgtEl>
                                        <p:attrNameLst>
                                          <p:attrName>ppt_y</p:attrName>
                                        </p:attrNameLst>
                                      </p:cBhvr>
                                      <p:tavLst>
                                        <p:tav tm="0">
                                          <p:val>
                                            <p:strVal val="ppt_y"/>
                                          </p:val>
                                        </p:tav>
                                        <p:tav tm="100000">
                                          <p:val>
                                            <p:strVal val="1+ppt_h/2"/>
                                          </p:val>
                                        </p:tav>
                                      </p:tavLst>
                                    </p:anim>
                                    <p:set>
                                      <p:cBhvr>
                                        <p:cTn id="79" dur="1" fill="hold">
                                          <p:stCondLst>
                                            <p:cond delay="499"/>
                                          </p:stCondLst>
                                        </p:cTn>
                                        <p:tgtEl>
                                          <p:spTgt spid="6"/>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8"/>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1" presetClass="exit" presetSubtype="1" fill="hold" nodeType="clickEffect">
                                  <p:stCondLst>
                                    <p:cond delay="0"/>
                                  </p:stCondLst>
                                  <p:childTnLst>
                                    <p:animEffect transition="out" filter="wheel(1)">
                                      <p:cBhvr>
                                        <p:cTn id="87" dur="2000"/>
                                        <p:tgtEl>
                                          <p:spTgt spid="8"/>
                                        </p:tgtEl>
                                      </p:cBhvr>
                                    </p:animEffect>
                                    <p:set>
                                      <p:cBhvr>
                                        <p:cTn id="88"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3" grpId="0" animBg="1"/>
      <p:bldP spid="54" grpId="0" animBg="1"/>
      <p:bldP spid="55" grpId="0" animBg="1"/>
      <p:bldP spid="57" grpId="0" animBg="1"/>
      <p:bldP spid="58" grpId="0" animBg="1"/>
      <p:bldP spid="59" grpId="0" animBg="1"/>
      <p:bldP spid="61" grpId="0"/>
      <p:bldP spid="62" grpId="0"/>
      <p:bldP spid="63" grpId="0"/>
      <p:bldP spid="64" grpId="0"/>
      <p:bldP spid="68" grpId="0"/>
      <p:bldP spid="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latin typeface="+mn-lt"/>
                <a:ea typeface="+mn-ea"/>
                <a:cs typeface="+mn-ea"/>
                <a:sym typeface="+mn-lt"/>
              </a:rPr>
              <a:t>应用功能</a:t>
            </a:r>
            <a:endParaRPr lang="en-US" dirty="0">
              <a:latin typeface="+mn-lt"/>
              <a:ea typeface="+mn-ea"/>
              <a:cs typeface="+mn-ea"/>
              <a:sym typeface="+mn-lt"/>
            </a:endParaRPr>
          </a:p>
        </p:txBody>
      </p:sp>
      <p:grpSp>
        <p:nvGrpSpPr>
          <p:cNvPr id="4" name="Group 3"/>
          <p:cNvGrpSpPr/>
          <p:nvPr/>
        </p:nvGrpSpPr>
        <p:grpSpPr>
          <a:xfrm>
            <a:off x="6846622" y="1558212"/>
            <a:ext cx="4507178" cy="4155267"/>
            <a:chOff x="5231276" y="1004006"/>
            <a:chExt cx="6163556" cy="5853994"/>
          </a:xfrm>
        </p:grpSpPr>
        <p:sp>
          <p:nvSpPr>
            <p:cNvPr id="5" name="Freeform 9"/>
            <p:cNvSpPr>
              <a:spLocks noEditPoints="1"/>
            </p:cNvSpPr>
            <p:nvPr/>
          </p:nvSpPr>
          <p:spPr bwMode="auto">
            <a:xfrm>
              <a:off x="5599493" y="1081397"/>
              <a:ext cx="5415717" cy="2700527"/>
            </a:xfrm>
            <a:custGeom>
              <a:avLst/>
              <a:gdLst>
                <a:gd name="T0" fmla="*/ 2724 w 2812"/>
                <a:gd name="T1" fmla="*/ 330 h 1402"/>
                <a:gd name="T2" fmla="*/ 2706 w 2812"/>
                <a:gd name="T3" fmla="*/ 1262 h 1402"/>
                <a:gd name="T4" fmla="*/ 2654 w 2812"/>
                <a:gd name="T5" fmla="*/ 1311 h 1402"/>
                <a:gd name="T6" fmla="*/ 2644 w 2812"/>
                <a:gd name="T7" fmla="*/ 250 h 1402"/>
                <a:gd name="T8" fmla="*/ 2597 w 2812"/>
                <a:gd name="T9" fmla="*/ 253 h 1402"/>
                <a:gd name="T10" fmla="*/ 2567 w 2812"/>
                <a:gd name="T11" fmla="*/ 240 h 1402"/>
                <a:gd name="T12" fmla="*/ 2554 w 2812"/>
                <a:gd name="T13" fmla="*/ 983 h 1402"/>
                <a:gd name="T14" fmla="*/ 2525 w 2812"/>
                <a:gd name="T15" fmla="*/ 227 h 1402"/>
                <a:gd name="T16" fmla="*/ 2481 w 2812"/>
                <a:gd name="T17" fmla="*/ 215 h 1402"/>
                <a:gd name="T18" fmla="*/ 2448 w 2812"/>
                <a:gd name="T19" fmla="*/ 502 h 1402"/>
                <a:gd name="T20" fmla="*/ 2437 w 2812"/>
                <a:gd name="T21" fmla="*/ 179 h 1402"/>
                <a:gd name="T22" fmla="*/ 2448 w 2812"/>
                <a:gd name="T23" fmla="*/ 946 h 1402"/>
                <a:gd name="T24" fmla="*/ 2409 w 2812"/>
                <a:gd name="T25" fmla="*/ 520 h 1402"/>
                <a:gd name="T26" fmla="*/ 2373 w 2812"/>
                <a:gd name="T27" fmla="*/ 556 h 1402"/>
                <a:gd name="T28" fmla="*/ 2373 w 2812"/>
                <a:gd name="T29" fmla="*/ 1190 h 1402"/>
                <a:gd name="T30" fmla="*/ 2330 w 2812"/>
                <a:gd name="T31" fmla="*/ 205 h 1402"/>
                <a:gd name="T32" fmla="*/ 2319 w 2812"/>
                <a:gd name="T33" fmla="*/ 205 h 1402"/>
                <a:gd name="T34" fmla="*/ 2298 w 2812"/>
                <a:gd name="T35" fmla="*/ 872 h 1402"/>
                <a:gd name="T36" fmla="*/ 2276 w 2812"/>
                <a:gd name="T37" fmla="*/ 688 h 1402"/>
                <a:gd name="T38" fmla="*/ 2190 w 2812"/>
                <a:gd name="T39" fmla="*/ 976 h 1402"/>
                <a:gd name="T40" fmla="*/ 2190 w 2812"/>
                <a:gd name="T41" fmla="*/ 143 h 1402"/>
                <a:gd name="T42" fmla="*/ 2123 w 2812"/>
                <a:gd name="T43" fmla="*/ 146 h 1402"/>
                <a:gd name="T44" fmla="*/ 2063 w 2812"/>
                <a:gd name="T45" fmla="*/ 151 h 1402"/>
                <a:gd name="T46" fmla="*/ 1913 w 2812"/>
                <a:gd name="T47" fmla="*/ 890 h 1402"/>
                <a:gd name="T48" fmla="*/ 1908 w 2812"/>
                <a:gd name="T49" fmla="*/ 868 h 1402"/>
                <a:gd name="T50" fmla="*/ 1903 w 2812"/>
                <a:gd name="T51" fmla="*/ 215 h 1402"/>
                <a:gd name="T52" fmla="*/ 1903 w 2812"/>
                <a:gd name="T53" fmla="*/ 895 h 1402"/>
                <a:gd name="T54" fmla="*/ 1762 w 2812"/>
                <a:gd name="T55" fmla="*/ 603 h 1402"/>
                <a:gd name="T56" fmla="*/ 1748 w 2812"/>
                <a:gd name="T57" fmla="*/ 720 h 1402"/>
                <a:gd name="T58" fmla="*/ 1737 w 2812"/>
                <a:gd name="T59" fmla="*/ 825 h 1402"/>
                <a:gd name="T60" fmla="*/ 1694 w 2812"/>
                <a:gd name="T61" fmla="*/ 1038 h 1402"/>
                <a:gd name="T62" fmla="*/ 1626 w 2812"/>
                <a:gd name="T63" fmla="*/ 520 h 1402"/>
                <a:gd name="T64" fmla="*/ 1667 w 2812"/>
                <a:gd name="T65" fmla="*/ 1017 h 1402"/>
                <a:gd name="T66" fmla="*/ 1453 w 2812"/>
                <a:gd name="T67" fmla="*/ 425 h 1402"/>
                <a:gd name="T68" fmla="*/ 1465 w 2812"/>
                <a:gd name="T69" fmla="*/ 662 h 1402"/>
                <a:gd name="T70" fmla="*/ 1312 w 2812"/>
                <a:gd name="T71" fmla="*/ 609 h 1402"/>
                <a:gd name="T72" fmla="*/ 1263 w 2812"/>
                <a:gd name="T73" fmla="*/ 885 h 1402"/>
                <a:gd name="T74" fmla="*/ 1263 w 2812"/>
                <a:gd name="T75" fmla="*/ 636 h 1402"/>
                <a:gd name="T76" fmla="*/ 1192 w 2812"/>
                <a:gd name="T77" fmla="*/ 744 h 1402"/>
                <a:gd name="T78" fmla="*/ 1154 w 2812"/>
                <a:gd name="T79" fmla="*/ 33 h 1402"/>
                <a:gd name="T80" fmla="*/ 932 w 2812"/>
                <a:gd name="T81" fmla="*/ 1172 h 1402"/>
                <a:gd name="T82" fmla="*/ 838 w 2812"/>
                <a:gd name="T83" fmla="*/ 546 h 1402"/>
                <a:gd name="T84" fmla="*/ 820 w 2812"/>
                <a:gd name="T85" fmla="*/ 273 h 1402"/>
                <a:gd name="T86" fmla="*/ 818 w 2812"/>
                <a:gd name="T87" fmla="*/ 25 h 1402"/>
                <a:gd name="T88" fmla="*/ 805 w 2812"/>
                <a:gd name="T89" fmla="*/ 541 h 1402"/>
                <a:gd name="T90" fmla="*/ 805 w 2812"/>
                <a:gd name="T91" fmla="*/ 104 h 1402"/>
                <a:gd name="T92" fmla="*/ 805 w 2812"/>
                <a:gd name="T93" fmla="*/ 840 h 1402"/>
                <a:gd name="T94" fmla="*/ 732 w 2812"/>
                <a:gd name="T95" fmla="*/ 341 h 1402"/>
                <a:gd name="T96" fmla="*/ 726 w 2812"/>
                <a:gd name="T97" fmla="*/ 265 h 1402"/>
                <a:gd name="T98" fmla="*/ 704 w 2812"/>
                <a:gd name="T99" fmla="*/ 459 h 1402"/>
                <a:gd name="T100" fmla="*/ 695 w 2812"/>
                <a:gd name="T101" fmla="*/ 178 h 1402"/>
                <a:gd name="T102" fmla="*/ 695 w 2812"/>
                <a:gd name="T103" fmla="*/ 323 h 1402"/>
                <a:gd name="T104" fmla="*/ 633 w 2812"/>
                <a:gd name="T105" fmla="*/ 63 h 1402"/>
                <a:gd name="T106" fmla="*/ 674 w 2812"/>
                <a:gd name="T107" fmla="*/ 332 h 1402"/>
                <a:gd name="T108" fmla="*/ 597 w 2812"/>
                <a:gd name="T109" fmla="*/ 99 h 1402"/>
                <a:gd name="T110" fmla="*/ 578 w 2812"/>
                <a:gd name="T111" fmla="*/ 793 h 1402"/>
                <a:gd name="T112" fmla="*/ 578 w 2812"/>
                <a:gd name="T113" fmla="*/ 130 h 1402"/>
                <a:gd name="T114" fmla="*/ 549 w 2812"/>
                <a:gd name="T115" fmla="*/ 76 h 1402"/>
                <a:gd name="T116" fmla="*/ 532 w 2812"/>
                <a:gd name="T117" fmla="*/ 100 h 1402"/>
                <a:gd name="T118" fmla="*/ 507 w 2812"/>
                <a:gd name="T119" fmla="*/ 142 h 1402"/>
                <a:gd name="T120" fmla="*/ 443 w 2812"/>
                <a:gd name="T121" fmla="*/ 117 h 1402"/>
                <a:gd name="T122" fmla="*/ 372 w 2812"/>
                <a:gd name="T123" fmla="*/ 142 h 1402"/>
                <a:gd name="T124" fmla="*/ 105 w 2812"/>
                <a:gd name="T125" fmla="*/ 411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12" h="1402">
                  <a:moveTo>
                    <a:pt x="2738" y="300"/>
                  </a:moveTo>
                  <a:cubicBezTo>
                    <a:pt x="2738" y="258"/>
                    <a:pt x="2738" y="258"/>
                    <a:pt x="2738" y="258"/>
                  </a:cubicBezTo>
                  <a:cubicBezTo>
                    <a:pt x="2739" y="259"/>
                    <a:pt x="2741" y="260"/>
                    <a:pt x="2742" y="261"/>
                  </a:cubicBezTo>
                  <a:cubicBezTo>
                    <a:pt x="2756" y="272"/>
                    <a:pt x="2771" y="283"/>
                    <a:pt x="2791" y="283"/>
                  </a:cubicBezTo>
                  <a:cubicBezTo>
                    <a:pt x="2812" y="283"/>
                    <a:pt x="2791" y="316"/>
                    <a:pt x="2778" y="320"/>
                  </a:cubicBezTo>
                  <a:cubicBezTo>
                    <a:pt x="2764" y="324"/>
                    <a:pt x="2764" y="310"/>
                    <a:pt x="2752" y="303"/>
                  </a:cubicBezTo>
                  <a:cubicBezTo>
                    <a:pt x="2747" y="301"/>
                    <a:pt x="2742" y="300"/>
                    <a:pt x="2738" y="300"/>
                  </a:cubicBezTo>
                  <a:close/>
                  <a:moveTo>
                    <a:pt x="2738" y="233"/>
                  </a:moveTo>
                  <a:cubicBezTo>
                    <a:pt x="2738" y="220"/>
                    <a:pt x="2738" y="220"/>
                    <a:pt x="2738" y="220"/>
                  </a:cubicBezTo>
                  <a:cubicBezTo>
                    <a:pt x="2738" y="220"/>
                    <a:pt x="2738" y="220"/>
                    <a:pt x="2738" y="220"/>
                  </a:cubicBezTo>
                  <a:cubicBezTo>
                    <a:pt x="2746" y="219"/>
                    <a:pt x="2756" y="233"/>
                    <a:pt x="2741" y="233"/>
                  </a:cubicBezTo>
                  <a:cubicBezTo>
                    <a:pt x="2740" y="233"/>
                    <a:pt x="2739" y="233"/>
                    <a:pt x="2738" y="233"/>
                  </a:cubicBezTo>
                  <a:close/>
                  <a:moveTo>
                    <a:pt x="2738" y="220"/>
                  </a:moveTo>
                  <a:cubicBezTo>
                    <a:pt x="2738" y="233"/>
                    <a:pt x="2738" y="233"/>
                    <a:pt x="2738" y="233"/>
                  </a:cubicBezTo>
                  <a:cubicBezTo>
                    <a:pt x="2725" y="231"/>
                    <a:pt x="2722" y="219"/>
                    <a:pt x="2738" y="220"/>
                  </a:cubicBezTo>
                  <a:close/>
                  <a:moveTo>
                    <a:pt x="2738" y="258"/>
                  </a:moveTo>
                  <a:cubicBezTo>
                    <a:pt x="2738" y="300"/>
                    <a:pt x="2738" y="300"/>
                    <a:pt x="2738" y="300"/>
                  </a:cubicBezTo>
                  <a:cubicBezTo>
                    <a:pt x="2731" y="301"/>
                    <a:pt x="2726" y="305"/>
                    <a:pt x="2728" y="313"/>
                  </a:cubicBezTo>
                  <a:cubicBezTo>
                    <a:pt x="2730" y="318"/>
                    <a:pt x="2728" y="319"/>
                    <a:pt x="2724" y="319"/>
                  </a:cubicBezTo>
                  <a:cubicBezTo>
                    <a:pt x="2724" y="252"/>
                    <a:pt x="2724" y="252"/>
                    <a:pt x="2724" y="252"/>
                  </a:cubicBezTo>
                  <a:cubicBezTo>
                    <a:pt x="2729" y="254"/>
                    <a:pt x="2734" y="255"/>
                    <a:pt x="2738" y="258"/>
                  </a:cubicBezTo>
                  <a:close/>
                  <a:moveTo>
                    <a:pt x="2724" y="1062"/>
                  </a:moveTo>
                  <a:cubicBezTo>
                    <a:pt x="2724" y="1050"/>
                    <a:pt x="2724" y="1050"/>
                    <a:pt x="2724" y="1050"/>
                  </a:cubicBezTo>
                  <a:cubicBezTo>
                    <a:pt x="2728" y="1049"/>
                    <a:pt x="2730" y="1051"/>
                    <a:pt x="2730" y="1055"/>
                  </a:cubicBezTo>
                  <a:cubicBezTo>
                    <a:pt x="2729" y="1058"/>
                    <a:pt x="2727" y="1062"/>
                    <a:pt x="2724" y="1062"/>
                  </a:cubicBezTo>
                  <a:close/>
                  <a:moveTo>
                    <a:pt x="2724" y="342"/>
                  </a:moveTo>
                  <a:cubicBezTo>
                    <a:pt x="2724" y="330"/>
                    <a:pt x="2724" y="330"/>
                    <a:pt x="2724" y="330"/>
                  </a:cubicBezTo>
                  <a:cubicBezTo>
                    <a:pt x="2732" y="335"/>
                    <a:pt x="2732" y="340"/>
                    <a:pt x="2724" y="342"/>
                  </a:cubicBezTo>
                  <a:close/>
                  <a:moveTo>
                    <a:pt x="2724" y="252"/>
                  </a:moveTo>
                  <a:cubicBezTo>
                    <a:pt x="2724" y="319"/>
                    <a:pt x="2724" y="319"/>
                    <a:pt x="2724" y="319"/>
                  </a:cubicBezTo>
                  <a:cubicBezTo>
                    <a:pt x="2720" y="318"/>
                    <a:pt x="2712" y="314"/>
                    <a:pt x="2706" y="310"/>
                  </a:cubicBezTo>
                  <a:cubicBezTo>
                    <a:pt x="2706" y="247"/>
                    <a:pt x="2706" y="247"/>
                    <a:pt x="2706" y="247"/>
                  </a:cubicBezTo>
                  <a:cubicBezTo>
                    <a:pt x="2712" y="249"/>
                    <a:pt x="2718" y="250"/>
                    <a:pt x="2724" y="252"/>
                  </a:cubicBezTo>
                  <a:close/>
                  <a:moveTo>
                    <a:pt x="2724" y="330"/>
                  </a:moveTo>
                  <a:cubicBezTo>
                    <a:pt x="2724" y="342"/>
                    <a:pt x="2724" y="342"/>
                    <a:pt x="2724" y="342"/>
                  </a:cubicBezTo>
                  <a:cubicBezTo>
                    <a:pt x="2722" y="343"/>
                    <a:pt x="2718" y="343"/>
                    <a:pt x="2713" y="343"/>
                  </a:cubicBezTo>
                  <a:cubicBezTo>
                    <a:pt x="2711" y="343"/>
                    <a:pt x="2708" y="343"/>
                    <a:pt x="2706" y="344"/>
                  </a:cubicBezTo>
                  <a:cubicBezTo>
                    <a:pt x="2706" y="319"/>
                    <a:pt x="2706" y="319"/>
                    <a:pt x="2706" y="319"/>
                  </a:cubicBezTo>
                  <a:cubicBezTo>
                    <a:pt x="2709" y="321"/>
                    <a:pt x="2712" y="323"/>
                    <a:pt x="2716" y="325"/>
                  </a:cubicBezTo>
                  <a:cubicBezTo>
                    <a:pt x="2719" y="327"/>
                    <a:pt x="2722" y="328"/>
                    <a:pt x="2724" y="330"/>
                  </a:cubicBezTo>
                  <a:close/>
                  <a:moveTo>
                    <a:pt x="2724" y="1050"/>
                  </a:moveTo>
                  <a:cubicBezTo>
                    <a:pt x="2724" y="1062"/>
                    <a:pt x="2724" y="1062"/>
                    <a:pt x="2724" y="1062"/>
                  </a:cubicBezTo>
                  <a:cubicBezTo>
                    <a:pt x="2723" y="1062"/>
                    <a:pt x="2722" y="1061"/>
                    <a:pt x="2721" y="1060"/>
                  </a:cubicBezTo>
                  <a:cubicBezTo>
                    <a:pt x="2717" y="1055"/>
                    <a:pt x="2718" y="1052"/>
                    <a:pt x="2723" y="1051"/>
                  </a:cubicBezTo>
                  <a:cubicBezTo>
                    <a:pt x="2723" y="1051"/>
                    <a:pt x="2724" y="1050"/>
                    <a:pt x="2724" y="1050"/>
                  </a:cubicBezTo>
                  <a:close/>
                  <a:moveTo>
                    <a:pt x="2706" y="1262"/>
                  </a:moveTo>
                  <a:cubicBezTo>
                    <a:pt x="2706" y="1246"/>
                    <a:pt x="2706" y="1246"/>
                    <a:pt x="2706" y="1246"/>
                  </a:cubicBezTo>
                  <a:cubicBezTo>
                    <a:pt x="2708" y="1251"/>
                    <a:pt x="2708" y="1257"/>
                    <a:pt x="2706" y="1262"/>
                  </a:cubicBezTo>
                  <a:close/>
                  <a:moveTo>
                    <a:pt x="2706" y="1068"/>
                  </a:moveTo>
                  <a:cubicBezTo>
                    <a:pt x="2706" y="1057"/>
                    <a:pt x="2706" y="1057"/>
                    <a:pt x="2706" y="1057"/>
                  </a:cubicBezTo>
                  <a:cubicBezTo>
                    <a:pt x="2710" y="1055"/>
                    <a:pt x="2712" y="1057"/>
                    <a:pt x="2711" y="1061"/>
                  </a:cubicBezTo>
                  <a:cubicBezTo>
                    <a:pt x="2711" y="1064"/>
                    <a:pt x="2709" y="1068"/>
                    <a:pt x="2706" y="1068"/>
                  </a:cubicBezTo>
                  <a:close/>
                  <a:moveTo>
                    <a:pt x="2706" y="247"/>
                  </a:moveTo>
                  <a:cubicBezTo>
                    <a:pt x="2706" y="310"/>
                    <a:pt x="2706" y="310"/>
                    <a:pt x="2706" y="310"/>
                  </a:cubicBezTo>
                  <a:cubicBezTo>
                    <a:pt x="2704" y="309"/>
                    <a:pt x="2704" y="309"/>
                    <a:pt x="2704" y="309"/>
                  </a:cubicBezTo>
                  <a:cubicBezTo>
                    <a:pt x="2694" y="303"/>
                    <a:pt x="2695" y="311"/>
                    <a:pt x="2706" y="319"/>
                  </a:cubicBezTo>
                  <a:cubicBezTo>
                    <a:pt x="2706" y="344"/>
                    <a:pt x="2706" y="344"/>
                    <a:pt x="2706" y="344"/>
                  </a:cubicBezTo>
                  <a:cubicBezTo>
                    <a:pt x="2697" y="345"/>
                    <a:pt x="2691" y="349"/>
                    <a:pt x="2687" y="354"/>
                  </a:cubicBezTo>
                  <a:cubicBezTo>
                    <a:pt x="2687" y="240"/>
                    <a:pt x="2687" y="240"/>
                    <a:pt x="2687" y="240"/>
                  </a:cubicBezTo>
                  <a:cubicBezTo>
                    <a:pt x="2688" y="241"/>
                    <a:pt x="2689" y="241"/>
                    <a:pt x="2690" y="242"/>
                  </a:cubicBezTo>
                  <a:cubicBezTo>
                    <a:pt x="2695" y="244"/>
                    <a:pt x="2700" y="246"/>
                    <a:pt x="2706" y="247"/>
                  </a:cubicBezTo>
                  <a:close/>
                  <a:moveTo>
                    <a:pt x="2706" y="1057"/>
                  </a:moveTo>
                  <a:cubicBezTo>
                    <a:pt x="2706" y="1068"/>
                    <a:pt x="2706" y="1068"/>
                    <a:pt x="2706" y="1068"/>
                  </a:cubicBezTo>
                  <a:cubicBezTo>
                    <a:pt x="2705" y="1068"/>
                    <a:pt x="2704" y="1067"/>
                    <a:pt x="2703" y="1066"/>
                  </a:cubicBezTo>
                  <a:cubicBezTo>
                    <a:pt x="2699" y="1062"/>
                    <a:pt x="2699" y="1059"/>
                    <a:pt x="2704" y="1057"/>
                  </a:cubicBezTo>
                  <a:cubicBezTo>
                    <a:pt x="2705" y="1057"/>
                    <a:pt x="2705" y="1057"/>
                    <a:pt x="2706" y="1057"/>
                  </a:cubicBezTo>
                  <a:close/>
                  <a:moveTo>
                    <a:pt x="2706" y="1246"/>
                  </a:moveTo>
                  <a:cubicBezTo>
                    <a:pt x="2706" y="1262"/>
                    <a:pt x="2706" y="1262"/>
                    <a:pt x="2706" y="1262"/>
                  </a:cubicBezTo>
                  <a:cubicBezTo>
                    <a:pt x="2704" y="1269"/>
                    <a:pt x="2699" y="1274"/>
                    <a:pt x="2695" y="1272"/>
                  </a:cubicBezTo>
                  <a:cubicBezTo>
                    <a:pt x="2691" y="1271"/>
                    <a:pt x="2689" y="1270"/>
                    <a:pt x="2687" y="1268"/>
                  </a:cubicBezTo>
                  <a:cubicBezTo>
                    <a:pt x="2687" y="1222"/>
                    <a:pt x="2687" y="1222"/>
                    <a:pt x="2687" y="1222"/>
                  </a:cubicBezTo>
                  <a:cubicBezTo>
                    <a:pt x="2689" y="1229"/>
                    <a:pt x="2692" y="1236"/>
                    <a:pt x="2699" y="1239"/>
                  </a:cubicBezTo>
                  <a:cubicBezTo>
                    <a:pt x="2702" y="1240"/>
                    <a:pt x="2705" y="1243"/>
                    <a:pt x="2706" y="1246"/>
                  </a:cubicBezTo>
                  <a:close/>
                  <a:moveTo>
                    <a:pt x="2687" y="240"/>
                  </a:moveTo>
                  <a:cubicBezTo>
                    <a:pt x="2687" y="354"/>
                    <a:pt x="2687" y="354"/>
                    <a:pt x="2687" y="354"/>
                  </a:cubicBezTo>
                  <a:cubicBezTo>
                    <a:pt x="2683" y="359"/>
                    <a:pt x="2680" y="364"/>
                    <a:pt x="2676" y="369"/>
                  </a:cubicBezTo>
                  <a:cubicBezTo>
                    <a:pt x="2676" y="370"/>
                    <a:pt x="2675" y="371"/>
                    <a:pt x="2674" y="372"/>
                  </a:cubicBezTo>
                  <a:cubicBezTo>
                    <a:pt x="2674" y="235"/>
                    <a:pt x="2674" y="235"/>
                    <a:pt x="2674" y="235"/>
                  </a:cubicBezTo>
                  <a:cubicBezTo>
                    <a:pt x="2678" y="236"/>
                    <a:pt x="2682" y="238"/>
                    <a:pt x="2687" y="240"/>
                  </a:cubicBezTo>
                  <a:close/>
                  <a:moveTo>
                    <a:pt x="2687" y="1222"/>
                  </a:moveTo>
                  <a:cubicBezTo>
                    <a:pt x="2687" y="1268"/>
                    <a:pt x="2687" y="1268"/>
                    <a:pt x="2687" y="1268"/>
                  </a:cubicBezTo>
                  <a:cubicBezTo>
                    <a:pt x="2682" y="1265"/>
                    <a:pt x="2680" y="1259"/>
                    <a:pt x="2678" y="1248"/>
                  </a:cubicBezTo>
                  <a:cubicBezTo>
                    <a:pt x="2677" y="1244"/>
                    <a:pt x="2676" y="1240"/>
                    <a:pt x="2674" y="1235"/>
                  </a:cubicBezTo>
                  <a:cubicBezTo>
                    <a:pt x="2674" y="1206"/>
                    <a:pt x="2674" y="1206"/>
                    <a:pt x="2674" y="1206"/>
                  </a:cubicBezTo>
                  <a:cubicBezTo>
                    <a:pt x="2681" y="1206"/>
                    <a:pt x="2684" y="1214"/>
                    <a:pt x="2687" y="1222"/>
                  </a:cubicBezTo>
                  <a:close/>
                  <a:moveTo>
                    <a:pt x="2674" y="1295"/>
                  </a:moveTo>
                  <a:cubicBezTo>
                    <a:pt x="2684" y="1284"/>
                    <a:pt x="2684" y="1268"/>
                    <a:pt x="2674" y="1266"/>
                  </a:cubicBezTo>
                  <a:lnTo>
                    <a:pt x="2674" y="1295"/>
                  </a:lnTo>
                  <a:close/>
                  <a:moveTo>
                    <a:pt x="2674" y="235"/>
                  </a:moveTo>
                  <a:cubicBezTo>
                    <a:pt x="2674" y="372"/>
                    <a:pt x="2674" y="372"/>
                    <a:pt x="2674" y="372"/>
                  </a:cubicBezTo>
                  <a:cubicBezTo>
                    <a:pt x="2668" y="377"/>
                    <a:pt x="2662" y="370"/>
                    <a:pt x="2654" y="366"/>
                  </a:cubicBezTo>
                  <a:cubicBezTo>
                    <a:pt x="2654" y="253"/>
                    <a:pt x="2654" y="253"/>
                    <a:pt x="2654" y="253"/>
                  </a:cubicBezTo>
                  <a:cubicBezTo>
                    <a:pt x="2678" y="261"/>
                    <a:pt x="2676" y="258"/>
                    <a:pt x="2665" y="243"/>
                  </a:cubicBezTo>
                  <a:cubicBezTo>
                    <a:pt x="2658" y="233"/>
                    <a:pt x="2664" y="232"/>
                    <a:pt x="2674" y="235"/>
                  </a:cubicBezTo>
                  <a:close/>
                  <a:moveTo>
                    <a:pt x="2674" y="1206"/>
                  </a:moveTo>
                  <a:cubicBezTo>
                    <a:pt x="2674" y="1235"/>
                    <a:pt x="2674" y="1235"/>
                    <a:pt x="2674" y="1235"/>
                  </a:cubicBezTo>
                  <a:cubicBezTo>
                    <a:pt x="2669" y="1222"/>
                    <a:pt x="2661" y="1208"/>
                    <a:pt x="2671" y="1206"/>
                  </a:cubicBezTo>
                  <a:cubicBezTo>
                    <a:pt x="2672" y="1206"/>
                    <a:pt x="2673" y="1206"/>
                    <a:pt x="2674" y="1206"/>
                  </a:cubicBezTo>
                  <a:close/>
                  <a:moveTo>
                    <a:pt x="2674" y="1266"/>
                  </a:moveTo>
                  <a:cubicBezTo>
                    <a:pt x="2674" y="1295"/>
                    <a:pt x="2674" y="1295"/>
                    <a:pt x="2674" y="1295"/>
                  </a:cubicBezTo>
                  <a:cubicBezTo>
                    <a:pt x="2674" y="1296"/>
                    <a:pt x="2674" y="1296"/>
                    <a:pt x="2674" y="1296"/>
                  </a:cubicBezTo>
                  <a:cubicBezTo>
                    <a:pt x="2669" y="1301"/>
                    <a:pt x="2661" y="1306"/>
                    <a:pt x="2654" y="1311"/>
                  </a:cubicBezTo>
                  <a:cubicBezTo>
                    <a:pt x="2654" y="1288"/>
                    <a:pt x="2654" y="1288"/>
                    <a:pt x="2654" y="1288"/>
                  </a:cubicBezTo>
                  <a:cubicBezTo>
                    <a:pt x="2662" y="1282"/>
                    <a:pt x="2652" y="1268"/>
                    <a:pt x="2672" y="1266"/>
                  </a:cubicBezTo>
                  <a:cubicBezTo>
                    <a:pt x="2673" y="1266"/>
                    <a:pt x="2673" y="1266"/>
                    <a:pt x="2674" y="1266"/>
                  </a:cubicBezTo>
                  <a:close/>
                  <a:moveTo>
                    <a:pt x="2654" y="874"/>
                  </a:moveTo>
                  <a:cubicBezTo>
                    <a:pt x="2654" y="862"/>
                    <a:pt x="2654" y="862"/>
                    <a:pt x="2654" y="862"/>
                  </a:cubicBezTo>
                  <a:cubicBezTo>
                    <a:pt x="2658" y="861"/>
                    <a:pt x="2660" y="863"/>
                    <a:pt x="2659" y="867"/>
                  </a:cubicBezTo>
                  <a:cubicBezTo>
                    <a:pt x="2659" y="870"/>
                    <a:pt x="2657" y="874"/>
                    <a:pt x="2654" y="874"/>
                  </a:cubicBezTo>
                  <a:close/>
                  <a:moveTo>
                    <a:pt x="2654" y="253"/>
                  </a:moveTo>
                  <a:cubicBezTo>
                    <a:pt x="2654" y="366"/>
                    <a:pt x="2654" y="366"/>
                    <a:pt x="2654" y="366"/>
                  </a:cubicBezTo>
                  <a:cubicBezTo>
                    <a:pt x="2652" y="365"/>
                    <a:pt x="2650" y="365"/>
                    <a:pt x="2648" y="365"/>
                  </a:cubicBezTo>
                  <a:cubicBezTo>
                    <a:pt x="2646" y="365"/>
                    <a:pt x="2645" y="365"/>
                    <a:pt x="2644" y="365"/>
                  </a:cubicBezTo>
                  <a:cubicBezTo>
                    <a:pt x="2644" y="250"/>
                    <a:pt x="2644" y="250"/>
                    <a:pt x="2644" y="250"/>
                  </a:cubicBezTo>
                  <a:cubicBezTo>
                    <a:pt x="2646" y="251"/>
                    <a:pt x="2648" y="252"/>
                    <a:pt x="2652" y="253"/>
                  </a:cubicBezTo>
                  <a:cubicBezTo>
                    <a:pt x="2654" y="253"/>
                    <a:pt x="2654" y="253"/>
                    <a:pt x="2654" y="253"/>
                  </a:cubicBezTo>
                  <a:close/>
                  <a:moveTo>
                    <a:pt x="2654" y="862"/>
                  </a:moveTo>
                  <a:cubicBezTo>
                    <a:pt x="2654" y="874"/>
                    <a:pt x="2654" y="874"/>
                    <a:pt x="2654" y="874"/>
                  </a:cubicBezTo>
                  <a:cubicBezTo>
                    <a:pt x="2653" y="874"/>
                    <a:pt x="2652" y="873"/>
                    <a:pt x="2651" y="872"/>
                  </a:cubicBezTo>
                  <a:cubicBezTo>
                    <a:pt x="2647" y="867"/>
                    <a:pt x="2647" y="864"/>
                    <a:pt x="2652" y="863"/>
                  </a:cubicBezTo>
                  <a:cubicBezTo>
                    <a:pt x="2653" y="863"/>
                    <a:pt x="2653" y="862"/>
                    <a:pt x="2654" y="862"/>
                  </a:cubicBezTo>
                  <a:close/>
                  <a:moveTo>
                    <a:pt x="2654" y="1288"/>
                  </a:moveTo>
                  <a:cubicBezTo>
                    <a:pt x="2654" y="1311"/>
                    <a:pt x="2654" y="1311"/>
                    <a:pt x="2654" y="1311"/>
                  </a:cubicBezTo>
                  <a:cubicBezTo>
                    <a:pt x="2650" y="1313"/>
                    <a:pt x="2647" y="1316"/>
                    <a:pt x="2644" y="1319"/>
                  </a:cubicBezTo>
                  <a:cubicBezTo>
                    <a:pt x="2644" y="1292"/>
                    <a:pt x="2644" y="1292"/>
                    <a:pt x="2644" y="1292"/>
                  </a:cubicBezTo>
                  <a:cubicBezTo>
                    <a:pt x="2645" y="1291"/>
                    <a:pt x="2647" y="1291"/>
                    <a:pt x="2649" y="1290"/>
                  </a:cubicBezTo>
                  <a:cubicBezTo>
                    <a:pt x="2651" y="1290"/>
                    <a:pt x="2653" y="1289"/>
                    <a:pt x="2654" y="1288"/>
                  </a:cubicBezTo>
                  <a:close/>
                  <a:moveTo>
                    <a:pt x="2644" y="1069"/>
                  </a:moveTo>
                  <a:cubicBezTo>
                    <a:pt x="2644" y="1053"/>
                    <a:pt x="2644" y="1053"/>
                    <a:pt x="2644" y="1053"/>
                  </a:cubicBezTo>
                  <a:cubicBezTo>
                    <a:pt x="2652" y="1059"/>
                    <a:pt x="2658" y="1070"/>
                    <a:pt x="2648" y="1070"/>
                  </a:cubicBezTo>
                  <a:cubicBezTo>
                    <a:pt x="2647" y="1070"/>
                    <a:pt x="2645" y="1070"/>
                    <a:pt x="2644" y="1069"/>
                  </a:cubicBezTo>
                  <a:close/>
                  <a:moveTo>
                    <a:pt x="2644" y="441"/>
                  </a:moveTo>
                  <a:cubicBezTo>
                    <a:pt x="2644" y="433"/>
                    <a:pt x="2644" y="433"/>
                    <a:pt x="2644" y="433"/>
                  </a:cubicBezTo>
                  <a:cubicBezTo>
                    <a:pt x="2650" y="437"/>
                    <a:pt x="2656" y="444"/>
                    <a:pt x="2650" y="443"/>
                  </a:cubicBezTo>
                  <a:cubicBezTo>
                    <a:pt x="2648" y="443"/>
                    <a:pt x="2646" y="442"/>
                    <a:pt x="2644" y="441"/>
                  </a:cubicBezTo>
                  <a:close/>
                  <a:moveTo>
                    <a:pt x="2644" y="250"/>
                  </a:moveTo>
                  <a:cubicBezTo>
                    <a:pt x="2644" y="365"/>
                    <a:pt x="2644" y="365"/>
                    <a:pt x="2644" y="365"/>
                  </a:cubicBezTo>
                  <a:cubicBezTo>
                    <a:pt x="2635" y="367"/>
                    <a:pt x="2632" y="373"/>
                    <a:pt x="2617" y="370"/>
                  </a:cubicBezTo>
                  <a:cubicBezTo>
                    <a:pt x="2616" y="370"/>
                    <a:pt x="2616" y="370"/>
                    <a:pt x="2616" y="370"/>
                  </a:cubicBezTo>
                  <a:cubicBezTo>
                    <a:pt x="2616" y="355"/>
                    <a:pt x="2616" y="355"/>
                    <a:pt x="2616" y="355"/>
                  </a:cubicBezTo>
                  <a:cubicBezTo>
                    <a:pt x="2628" y="350"/>
                    <a:pt x="2623" y="343"/>
                    <a:pt x="2616" y="343"/>
                  </a:cubicBezTo>
                  <a:cubicBezTo>
                    <a:pt x="2616" y="251"/>
                    <a:pt x="2616" y="251"/>
                    <a:pt x="2616" y="251"/>
                  </a:cubicBezTo>
                  <a:cubicBezTo>
                    <a:pt x="2618" y="251"/>
                    <a:pt x="2619" y="251"/>
                    <a:pt x="2620" y="251"/>
                  </a:cubicBezTo>
                  <a:cubicBezTo>
                    <a:pt x="2633" y="252"/>
                    <a:pt x="2628" y="246"/>
                    <a:pt x="2644" y="250"/>
                  </a:cubicBezTo>
                  <a:close/>
                  <a:moveTo>
                    <a:pt x="2644" y="433"/>
                  </a:moveTo>
                  <a:cubicBezTo>
                    <a:pt x="2644" y="441"/>
                    <a:pt x="2644" y="441"/>
                    <a:pt x="2644" y="441"/>
                  </a:cubicBezTo>
                  <a:cubicBezTo>
                    <a:pt x="2637" y="437"/>
                    <a:pt x="2632" y="429"/>
                    <a:pt x="2637" y="429"/>
                  </a:cubicBezTo>
                  <a:cubicBezTo>
                    <a:pt x="2639" y="430"/>
                    <a:pt x="2641" y="431"/>
                    <a:pt x="2644" y="433"/>
                  </a:cubicBezTo>
                  <a:close/>
                  <a:moveTo>
                    <a:pt x="2644" y="1053"/>
                  </a:moveTo>
                  <a:cubicBezTo>
                    <a:pt x="2644" y="1069"/>
                    <a:pt x="2644" y="1069"/>
                    <a:pt x="2644" y="1069"/>
                  </a:cubicBezTo>
                  <a:cubicBezTo>
                    <a:pt x="2633" y="1066"/>
                    <a:pt x="2625" y="1050"/>
                    <a:pt x="2634" y="1049"/>
                  </a:cubicBezTo>
                  <a:cubicBezTo>
                    <a:pt x="2637" y="1050"/>
                    <a:pt x="2641" y="1051"/>
                    <a:pt x="2644" y="1053"/>
                  </a:cubicBezTo>
                  <a:close/>
                  <a:moveTo>
                    <a:pt x="2644" y="1292"/>
                  </a:moveTo>
                  <a:cubicBezTo>
                    <a:pt x="2644" y="1319"/>
                    <a:pt x="2644" y="1319"/>
                    <a:pt x="2644" y="1319"/>
                  </a:cubicBezTo>
                  <a:cubicBezTo>
                    <a:pt x="2638" y="1323"/>
                    <a:pt x="2634" y="1328"/>
                    <a:pt x="2633" y="1334"/>
                  </a:cubicBezTo>
                  <a:cubicBezTo>
                    <a:pt x="2629" y="1349"/>
                    <a:pt x="2625" y="1319"/>
                    <a:pt x="2623" y="1311"/>
                  </a:cubicBezTo>
                  <a:cubicBezTo>
                    <a:pt x="2620" y="1304"/>
                    <a:pt x="2630" y="1296"/>
                    <a:pt x="2644" y="1292"/>
                  </a:cubicBezTo>
                  <a:close/>
                  <a:moveTo>
                    <a:pt x="2616" y="1102"/>
                  </a:moveTo>
                  <a:cubicBezTo>
                    <a:pt x="2616" y="1085"/>
                    <a:pt x="2616" y="1085"/>
                    <a:pt x="2616" y="1085"/>
                  </a:cubicBezTo>
                  <a:cubicBezTo>
                    <a:pt x="2628" y="1088"/>
                    <a:pt x="2643" y="1103"/>
                    <a:pt x="2628" y="1104"/>
                  </a:cubicBezTo>
                  <a:cubicBezTo>
                    <a:pt x="2624" y="1104"/>
                    <a:pt x="2620" y="1103"/>
                    <a:pt x="2616" y="1102"/>
                  </a:cubicBezTo>
                  <a:close/>
                  <a:moveTo>
                    <a:pt x="2616" y="395"/>
                  </a:moveTo>
                  <a:cubicBezTo>
                    <a:pt x="2616" y="385"/>
                    <a:pt x="2616" y="385"/>
                    <a:pt x="2616" y="385"/>
                  </a:cubicBezTo>
                  <a:cubicBezTo>
                    <a:pt x="2624" y="386"/>
                    <a:pt x="2627" y="395"/>
                    <a:pt x="2619" y="395"/>
                  </a:cubicBezTo>
                  <a:cubicBezTo>
                    <a:pt x="2618" y="395"/>
                    <a:pt x="2617" y="395"/>
                    <a:pt x="2616" y="395"/>
                  </a:cubicBezTo>
                  <a:close/>
                  <a:moveTo>
                    <a:pt x="2616" y="251"/>
                  </a:moveTo>
                  <a:cubicBezTo>
                    <a:pt x="2616" y="343"/>
                    <a:pt x="2616" y="343"/>
                    <a:pt x="2616" y="343"/>
                  </a:cubicBezTo>
                  <a:cubicBezTo>
                    <a:pt x="2615" y="343"/>
                    <a:pt x="2612" y="344"/>
                    <a:pt x="2611" y="346"/>
                  </a:cubicBezTo>
                  <a:cubicBezTo>
                    <a:pt x="2607" y="349"/>
                    <a:pt x="2602" y="352"/>
                    <a:pt x="2597" y="353"/>
                  </a:cubicBezTo>
                  <a:cubicBezTo>
                    <a:pt x="2597" y="253"/>
                    <a:pt x="2597" y="253"/>
                    <a:pt x="2597" y="253"/>
                  </a:cubicBezTo>
                  <a:cubicBezTo>
                    <a:pt x="2603" y="252"/>
                    <a:pt x="2609" y="251"/>
                    <a:pt x="2616" y="251"/>
                  </a:cubicBezTo>
                  <a:close/>
                  <a:moveTo>
                    <a:pt x="2616" y="355"/>
                  </a:moveTo>
                  <a:cubicBezTo>
                    <a:pt x="2616" y="370"/>
                    <a:pt x="2616" y="370"/>
                    <a:pt x="2616" y="370"/>
                  </a:cubicBezTo>
                  <a:cubicBezTo>
                    <a:pt x="2601" y="367"/>
                    <a:pt x="2601" y="362"/>
                    <a:pt x="2616" y="355"/>
                  </a:cubicBezTo>
                  <a:cubicBezTo>
                    <a:pt x="2616" y="355"/>
                    <a:pt x="2616" y="355"/>
                    <a:pt x="2616" y="355"/>
                  </a:cubicBezTo>
                  <a:close/>
                  <a:moveTo>
                    <a:pt x="2616" y="385"/>
                  </a:moveTo>
                  <a:cubicBezTo>
                    <a:pt x="2616" y="395"/>
                    <a:pt x="2616" y="395"/>
                    <a:pt x="2616" y="395"/>
                  </a:cubicBezTo>
                  <a:cubicBezTo>
                    <a:pt x="2610" y="393"/>
                    <a:pt x="2605" y="385"/>
                    <a:pt x="2615" y="385"/>
                  </a:cubicBezTo>
                  <a:cubicBezTo>
                    <a:pt x="2615" y="385"/>
                    <a:pt x="2616" y="385"/>
                    <a:pt x="2616" y="385"/>
                  </a:cubicBezTo>
                  <a:close/>
                  <a:moveTo>
                    <a:pt x="2616" y="1085"/>
                  </a:moveTo>
                  <a:cubicBezTo>
                    <a:pt x="2616" y="1102"/>
                    <a:pt x="2616" y="1102"/>
                    <a:pt x="2616" y="1102"/>
                  </a:cubicBezTo>
                  <a:cubicBezTo>
                    <a:pt x="2606" y="1096"/>
                    <a:pt x="2600" y="1085"/>
                    <a:pt x="2613" y="1085"/>
                  </a:cubicBezTo>
                  <a:cubicBezTo>
                    <a:pt x="2614" y="1085"/>
                    <a:pt x="2615" y="1085"/>
                    <a:pt x="2616" y="1085"/>
                  </a:cubicBezTo>
                  <a:close/>
                  <a:moveTo>
                    <a:pt x="2597" y="1021"/>
                  </a:moveTo>
                  <a:cubicBezTo>
                    <a:pt x="2597" y="1010"/>
                    <a:pt x="2597" y="1010"/>
                    <a:pt x="2597" y="1010"/>
                  </a:cubicBezTo>
                  <a:cubicBezTo>
                    <a:pt x="2602" y="1015"/>
                    <a:pt x="2607" y="1021"/>
                    <a:pt x="2599" y="1021"/>
                  </a:cubicBezTo>
                  <a:cubicBezTo>
                    <a:pt x="2598" y="1021"/>
                    <a:pt x="2597" y="1021"/>
                    <a:pt x="2597" y="1021"/>
                  </a:cubicBezTo>
                  <a:close/>
                  <a:moveTo>
                    <a:pt x="2597" y="444"/>
                  </a:moveTo>
                  <a:cubicBezTo>
                    <a:pt x="2605" y="445"/>
                    <a:pt x="2600" y="417"/>
                    <a:pt x="2607" y="416"/>
                  </a:cubicBezTo>
                  <a:cubicBezTo>
                    <a:pt x="2613" y="415"/>
                    <a:pt x="2605" y="391"/>
                    <a:pt x="2597" y="382"/>
                  </a:cubicBezTo>
                  <a:cubicBezTo>
                    <a:pt x="2597" y="444"/>
                    <a:pt x="2597" y="444"/>
                    <a:pt x="2597" y="444"/>
                  </a:cubicBezTo>
                  <a:close/>
                  <a:moveTo>
                    <a:pt x="2597" y="240"/>
                  </a:moveTo>
                  <a:cubicBezTo>
                    <a:pt x="2597" y="230"/>
                    <a:pt x="2597" y="230"/>
                    <a:pt x="2597" y="230"/>
                  </a:cubicBezTo>
                  <a:cubicBezTo>
                    <a:pt x="2605" y="231"/>
                    <a:pt x="2608" y="240"/>
                    <a:pt x="2600" y="240"/>
                  </a:cubicBezTo>
                  <a:cubicBezTo>
                    <a:pt x="2599" y="240"/>
                    <a:pt x="2598" y="240"/>
                    <a:pt x="2597" y="240"/>
                  </a:cubicBezTo>
                  <a:close/>
                  <a:moveTo>
                    <a:pt x="2597" y="230"/>
                  </a:moveTo>
                  <a:cubicBezTo>
                    <a:pt x="2597" y="240"/>
                    <a:pt x="2597" y="240"/>
                    <a:pt x="2597" y="240"/>
                  </a:cubicBezTo>
                  <a:cubicBezTo>
                    <a:pt x="2590" y="238"/>
                    <a:pt x="2584" y="230"/>
                    <a:pt x="2595" y="230"/>
                  </a:cubicBezTo>
                  <a:cubicBezTo>
                    <a:pt x="2595" y="230"/>
                    <a:pt x="2596" y="230"/>
                    <a:pt x="2597" y="230"/>
                  </a:cubicBezTo>
                  <a:close/>
                  <a:moveTo>
                    <a:pt x="2597" y="253"/>
                  </a:moveTo>
                  <a:cubicBezTo>
                    <a:pt x="2597" y="353"/>
                    <a:pt x="2597" y="353"/>
                    <a:pt x="2597" y="353"/>
                  </a:cubicBezTo>
                  <a:cubicBezTo>
                    <a:pt x="2590" y="356"/>
                    <a:pt x="2583" y="356"/>
                    <a:pt x="2580" y="351"/>
                  </a:cubicBezTo>
                  <a:cubicBezTo>
                    <a:pt x="2578" y="347"/>
                    <a:pt x="2573" y="344"/>
                    <a:pt x="2567" y="344"/>
                  </a:cubicBezTo>
                  <a:cubicBezTo>
                    <a:pt x="2567" y="240"/>
                    <a:pt x="2567" y="240"/>
                    <a:pt x="2567" y="240"/>
                  </a:cubicBezTo>
                  <a:cubicBezTo>
                    <a:pt x="2572" y="247"/>
                    <a:pt x="2577" y="255"/>
                    <a:pt x="2583" y="255"/>
                  </a:cubicBezTo>
                  <a:cubicBezTo>
                    <a:pt x="2588" y="255"/>
                    <a:pt x="2592" y="254"/>
                    <a:pt x="2597" y="253"/>
                  </a:cubicBezTo>
                  <a:close/>
                  <a:moveTo>
                    <a:pt x="2597" y="382"/>
                  </a:moveTo>
                  <a:cubicBezTo>
                    <a:pt x="2597" y="444"/>
                    <a:pt x="2597" y="444"/>
                    <a:pt x="2597" y="444"/>
                  </a:cubicBezTo>
                  <a:cubicBezTo>
                    <a:pt x="2596" y="444"/>
                    <a:pt x="2595" y="444"/>
                    <a:pt x="2594" y="443"/>
                  </a:cubicBezTo>
                  <a:cubicBezTo>
                    <a:pt x="2581" y="435"/>
                    <a:pt x="2585" y="445"/>
                    <a:pt x="2579" y="455"/>
                  </a:cubicBezTo>
                  <a:cubicBezTo>
                    <a:pt x="2576" y="459"/>
                    <a:pt x="2572" y="461"/>
                    <a:pt x="2567" y="462"/>
                  </a:cubicBezTo>
                  <a:cubicBezTo>
                    <a:pt x="2567" y="395"/>
                    <a:pt x="2567" y="395"/>
                    <a:pt x="2567" y="395"/>
                  </a:cubicBezTo>
                  <a:cubicBezTo>
                    <a:pt x="2575" y="385"/>
                    <a:pt x="2580" y="378"/>
                    <a:pt x="2591" y="378"/>
                  </a:cubicBezTo>
                  <a:cubicBezTo>
                    <a:pt x="2593" y="378"/>
                    <a:pt x="2595" y="380"/>
                    <a:pt x="2597" y="382"/>
                  </a:cubicBezTo>
                  <a:close/>
                  <a:moveTo>
                    <a:pt x="2597" y="1010"/>
                  </a:moveTo>
                  <a:cubicBezTo>
                    <a:pt x="2597" y="1021"/>
                    <a:pt x="2597" y="1021"/>
                    <a:pt x="2597" y="1021"/>
                  </a:cubicBezTo>
                  <a:cubicBezTo>
                    <a:pt x="2586" y="1020"/>
                    <a:pt x="2575" y="1006"/>
                    <a:pt x="2588" y="1006"/>
                  </a:cubicBezTo>
                  <a:cubicBezTo>
                    <a:pt x="2590" y="1006"/>
                    <a:pt x="2594" y="1008"/>
                    <a:pt x="2597" y="1010"/>
                  </a:cubicBezTo>
                  <a:close/>
                  <a:moveTo>
                    <a:pt x="2567" y="996"/>
                  </a:moveTo>
                  <a:cubicBezTo>
                    <a:pt x="2567" y="985"/>
                    <a:pt x="2567" y="985"/>
                    <a:pt x="2567" y="985"/>
                  </a:cubicBezTo>
                  <a:cubicBezTo>
                    <a:pt x="2579" y="988"/>
                    <a:pt x="2591" y="996"/>
                    <a:pt x="2581" y="997"/>
                  </a:cubicBezTo>
                  <a:cubicBezTo>
                    <a:pt x="2577" y="998"/>
                    <a:pt x="2572" y="997"/>
                    <a:pt x="2567" y="996"/>
                  </a:cubicBezTo>
                  <a:close/>
                  <a:moveTo>
                    <a:pt x="2567" y="240"/>
                  </a:moveTo>
                  <a:cubicBezTo>
                    <a:pt x="2567" y="344"/>
                    <a:pt x="2567" y="344"/>
                    <a:pt x="2567" y="344"/>
                  </a:cubicBezTo>
                  <a:cubicBezTo>
                    <a:pt x="2561" y="344"/>
                    <a:pt x="2555" y="348"/>
                    <a:pt x="2550" y="355"/>
                  </a:cubicBezTo>
                  <a:cubicBezTo>
                    <a:pt x="2546" y="362"/>
                    <a:pt x="2542" y="369"/>
                    <a:pt x="2538" y="374"/>
                  </a:cubicBezTo>
                  <a:cubicBezTo>
                    <a:pt x="2538" y="228"/>
                    <a:pt x="2538" y="228"/>
                    <a:pt x="2538" y="228"/>
                  </a:cubicBezTo>
                  <a:cubicBezTo>
                    <a:pt x="2543" y="228"/>
                    <a:pt x="2548" y="228"/>
                    <a:pt x="2552" y="228"/>
                  </a:cubicBezTo>
                  <a:cubicBezTo>
                    <a:pt x="2557" y="228"/>
                    <a:pt x="2562" y="234"/>
                    <a:pt x="2567" y="240"/>
                  </a:cubicBezTo>
                  <a:close/>
                  <a:moveTo>
                    <a:pt x="2567" y="395"/>
                  </a:moveTo>
                  <a:cubicBezTo>
                    <a:pt x="2567" y="462"/>
                    <a:pt x="2567" y="462"/>
                    <a:pt x="2567" y="462"/>
                  </a:cubicBezTo>
                  <a:cubicBezTo>
                    <a:pt x="2558" y="464"/>
                    <a:pt x="2548" y="463"/>
                    <a:pt x="2547" y="457"/>
                  </a:cubicBezTo>
                  <a:cubicBezTo>
                    <a:pt x="2546" y="447"/>
                    <a:pt x="2551" y="436"/>
                    <a:pt x="2548" y="428"/>
                  </a:cubicBezTo>
                  <a:cubicBezTo>
                    <a:pt x="2545" y="421"/>
                    <a:pt x="2542" y="418"/>
                    <a:pt x="2558" y="404"/>
                  </a:cubicBezTo>
                  <a:cubicBezTo>
                    <a:pt x="2561" y="401"/>
                    <a:pt x="2564" y="398"/>
                    <a:pt x="2567" y="395"/>
                  </a:cubicBezTo>
                  <a:close/>
                  <a:moveTo>
                    <a:pt x="2567" y="985"/>
                  </a:moveTo>
                  <a:cubicBezTo>
                    <a:pt x="2567" y="996"/>
                    <a:pt x="2567" y="996"/>
                    <a:pt x="2567" y="996"/>
                  </a:cubicBezTo>
                  <a:cubicBezTo>
                    <a:pt x="2554" y="993"/>
                    <a:pt x="2541" y="986"/>
                    <a:pt x="2554" y="983"/>
                  </a:cubicBezTo>
                  <a:cubicBezTo>
                    <a:pt x="2558" y="983"/>
                    <a:pt x="2562" y="983"/>
                    <a:pt x="2567" y="985"/>
                  </a:cubicBezTo>
                  <a:close/>
                  <a:moveTo>
                    <a:pt x="2538" y="1146"/>
                  </a:moveTo>
                  <a:cubicBezTo>
                    <a:pt x="2538" y="1134"/>
                    <a:pt x="2538" y="1134"/>
                    <a:pt x="2538" y="1134"/>
                  </a:cubicBezTo>
                  <a:cubicBezTo>
                    <a:pt x="2542" y="1133"/>
                    <a:pt x="2544" y="1135"/>
                    <a:pt x="2543" y="1139"/>
                  </a:cubicBezTo>
                  <a:cubicBezTo>
                    <a:pt x="2543" y="1142"/>
                    <a:pt x="2541" y="1146"/>
                    <a:pt x="2538" y="1146"/>
                  </a:cubicBezTo>
                  <a:close/>
                  <a:moveTo>
                    <a:pt x="2538" y="967"/>
                  </a:moveTo>
                  <a:cubicBezTo>
                    <a:pt x="2538" y="963"/>
                    <a:pt x="2538" y="963"/>
                    <a:pt x="2538" y="963"/>
                  </a:cubicBezTo>
                  <a:cubicBezTo>
                    <a:pt x="2539" y="965"/>
                    <a:pt x="2540" y="967"/>
                    <a:pt x="2538" y="967"/>
                  </a:cubicBezTo>
                  <a:close/>
                  <a:moveTo>
                    <a:pt x="2538" y="228"/>
                  </a:moveTo>
                  <a:cubicBezTo>
                    <a:pt x="2538" y="374"/>
                    <a:pt x="2538" y="374"/>
                    <a:pt x="2538" y="374"/>
                  </a:cubicBezTo>
                  <a:cubicBezTo>
                    <a:pt x="2534" y="379"/>
                    <a:pt x="2530" y="383"/>
                    <a:pt x="2525" y="384"/>
                  </a:cubicBezTo>
                  <a:cubicBezTo>
                    <a:pt x="2525" y="227"/>
                    <a:pt x="2525" y="227"/>
                    <a:pt x="2525" y="227"/>
                  </a:cubicBezTo>
                  <a:cubicBezTo>
                    <a:pt x="2529" y="227"/>
                    <a:pt x="2534" y="228"/>
                    <a:pt x="2538" y="228"/>
                  </a:cubicBezTo>
                  <a:close/>
                  <a:moveTo>
                    <a:pt x="2538" y="963"/>
                  </a:moveTo>
                  <a:cubicBezTo>
                    <a:pt x="2538" y="967"/>
                    <a:pt x="2538" y="967"/>
                    <a:pt x="2538" y="967"/>
                  </a:cubicBezTo>
                  <a:cubicBezTo>
                    <a:pt x="2537" y="968"/>
                    <a:pt x="2536" y="968"/>
                    <a:pt x="2535" y="968"/>
                  </a:cubicBezTo>
                  <a:cubicBezTo>
                    <a:pt x="2532" y="968"/>
                    <a:pt x="2528" y="967"/>
                    <a:pt x="2525" y="965"/>
                  </a:cubicBezTo>
                  <a:cubicBezTo>
                    <a:pt x="2525" y="952"/>
                    <a:pt x="2525" y="952"/>
                    <a:pt x="2525" y="952"/>
                  </a:cubicBezTo>
                  <a:cubicBezTo>
                    <a:pt x="2530" y="955"/>
                    <a:pt x="2536" y="960"/>
                    <a:pt x="2538" y="963"/>
                  </a:cubicBezTo>
                  <a:close/>
                  <a:moveTo>
                    <a:pt x="2538" y="1134"/>
                  </a:moveTo>
                  <a:cubicBezTo>
                    <a:pt x="2538" y="1146"/>
                    <a:pt x="2538" y="1146"/>
                    <a:pt x="2538" y="1146"/>
                  </a:cubicBezTo>
                  <a:cubicBezTo>
                    <a:pt x="2537" y="1146"/>
                    <a:pt x="2536" y="1145"/>
                    <a:pt x="2535" y="1144"/>
                  </a:cubicBezTo>
                  <a:cubicBezTo>
                    <a:pt x="2531" y="1139"/>
                    <a:pt x="2532" y="1136"/>
                    <a:pt x="2537" y="1135"/>
                  </a:cubicBezTo>
                  <a:cubicBezTo>
                    <a:pt x="2537" y="1135"/>
                    <a:pt x="2538" y="1134"/>
                    <a:pt x="2538" y="1134"/>
                  </a:cubicBezTo>
                  <a:close/>
                  <a:moveTo>
                    <a:pt x="2525" y="1173"/>
                  </a:moveTo>
                  <a:cubicBezTo>
                    <a:pt x="2525" y="1134"/>
                    <a:pt x="2525" y="1134"/>
                    <a:pt x="2525" y="1134"/>
                  </a:cubicBezTo>
                  <a:cubicBezTo>
                    <a:pt x="2528" y="1145"/>
                    <a:pt x="2527" y="1159"/>
                    <a:pt x="2525" y="1173"/>
                  </a:cubicBezTo>
                  <a:close/>
                  <a:moveTo>
                    <a:pt x="2525" y="227"/>
                  </a:moveTo>
                  <a:cubicBezTo>
                    <a:pt x="2525" y="384"/>
                    <a:pt x="2525" y="384"/>
                    <a:pt x="2525" y="384"/>
                  </a:cubicBezTo>
                  <a:cubicBezTo>
                    <a:pt x="2523" y="384"/>
                    <a:pt x="2520" y="384"/>
                    <a:pt x="2517" y="383"/>
                  </a:cubicBezTo>
                  <a:cubicBezTo>
                    <a:pt x="2505" y="377"/>
                    <a:pt x="2495" y="380"/>
                    <a:pt x="2481" y="381"/>
                  </a:cubicBezTo>
                  <a:cubicBezTo>
                    <a:pt x="2481" y="215"/>
                    <a:pt x="2481" y="215"/>
                    <a:pt x="2481" y="215"/>
                  </a:cubicBezTo>
                  <a:cubicBezTo>
                    <a:pt x="2485" y="210"/>
                    <a:pt x="2491" y="208"/>
                    <a:pt x="2501" y="217"/>
                  </a:cubicBezTo>
                  <a:cubicBezTo>
                    <a:pt x="2507" y="223"/>
                    <a:pt x="2516" y="225"/>
                    <a:pt x="2525" y="227"/>
                  </a:cubicBezTo>
                  <a:close/>
                  <a:moveTo>
                    <a:pt x="2525" y="952"/>
                  </a:moveTo>
                  <a:cubicBezTo>
                    <a:pt x="2525" y="965"/>
                    <a:pt x="2525" y="965"/>
                    <a:pt x="2525" y="965"/>
                  </a:cubicBezTo>
                  <a:cubicBezTo>
                    <a:pt x="2514" y="959"/>
                    <a:pt x="2505" y="946"/>
                    <a:pt x="2516" y="948"/>
                  </a:cubicBezTo>
                  <a:cubicBezTo>
                    <a:pt x="2518" y="948"/>
                    <a:pt x="2521" y="949"/>
                    <a:pt x="2525" y="952"/>
                  </a:cubicBezTo>
                  <a:close/>
                  <a:moveTo>
                    <a:pt x="2525" y="1134"/>
                  </a:moveTo>
                  <a:cubicBezTo>
                    <a:pt x="2525" y="1173"/>
                    <a:pt x="2525" y="1173"/>
                    <a:pt x="2525" y="1173"/>
                  </a:cubicBezTo>
                  <a:cubicBezTo>
                    <a:pt x="2524" y="1179"/>
                    <a:pt x="2522" y="1185"/>
                    <a:pt x="2520" y="1191"/>
                  </a:cubicBezTo>
                  <a:cubicBezTo>
                    <a:pt x="2514" y="1209"/>
                    <a:pt x="2498" y="1244"/>
                    <a:pt x="2481" y="1253"/>
                  </a:cubicBezTo>
                  <a:cubicBezTo>
                    <a:pt x="2481" y="1077"/>
                    <a:pt x="2481" y="1077"/>
                    <a:pt x="2481" y="1077"/>
                  </a:cubicBezTo>
                  <a:cubicBezTo>
                    <a:pt x="2494" y="1096"/>
                    <a:pt x="2509" y="1113"/>
                    <a:pt x="2517" y="1120"/>
                  </a:cubicBezTo>
                  <a:cubicBezTo>
                    <a:pt x="2521" y="1123"/>
                    <a:pt x="2523" y="1128"/>
                    <a:pt x="2525" y="1134"/>
                  </a:cubicBezTo>
                  <a:close/>
                  <a:moveTo>
                    <a:pt x="2481" y="1288"/>
                  </a:moveTo>
                  <a:cubicBezTo>
                    <a:pt x="2481" y="1260"/>
                    <a:pt x="2481" y="1260"/>
                    <a:pt x="2481" y="1260"/>
                  </a:cubicBezTo>
                  <a:cubicBezTo>
                    <a:pt x="2488" y="1259"/>
                    <a:pt x="2492" y="1264"/>
                    <a:pt x="2491" y="1272"/>
                  </a:cubicBezTo>
                  <a:cubicBezTo>
                    <a:pt x="2489" y="1278"/>
                    <a:pt x="2486" y="1286"/>
                    <a:pt x="2481" y="1288"/>
                  </a:cubicBezTo>
                  <a:close/>
                  <a:moveTo>
                    <a:pt x="2481" y="994"/>
                  </a:moveTo>
                  <a:cubicBezTo>
                    <a:pt x="2481" y="976"/>
                    <a:pt x="2481" y="976"/>
                    <a:pt x="2481" y="976"/>
                  </a:cubicBezTo>
                  <a:cubicBezTo>
                    <a:pt x="2487" y="986"/>
                    <a:pt x="2495" y="997"/>
                    <a:pt x="2484" y="995"/>
                  </a:cubicBezTo>
                  <a:cubicBezTo>
                    <a:pt x="2483" y="994"/>
                    <a:pt x="2482" y="994"/>
                    <a:pt x="2481" y="994"/>
                  </a:cubicBezTo>
                  <a:close/>
                  <a:moveTo>
                    <a:pt x="2481" y="164"/>
                  </a:moveTo>
                  <a:cubicBezTo>
                    <a:pt x="2481" y="153"/>
                    <a:pt x="2481" y="153"/>
                    <a:pt x="2481" y="153"/>
                  </a:cubicBezTo>
                  <a:cubicBezTo>
                    <a:pt x="2489" y="153"/>
                    <a:pt x="2498" y="164"/>
                    <a:pt x="2484" y="164"/>
                  </a:cubicBezTo>
                  <a:cubicBezTo>
                    <a:pt x="2483" y="164"/>
                    <a:pt x="2482" y="164"/>
                    <a:pt x="2481" y="164"/>
                  </a:cubicBezTo>
                  <a:close/>
                  <a:moveTo>
                    <a:pt x="2448" y="534"/>
                  </a:moveTo>
                  <a:cubicBezTo>
                    <a:pt x="2451" y="537"/>
                    <a:pt x="2451" y="542"/>
                    <a:pt x="2455" y="543"/>
                  </a:cubicBezTo>
                  <a:cubicBezTo>
                    <a:pt x="2460" y="544"/>
                    <a:pt x="2469" y="548"/>
                    <a:pt x="2462" y="552"/>
                  </a:cubicBezTo>
                  <a:cubicBezTo>
                    <a:pt x="2455" y="556"/>
                    <a:pt x="2452" y="565"/>
                    <a:pt x="2449" y="562"/>
                  </a:cubicBezTo>
                  <a:cubicBezTo>
                    <a:pt x="2449" y="562"/>
                    <a:pt x="2448" y="562"/>
                    <a:pt x="2448" y="561"/>
                  </a:cubicBezTo>
                  <a:cubicBezTo>
                    <a:pt x="2448" y="534"/>
                    <a:pt x="2448" y="534"/>
                    <a:pt x="2448" y="534"/>
                  </a:cubicBezTo>
                  <a:close/>
                  <a:moveTo>
                    <a:pt x="2481" y="153"/>
                  </a:moveTo>
                  <a:cubicBezTo>
                    <a:pt x="2481" y="164"/>
                    <a:pt x="2481" y="164"/>
                    <a:pt x="2481" y="164"/>
                  </a:cubicBezTo>
                  <a:cubicBezTo>
                    <a:pt x="2469" y="162"/>
                    <a:pt x="2465" y="152"/>
                    <a:pt x="2480" y="153"/>
                  </a:cubicBezTo>
                  <a:cubicBezTo>
                    <a:pt x="2480" y="153"/>
                    <a:pt x="2481" y="153"/>
                    <a:pt x="2481" y="153"/>
                  </a:cubicBezTo>
                  <a:close/>
                  <a:moveTo>
                    <a:pt x="2481" y="215"/>
                  </a:moveTo>
                  <a:cubicBezTo>
                    <a:pt x="2481" y="381"/>
                    <a:pt x="2481" y="381"/>
                    <a:pt x="2481" y="381"/>
                  </a:cubicBezTo>
                  <a:cubicBezTo>
                    <a:pt x="2479" y="381"/>
                    <a:pt x="2478" y="381"/>
                    <a:pt x="2476" y="381"/>
                  </a:cubicBezTo>
                  <a:cubicBezTo>
                    <a:pt x="2467" y="381"/>
                    <a:pt x="2456" y="378"/>
                    <a:pt x="2448" y="378"/>
                  </a:cubicBezTo>
                  <a:cubicBezTo>
                    <a:pt x="2448" y="203"/>
                    <a:pt x="2448" y="203"/>
                    <a:pt x="2448" y="203"/>
                  </a:cubicBezTo>
                  <a:cubicBezTo>
                    <a:pt x="2460" y="200"/>
                    <a:pt x="2470" y="199"/>
                    <a:pt x="2467" y="206"/>
                  </a:cubicBezTo>
                  <a:cubicBezTo>
                    <a:pt x="2461" y="218"/>
                    <a:pt x="2471" y="229"/>
                    <a:pt x="2476" y="221"/>
                  </a:cubicBezTo>
                  <a:cubicBezTo>
                    <a:pt x="2478" y="219"/>
                    <a:pt x="2479" y="217"/>
                    <a:pt x="2481" y="215"/>
                  </a:cubicBezTo>
                  <a:close/>
                  <a:moveTo>
                    <a:pt x="2481" y="976"/>
                  </a:moveTo>
                  <a:cubicBezTo>
                    <a:pt x="2481" y="994"/>
                    <a:pt x="2481" y="994"/>
                    <a:pt x="2481" y="994"/>
                  </a:cubicBezTo>
                  <a:cubicBezTo>
                    <a:pt x="2466" y="991"/>
                    <a:pt x="2461" y="984"/>
                    <a:pt x="2453" y="986"/>
                  </a:cubicBezTo>
                  <a:cubicBezTo>
                    <a:pt x="2451" y="987"/>
                    <a:pt x="2450" y="988"/>
                    <a:pt x="2448" y="989"/>
                  </a:cubicBezTo>
                  <a:cubicBezTo>
                    <a:pt x="2448" y="946"/>
                    <a:pt x="2448" y="946"/>
                    <a:pt x="2448" y="946"/>
                  </a:cubicBezTo>
                  <a:cubicBezTo>
                    <a:pt x="2458" y="946"/>
                    <a:pt x="2476" y="951"/>
                    <a:pt x="2475" y="961"/>
                  </a:cubicBezTo>
                  <a:cubicBezTo>
                    <a:pt x="2475" y="965"/>
                    <a:pt x="2477" y="970"/>
                    <a:pt x="2481" y="976"/>
                  </a:cubicBezTo>
                  <a:close/>
                  <a:moveTo>
                    <a:pt x="2481" y="1077"/>
                  </a:moveTo>
                  <a:cubicBezTo>
                    <a:pt x="2481" y="1253"/>
                    <a:pt x="2481" y="1253"/>
                    <a:pt x="2481" y="1253"/>
                  </a:cubicBezTo>
                  <a:cubicBezTo>
                    <a:pt x="2476" y="1255"/>
                    <a:pt x="2472" y="1255"/>
                    <a:pt x="2467" y="1253"/>
                  </a:cubicBezTo>
                  <a:cubicBezTo>
                    <a:pt x="2460" y="1249"/>
                    <a:pt x="2454" y="1247"/>
                    <a:pt x="2448" y="1246"/>
                  </a:cubicBezTo>
                  <a:cubicBezTo>
                    <a:pt x="2448" y="1018"/>
                    <a:pt x="2448" y="1018"/>
                    <a:pt x="2448" y="1018"/>
                  </a:cubicBezTo>
                  <a:cubicBezTo>
                    <a:pt x="2452" y="1020"/>
                    <a:pt x="2456" y="1025"/>
                    <a:pt x="2458" y="1035"/>
                  </a:cubicBezTo>
                  <a:cubicBezTo>
                    <a:pt x="2460" y="1046"/>
                    <a:pt x="2470" y="1062"/>
                    <a:pt x="2481" y="1077"/>
                  </a:cubicBezTo>
                  <a:close/>
                  <a:moveTo>
                    <a:pt x="2481" y="1260"/>
                  </a:moveTo>
                  <a:cubicBezTo>
                    <a:pt x="2481" y="1288"/>
                    <a:pt x="2481" y="1288"/>
                    <a:pt x="2481" y="1288"/>
                  </a:cubicBezTo>
                  <a:cubicBezTo>
                    <a:pt x="2478" y="1289"/>
                    <a:pt x="2474" y="1288"/>
                    <a:pt x="2470" y="1284"/>
                  </a:cubicBezTo>
                  <a:cubicBezTo>
                    <a:pt x="2461" y="1273"/>
                    <a:pt x="2462" y="1266"/>
                    <a:pt x="2474" y="1262"/>
                  </a:cubicBezTo>
                  <a:cubicBezTo>
                    <a:pt x="2476" y="1261"/>
                    <a:pt x="2479" y="1260"/>
                    <a:pt x="2481" y="1260"/>
                  </a:cubicBezTo>
                  <a:close/>
                  <a:moveTo>
                    <a:pt x="2448" y="585"/>
                  </a:moveTo>
                  <a:cubicBezTo>
                    <a:pt x="2448" y="582"/>
                    <a:pt x="2448" y="582"/>
                    <a:pt x="2448" y="582"/>
                  </a:cubicBezTo>
                  <a:cubicBezTo>
                    <a:pt x="2448" y="583"/>
                    <a:pt x="2448" y="584"/>
                    <a:pt x="2448" y="585"/>
                  </a:cubicBezTo>
                  <a:close/>
                  <a:moveTo>
                    <a:pt x="2448" y="529"/>
                  </a:moveTo>
                  <a:cubicBezTo>
                    <a:pt x="2448" y="518"/>
                    <a:pt x="2448" y="518"/>
                    <a:pt x="2448" y="518"/>
                  </a:cubicBezTo>
                  <a:cubicBezTo>
                    <a:pt x="2452" y="522"/>
                    <a:pt x="2456" y="528"/>
                    <a:pt x="2454" y="531"/>
                  </a:cubicBezTo>
                  <a:cubicBezTo>
                    <a:pt x="2453" y="532"/>
                    <a:pt x="2451" y="531"/>
                    <a:pt x="2448" y="529"/>
                  </a:cubicBezTo>
                  <a:close/>
                  <a:moveTo>
                    <a:pt x="2448" y="502"/>
                  </a:moveTo>
                  <a:cubicBezTo>
                    <a:pt x="2448" y="478"/>
                    <a:pt x="2448" y="478"/>
                    <a:pt x="2448" y="478"/>
                  </a:cubicBezTo>
                  <a:cubicBezTo>
                    <a:pt x="2457" y="479"/>
                    <a:pt x="2460" y="494"/>
                    <a:pt x="2455" y="493"/>
                  </a:cubicBezTo>
                  <a:cubicBezTo>
                    <a:pt x="2449" y="492"/>
                    <a:pt x="2457" y="509"/>
                    <a:pt x="2448" y="502"/>
                  </a:cubicBezTo>
                  <a:cubicBezTo>
                    <a:pt x="2448" y="502"/>
                    <a:pt x="2448" y="502"/>
                    <a:pt x="2448" y="502"/>
                  </a:cubicBezTo>
                  <a:close/>
                  <a:moveTo>
                    <a:pt x="2448" y="451"/>
                  </a:moveTo>
                  <a:cubicBezTo>
                    <a:pt x="2448" y="442"/>
                    <a:pt x="2448" y="442"/>
                    <a:pt x="2448" y="442"/>
                  </a:cubicBezTo>
                  <a:cubicBezTo>
                    <a:pt x="2456" y="443"/>
                    <a:pt x="2458" y="452"/>
                    <a:pt x="2450" y="451"/>
                  </a:cubicBezTo>
                  <a:cubicBezTo>
                    <a:pt x="2450" y="451"/>
                    <a:pt x="2449" y="451"/>
                    <a:pt x="2448" y="451"/>
                  </a:cubicBezTo>
                  <a:close/>
                  <a:moveTo>
                    <a:pt x="2448" y="190"/>
                  </a:moveTo>
                  <a:cubicBezTo>
                    <a:pt x="2448" y="182"/>
                    <a:pt x="2448" y="182"/>
                    <a:pt x="2448" y="182"/>
                  </a:cubicBezTo>
                  <a:cubicBezTo>
                    <a:pt x="2451" y="184"/>
                    <a:pt x="2451" y="188"/>
                    <a:pt x="2448" y="190"/>
                  </a:cubicBezTo>
                  <a:close/>
                  <a:moveTo>
                    <a:pt x="2448" y="154"/>
                  </a:moveTo>
                  <a:cubicBezTo>
                    <a:pt x="2448" y="138"/>
                    <a:pt x="2448" y="138"/>
                    <a:pt x="2448" y="138"/>
                  </a:cubicBezTo>
                  <a:cubicBezTo>
                    <a:pt x="2451" y="140"/>
                    <a:pt x="2454" y="142"/>
                    <a:pt x="2454" y="146"/>
                  </a:cubicBezTo>
                  <a:cubicBezTo>
                    <a:pt x="2454" y="150"/>
                    <a:pt x="2451" y="153"/>
                    <a:pt x="2448" y="154"/>
                  </a:cubicBezTo>
                  <a:close/>
                  <a:moveTo>
                    <a:pt x="2443" y="531"/>
                  </a:moveTo>
                  <a:cubicBezTo>
                    <a:pt x="2445" y="531"/>
                    <a:pt x="2447" y="532"/>
                    <a:pt x="2448" y="534"/>
                  </a:cubicBezTo>
                  <a:cubicBezTo>
                    <a:pt x="2448" y="561"/>
                    <a:pt x="2448" y="561"/>
                    <a:pt x="2448" y="561"/>
                  </a:cubicBezTo>
                  <a:cubicBezTo>
                    <a:pt x="2444" y="558"/>
                    <a:pt x="2438" y="551"/>
                    <a:pt x="2441" y="558"/>
                  </a:cubicBezTo>
                  <a:cubicBezTo>
                    <a:pt x="2444" y="566"/>
                    <a:pt x="2444" y="568"/>
                    <a:pt x="2440" y="568"/>
                  </a:cubicBezTo>
                  <a:cubicBezTo>
                    <a:pt x="2436" y="568"/>
                    <a:pt x="2432" y="559"/>
                    <a:pt x="2431" y="554"/>
                  </a:cubicBezTo>
                  <a:cubicBezTo>
                    <a:pt x="2430" y="548"/>
                    <a:pt x="2438" y="555"/>
                    <a:pt x="2441" y="549"/>
                  </a:cubicBezTo>
                  <a:cubicBezTo>
                    <a:pt x="2443" y="544"/>
                    <a:pt x="2436" y="527"/>
                    <a:pt x="2443" y="531"/>
                  </a:cubicBezTo>
                  <a:close/>
                  <a:moveTo>
                    <a:pt x="2448" y="138"/>
                  </a:moveTo>
                  <a:cubicBezTo>
                    <a:pt x="2448" y="154"/>
                    <a:pt x="2448" y="154"/>
                    <a:pt x="2448" y="154"/>
                  </a:cubicBezTo>
                  <a:cubicBezTo>
                    <a:pt x="2441" y="158"/>
                    <a:pt x="2430" y="159"/>
                    <a:pt x="2423" y="159"/>
                  </a:cubicBezTo>
                  <a:cubicBezTo>
                    <a:pt x="2418" y="160"/>
                    <a:pt x="2412" y="156"/>
                    <a:pt x="2409" y="151"/>
                  </a:cubicBezTo>
                  <a:cubicBezTo>
                    <a:pt x="2409" y="142"/>
                    <a:pt x="2409" y="142"/>
                    <a:pt x="2409" y="142"/>
                  </a:cubicBezTo>
                  <a:cubicBezTo>
                    <a:pt x="2411" y="140"/>
                    <a:pt x="2415" y="139"/>
                    <a:pt x="2421" y="138"/>
                  </a:cubicBezTo>
                  <a:cubicBezTo>
                    <a:pt x="2431" y="138"/>
                    <a:pt x="2442" y="136"/>
                    <a:pt x="2448" y="138"/>
                  </a:cubicBezTo>
                  <a:close/>
                  <a:moveTo>
                    <a:pt x="2448" y="182"/>
                  </a:moveTo>
                  <a:cubicBezTo>
                    <a:pt x="2448" y="190"/>
                    <a:pt x="2448" y="190"/>
                    <a:pt x="2448" y="190"/>
                  </a:cubicBezTo>
                  <a:cubicBezTo>
                    <a:pt x="2446" y="192"/>
                    <a:pt x="2444" y="192"/>
                    <a:pt x="2440" y="192"/>
                  </a:cubicBezTo>
                  <a:cubicBezTo>
                    <a:pt x="2425" y="193"/>
                    <a:pt x="2423" y="180"/>
                    <a:pt x="2437" y="179"/>
                  </a:cubicBezTo>
                  <a:cubicBezTo>
                    <a:pt x="2442" y="179"/>
                    <a:pt x="2446" y="180"/>
                    <a:pt x="2448" y="182"/>
                  </a:cubicBezTo>
                  <a:close/>
                  <a:moveTo>
                    <a:pt x="2448" y="203"/>
                  </a:moveTo>
                  <a:cubicBezTo>
                    <a:pt x="2448" y="378"/>
                    <a:pt x="2448" y="378"/>
                    <a:pt x="2448" y="378"/>
                  </a:cubicBezTo>
                  <a:cubicBezTo>
                    <a:pt x="2441" y="377"/>
                    <a:pt x="2435" y="379"/>
                    <a:pt x="2432" y="385"/>
                  </a:cubicBezTo>
                  <a:cubicBezTo>
                    <a:pt x="2427" y="397"/>
                    <a:pt x="2420" y="411"/>
                    <a:pt x="2409" y="418"/>
                  </a:cubicBezTo>
                  <a:cubicBezTo>
                    <a:pt x="2409" y="219"/>
                    <a:pt x="2409" y="219"/>
                    <a:pt x="2409" y="219"/>
                  </a:cubicBezTo>
                  <a:cubicBezTo>
                    <a:pt x="2413" y="218"/>
                    <a:pt x="2417" y="216"/>
                    <a:pt x="2423" y="213"/>
                  </a:cubicBezTo>
                  <a:cubicBezTo>
                    <a:pt x="2429" y="209"/>
                    <a:pt x="2439" y="205"/>
                    <a:pt x="2448" y="203"/>
                  </a:cubicBezTo>
                  <a:close/>
                  <a:moveTo>
                    <a:pt x="2448" y="442"/>
                  </a:moveTo>
                  <a:cubicBezTo>
                    <a:pt x="2448" y="451"/>
                    <a:pt x="2448" y="451"/>
                    <a:pt x="2448" y="451"/>
                  </a:cubicBezTo>
                  <a:cubicBezTo>
                    <a:pt x="2441" y="449"/>
                    <a:pt x="2436" y="440"/>
                    <a:pt x="2446" y="442"/>
                  </a:cubicBezTo>
                  <a:cubicBezTo>
                    <a:pt x="2447" y="442"/>
                    <a:pt x="2447" y="442"/>
                    <a:pt x="2448" y="442"/>
                  </a:cubicBezTo>
                  <a:close/>
                  <a:moveTo>
                    <a:pt x="2448" y="478"/>
                  </a:moveTo>
                  <a:cubicBezTo>
                    <a:pt x="2448" y="502"/>
                    <a:pt x="2448" y="502"/>
                    <a:pt x="2448" y="502"/>
                  </a:cubicBezTo>
                  <a:cubicBezTo>
                    <a:pt x="2440" y="495"/>
                    <a:pt x="2440" y="476"/>
                    <a:pt x="2447" y="478"/>
                  </a:cubicBezTo>
                  <a:cubicBezTo>
                    <a:pt x="2447" y="478"/>
                    <a:pt x="2447" y="478"/>
                    <a:pt x="2448" y="478"/>
                  </a:cubicBezTo>
                  <a:close/>
                  <a:moveTo>
                    <a:pt x="2448" y="518"/>
                  </a:moveTo>
                  <a:cubicBezTo>
                    <a:pt x="2445" y="515"/>
                    <a:pt x="2441" y="513"/>
                    <a:pt x="2439" y="513"/>
                  </a:cubicBezTo>
                  <a:cubicBezTo>
                    <a:pt x="2431" y="514"/>
                    <a:pt x="2440" y="525"/>
                    <a:pt x="2448" y="529"/>
                  </a:cubicBezTo>
                  <a:cubicBezTo>
                    <a:pt x="2448" y="518"/>
                    <a:pt x="2448" y="518"/>
                    <a:pt x="2448" y="518"/>
                  </a:cubicBezTo>
                  <a:close/>
                  <a:moveTo>
                    <a:pt x="2448" y="582"/>
                  </a:moveTo>
                  <a:cubicBezTo>
                    <a:pt x="2448" y="585"/>
                    <a:pt x="2448" y="585"/>
                    <a:pt x="2448" y="585"/>
                  </a:cubicBezTo>
                  <a:cubicBezTo>
                    <a:pt x="2448" y="585"/>
                    <a:pt x="2447" y="586"/>
                    <a:pt x="2447" y="586"/>
                  </a:cubicBezTo>
                  <a:cubicBezTo>
                    <a:pt x="2444" y="590"/>
                    <a:pt x="2443" y="596"/>
                    <a:pt x="2442" y="602"/>
                  </a:cubicBezTo>
                  <a:cubicBezTo>
                    <a:pt x="2442" y="608"/>
                    <a:pt x="2438" y="615"/>
                    <a:pt x="2433" y="616"/>
                  </a:cubicBezTo>
                  <a:cubicBezTo>
                    <a:pt x="2428" y="617"/>
                    <a:pt x="2424" y="618"/>
                    <a:pt x="2423" y="621"/>
                  </a:cubicBezTo>
                  <a:cubicBezTo>
                    <a:pt x="2421" y="625"/>
                    <a:pt x="2418" y="625"/>
                    <a:pt x="2415" y="620"/>
                  </a:cubicBezTo>
                  <a:cubicBezTo>
                    <a:pt x="2414" y="617"/>
                    <a:pt x="2412" y="614"/>
                    <a:pt x="2409" y="612"/>
                  </a:cubicBezTo>
                  <a:cubicBezTo>
                    <a:pt x="2409" y="602"/>
                    <a:pt x="2409" y="602"/>
                    <a:pt x="2409" y="602"/>
                  </a:cubicBezTo>
                  <a:cubicBezTo>
                    <a:pt x="2414" y="602"/>
                    <a:pt x="2418" y="603"/>
                    <a:pt x="2421" y="598"/>
                  </a:cubicBezTo>
                  <a:cubicBezTo>
                    <a:pt x="2425" y="590"/>
                    <a:pt x="2431" y="593"/>
                    <a:pt x="2433" y="586"/>
                  </a:cubicBezTo>
                  <a:cubicBezTo>
                    <a:pt x="2435" y="579"/>
                    <a:pt x="2435" y="569"/>
                    <a:pt x="2441" y="571"/>
                  </a:cubicBezTo>
                  <a:cubicBezTo>
                    <a:pt x="2443" y="572"/>
                    <a:pt x="2447" y="577"/>
                    <a:pt x="2448" y="582"/>
                  </a:cubicBezTo>
                  <a:close/>
                  <a:moveTo>
                    <a:pt x="2448" y="946"/>
                  </a:moveTo>
                  <a:cubicBezTo>
                    <a:pt x="2448" y="989"/>
                    <a:pt x="2448" y="989"/>
                    <a:pt x="2448" y="989"/>
                  </a:cubicBezTo>
                  <a:cubicBezTo>
                    <a:pt x="2440" y="993"/>
                    <a:pt x="2432" y="1000"/>
                    <a:pt x="2424" y="990"/>
                  </a:cubicBezTo>
                  <a:cubicBezTo>
                    <a:pt x="2420" y="985"/>
                    <a:pt x="2414" y="978"/>
                    <a:pt x="2409" y="970"/>
                  </a:cubicBezTo>
                  <a:cubicBezTo>
                    <a:pt x="2409" y="940"/>
                    <a:pt x="2409" y="940"/>
                    <a:pt x="2409" y="940"/>
                  </a:cubicBezTo>
                  <a:cubicBezTo>
                    <a:pt x="2421" y="941"/>
                    <a:pt x="2438" y="948"/>
                    <a:pt x="2446" y="947"/>
                  </a:cubicBezTo>
                  <a:cubicBezTo>
                    <a:pt x="2447" y="946"/>
                    <a:pt x="2447" y="946"/>
                    <a:pt x="2448" y="946"/>
                  </a:cubicBezTo>
                  <a:close/>
                  <a:moveTo>
                    <a:pt x="2448" y="1018"/>
                  </a:moveTo>
                  <a:cubicBezTo>
                    <a:pt x="2448" y="1246"/>
                    <a:pt x="2448" y="1246"/>
                    <a:pt x="2448" y="1246"/>
                  </a:cubicBezTo>
                  <a:cubicBezTo>
                    <a:pt x="2437" y="1244"/>
                    <a:pt x="2429" y="1244"/>
                    <a:pt x="2422" y="1233"/>
                  </a:cubicBezTo>
                  <a:cubicBezTo>
                    <a:pt x="2416" y="1224"/>
                    <a:pt x="2412" y="1214"/>
                    <a:pt x="2409" y="1206"/>
                  </a:cubicBezTo>
                  <a:cubicBezTo>
                    <a:pt x="2409" y="1062"/>
                    <a:pt x="2409" y="1062"/>
                    <a:pt x="2409" y="1062"/>
                  </a:cubicBezTo>
                  <a:cubicBezTo>
                    <a:pt x="2412" y="1063"/>
                    <a:pt x="2415" y="1063"/>
                    <a:pt x="2420" y="1064"/>
                  </a:cubicBezTo>
                  <a:cubicBezTo>
                    <a:pt x="2435" y="1063"/>
                    <a:pt x="2434" y="1040"/>
                    <a:pt x="2434" y="1027"/>
                  </a:cubicBezTo>
                  <a:cubicBezTo>
                    <a:pt x="2434" y="1020"/>
                    <a:pt x="2441" y="1015"/>
                    <a:pt x="2448" y="1018"/>
                  </a:cubicBezTo>
                  <a:close/>
                  <a:moveTo>
                    <a:pt x="2409" y="628"/>
                  </a:moveTo>
                  <a:cubicBezTo>
                    <a:pt x="2413" y="623"/>
                    <a:pt x="2413" y="622"/>
                    <a:pt x="2411" y="619"/>
                  </a:cubicBezTo>
                  <a:cubicBezTo>
                    <a:pt x="2410" y="618"/>
                    <a:pt x="2409" y="618"/>
                    <a:pt x="2409" y="618"/>
                  </a:cubicBezTo>
                  <a:cubicBezTo>
                    <a:pt x="2409" y="628"/>
                    <a:pt x="2409" y="628"/>
                    <a:pt x="2409" y="628"/>
                  </a:cubicBezTo>
                  <a:close/>
                  <a:moveTo>
                    <a:pt x="2409" y="520"/>
                  </a:moveTo>
                  <a:cubicBezTo>
                    <a:pt x="2409" y="437"/>
                    <a:pt x="2409" y="437"/>
                    <a:pt x="2409" y="437"/>
                  </a:cubicBezTo>
                  <a:cubicBezTo>
                    <a:pt x="2418" y="438"/>
                    <a:pt x="2425" y="443"/>
                    <a:pt x="2428" y="457"/>
                  </a:cubicBezTo>
                  <a:cubicBezTo>
                    <a:pt x="2432" y="475"/>
                    <a:pt x="2424" y="492"/>
                    <a:pt x="2416" y="506"/>
                  </a:cubicBezTo>
                  <a:cubicBezTo>
                    <a:pt x="2414" y="510"/>
                    <a:pt x="2411" y="515"/>
                    <a:pt x="2409" y="520"/>
                  </a:cubicBezTo>
                  <a:close/>
                  <a:moveTo>
                    <a:pt x="2409" y="142"/>
                  </a:moveTo>
                  <a:cubicBezTo>
                    <a:pt x="2409" y="151"/>
                    <a:pt x="2409" y="151"/>
                    <a:pt x="2409" y="151"/>
                  </a:cubicBezTo>
                  <a:cubicBezTo>
                    <a:pt x="2407" y="148"/>
                    <a:pt x="2406" y="144"/>
                    <a:pt x="2409" y="142"/>
                  </a:cubicBezTo>
                  <a:close/>
                  <a:moveTo>
                    <a:pt x="2409" y="219"/>
                  </a:moveTo>
                  <a:cubicBezTo>
                    <a:pt x="2409" y="418"/>
                    <a:pt x="2409" y="418"/>
                    <a:pt x="2409" y="418"/>
                  </a:cubicBezTo>
                  <a:cubicBezTo>
                    <a:pt x="2406" y="419"/>
                    <a:pt x="2403" y="421"/>
                    <a:pt x="2400" y="421"/>
                  </a:cubicBezTo>
                  <a:cubicBezTo>
                    <a:pt x="2399" y="421"/>
                    <a:pt x="2398" y="421"/>
                    <a:pt x="2397" y="422"/>
                  </a:cubicBezTo>
                  <a:cubicBezTo>
                    <a:pt x="2397" y="220"/>
                    <a:pt x="2397" y="220"/>
                    <a:pt x="2397" y="220"/>
                  </a:cubicBezTo>
                  <a:cubicBezTo>
                    <a:pt x="2402" y="220"/>
                    <a:pt x="2405" y="220"/>
                    <a:pt x="2409" y="219"/>
                  </a:cubicBezTo>
                  <a:close/>
                  <a:moveTo>
                    <a:pt x="2409" y="437"/>
                  </a:moveTo>
                  <a:cubicBezTo>
                    <a:pt x="2409" y="520"/>
                    <a:pt x="2409" y="520"/>
                    <a:pt x="2409" y="520"/>
                  </a:cubicBezTo>
                  <a:cubicBezTo>
                    <a:pt x="2406" y="527"/>
                    <a:pt x="2402" y="535"/>
                    <a:pt x="2397" y="541"/>
                  </a:cubicBezTo>
                  <a:cubicBezTo>
                    <a:pt x="2397" y="438"/>
                    <a:pt x="2397" y="438"/>
                    <a:pt x="2397" y="438"/>
                  </a:cubicBezTo>
                  <a:cubicBezTo>
                    <a:pt x="2398" y="438"/>
                    <a:pt x="2399" y="438"/>
                    <a:pt x="2400" y="438"/>
                  </a:cubicBezTo>
                  <a:cubicBezTo>
                    <a:pt x="2403" y="437"/>
                    <a:pt x="2406" y="437"/>
                    <a:pt x="2409" y="437"/>
                  </a:cubicBezTo>
                  <a:close/>
                  <a:moveTo>
                    <a:pt x="2409" y="602"/>
                  </a:moveTo>
                  <a:cubicBezTo>
                    <a:pt x="2409" y="612"/>
                    <a:pt x="2409" y="612"/>
                    <a:pt x="2409" y="612"/>
                  </a:cubicBezTo>
                  <a:cubicBezTo>
                    <a:pt x="2407" y="612"/>
                    <a:pt x="2405" y="612"/>
                    <a:pt x="2401" y="613"/>
                  </a:cubicBezTo>
                  <a:cubicBezTo>
                    <a:pt x="2400" y="614"/>
                    <a:pt x="2398" y="614"/>
                    <a:pt x="2397" y="613"/>
                  </a:cubicBezTo>
                  <a:cubicBezTo>
                    <a:pt x="2397" y="607"/>
                    <a:pt x="2397" y="607"/>
                    <a:pt x="2397" y="607"/>
                  </a:cubicBezTo>
                  <a:cubicBezTo>
                    <a:pt x="2398" y="606"/>
                    <a:pt x="2399" y="605"/>
                    <a:pt x="2400" y="604"/>
                  </a:cubicBezTo>
                  <a:cubicBezTo>
                    <a:pt x="2403" y="603"/>
                    <a:pt x="2406" y="602"/>
                    <a:pt x="2409" y="602"/>
                  </a:cubicBezTo>
                  <a:close/>
                  <a:moveTo>
                    <a:pt x="2409" y="618"/>
                  </a:moveTo>
                  <a:cubicBezTo>
                    <a:pt x="2409" y="628"/>
                    <a:pt x="2409" y="628"/>
                    <a:pt x="2409" y="628"/>
                  </a:cubicBezTo>
                  <a:cubicBezTo>
                    <a:pt x="2409" y="628"/>
                    <a:pt x="2409" y="628"/>
                    <a:pt x="2409" y="628"/>
                  </a:cubicBezTo>
                  <a:cubicBezTo>
                    <a:pt x="2405" y="632"/>
                    <a:pt x="2404" y="619"/>
                    <a:pt x="2409" y="618"/>
                  </a:cubicBezTo>
                  <a:close/>
                  <a:moveTo>
                    <a:pt x="2409" y="940"/>
                  </a:moveTo>
                  <a:cubicBezTo>
                    <a:pt x="2409" y="970"/>
                    <a:pt x="2409" y="970"/>
                    <a:pt x="2409" y="970"/>
                  </a:cubicBezTo>
                  <a:cubicBezTo>
                    <a:pt x="2400" y="955"/>
                    <a:pt x="2394" y="940"/>
                    <a:pt x="2403" y="939"/>
                  </a:cubicBezTo>
                  <a:cubicBezTo>
                    <a:pt x="2404" y="939"/>
                    <a:pt x="2407" y="939"/>
                    <a:pt x="2409" y="940"/>
                  </a:cubicBezTo>
                  <a:close/>
                  <a:moveTo>
                    <a:pt x="2409" y="1062"/>
                  </a:moveTo>
                  <a:cubicBezTo>
                    <a:pt x="2409" y="1206"/>
                    <a:pt x="2409" y="1206"/>
                    <a:pt x="2409" y="1206"/>
                  </a:cubicBezTo>
                  <a:cubicBezTo>
                    <a:pt x="2405" y="1197"/>
                    <a:pt x="2403" y="1191"/>
                    <a:pt x="2400" y="1196"/>
                  </a:cubicBezTo>
                  <a:cubicBezTo>
                    <a:pt x="2396" y="1202"/>
                    <a:pt x="2400" y="1206"/>
                    <a:pt x="2397" y="1205"/>
                  </a:cubicBezTo>
                  <a:cubicBezTo>
                    <a:pt x="2397" y="1054"/>
                    <a:pt x="2397" y="1054"/>
                    <a:pt x="2397" y="1054"/>
                  </a:cubicBezTo>
                  <a:cubicBezTo>
                    <a:pt x="2399" y="1059"/>
                    <a:pt x="2402" y="1061"/>
                    <a:pt x="2409" y="1062"/>
                  </a:cubicBezTo>
                  <a:close/>
                  <a:moveTo>
                    <a:pt x="2397" y="634"/>
                  </a:moveTo>
                  <a:cubicBezTo>
                    <a:pt x="2397" y="623"/>
                    <a:pt x="2397" y="623"/>
                    <a:pt x="2397" y="623"/>
                  </a:cubicBezTo>
                  <a:cubicBezTo>
                    <a:pt x="2399" y="626"/>
                    <a:pt x="2401" y="630"/>
                    <a:pt x="2397" y="634"/>
                  </a:cubicBezTo>
                  <a:close/>
                  <a:moveTo>
                    <a:pt x="2397" y="220"/>
                  </a:moveTo>
                  <a:cubicBezTo>
                    <a:pt x="2397" y="422"/>
                    <a:pt x="2397" y="422"/>
                    <a:pt x="2397" y="422"/>
                  </a:cubicBezTo>
                  <a:cubicBezTo>
                    <a:pt x="2384" y="425"/>
                    <a:pt x="2386" y="438"/>
                    <a:pt x="2397" y="438"/>
                  </a:cubicBezTo>
                  <a:cubicBezTo>
                    <a:pt x="2397" y="541"/>
                    <a:pt x="2397" y="541"/>
                    <a:pt x="2397" y="541"/>
                  </a:cubicBezTo>
                  <a:cubicBezTo>
                    <a:pt x="2393" y="546"/>
                    <a:pt x="2389" y="550"/>
                    <a:pt x="2383" y="553"/>
                  </a:cubicBezTo>
                  <a:cubicBezTo>
                    <a:pt x="2379" y="554"/>
                    <a:pt x="2376" y="555"/>
                    <a:pt x="2373" y="556"/>
                  </a:cubicBezTo>
                  <a:cubicBezTo>
                    <a:pt x="2373" y="222"/>
                    <a:pt x="2373" y="222"/>
                    <a:pt x="2373" y="222"/>
                  </a:cubicBezTo>
                  <a:cubicBezTo>
                    <a:pt x="2376" y="221"/>
                    <a:pt x="2379" y="220"/>
                    <a:pt x="2383" y="220"/>
                  </a:cubicBezTo>
                  <a:cubicBezTo>
                    <a:pt x="2389" y="220"/>
                    <a:pt x="2393" y="220"/>
                    <a:pt x="2397" y="220"/>
                  </a:cubicBezTo>
                  <a:close/>
                  <a:moveTo>
                    <a:pt x="2397" y="607"/>
                  </a:moveTo>
                  <a:cubicBezTo>
                    <a:pt x="2397" y="613"/>
                    <a:pt x="2397" y="613"/>
                    <a:pt x="2397" y="613"/>
                  </a:cubicBezTo>
                  <a:cubicBezTo>
                    <a:pt x="2394" y="613"/>
                    <a:pt x="2394" y="610"/>
                    <a:pt x="2397" y="607"/>
                  </a:cubicBezTo>
                  <a:close/>
                  <a:moveTo>
                    <a:pt x="2397" y="623"/>
                  </a:moveTo>
                  <a:cubicBezTo>
                    <a:pt x="2397" y="634"/>
                    <a:pt x="2397" y="634"/>
                    <a:pt x="2397" y="634"/>
                  </a:cubicBezTo>
                  <a:cubicBezTo>
                    <a:pt x="2396" y="635"/>
                    <a:pt x="2396" y="636"/>
                    <a:pt x="2395" y="637"/>
                  </a:cubicBezTo>
                  <a:cubicBezTo>
                    <a:pt x="2385" y="645"/>
                    <a:pt x="2383" y="619"/>
                    <a:pt x="2391" y="621"/>
                  </a:cubicBezTo>
                  <a:cubicBezTo>
                    <a:pt x="2393" y="620"/>
                    <a:pt x="2395" y="621"/>
                    <a:pt x="2397" y="623"/>
                  </a:cubicBezTo>
                  <a:close/>
                  <a:moveTo>
                    <a:pt x="2397" y="1054"/>
                  </a:moveTo>
                  <a:cubicBezTo>
                    <a:pt x="2397" y="1205"/>
                    <a:pt x="2397" y="1205"/>
                    <a:pt x="2397" y="1205"/>
                  </a:cubicBezTo>
                  <a:cubicBezTo>
                    <a:pt x="2395" y="1204"/>
                    <a:pt x="2391" y="1201"/>
                    <a:pt x="2381" y="1194"/>
                  </a:cubicBezTo>
                  <a:cubicBezTo>
                    <a:pt x="2378" y="1193"/>
                    <a:pt x="2375" y="1191"/>
                    <a:pt x="2373" y="1190"/>
                  </a:cubicBezTo>
                  <a:cubicBezTo>
                    <a:pt x="2373" y="1016"/>
                    <a:pt x="2373" y="1016"/>
                    <a:pt x="2373" y="1016"/>
                  </a:cubicBezTo>
                  <a:cubicBezTo>
                    <a:pt x="2373" y="1016"/>
                    <a:pt x="2373" y="1016"/>
                    <a:pt x="2373" y="1016"/>
                  </a:cubicBezTo>
                  <a:cubicBezTo>
                    <a:pt x="2384" y="1022"/>
                    <a:pt x="2391" y="1030"/>
                    <a:pt x="2394" y="1045"/>
                  </a:cubicBezTo>
                  <a:cubicBezTo>
                    <a:pt x="2395" y="1048"/>
                    <a:pt x="2396" y="1051"/>
                    <a:pt x="2397" y="1054"/>
                  </a:cubicBezTo>
                  <a:close/>
                  <a:moveTo>
                    <a:pt x="2373" y="955"/>
                  </a:moveTo>
                  <a:cubicBezTo>
                    <a:pt x="2373" y="942"/>
                    <a:pt x="2373" y="942"/>
                    <a:pt x="2373" y="942"/>
                  </a:cubicBezTo>
                  <a:cubicBezTo>
                    <a:pt x="2380" y="946"/>
                    <a:pt x="2389" y="956"/>
                    <a:pt x="2379" y="956"/>
                  </a:cubicBezTo>
                  <a:cubicBezTo>
                    <a:pt x="2377" y="956"/>
                    <a:pt x="2375" y="956"/>
                    <a:pt x="2373" y="955"/>
                  </a:cubicBezTo>
                  <a:close/>
                  <a:moveTo>
                    <a:pt x="2373" y="222"/>
                  </a:moveTo>
                  <a:cubicBezTo>
                    <a:pt x="2373" y="556"/>
                    <a:pt x="2373" y="556"/>
                    <a:pt x="2373" y="556"/>
                  </a:cubicBezTo>
                  <a:cubicBezTo>
                    <a:pt x="2366" y="556"/>
                    <a:pt x="2361" y="556"/>
                    <a:pt x="2356" y="556"/>
                  </a:cubicBezTo>
                  <a:cubicBezTo>
                    <a:pt x="2356" y="229"/>
                    <a:pt x="2356" y="229"/>
                    <a:pt x="2356" y="229"/>
                  </a:cubicBezTo>
                  <a:cubicBezTo>
                    <a:pt x="2361" y="228"/>
                    <a:pt x="2366" y="224"/>
                    <a:pt x="2373" y="222"/>
                  </a:cubicBezTo>
                  <a:close/>
                  <a:moveTo>
                    <a:pt x="2373" y="942"/>
                  </a:moveTo>
                  <a:cubicBezTo>
                    <a:pt x="2373" y="955"/>
                    <a:pt x="2373" y="955"/>
                    <a:pt x="2373" y="955"/>
                  </a:cubicBezTo>
                  <a:cubicBezTo>
                    <a:pt x="2363" y="951"/>
                    <a:pt x="2356" y="941"/>
                    <a:pt x="2368" y="941"/>
                  </a:cubicBezTo>
                  <a:cubicBezTo>
                    <a:pt x="2369" y="941"/>
                    <a:pt x="2371" y="941"/>
                    <a:pt x="2373" y="942"/>
                  </a:cubicBezTo>
                  <a:close/>
                  <a:moveTo>
                    <a:pt x="2373" y="1016"/>
                  </a:moveTo>
                  <a:cubicBezTo>
                    <a:pt x="2373" y="1190"/>
                    <a:pt x="2373" y="1190"/>
                    <a:pt x="2373" y="1190"/>
                  </a:cubicBezTo>
                  <a:cubicBezTo>
                    <a:pt x="2366" y="1187"/>
                    <a:pt x="2361" y="1186"/>
                    <a:pt x="2356" y="1185"/>
                  </a:cubicBezTo>
                  <a:cubicBezTo>
                    <a:pt x="2356" y="1027"/>
                    <a:pt x="2356" y="1027"/>
                    <a:pt x="2356" y="1027"/>
                  </a:cubicBezTo>
                  <a:cubicBezTo>
                    <a:pt x="2365" y="1025"/>
                    <a:pt x="2363" y="1012"/>
                    <a:pt x="2373" y="1016"/>
                  </a:cubicBezTo>
                  <a:close/>
                  <a:moveTo>
                    <a:pt x="2356" y="658"/>
                  </a:moveTo>
                  <a:cubicBezTo>
                    <a:pt x="2356" y="645"/>
                    <a:pt x="2356" y="645"/>
                    <a:pt x="2356" y="645"/>
                  </a:cubicBezTo>
                  <a:cubicBezTo>
                    <a:pt x="2356" y="646"/>
                    <a:pt x="2357" y="646"/>
                    <a:pt x="2357" y="646"/>
                  </a:cubicBezTo>
                  <a:cubicBezTo>
                    <a:pt x="2361" y="647"/>
                    <a:pt x="2367" y="664"/>
                    <a:pt x="2356" y="658"/>
                  </a:cubicBezTo>
                  <a:close/>
                  <a:moveTo>
                    <a:pt x="2356" y="229"/>
                  </a:moveTo>
                  <a:cubicBezTo>
                    <a:pt x="2356" y="556"/>
                    <a:pt x="2356" y="556"/>
                    <a:pt x="2356" y="556"/>
                  </a:cubicBezTo>
                  <a:cubicBezTo>
                    <a:pt x="2352" y="556"/>
                    <a:pt x="2349" y="558"/>
                    <a:pt x="2346" y="562"/>
                  </a:cubicBezTo>
                  <a:cubicBezTo>
                    <a:pt x="2340" y="574"/>
                    <a:pt x="2342" y="580"/>
                    <a:pt x="2330" y="583"/>
                  </a:cubicBezTo>
                  <a:cubicBezTo>
                    <a:pt x="2330" y="208"/>
                    <a:pt x="2330" y="208"/>
                    <a:pt x="2330" y="208"/>
                  </a:cubicBezTo>
                  <a:cubicBezTo>
                    <a:pt x="2337" y="210"/>
                    <a:pt x="2342" y="214"/>
                    <a:pt x="2345" y="221"/>
                  </a:cubicBezTo>
                  <a:cubicBezTo>
                    <a:pt x="2348" y="230"/>
                    <a:pt x="2352" y="231"/>
                    <a:pt x="2356" y="229"/>
                  </a:cubicBezTo>
                  <a:close/>
                  <a:moveTo>
                    <a:pt x="2356" y="645"/>
                  </a:moveTo>
                  <a:cubicBezTo>
                    <a:pt x="2356" y="658"/>
                    <a:pt x="2356" y="658"/>
                    <a:pt x="2356" y="658"/>
                  </a:cubicBezTo>
                  <a:cubicBezTo>
                    <a:pt x="2346" y="652"/>
                    <a:pt x="2351" y="643"/>
                    <a:pt x="2356" y="645"/>
                  </a:cubicBezTo>
                  <a:close/>
                  <a:moveTo>
                    <a:pt x="2356" y="1027"/>
                  </a:moveTo>
                  <a:cubicBezTo>
                    <a:pt x="2356" y="1185"/>
                    <a:pt x="2356" y="1185"/>
                    <a:pt x="2356" y="1185"/>
                  </a:cubicBezTo>
                  <a:cubicBezTo>
                    <a:pt x="2344" y="1184"/>
                    <a:pt x="2336" y="1187"/>
                    <a:pt x="2330" y="1189"/>
                  </a:cubicBezTo>
                  <a:cubicBezTo>
                    <a:pt x="2330" y="1038"/>
                    <a:pt x="2330" y="1038"/>
                    <a:pt x="2330" y="1038"/>
                  </a:cubicBezTo>
                  <a:cubicBezTo>
                    <a:pt x="2335" y="1043"/>
                    <a:pt x="2334" y="1051"/>
                    <a:pt x="2341" y="1048"/>
                  </a:cubicBezTo>
                  <a:cubicBezTo>
                    <a:pt x="2350" y="1045"/>
                    <a:pt x="2342" y="1027"/>
                    <a:pt x="2354" y="1027"/>
                  </a:cubicBezTo>
                  <a:cubicBezTo>
                    <a:pt x="2355" y="1027"/>
                    <a:pt x="2356" y="1027"/>
                    <a:pt x="2356" y="1027"/>
                  </a:cubicBezTo>
                  <a:close/>
                  <a:moveTo>
                    <a:pt x="2330" y="715"/>
                  </a:moveTo>
                  <a:cubicBezTo>
                    <a:pt x="2330" y="704"/>
                    <a:pt x="2330" y="704"/>
                    <a:pt x="2330" y="704"/>
                  </a:cubicBezTo>
                  <a:cubicBezTo>
                    <a:pt x="2334" y="702"/>
                    <a:pt x="2336" y="704"/>
                    <a:pt x="2336" y="708"/>
                  </a:cubicBezTo>
                  <a:cubicBezTo>
                    <a:pt x="2335" y="711"/>
                    <a:pt x="2333" y="715"/>
                    <a:pt x="2330" y="715"/>
                  </a:cubicBezTo>
                  <a:close/>
                  <a:moveTo>
                    <a:pt x="2330" y="642"/>
                  </a:moveTo>
                  <a:cubicBezTo>
                    <a:pt x="2330" y="601"/>
                    <a:pt x="2330" y="601"/>
                    <a:pt x="2330" y="601"/>
                  </a:cubicBezTo>
                  <a:cubicBezTo>
                    <a:pt x="2331" y="602"/>
                    <a:pt x="2332" y="603"/>
                    <a:pt x="2332" y="605"/>
                  </a:cubicBezTo>
                  <a:cubicBezTo>
                    <a:pt x="2339" y="618"/>
                    <a:pt x="2352" y="639"/>
                    <a:pt x="2338" y="642"/>
                  </a:cubicBezTo>
                  <a:cubicBezTo>
                    <a:pt x="2335" y="642"/>
                    <a:pt x="2332" y="642"/>
                    <a:pt x="2330" y="642"/>
                  </a:cubicBezTo>
                  <a:close/>
                  <a:moveTo>
                    <a:pt x="2330" y="205"/>
                  </a:moveTo>
                  <a:cubicBezTo>
                    <a:pt x="2333" y="206"/>
                    <a:pt x="2337" y="206"/>
                    <a:pt x="2340" y="207"/>
                  </a:cubicBezTo>
                  <a:cubicBezTo>
                    <a:pt x="2355" y="209"/>
                    <a:pt x="2346" y="192"/>
                    <a:pt x="2334" y="193"/>
                  </a:cubicBezTo>
                  <a:cubicBezTo>
                    <a:pt x="2333" y="193"/>
                    <a:pt x="2332" y="193"/>
                    <a:pt x="2330" y="192"/>
                  </a:cubicBezTo>
                  <a:lnTo>
                    <a:pt x="2330" y="205"/>
                  </a:lnTo>
                  <a:close/>
                  <a:moveTo>
                    <a:pt x="2330" y="192"/>
                  </a:moveTo>
                  <a:cubicBezTo>
                    <a:pt x="2330" y="205"/>
                    <a:pt x="2330" y="205"/>
                    <a:pt x="2330" y="205"/>
                  </a:cubicBezTo>
                  <a:cubicBezTo>
                    <a:pt x="2326" y="205"/>
                    <a:pt x="2322" y="204"/>
                    <a:pt x="2319" y="203"/>
                  </a:cubicBezTo>
                  <a:cubicBezTo>
                    <a:pt x="2319" y="187"/>
                    <a:pt x="2319" y="187"/>
                    <a:pt x="2319" y="187"/>
                  </a:cubicBezTo>
                  <a:cubicBezTo>
                    <a:pt x="2323" y="190"/>
                    <a:pt x="2327" y="192"/>
                    <a:pt x="2330" y="192"/>
                  </a:cubicBezTo>
                  <a:close/>
                  <a:moveTo>
                    <a:pt x="2330" y="208"/>
                  </a:moveTo>
                  <a:cubicBezTo>
                    <a:pt x="2327" y="207"/>
                    <a:pt x="2323" y="206"/>
                    <a:pt x="2319" y="205"/>
                  </a:cubicBezTo>
                  <a:cubicBezTo>
                    <a:pt x="2319" y="632"/>
                    <a:pt x="2319" y="632"/>
                    <a:pt x="2319" y="632"/>
                  </a:cubicBezTo>
                  <a:cubicBezTo>
                    <a:pt x="2321" y="637"/>
                    <a:pt x="2325" y="640"/>
                    <a:pt x="2330" y="642"/>
                  </a:cubicBezTo>
                  <a:cubicBezTo>
                    <a:pt x="2330" y="601"/>
                    <a:pt x="2330" y="601"/>
                    <a:pt x="2330" y="601"/>
                  </a:cubicBezTo>
                  <a:cubicBezTo>
                    <a:pt x="2323" y="590"/>
                    <a:pt x="2314" y="587"/>
                    <a:pt x="2327" y="584"/>
                  </a:cubicBezTo>
                  <a:cubicBezTo>
                    <a:pt x="2328" y="584"/>
                    <a:pt x="2329" y="584"/>
                    <a:pt x="2330" y="583"/>
                  </a:cubicBezTo>
                  <a:cubicBezTo>
                    <a:pt x="2330" y="208"/>
                    <a:pt x="2330" y="208"/>
                    <a:pt x="2330" y="208"/>
                  </a:cubicBezTo>
                  <a:close/>
                  <a:moveTo>
                    <a:pt x="2330" y="704"/>
                  </a:moveTo>
                  <a:cubicBezTo>
                    <a:pt x="2330" y="715"/>
                    <a:pt x="2330" y="715"/>
                    <a:pt x="2330" y="715"/>
                  </a:cubicBezTo>
                  <a:cubicBezTo>
                    <a:pt x="2329" y="715"/>
                    <a:pt x="2328" y="714"/>
                    <a:pt x="2327" y="713"/>
                  </a:cubicBezTo>
                  <a:cubicBezTo>
                    <a:pt x="2323" y="709"/>
                    <a:pt x="2324" y="706"/>
                    <a:pt x="2329" y="704"/>
                  </a:cubicBezTo>
                  <a:cubicBezTo>
                    <a:pt x="2329" y="704"/>
                    <a:pt x="2330" y="704"/>
                    <a:pt x="2330" y="704"/>
                  </a:cubicBezTo>
                  <a:close/>
                  <a:moveTo>
                    <a:pt x="2330" y="1038"/>
                  </a:moveTo>
                  <a:cubicBezTo>
                    <a:pt x="2330" y="1189"/>
                    <a:pt x="2330" y="1189"/>
                    <a:pt x="2330" y="1189"/>
                  </a:cubicBezTo>
                  <a:cubicBezTo>
                    <a:pt x="2330" y="1189"/>
                    <a:pt x="2330" y="1189"/>
                    <a:pt x="2330" y="1189"/>
                  </a:cubicBezTo>
                  <a:cubicBezTo>
                    <a:pt x="2327" y="1189"/>
                    <a:pt x="2323" y="1189"/>
                    <a:pt x="2319" y="1188"/>
                  </a:cubicBezTo>
                  <a:cubicBezTo>
                    <a:pt x="2319" y="1033"/>
                    <a:pt x="2319" y="1033"/>
                    <a:pt x="2319" y="1033"/>
                  </a:cubicBezTo>
                  <a:cubicBezTo>
                    <a:pt x="2325" y="1033"/>
                    <a:pt x="2328" y="1035"/>
                    <a:pt x="2330" y="1038"/>
                  </a:cubicBezTo>
                  <a:close/>
                  <a:moveTo>
                    <a:pt x="2319" y="187"/>
                  </a:moveTo>
                  <a:cubicBezTo>
                    <a:pt x="2319" y="203"/>
                    <a:pt x="2319" y="203"/>
                    <a:pt x="2319" y="203"/>
                  </a:cubicBezTo>
                  <a:cubicBezTo>
                    <a:pt x="2314" y="202"/>
                    <a:pt x="2309" y="200"/>
                    <a:pt x="2304" y="197"/>
                  </a:cubicBezTo>
                  <a:cubicBezTo>
                    <a:pt x="2304" y="179"/>
                    <a:pt x="2304" y="179"/>
                    <a:pt x="2304" y="179"/>
                  </a:cubicBezTo>
                  <a:cubicBezTo>
                    <a:pt x="2309" y="181"/>
                    <a:pt x="2314" y="185"/>
                    <a:pt x="2319" y="187"/>
                  </a:cubicBezTo>
                  <a:close/>
                  <a:moveTo>
                    <a:pt x="2319" y="205"/>
                  </a:moveTo>
                  <a:cubicBezTo>
                    <a:pt x="2314" y="204"/>
                    <a:pt x="2309" y="204"/>
                    <a:pt x="2304" y="203"/>
                  </a:cubicBezTo>
                  <a:cubicBezTo>
                    <a:pt x="2304" y="606"/>
                    <a:pt x="2304" y="606"/>
                    <a:pt x="2304" y="606"/>
                  </a:cubicBezTo>
                  <a:cubicBezTo>
                    <a:pt x="2309" y="610"/>
                    <a:pt x="2315" y="614"/>
                    <a:pt x="2316" y="621"/>
                  </a:cubicBezTo>
                  <a:cubicBezTo>
                    <a:pt x="2316" y="625"/>
                    <a:pt x="2317" y="629"/>
                    <a:pt x="2319" y="632"/>
                  </a:cubicBezTo>
                  <a:cubicBezTo>
                    <a:pt x="2319" y="205"/>
                    <a:pt x="2319" y="205"/>
                    <a:pt x="2319" y="205"/>
                  </a:cubicBezTo>
                  <a:close/>
                  <a:moveTo>
                    <a:pt x="2319" y="1033"/>
                  </a:moveTo>
                  <a:cubicBezTo>
                    <a:pt x="2319" y="1188"/>
                    <a:pt x="2319" y="1188"/>
                    <a:pt x="2319" y="1188"/>
                  </a:cubicBezTo>
                  <a:cubicBezTo>
                    <a:pt x="2314" y="1188"/>
                    <a:pt x="2309" y="1187"/>
                    <a:pt x="2304" y="1187"/>
                  </a:cubicBezTo>
                  <a:cubicBezTo>
                    <a:pt x="2304" y="1056"/>
                    <a:pt x="2304" y="1056"/>
                    <a:pt x="2304" y="1056"/>
                  </a:cubicBezTo>
                  <a:cubicBezTo>
                    <a:pt x="2312" y="1051"/>
                    <a:pt x="2299" y="1033"/>
                    <a:pt x="2317" y="1033"/>
                  </a:cubicBezTo>
                  <a:cubicBezTo>
                    <a:pt x="2318" y="1033"/>
                    <a:pt x="2318" y="1033"/>
                    <a:pt x="2319" y="1033"/>
                  </a:cubicBezTo>
                  <a:close/>
                  <a:moveTo>
                    <a:pt x="2304" y="1001"/>
                  </a:moveTo>
                  <a:cubicBezTo>
                    <a:pt x="2304" y="990"/>
                    <a:pt x="2304" y="990"/>
                    <a:pt x="2304" y="990"/>
                  </a:cubicBezTo>
                  <a:cubicBezTo>
                    <a:pt x="2308" y="988"/>
                    <a:pt x="2312" y="990"/>
                    <a:pt x="2311" y="995"/>
                  </a:cubicBezTo>
                  <a:cubicBezTo>
                    <a:pt x="2310" y="998"/>
                    <a:pt x="2307" y="1003"/>
                    <a:pt x="2304" y="1001"/>
                  </a:cubicBezTo>
                  <a:close/>
                  <a:moveTo>
                    <a:pt x="2304" y="876"/>
                  </a:moveTo>
                  <a:cubicBezTo>
                    <a:pt x="2304" y="852"/>
                    <a:pt x="2304" y="852"/>
                    <a:pt x="2304" y="852"/>
                  </a:cubicBezTo>
                  <a:cubicBezTo>
                    <a:pt x="2311" y="850"/>
                    <a:pt x="2317" y="854"/>
                    <a:pt x="2315" y="862"/>
                  </a:cubicBezTo>
                  <a:cubicBezTo>
                    <a:pt x="2314" y="869"/>
                    <a:pt x="2309" y="876"/>
                    <a:pt x="2304" y="876"/>
                  </a:cubicBezTo>
                  <a:close/>
                  <a:moveTo>
                    <a:pt x="2304" y="179"/>
                  </a:moveTo>
                  <a:cubicBezTo>
                    <a:pt x="2304" y="197"/>
                    <a:pt x="2304" y="197"/>
                    <a:pt x="2304" y="197"/>
                  </a:cubicBezTo>
                  <a:cubicBezTo>
                    <a:pt x="2303" y="197"/>
                    <a:pt x="2303" y="196"/>
                    <a:pt x="2302" y="196"/>
                  </a:cubicBezTo>
                  <a:cubicBezTo>
                    <a:pt x="2290" y="188"/>
                    <a:pt x="2286" y="179"/>
                    <a:pt x="2293" y="179"/>
                  </a:cubicBezTo>
                  <a:cubicBezTo>
                    <a:pt x="2296" y="177"/>
                    <a:pt x="2300" y="178"/>
                    <a:pt x="2304" y="179"/>
                  </a:cubicBezTo>
                  <a:close/>
                  <a:moveTo>
                    <a:pt x="2304" y="203"/>
                  </a:moveTo>
                  <a:cubicBezTo>
                    <a:pt x="2304" y="606"/>
                    <a:pt x="2304" y="606"/>
                    <a:pt x="2304" y="606"/>
                  </a:cubicBezTo>
                  <a:cubicBezTo>
                    <a:pt x="2301" y="603"/>
                    <a:pt x="2297" y="600"/>
                    <a:pt x="2297" y="596"/>
                  </a:cubicBezTo>
                  <a:cubicBezTo>
                    <a:pt x="2296" y="589"/>
                    <a:pt x="2294" y="580"/>
                    <a:pt x="2282" y="577"/>
                  </a:cubicBezTo>
                  <a:cubicBezTo>
                    <a:pt x="2282" y="197"/>
                    <a:pt x="2282" y="197"/>
                    <a:pt x="2282" y="197"/>
                  </a:cubicBezTo>
                  <a:cubicBezTo>
                    <a:pt x="2282" y="197"/>
                    <a:pt x="2283" y="198"/>
                    <a:pt x="2283" y="198"/>
                  </a:cubicBezTo>
                  <a:cubicBezTo>
                    <a:pt x="2290" y="200"/>
                    <a:pt x="2297" y="202"/>
                    <a:pt x="2304" y="203"/>
                  </a:cubicBezTo>
                  <a:close/>
                  <a:moveTo>
                    <a:pt x="2304" y="852"/>
                  </a:moveTo>
                  <a:cubicBezTo>
                    <a:pt x="2304" y="876"/>
                    <a:pt x="2304" y="876"/>
                    <a:pt x="2304" y="876"/>
                  </a:cubicBezTo>
                  <a:cubicBezTo>
                    <a:pt x="2302" y="876"/>
                    <a:pt x="2300" y="875"/>
                    <a:pt x="2298" y="872"/>
                  </a:cubicBezTo>
                  <a:cubicBezTo>
                    <a:pt x="2290" y="863"/>
                    <a:pt x="2291" y="857"/>
                    <a:pt x="2301" y="854"/>
                  </a:cubicBezTo>
                  <a:cubicBezTo>
                    <a:pt x="2302" y="853"/>
                    <a:pt x="2303" y="853"/>
                    <a:pt x="2304" y="852"/>
                  </a:cubicBezTo>
                  <a:close/>
                  <a:moveTo>
                    <a:pt x="2304" y="990"/>
                  </a:moveTo>
                  <a:cubicBezTo>
                    <a:pt x="2304" y="1001"/>
                    <a:pt x="2304" y="1001"/>
                    <a:pt x="2304" y="1001"/>
                  </a:cubicBezTo>
                  <a:cubicBezTo>
                    <a:pt x="2304" y="1001"/>
                    <a:pt x="2303" y="1000"/>
                    <a:pt x="2302" y="1000"/>
                  </a:cubicBezTo>
                  <a:cubicBezTo>
                    <a:pt x="2299" y="995"/>
                    <a:pt x="2299" y="992"/>
                    <a:pt x="2304" y="991"/>
                  </a:cubicBezTo>
                  <a:cubicBezTo>
                    <a:pt x="2304" y="990"/>
                    <a:pt x="2304" y="990"/>
                    <a:pt x="2304" y="990"/>
                  </a:cubicBezTo>
                  <a:close/>
                  <a:moveTo>
                    <a:pt x="2304" y="1056"/>
                  </a:moveTo>
                  <a:cubicBezTo>
                    <a:pt x="2304" y="1187"/>
                    <a:pt x="2304" y="1187"/>
                    <a:pt x="2304" y="1187"/>
                  </a:cubicBezTo>
                  <a:cubicBezTo>
                    <a:pt x="2300" y="1188"/>
                    <a:pt x="2296" y="1190"/>
                    <a:pt x="2295" y="1194"/>
                  </a:cubicBezTo>
                  <a:cubicBezTo>
                    <a:pt x="2293" y="1202"/>
                    <a:pt x="2288" y="1206"/>
                    <a:pt x="2282" y="1207"/>
                  </a:cubicBezTo>
                  <a:cubicBezTo>
                    <a:pt x="2282" y="1061"/>
                    <a:pt x="2282" y="1061"/>
                    <a:pt x="2282" y="1061"/>
                  </a:cubicBezTo>
                  <a:cubicBezTo>
                    <a:pt x="2284" y="1059"/>
                    <a:pt x="2288" y="1058"/>
                    <a:pt x="2297" y="1058"/>
                  </a:cubicBezTo>
                  <a:cubicBezTo>
                    <a:pt x="2300" y="1058"/>
                    <a:pt x="2303" y="1058"/>
                    <a:pt x="2304" y="1056"/>
                  </a:cubicBezTo>
                  <a:close/>
                  <a:moveTo>
                    <a:pt x="2282" y="951"/>
                  </a:moveTo>
                  <a:cubicBezTo>
                    <a:pt x="2282" y="939"/>
                    <a:pt x="2282" y="939"/>
                    <a:pt x="2282" y="939"/>
                  </a:cubicBezTo>
                  <a:cubicBezTo>
                    <a:pt x="2288" y="944"/>
                    <a:pt x="2292" y="952"/>
                    <a:pt x="2285" y="952"/>
                  </a:cubicBezTo>
                  <a:cubicBezTo>
                    <a:pt x="2284" y="952"/>
                    <a:pt x="2283" y="952"/>
                    <a:pt x="2282" y="951"/>
                  </a:cubicBezTo>
                  <a:close/>
                  <a:moveTo>
                    <a:pt x="2282" y="819"/>
                  </a:moveTo>
                  <a:cubicBezTo>
                    <a:pt x="2282" y="804"/>
                    <a:pt x="2282" y="804"/>
                    <a:pt x="2282" y="804"/>
                  </a:cubicBezTo>
                  <a:cubicBezTo>
                    <a:pt x="2287" y="807"/>
                    <a:pt x="2292" y="813"/>
                    <a:pt x="2285" y="817"/>
                  </a:cubicBezTo>
                  <a:cubicBezTo>
                    <a:pt x="2284" y="818"/>
                    <a:pt x="2283" y="819"/>
                    <a:pt x="2282" y="819"/>
                  </a:cubicBezTo>
                  <a:close/>
                  <a:moveTo>
                    <a:pt x="2282" y="786"/>
                  </a:moveTo>
                  <a:cubicBezTo>
                    <a:pt x="2282" y="768"/>
                    <a:pt x="2282" y="768"/>
                    <a:pt x="2282" y="768"/>
                  </a:cubicBezTo>
                  <a:cubicBezTo>
                    <a:pt x="2288" y="773"/>
                    <a:pt x="2290" y="784"/>
                    <a:pt x="2282" y="786"/>
                  </a:cubicBezTo>
                  <a:close/>
                  <a:moveTo>
                    <a:pt x="2282" y="742"/>
                  </a:moveTo>
                  <a:cubicBezTo>
                    <a:pt x="2282" y="723"/>
                    <a:pt x="2282" y="723"/>
                    <a:pt x="2282" y="723"/>
                  </a:cubicBezTo>
                  <a:cubicBezTo>
                    <a:pt x="2293" y="724"/>
                    <a:pt x="2290" y="743"/>
                    <a:pt x="2282" y="742"/>
                  </a:cubicBezTo>
                  <a:close/>
                  <a:moveTo>
                    <a:pt x="2282" y="197"/>
                  </a:moveTo>
                  <a:cubicBezTo>
                    <a:pt x="2282" y="577"/>
                    <a:pt x="2282" y="577"/>
                    <a:pt x="2282" y="577"/>
                  </a:cubicBezTo>
                  <a:cubicBezTo>
                    <a:pt x="2279" y="576"/>
                    <a:pt x="2275" y="576"/>
                    <a:pt x="2271" y="576"/>
                  </a:cubicBezTo>
                  <a:cubicBezTo>
                    <a:pt x="2249" y="576"/>
                    <a:pt x="2245" y="598"/>
                    <a:pt x="2259" y="598"/>
                  </a:cubicBezTo>
                  <a:cubicBezTo>
                    <a:pt x="2272" y="598"/>
                    <a:pt x="2253" y="628"/>
                    <a:pt x="2264" y="640"/>
                  </a:cubicBezTo>
                  <a:cubicBezTo>
                    <a:pt x="2275" y="653"/>
                    <a:pt x="2287" y="677"/>
                    <a:pt x="2276" y="688"/>
                  </a:cubicBezTo>
                  <a:cubicBezTo>
                    <a:pt x="2265" y="699"/>
                    <a:pt x="2263" y="716"/>
                    <a:pt x="2252" y="721"/>
                  </a:cubicBezTo>
                  <a:cubicBezTo>
                    <a:pt x="2241" y="727"/>
                    <a:pt x="2217" y="746"/>
                    <a:pt x="2198" y="746"/>
                  </a:cubicBezTo>
                  <a:cubicBezTo>
                    <a:pt x="2196" y="746"/>
                    <a:pt x="2193" y="746"/>
                    <a:pt x="2190" y="746"/>
                  </a:cubicBezTo>
                  <a:cubicBezTo>
                    <a:pt x="2190" y="186"/>
                    <a:pt x="2190" y="186"/>
                    <a:pt x="2190" y="186"/>
                  </a:cubicBezTo>
                  <a:cubicBezTo>
                    <a:pt x="2196" y="185"/>
                    <a:pt x="2203" y="185"/>
                    <a:pt x="2212" y="187"/>
                  </a:cubicBezTo>
                  <a:cubicBezTo>
                    <a:pt x="2240" y="192"/>
                    <a:pt x="2258" y="188"/>
                    <a:pt x="2282" y="197"/>
                  </a:cubicBezTo>
                  <a:close/>
                  <a:moveTo>
                    <a:pt x="2282" y="723"/>
                  </a:moveTo>
                  <a:cubicBezTo>
                    <a:pt x="2282" y="723"/>
                    <a:pt x="2282" y="723"/>
                    <a:pt x="2281" y="723"/>
                  </a:cubicBezTo>
                  <a:cubicBezTo>
                    <a:pt x="2271" y="721"/>
                    <a:pt x="2274" y="741"/>
                    <a:pt x="2282" y="742"/>
                  </a:cubicBezTo>
                  <a:cubicBezTo>
                    <a:pt x="2282" y="723"/>
                    <a:pt x="2282" y="723"/>
                    <a:pt x="2282" y="723"/>
                  </a:cubicBezTo>
                  <a:close/>
                  <a:moveTo>
                    <a:pt x="2282" y="768"/>
                  </a:moveTo>
                  <a:cubicBezTo>
                    <a:pt x="2282" y="786"/>
                    <a:pt x="2282" y="786"/>
                    <a:pt x="2282" y="786"/>
                  </a:cubicBezTo>
                  <a:cubicBezTo>
                    <a:pt x="2281" y="786"/>
                    <a:pt x="2280" y="786"/>
                    <a:pt x="2278" y="786"/>
                  </a:cubicBezTo>
                  <a:cubicBezTo>
                    <a:pt x="2263" y="784"/>
                    <a:pt x="2261" y="767"/>
                    <a:pt x="2277" y="766"/>
                  </a:cubicBezTo>
                  <a:cubicBezTo>
                    <a:pt x="2279" y="766"/>
                    <a:pt x="2280" y="767"/>
                    <a:pt x="2282" y="768"/>
                  </a:cubicBezTo>
                  <a:close/>
                  <a:moveTo>
                    <a:pt x="2282" y="804"/>
                  </a:moveTo>
                  <a:cubicBezTo>
                    <a:pt x="2282" y="819"/>
                    <a:pt x="2282" y="819"/>
                    <a:pt x="2282" y="819"/>
                  </a:cubicBezTo>
                  <a:cubicBezTo>
                    <a:pt x="2275" y="818"/>
                    <a:pt x="2269" y="804"/>
                    <a:pt x="2277" y="803"/>
                  </a:cubicBezTo>
                  <a:cubicBezTo>
                    <a:pt x="2279" y="803"/>
                    <a:pt x="2280" y="804"/>
                    <a:pt x="2282" y="804"/>
                  </a:cubicBezTo>
                  <a:close/>
                  <a:moveTo>
                    <a:pt x="2282" y="939"/>
                  </a:moveTo>
                  <a:cubicBezTo>
                    <a:pt x="2282" y="951"/>
                    <a:pt x="2282" y="951"/>
                    <a:pt x="2282" y="951"/>
                  </a:cubicBezTo>
                  <a:cubicBezTo>
                    <a:pt x="2272" y="949"/>
                    <a:pt x="2263" y="933"/>
                    <a:pt x="2272" y="932"/>
                  </a:cubicBezTo>
                  <a:cubicBezTo>
                    <a:pt x="2274" y="932"/>
                    <a:pt x="2278" y="935"/>
                    <a:pt x="2282" y="939"/>
                  </a:cubicBezTo>
                  <a:close/>
                  <a:moveTo>
                    <a:pt x="2282" y="1061"/>
                  </a:moveTo>
                  <a:cubicBezTo>
                    <a:pt x="2282" y="1207"/>
                    <a:pt x="2282" y="1207"/>
                    <a:pt x="2282" y="1207"/>
                  </a:cubicBezTo>
                  <a:cubicBezTo>
                    <a:pt x="2277" y="1209"/>
                    <a:pt x="2271" y="1208"/>
                    <a:pt x="2266" y="1208"/>
                  </a:cubicBezTo>
                  <a:cubicBezTo>
                    <a:pt x="2254" y="1207"/>
                    <a:pt x="2245" y="1218"/>
                    <a:pt x="2237" y="1213"/>
                  </a:cubicBezTo>
                  <a:cubicBezTo>
                    <a:pt x="2228" y="1207"/>
                    <a:pt x="2243" y="1198"/>
                    <a:pt x="2234" y="1177"/>
                  </a:cubicBezTo>
                  <a:cubicBezTo>
                    <a:pt x="2225" y="1156"/>
                    <a:pt x="2226" y="1133"/>
                    <a:pt x="2219" y="1122"/>
                  </a:cubicBezTo>
                  <a:cubicBezTo>
                    <a:pt x="2213" y="1111"/>
                    <a:pt x="2221" y="1088"/>
                    <a:pt x="2244" y="1087"/>
                  </a:cubicBezTo>
                  <a:cubicBezTo>
                    <a:pt x="2267" y="1086"/>
                    <a:pt x="2280" y="1081"/>
                    <a:pt x="2280" y="1073"/>
                  </a:cubicBezTo>
                  <a:cubicBezTo>
                    <a:pt x="2280" y="1068"/>
                    <a:pt x="2279" y="1064"/>
                    <a:pt x="2282" y="1061"/>
                  </a:cubicBezTo>
                  <a:close/>
                  <a:moveTo>
                    <a:pt x="2190" y="987"/>
                  </a:moveTo>
                  <a:cubicBezTo>
                    <a:pt x="2190" y="976"/>
                    <a:pt x="2190" y="976"/>
                    <a:pt x="2190" y="976"/>
                  </a:cubicBezTo>
                  <a:cubicBezTo>
                    <a:pt x="2205" y="978"/>
                    <a:pt x="2211" y="987"/>
                    <a:pt x="2192" y="987"/>
                  </a:cubicBezTo>
                  <a:cubicBezTo>
                    <a:pt x="2192" y="987"/>
                    <a:pt x="2191" y="987"/>
                    <a:pt x="2190" y="987"/>
                  </a:cubicBezTo>
                  <a:close/>
                  <a:moveTo>
                    <a:pt x="2190" y="936"/>
                  </a:moveTo>
                  <a:cubicBezTo>
                    <a:pt x="2190" y="913"/>
                    <a:pt x="2190" y="913"/>
                    <a:pt x="2190" y="913"/>
                  </a:cubicBezTo>
                  <a:cubicBezTo>
                    <a:pt x="2193" y="911"/>
                    <a:pt x="2195" y="909"/>
                    <a:pt x="2199" y="907"/>
                  </a:cubicBezTo>
                  <a:cubicBezTo>
                    <a:pt x="2221" y="896"/>
                    <a:pt x="2228" y="874"/>
                    <a:pt x="2241" y="874"/>
                  </a:cubicBezTo>
                  <a:cubicBezTo>
                    <a:pt x="2250" y="873"/>
                    <a:pt x="2250" y="886"/>
                    <a:pt x="2248" y="901"/>
                  </a:cubicBezTo>
                  <a:cubicBezTo>
                    <a:pt x="2246" y="916"/>
                    <a:pt x="2223" y="954"/>
                    <a:pt x="2215" y="954"/>
                  </a:cubicBezTo>
                  <a:cubicBezTo>
                    <a:pt x="2208" y="953"/>
                    <a:pt x="2196" y="947"/>
                    <a:pt x="2192" y="938"/>
                  </a:cubicBezTo>
                  <a:cubicBezTo>
                    <a:pt x="2191" y="938"/>
                    <a:pt x="2191" y="937"/>
                    <a:pt x="2190" y="936"/>
                  </a:cubicBezTo>
                  <a:close/>
                  <a:moveTo>
                    <a:pt x="2190" y="772"/>
                  </a:moveTo>
                  <a:cubicBezTo>
                    <a:pt x="2190" y="757"/>
                    <a:pt x="2190" y="757"/>
                    <a:pt x="2190" y="757"/>
                  </a:cubicBezTo>
                  <a:cubicBezTo>
                    <a:pt x="2197" y="758"/>
                    <a:pt x="2199" y="775"/>
                    <a:pt x="2192" y="772"/>
                  </a:cubicBezTo>
                  <a:cubicBezTo>
                    <a:pt x="2191" y="772"/>
                    <a:pt x="2191" y="772"/>
                    <a:pt x="2190" y="772"/>
                  </a:cubicBezTo>
                  <a:close/>
                  <a:moveTo>
                    <a:pt x="2190" y="168"/>
                  </a:moveTo>
                  <a:cubicBezTo>
                    <a:pt x="2190" y="143"/>
                    <a:pt x="2190" y="143"/>
                    <a:pt x="2190" y="143"/>
                  </a:cubicBezTo>
                  <a:cubicBezTo>
                    <a:pt x="2196" y="144"/>
                    <a:pt x="2201" y="144"/>
                    <a:pt x="2206" y="144"/>
                  </a:cubicBezTo>
                  <a:cubicBezTo>
                    <a:pt x="2224" y="144"/>
                    <a:pt x="2209" y="164"/>
                    <a:pt x="2191" y="168"/>
                  </a:cubicBezTo>
                  <a:lnTo>
                    <a:pt x="2190" y="168"/>
                  </a:lnTo>
                  <a:close/>
                  <a:moveTo>
                    <a:pt x="2190" y="143"/>
                  </a:moveTo>
                  <a:cubicBezTo>
                    <a:pt x="2190" y="168"/>
                    <a:pt x="2190" y="168"/>
                    <a:pt x="2190" y="168"/>
                  </a:cubicBezTo>
                  <a:cubicBezTo>
                    <a:pt x="2173" y="172"/>
                    <a:pt x="2156" y="183"/>
                    <a:pt x="2148" y="196"/>
                  </a:cubicBezTo>
                  <a:cubicBezTo>
                    <a:pt x="2139" y="210"/>
                    <a:pt x="2156" y="214"/>
                    <a:pt x="2167" y="203"/>
                  </a:cubicBezTo>
                  <a:cubicBezTo>
                    <a:pt x="2174" y="196"/>
                    <a:pt x="2179" y="188"/>
                    <a:pt x="2190" y="186"/>
                  </a:cubicBezTo>
                  <a:cubicBezTo>
                    <a:pt x="2190" y="746"/>
                    <a:pt x="2190" y="746"/>
                    <a:pt x="2190" y="746"/>
                  </a:cubicBezTo>
                  <a:cubicBezTo>
                    <a:pt x="2173" y="749"/>
                    <a:pt x="2153" y="759"/>
                    <a:pt x="2163" y="776"/>
                  </a:cubicBezTo>
                  <a:cubicBezTo>
                    <a:pt x="2174" y="795"/>
                    <a:pt x="2182" y="809"/>
                    <a:pt x="2183" y="817"/>
                  </a:cubicBezTo>
                  <a:cubicBezTo>
                    <a:pt x="2185" y="825"/>
                    <a:pt x="2169" y="832"/>
                    <a:pt x="2161" y="847"/>
                  </a:cubicBezTo>
                  <a:cubicBezTo>
                    <a:pt x="2153" y="862"/>
                    <a:pt x="2142" y="854"/>
                    <a:pt x="2131" y="842"/>
                  </a:cubicBezTo>
                  <a:cubicBezTo>
                    <a:pt x="2129" y="839"/>
                    <a:pt x="2126" y="836"/>
                    <a:pt x="2123" y="834"/>
                  </a:cubicBezTo>
                  <a:cubicBezTo>
                    <a:pt x="2123" y="146"/>
                    <a:pt x="2123" y="146"/>
                    <a:pt x="2123" y="146"/>
                  </a:cubicBezTo>
                  <a:cubicBezTo>
                    <a:pt x="2127" y="135"/>
                    <a:pt x="2124" y="119"/>
                    <a:pt x="2141" y="117"/>
                  </a:cubicBezTo>
                  <a:cubicBezTo>
                    <a:pt x="2165" y="117"/>
                    <a:pt x="2139" y="140"/>
                    <a:pt x="2156" y="139"/>
                  </a:cubicBezTo>
                  <a:cubicBezTo>
                    <a:pt x="2167" y="138"/>
                    <a:pt x="2179" y="141"/>
                    <a:pt x="2190" y="143"/>
                  </a:cubicBezTo>
                  <a:close/>
                  <a:moveTo>
                    <a:pt x="2190" y="757"/>
                  </a:moveTo>
                  <a:cubicBezTo>
                    <a:pt x="2190" y="757"/>
                    <a:pt x="2190" y="757"/>
                    <a:pt x="2190" y="757"/>
                  </a:cubicBezTo>
                  <a:cubicBezTo>
                    <a:pt x="2182" y="758"/>
                    <a:pt x="2184" y="769"/>
                    <a:pt x="2190" y="772"/>
                  </a:cubicBezTo>
                  <a:cubicBezTo>
                    <a:pt x="2190" y="757"/>
                    <a:pt x="2190" y="757"/>
                    <a:pt x="2190" y="757"/>
                  </a:cubicBezTo>
                  <a:close/>
                  <a:moveTo>
                    <a:pt x="2190" y="913"/>
                  </a:moveTo>
                  <a:cubicBezTo>
                    <a:pt x="2190" y="936"/>
                    <a:pt x="2190" y="936"/>
                    <a:pt x="2190" y="936"/>
                  </a:cubicBezTo>
                  <a:cubicBezTo>
                    <a:pt x="2187" y="930"/>
                    <a:pt x="2182" y="922"/>
                    <a:pt x="2190" y="913"/>
                  </a:cubicBezTo>
                  <a:close/>
                  <a:moveTo>
                    <a:pt x="2190" y="976"/>
                  </a:moveTo>
                  <a:cubicBezTo>
                    <a:pt x="2190" y="987"/>
                    <a:pt x="2190" y="987"/>
                    <a:pt x="2190" y="987"/>
                  </a:cubicBezTo>
                  <a:cubicBezTo>
                    <a:pt x="2171" y="986"/>
                    <a:pt x="2165" y="975"/>
                    <a:pt x="2186" y="976"/>
                  </a:cubicBezTo>
                  <a:cubicBezTo>
                    <a:pt x="2188" y="976"/>
                    <a:pt x="2189" y="976"/>
                    <a:pt x="2190" y="976"/>
                  </a:cubicBezTo>
                  <a:close/>
                  <a:moveTo>
                    <a:pt x="2123" y="963"/>
                  </a:moveTo>
                  <a:cubicBezTo>
                    <a:pt x="2123" y="914"/>
                    <a:pt x="2123" y="914"/>
                    <a:pt x="2123" y="914"/>
                  </a:cubicBezTo>
                  <a:cubicBezTo>
                    <a:pt x="2141" y="928"/>
                    <a:pt x="2157" y="951"/>
                    <a:pt x="2158" y="966"/>
                  </a:cubicBezTo>
                  <a:cubicBezTo>
                    <a:pt x="2158" y="983"/>
                    <a:pt x="2138" y="975"/>
                    <a:pt x="2123" y="963"/>
                  </a:cubicBezTo>
                  <a:close/>
                  <a:moveTo>
                    <a:pt x="2123" y="902"/>
                  </a:moveTo>
                  <a:cubicBezTo>
                    <a:pt x="2133" y="910"/>
                    <a:pt x="2142" y="925"/>
                    <a:pt x="2142" y="909"/>
                  </a:cubicBezTo>
                  <a:cubicBezTo>
                    <a:pt x="2142" y="895"/>
                    <a:pt x="2132" y="880"/>
                    <a:pt x="2123" y="871"/>
                  </a:cubicBezTo>
                  <a:lnTo>
                    <a:pt x="2123" y="902"/>
                  </a:lnTo>
                  <a:close/>
                  <a:moveTo>
                    <a:pt x="2123" y="146"/>
                  </a:moveTo>
                  <a:cubicBezTo>
                    <a:pt x="2123" y="834"/>
                    <a:pt x="2123" y="834"/>
                    <a:pt x="2123" y="834"/>
                  </a:cubicBezTo>
                  <a:cubicBezTo>
                    <a:pt x="2114" y="825"/>
                    <a:pt x="2104" y="819"/>
                    <a:pt x="2104" y="828"/>
                  </a:cubicBezTo>
                  <a:cubicBezTo>
                    <a:pt x="2104" y="839"/>
                    <a:pt x="2104" y="859"/>
                    <a:pt x="2113" y="864"/>
                  </a:cubicBezTo>
                  <a:cubicBezTo>
                    <a:pt x="2116" y="865"/>
                    <a:pt x="2119" y="867"/>
                    <a:pt x="2123" y="871"/>
                  </a:cubicBezTo>
                  <a:cubicBezTo>
                    <a:pt x="2123" y="902"/>
                    <a:pt x="2123" y="902"/>
                    <a:pt x="2123" y="902"/>
                  </a:cubicBezTo>
                  <a:cubicBezTo>
                    <a:pt x="2122" y="901"/>
                    <a:pt x="2120" y="900"/>
                    <a:pt x="2119" y="899"/>
                  </a:cubicBezTo>
                  <a:cubicBezTo>
                    <a:pt x="2108" y="894"/>
                    <a:pt x="2112" y="870"/>
                    <a:pt x="2101" y="864"/>
                  </a:cubicBezTo>
                  <a:cubicBezTo>
                    <a:pt x="2090" y="857"/>
                    <a:pt x="2085" y="850"/>
                    <a:pt x="2094" y="831"/>
                  </a:cubicBezTo>
                  <a:cubicBezTo>
                    <a:pt x="2104" y="812"/>
                    <a:pt x="2093" y="799"/>
                    <a:pt x="2076" y="799"/>
                  </a:cubicBezTo>
                  <a:cubicBezTo>
                    <a:pt x="2062" y="799"/>
                    <a:pt x="2069" y="781"/>
                    <a:pt x="2063" y="771"/>
                  </a:cubicBezTo>
                  <a:cubicBezTo>
                    <a:pt x="2063" y="151"/>
                    <a:pt x="2063" y="151"/>
                    <a:pt x="2063" y="151"/>
                  </a:cubicBezTo>
                  <a:cubicBezTo>
                    <a:pt x="2080" y="149"/>
                    <a:pt x="2083" y="157"/>
                    <a:pt x="2091" y="153"/>
                  </a:cubicBezTo>
                  <a:cubicBezTo>
                    <a:pt x="2101" y="148"/>
                    <a:pt x="2118" y="159"/>
                    <a:pt x="2122" y="148"/>
                  </a:cubicBezTo>
                  <a:cubicBezTo>
                    <a:pt x="2123" y="147"/>
                    <a:pt x="2123" y="147"/>
                    <a:pt x="2123" y="146"/>
                  </a:cubicBezTo>
                  <a:close/>
                  <a:moveTo>
                    <a:pt x="2123" y="914"/>
                  </a:moveTo>
                  <a:cubicBezTo>
                    <a:pt x="2123" y="963"/>
                    <a:pt x="2123" y="963"/>
                    <a:pt x="2123" y="963"/>
                  </a:cubicBezTo>
                  <a:cubicBezTo>
                    <a:pt x="2119" y="960"/>
                    <a:pt x="2116" y="957"/>
                    <a:pt x="2113" y="954"/>
                  </a:cubicBezTo>
                  <a:cubicBezTo>
                    <a:pt x="2100" y="938"/>
                    <a:pt x="2076" y="906"/>
                    <a:pt x="2097" y="904"/>
                  </a:cubicBezTo>
                  <a:cubicBezTo>
                    <a:pt x="2105" y="903"/>
                    <a:pt x="2114" y="907"/>
                    <a:pt x="2123" y="914"/>
                  </a:cubicBezTo>
                  <a:close/>
                  <a:moveTo>
                    <a:pt x="2063" y="869"/>
                  </a:moveTo>
                  <a:cubicBezTo>
                    <a:pt x="2066" y="869"/>
                    <a:pt x="2068" y="865"/>
                    <a:pt x="2069" y="862"/>
                  </a:cubicBezTo>
                  <a:cubicBezTo>
                    <a:pt x="2069" y="858"/>
                    <a:pt x="2067" y="856"/>
                    <a:pt x="2063" y="857"/>
                  </a:cubicBezTo>
                  <a:cubicBezTo>
                    <a:pt x="2063" y="869"/>
                    <a:pt x="2063" y="869"/>
                    <a:pt x="2063" y="869"/>
                  </a:cubicBezTo>
                  <a:close/>
                  <a:moveTo>
                    <a:pt x="2063" y="90"/>
                  </a:moveTo>
                  <a:cubicBezTo>
                    <a:pt x="2063" y="69"/>
                    <a:pt x="2063" y="69"/>
                    <a:pt x="2063" y="69"/>
                  </a:cubicBezTo>
                  <a:cubicBezTo>
                    <a:pt x="2064" y="69"/>
                    <a:pt x="2064" y="69"/>
                    <a:pt x="2065" y="69"/>
                  </a:cubicBezTo>
                  <a:cubicBezTo>
                    <a:pt x="2074" y="62"/>
                    <a:pt x="2110" y="63"/>
                    <a:pt x="2098" y="66"/>
                  </a:cubicBezTo>
                  <a:cubicBezTo>
                    <a:pt x="2085" y="69"/>
                    <a:pt x="2083" y="92"/>
                    <a:pt x="2069" y="92"/>
                  </a:cubicBezTo>
                  <a:cubicBezTo>
                    <a:pt x="2067" y="92"/>
                    <a:pt x="2065" y="91"/>
                    <a:pt x="2063" y="90"/>
                  </a:cubicBezTo>
                  <a:close/>
                  <a:moveTo>
                    <a:pt x="2063" y="69"/>
                  </a:moveTo>
                  <a:cubicBezTo>
                    <a:pt x="2063" y="90"/>
                    <a:pt x="2063" y="90"/>
                    <a:pt x="2063" y="90"/>
                  </a:cubicBezTo>
                  <a:cubicBezTo>
                    <a:pt x="2055" y="85"/>
                    <a:pt x="2054" y="69"/>
                    <a:pt x="2063" y="69"/>
                  </a:cubicBezTo>
                  <a:close/>
                  <a:moveTo>
                    <a:pt x="2063" y="151"/>
                  </a:moveTo>
                  <a:cubicBezTo>
                    <a:pt x="2063" y="771"/>
                    <a:pt x="2063" y="771"/>
                    <a:pt x="2063" y="771"/>
                  </a:cubicBezTo>
                  <a:cubicBezTo>
                    <a:pt x="2062" y="769"/>
                    <a:pt x="2061" y="768"/>
                    <a:pt x="2058" y="766"/>
                  </a:cubicBezTo>
                  <a:cubicBezTo>
                    <a:pt x="2045" y="758"/>
                    <a:pt x="2030" y="749"/>
                    <a:pt x="2011" y="759"/>
                  </a:cubicBezTo>
                  <a:cubicBezTo>
                    <a:pt x="1991" y="770"/>
                    <a:pt x="1969" y="791"/>
                    <a:pt x="1963" y="792"/>
                  </a:cubicBezTo>
                  <a:cubicBezTo>
                    <a:pt x="1962" y="793"/>
                    <a:pt x="1961" y="793"/>
                    <a:pt x="1960" y="794"/>
                  </a:cubicBezTo>
                  <a:cubicBezTo>
                    <a:pt x="1960" y="217"/>
                    <a:pt x="1960" y="217"/>
                    <a:pt x="1960" y="217"/>
                  </a:cubicBezTo>
                  <a:cubicBezTo>
                    <a:pt x="1964" y="221"/>
                    <a:pt x="1966" y="226"/>
                    <a:pt x="1967" y="231"/>
                  </a:cubicBezTo>
                  <a:cubicBezTo>
                    <a:pt x="1970" y="239"/>
                    <a:pt x="1987" y="254"/>
                    <a:pt x="1994" y="265"/>
                  </a:cubicBezTo>
                  <a:cubicBezTo>
                    <a:pt x="2001" y="275"/>
                    <a:pt x="2006" y="279"/>
                    <a:pt x="2006" y="269"/>
                  </a:cubicBezTo>
                  <a:cubicBezTo>
                    <a:pt x="2006" y="259"/>
                    <a:pt x="1997" y="246"/>
                    <a:pt x="1991" y="242"/>
                  </a:cubicBezTo>
                  <a:cubicBezTo>
                    <a:pt x="1985" y="238"/>
                    <a:pt x="1993" y="216"/>
                    <a:pt x="1980" y="210"/>
                  </a:cubicBezTo>
                  <a:cubicBezTo>
                    <a:pt x="1967" y="205"/>
                    <a:pt x="1958" y="189"/>
                    <a:pt x="1975" y="187"/>
                  </a:cubicBezTo>
                  <a:cubicBezTo>
                    <a:pt x="1991" y="185"/>
                    <a:pt x="1994" y="183"/>
                    <a:pt x="2002" y="175"/>
                  </a:cubicBezTo>
                  <a:cubicBezTo>
                    <a:pt x="2010" y="167"/>
                    <a:pt x="2036" y="158"/>
                    <a:pt x="2058" y="152"/>
                  </a:cubicBezTo>
                  <a:cubicBezTo>
                    <a:pt x="2060" y="152"/>
                    <a:pt x="2061" y="151"/>
                    <a:pt x="2063" y="151"/>
                  </a:cubicBezTo>
                  <a:close/>
                  <a:moveTo>
                    <a:pt x="2063" y="857"/>
                  </a:moveTo>
                  <a:cubicBezTo>
                    <a:pt x="2063" y="869"/>
                    <a:pt x="2063" y="869"/>
                    <a:pt x="2063" y="869"/>
                  </a:cubicBezTo>
                  <a:cubicBezTo>
                    <a:pt x="2062" y="869"/>
                    <a:pt x="2061" y="868"/>
                    <a:pt x="2060" y="867"/>
                  </a:cubicBezTo>
                  <a:cubicBezTo>
                    <a:pt x="2056" y="862"/>
                    <a:pt x="2057" y="859"/>
                    <a:pt x="2062" y="858"/>
                  </a:cubicBezTo>
                  <a:cubicBezTo>
                    <a:pt x="2062" y="858"/>
                    <a:pt x="2063" y="858"/>
                    <a:pt x="2063" y="857"/>
                  </a:cubicBezTo>
                  <a:close/>
                  <a:moveTo>
                    <a:pt x="1960" y="871"/>
                  </a:moveTo>
                  <a:cubicBezTo>
                    <a:pt x="1960" y="847"/>
                    <a:pt x="1960" y="847"/>
                    <a:pt x="1960" y="847"/>
                  </a:cubicBezTo>
                  <a:cubicBezTo>
                    <a:pt x="1969" y="849"/>
                    <a:pt x="1975" y="866"/>
                    <a:pt x="1963" y="870"/>
                  </a:cubicBezTo>
                  <a:cubicBezTo>
                    <a:pt x="1962" y="871"/>
                    <a:pt x="1961" y="871"/>
                    <a:pt x="1960" y="871"/>
                  </a:cubicBezTo>
                  <a:close/>
                  <a:moveTo>
                    <a:pt x="1960" y="217"/>
                  </a:moveTo>
                  <a:cubicBezTo>
                    <a:pt x="1960" y="794"/>
                    <a:pt x="1960" y="794"/>
                    <a:pt x="1960" y="794"/>
                  </a:cubicBezTo>
                  <a:cubicBezTo>
                    <a:pt x="1957" y="800"/>
                    <a:pt x="1959" y="818"/>
                    <a:pt x="1956" y="829"/>
                  </a:cubicBezTo>
                  <a:cubicBezTo>
                    <a:pt x="1952" y="843"/>
                    <a:pt x="1945" y="854"/>
                    <a:pt x="1935" y="853"/>
                  </a:cubicBezTo>
                  <a:cubicBezTo>
                    <a:pt x="1929" y="852"/>
                    <a:pt x="1921" y="838"/>
                    <a:pt x="1913" y="824"/>
                  </a:cubicBezTo>
                  <a:cubicBezTo>
                    <a:pt x="1913" y="273"/>
                    <a:pt x="1913" y="273"/>
                    <a:pt x="1913" y="273"/>
                  </a:cubicBezTo>
                  <a:cubicBezTo>
                    <a:pt x="1914" y="272"/>
                    <a:pt x="1915" y="272"/>
                    <a:pt x="1916" y="272"/>
                  </a:cubicBezTo>
                  <a:cubicBezTo>
                    <a:pt x="1926" y="272"/>
                    <a:pt x="1935" y="288"/>
                    <a:pt x="1949" y="288"/>
                  </a:cubicBezTo>
                  <a:cubicBezTo>
                    <a:pt x="1963" y="288"/>
                    <a:pt x="1950" y="268"/>
                    <a:pt x="1935" y="261"/>
                  </a:cubicBezTo>
                  <a:cubicBezTo>
                    <a:pt x="1928" y="257"/>
                    <a:pt x="1919" y="257"/>
                    <a:pt x="1913" y="256"/>
                  </a:cubicBezTo>
                  <a:cubicBezTo>
                    <a:pt x="1913" y="207"/>
                    <a:pt x="1913" y="207"/>
                    <a:pt x="1913" y="207"/>
                  </a:cubicBezTo>
                  <a:cubicBezTo>
                    <a:pt x="1921" y="206"/>
                    <a:pt x="1902" y="238"/>
                    <a:pt x="1927" y="227"/>
                  </a:cubicBezTo>
                  <a:cubicBezTo>
                    <a:pt x="1954" y="214"/>
                    <a:pt x="1932" y="216"/>
                    <a:pt x="1946" y="213"/>
                  </a:cubicBezTo>
                  <a:cubicBezTo>
                    <a:pt x="1953" y="212"/>
                    <a:pt x="1957" y="214"/>
                    <a:pt x="1960" y="217"/>
                  </a:cubicBezTo>
                  <a:close/>
                  <a:moveTo>
                    <a:pt x="1960" y="847"/>
                  </a:moveTo>
                  <a:cubicBezTo>
                    <a:pt x="1959" y="847"/>
                    <a:pt x="1959" y="847"/>
                    <a:pt x="1958" y="847"/>
                  </a:cubicBezTo>
                  <a:cubicBezTo>
                    <a:pt x="1946" y="846"/>
                    <a:pt x="1950" y="870"/>
                    <a:pt x="1960" y="871"/>
                  </a:cubicBezTo>
                  <a:cubicBezTo>
                    <a:pt x="1960" y="847"/>
                    <a:pt x="1960" y="847"/>
                    <a:pt x="1960" y="847"/>
                  </a:cubicBezTo>
                  <a:close/>
                  <a:moveTo>
                    <a:pt x="1913" y="917"/>
                  </a:moveTo>
                  <a:cubicBezTo>
                    <a:pt x="1913" y="907"/>
                    <a:pt x="1913" y="907"/>
                    <a:pt x="1913" y="907"/>
                  </a:cubicBezTo>
                  <a:cubicBezTo>
                    <a:pt x="1913" y="907"/>
                    <a:pt x="1913" y="907"/>
                    <a:pt x="1913" y="907"/>
                  </a:cubicBezTo>
                  <a:cubicBezTo>
                    <a:pt x="1917" y="904"/>
                    <a:pt x="1921" y="906"/>
                    <a:pt x="1920" y="911"/>
                  </a:cubicBezTo>
                  <a:cubicBezTo>
                    <a:pt x="1919" y="915"/>
                    <a:pt x="1916" y="919"/>
                    <a:pt x="1913" y="917"/>
                  </a:cubicBezTo>
                  <a:close/>
                  <a:moveTo>
                    <a:pt x="1913" y="897"/>
                  </a:moveTo>
                  <a:cubicBezTo>
                    <a:pt x="1913" y="890"/>
                    <a:pt x="1913" y="890"/>
                    <a:pt x="1913" y="890"/>
                  </a:cubicBezTo>
                  <a:cubicBezTo>
                    <a:pt x="1914" y="891"/>
                    <a:pt x="1914" y="892"/>
                    <a:pt x="1914" y="894"/>
                  </a:cubicBezTo>
                  <a:cubicBezTo>
                    <a:pt x="1914" y="895"/>
                    <a:pt x="1913" y="896"/>
                    <a:pt x="1913" y="897"/>
                  </a:cubicBezTo>
                  <a:close/>
                  <a:moveTo>
                    <a:pt x="1913" y="884"/>
                  </a:moveTo>
                  <a:cubicBezTo>
                    <a:pt x="1913" y="872"/>
                    <a:pt x="1913" y="872"/>
                    <a:pt x="1913" y="872"/>
                  </a:cubicBezTo>
                  <a:cubicBezTo>
                    <a:pt x="1916" y="871"/>
                    <a:pt x="1919" y="873"/>
                    <a:pt x="1918" y="877"/>
                  </a:cubicBezTo>
                  <a:cubicBezTo>
                    <a:pt x="1918" y="880"/>
                    <a:pt x="1915" y="884"/>
                    <a:pt x="1913" y="884"/>
                  </a:cubicBezTo>
                  <a:close/>
                  <a:moveTo>
                    <a:pt x="1913" y="207"/>
                  </a:moveTo>
                  <a:cubicBezTo>
                    <a:pt x="1913" y="256"/>
                    <a:pt x="1913" y="256"/>
                    <a:pt x="1913" y="256"/>
                  </a:cubicBezTo>
                  <a:cubicBezTo>
                    <a:pt x="1911" y="256"/>
                    <a:pt x="1909" y="256"/>
                    <a:pt x="1908" y="255"/>
                  </a:cubicBezTo>
                  <a:cubicBezTo>
                    <a:pt x="1908" y="209"/>
                    <a:pt x="1908" y="209"/>
                    <a:pt x="1908" y="209"/>
                  </a:cubicBezTo>
                  <a:cubicBezTo>
                    <a:pt x="1908" y="209"/>
                    <a:pt x="1909" y="209"/>
                    <a:pt x="1909" y="209"/>
                  </a:cubicBezTo>
                  <a:cubicBezTo>
                    <a:pt x="1911" y="208"/>
                    <a:pt x="1912" y="207"/>
                    <a:pt x="1913" y="207"/>
                  </a:cubicBezTo>
                  <a:close/>
                  <a:moveTo>
                    <a:pt x="1913" y="273"/>
                  </a:moveTo>
                  <a:cubicBezTo>
                    <a:pt x="1913" y="824"/>
                    <a:pt x="1913" y="824"/>
                    <a:pt x="1913" y="824"/>
                  </a:cubicBezTo>
                  <a:cubicBezTo>
                    <a:pt x="1911" y="821"/>
                    <a:pt x="1910" y="818"/>
                    <a:pt x="1908" y="816"/>
                  </a:cubicBezTo>
                  <a:cubicBezTo>
                    <a:pt x="1908" y="285"/>
                    <a:pt x="1908" y="285"/>
                    <a:pt x="1908" y="285"/>
                  </a:cubicBezTo>
                  <a:cubicBezTo>
                    <a:pt x="1911" y="280"/>
                    <a:pt x="1910" y="275"/>
                    <a:pt x="1913" y="273"/>
                  </a:cubicBezTo>
                  <a:close/>
                  <a:moveTo>
                    <a:pt x="1913" y="872"/>
                  </a:moveTo>
                  <a:cubicBezTo>
                    <a:pt x="1913" y="884"/>
                    <a:pt x="1913" y="884"/>
                    <a:pt x="1913" y="884"/>
                  </a:cubicBezTo>
                  <a:cubicBezTo>
                    <a:pt x="1912" y="884"/>
                    <a:pt x="1911" y="883"/>
                    <a:pt x="1910" y="882"/>
                  </a:cubicBezTo>
                  <a:cubicBezTo>
                    <a:pt x="1909" y="881"/>
                    <a:pt x="1908" y="880"/>
                    <a:pt x="1908" y="879"/>
                  </a:cubicBezTo>
                  <a:cubicBezTo>
                    <a:pt x="1908" y="875"/>
                    <a:pt x="1908" y="875"/>
                    <a:pt x="1908" y="875"/>
                  </a:cubicBezTo>
                  <a:cubicBezTo>
                    <a:pt x="1909" y="874"/>
                    <a:pt x="1910" y="874"/>
                    <a:pt x="1911" y="873"/>
                  </a:cubicBezTo>
                  <a:cubicBezTo>
                    <a:pt x="1912" y="873"/>
                    <a:pt x="1912" y="873"/>
                    <a:pt x="1913" y="872"/>
                  </a:cubicBezTo>
                  <a:close/>
                  <a:moveTo>
                    <a:pt x="1913" y="890"/>
                  </a:moveTo>
                  <a:cubicBezTo>
                    <a:pt x="1913" y="897"/>
                    <a:pt x="1913" y="897"/>
                    <a:pt x="1913" y="897"/>
                  </a:cubicBezTo>
                  <a:cubicBezTo>
                    <a:pt x="1912" y="899"/>
                    <a:pt x="1910" y="901"/>
                    <a:pt x="1908" y="901"/>
                  </a:cubicBezTo>
                  <a:cubicBezTo>
                    <a:pt x="1908" y="889"/>
                    <a:pt x="1908" y="889"/>
                    <a:pt x="1908" y="889"/>
                  </a:cubicBezTo>
                  <a:cubicBezTo>
                    <a:pt x="1910" y="889"/>
                    <a:pt x="1912" y="889"/>
                    <a:pt x="1913" y="890"/>
                  </a:cubicBezTo>
                  <a:close/>
                  <a:moveTo>
                    <a:pt x="1913" y="907"/>
                  </a:moveTo>
                  <a:cubicBezTo>
                    <a:pt x="1913" y="917"/>
                    <a:pt x="1913" y="917"/>
                    <a:pt x="1913" y="917"/>
                  </a:cubicBezTo>
                  <a:cubicBezTo>
                    <a:pt x="1912" y="917"/>
                    <a:pt x="1912" y="916"/>
                    <a:pt x="1912" y="916"/>
                  </a:cubicBezTo>
                  <a:cubicBezTo>
                    <a:pt x="1908" y="911"/>
                    <a:pt x="1908" y="908"/>
                    <a:pt x="1913" y="907"/>
                  </a:cubicBezTo>
                  <a:close/>
                  <a:moveTo>
                    <a:pt x="1908" y="868"/>
                  </a:moveTo>
                  <a:cubicBezTo>
                    <a:pt x="1908" y="863"/>
                    <a:pt x="1908" y="863"/>
                    <a:pt x="1908" y="863"/>
                  </a:cubicBezTo>
                  <a:cubicBezTo>
                    <a:pt x="1909" y="864"/>
                    <a:pt x="1909" y="865"/>
                    <a:pt x="1909" y="867"/>
                  </a:cubicBezTo>
                  <a:cubicBezTo>
                    <a:pt x="1908" y="867"/>
                    <a:pt x="1908" y="868"/>
                    <a:pt x="1908" y="868"/>
                  </a:cubicBezTo>
                  <a:close/>
                  <a:moveTo>
                    <a:pt x="1908" y="209"/>
                  </a:moveTo>
                  <a:cubicBezTo>
                    <a:pt x="1908" y="255"/>
                    <a:pt x="1908" y="255"/>
                    <a:pt x="1908" y="255"/>
                  </a:cubicBezTo>
                  <a:cubicBezTo>
                    <a:pt x="1905" y="254"/>
                    <a:pt x="1903" y="253"/>
                    <a:pt x="1905" y="248"/>
                  </a:cubicBezTo>
                  <a:cubicBezTo>
                    <a:pt x="1908" y="243"/>
                    <a:pt x="1905" y="236"/>
                    <a:pt x="1903" y="229"/>
                  </a:cubicBezTo>
                  <a:cubicBezTo>
                    <a:pt x="1903" y="215"/>
                    <a:pt x="1903" y="215"/>
                    <a:pt x="1903" y="215"/>
                  </a:cubicBezTo>
                  <a:cubicBezTo>
                    <a:pt x="1904" y="213"/>
                    <a:pt x="1906" y="211"/>
                    <a:pt x="1908" y="209"/>
                  </a:cubicBezTo>
                  <a:close/>
                  <a:moveTo>
                    <a:pt x="1908" y="285"/>
                  </a:moveTo>
                  <a:cubicBezTo>
                    <a:pt x="1908" y="816"/>
                    <a:pt x="1908" y="816"/>
                    <a:pt x="1908" y="816"/>
                  </a:cubicBezTo>
                  <a:cubicBezTo>
                    <a:pt x="1906" y="813"/>
                    <a:pt x="1905" y="810"/>
                    <a:pt x="1903" y="808"/>
                  </a:cubicBezTo>
                  <a:cubicBezTo>
                    <a:pt x="1903" y="290"/>
                    <a:pt x="1903" y="290"/>
                    <a:pt x="1903" y="290"/>
                  </a:cubicBezTo>
                  <a:cubicBezTo>
                    <a:pt x="1905" y="288"/>
                    <a:pt x="1907" y="287"/>
                    <a:pt x="1908" y="285"/>
                  </a:cubicBezTo>
                  <a:close/>
                  <a:moveTo>
                    <a:pt x="1908" y="863"/>
                  </a:moveTo>
                  <a:cubicBezTo>
                    <a:pt x="1908" y="868"/>
                    <a:pt x="1908" y="868"/>
                    <a:pt x="1908" y="868"/>
                  </a:cubicBezTo>
                  <a:cubicBezTo>
                    <a:pt x="1907" y="871"/>
                    <a:pt x="1905" y="873"/>
                    <a:pt x="1903" y="873"/>
                  </a:cubicBezTo>
                  <a:cubicBezTo>
                    <a:pt x="1903" y="862"/>
                    <a:pt x="1903" y="862"/>
                    <a:pt x="1903" y="862"/>
                  </a:cubicBezTo>
                  <a:cubicBezTo>
                    <a:pt x="1905" y="861"/>
                    <a:pt x="1907" y="862"/>
                    <a:pt x="1908" y="863"/>
                  </a:cubicBezTo>
                  <a:close/>
                  <a:moveTo>
                    <a:pt x="1908" y="875"/>
                  </a:moveTo>
                  <a:cubicBezTo>
                    <a:pt x="1908" y="879"/>
                    <a:pt x="1908" y="879"/>
                    <a:pt x="1908" y="879"/>
                  </a:cubicBezTo>
                  <a:cubicBezTo>
                    <a:pt x="1907" y="877"/>
                    <a:pt x="1907" y="876"/>
                    <a:pt x="1908" y="875"/>
                  </a:cubicBezTo>
                  <a:close/>
                  <a:moveTo>
                    <a:pt x="1908" y="889"/>
                  </a:moveTo>
                  <a:cubicBezTo>
                    <a:pt x="1908" y="901"/>
                    <a:pt x="1908" y="901"/>
                    <a:pt x="1908" y="901"/>
                  </a:cubicBezTo>
                  <a:cubicBezTo>
                    <a:pt x="1907" y="900"/>
                    <a:pt x="1906" y="900"/>
                    <a:pt x="1905" y="899"/>
                  </a:cubicBezTo>
                  <a:cubicBezTo>
                    <a:pt x="1904" y="897"/>
                    <a:pt x="1904" y="896"/>
                    <a:pt x="1903" y="895"/>
                  </a:cubicBezTo>
                  <a:cubicBezTo>
                    <a:pt x="1903" y="892"/>
                    <a:pt x="1903" y="892"/>
                    <a:pt x="1903" y="892"/>
                  </a:cubicBezTo>
                  <a:cubicBezTo>
                    <a:pt x="1904" y="891"/>
                    <a:pt x="1905" y="890"/>
                    <a:pt x="1907" y="890"/>
                  </a:cubicBezTo>
                  <a:cubicBezTo>
                    <a:pt x="1907" y="890"/>
                    <a:pt x="1908" y="889"/>
                    <a:pt x="1908" y="889"/>
                  </a:cubicBezTo>
                  <a:close/>
                  <a:moveTo>
                    <a:pt x="1903" y="833"/>
                  </a:moveTo>
                  <a:cubicBezTo>
                    <a:pt x="1903" y="824"/>
                    <a:pt x="1903" y="824"/>
                    <a:pt x="1903" y="824"/>
                  </a:cubicBezTo>
                  <a:cubicBezTo>
                    <a:pt x="1905" y="824"/>
                    <a:pt x="1906" y="826"/>
                    <a:pt x="1905" y="828"/>
                  </a:cubicBezTo>
                  <a:cubicBezTo>
                    <a:pt x="1905" y="830"/>
                    <a:pt x="1904" y="832"/>
                    <a:pt x="1903" y="833"/>
                  </a:cubicBezTo>
                  <a:close/>
                  <a:moveTo>
                    <a:pt x="1903" y="215"/>
                  </a:moveTo>
                  <a:cubicBezTo>
                    <a:pt x="1903" y="229"/>
                    <a:pt x="1903" y="229"/>
                    <a:pt x="1903" y="229"/>
                  </a:cubicBezTo>
                  <a:cubicBezTo>
                    <a:pt x="1902" y="224"/>
                    <a:pt x="1901" y="219"/>
                    <a:pt x="1903" y="215"/>
                  </a:cubicBezTo>
                  <a:close/>
                  <a:moveTo>
                    <a:pt x="1903" y="290"/>
                  </a:moveTo>
                  <a:cubicBezTo>
                    <a:pt x="1901" y="291"/>
                    <a:pt x="1899" y="293"/>
                    <a:pt x="1897" y="294"/>
                  </a:cubicBezTo>
                  <a:cubicBezTo>
                    <a:pt x="1878" y="302"/>
                    <a:pt x="1871" y="292"/>
                    <a:pt x="1880" y="280"/>
                  </a:cubicBezTo>
                  <a:cubicBezTo>
                    <a:pt x="1890" y="268"/>
                    <a:pt x="1895" y="259"/>
                    <a:pt x="1891" y="238"/>
                  </a:cubicBezTo>
                  <a:cubicBezTo>
                    <a:pt x="1887" y="216"/>
                    <a:pt x="1891" y="195"/>
                    <a:pt x="1878" y="198"/>
                  </a:cubicBezTo>
                  <a:cubicBezTo>
                    <a:pt x="1864" y="201"/>
                    <a:pt x="1854" y="235"/>
                    <a:pt x="1854" y="247"/>
                  </a:cubicBezTo>
                  <a:cubicBezTo>
                    <a:pt x="1854" y="259"/>
                    <a:pt x="1864" y="264"/>
                    <a:pt x="1848" y="264"/>
                  </a:cubicBezTo>
                  <a:cubicBezTo>
                    <a:pt x="1831" y="264"/>
                    <a:pt x="1826" y="247"/>
                    <a:pt x="1813" y="247"/>
                  </a:cubicBezTo>
                  <a:cubicBezTo>
                    <a:pt x="1801" y="247"/>
                    <a:pt x="1811" y="261"/>
                    <a:pt x="1798" y="261"/>
                  </a:cubicBezTo>
                  <a:cubicBezTo>
                    <a:pt x="1789" y="261"/>
                    <a:pt x="1775" y="264"/>
                    <a:pt x="1762" y="268"/>
                  </a:cubicBezTo>
                  <a:cubicBezTo>
                    <a:pt x="1762" y="564"/>
                    <a:pt x="1762" y="564"/>
                    <a:pt x="1762" y="564"/>
                  </a:cubicBezTo>
                  <a:cubicBezTo>
                    <a:pt x="1800" y="574"/>
                    <a:pt x="1787" y="595"/>
                    <a:pt x="1762" y="603"/>
                  </a:cubicBezTo>
                  <a:cubicBezTo>
                    <a:pt x="1762" y="707"/>
                    <a:pt x="1762" y="707"/>
                    <a:pt x="1762" y="707"/>
                  </a:cubicBezTo>
                  <a:cubicBezTo>
                    <a:pt x="1765" y="708"/>
                    <a:pt x="1769" y="709"/>
                    <a:pt x="1772" y="712"/>
                  </a:cubicBezTo>
                  <a:cubicBezTo>
                    <a:pt x="1787" y="722"/>
                    <a:pt x="1783" y="712"/>
                    <a:pt x="1808" y="712"/>
                  </a:cubicBezTo>
                  <a:cubicBezTo>
                    <a:pt x="1832" y="712"/>
                    <a:pt x="1831" y="709"/>
                    <a:pt x="1850" y="725"/>
                  </a:cubicBezTo>
                  <a:cubicBezTo>
                    <a:pt x="1869" y="742"/>
                    <a:pt x="1880" y="747"/>
                    <a:pt x="1893" y="747"/>
                  </a:cubicBezTo>
                  <a:cubicBezTo>
                    <a:pt x="1905" y="747"/>
                    <a:pt x="1887" y="788"/>
                    <a:pt x="1900" y="803"/>
                  </a:cubicBezTo>
                  <a:cubicBezTo>
                    <a:pt x="1901" y="805"/>
                    <a:pt x="1902" y="806"/>
                    <a:pt x="1903" y="808"/>
                  </a:cubicBezTo>
                  <a:cubicBezTo>
                    <a:pt x="1903" y="290"/>
                    <a:pt x="1903" y="290"/>
                    <a:pt x="1903" y="290"/>
                  </a:cubicBezTo>
                  <a:close/>
                  <a:moveTo>
                    <a:pt x="1903" y="824"/>
                  </a:moveTo>
                  <a:cubicBezTo>
                    <a:pt x="1903" y="833"/>
                    <a:pt x="1903" y="833"/>
                    <a:pt x="1903" y="833"/>
                  </a:cubicBezTo>
                  <a:cubicBezTo>
                    <a:pt x="1901" y="835"/>
                    <a:pt x="1899" y="836"/>
                    <a:pt x="1897" y="833"/>
                  </a:cubicBezTo>
                  <a:cubicBezTo>
                    <a:pt x="1893" y="829"/>
                    <a:pt x="1893" y="826"/>
                    <a:pt x="1898" y="824"/>
                  </a:cubicBezTo>
                  <a:cubicBezTo>
                    <a:pt x="1900" y="823"/>
                    <a:pt x="1902" y="823"/>
                    <a:pt x="1903" y="824"/>
                  </a:cubicBezTo>
                  <a:close/>
                  <a:moveTo>
                    <a:pt x="1903" y="862"/>
                  </a:moveTo>
                  <a:cubicBezTo>
                    <a:pt x="1903" y="873"/>
                    <a:pt x="1903" y="873"/>
                    <a:pt x="1903" y="873"/>
                  </a:cubicBezTo>
                  <a:cubicBezTo>
                    <a:pt x="1902" y="873"/>
                    <a:pt x="1901" y="873"/>
                    <a:pt x="1900" y="871"/>
                  </a:cubicBezTo>
                  <a:cubicBezTo>
                    <a:pt x="1896" y="867"/>
                    <a:pt x="1897" y="864"/>
                    <a:pt x="1902" y="862"/>
                  </a:cubicBezTo>
                  <a:cubicBezTo>
                    <a:pt x="1902" y="862"/>
                    <a:pt x="1903" y="862"/>
                    <a:pt x="1903" y="862"/>
                  </a:cubicBezTo>
                  <a:close/>
                  <a:moveTo>
                    <a:pt x="1903" y="892"/>
                  </a:moveTo>
                  <a:cubicBezTo>
                    <a:pt x="1903" y="895"/>
                    <a:pt x="1903" y="895"/>
                    <a:pt x="1903" y="895"/>
                  </a:cubicBezTo>
                  <a:cubicBezTo>
                    <a:pt x="1903" y="894"/>
                    <a:pt x="1903" y="893"/>
                    <a:pt x="1903" y="892"/>
                  </a:cubicBezTo>
                  <a:close/>
                  <a:moveTo>
                    <a:pt x="1762" y="968"/>
                  </a:moveTo>
                  <a:cubicBezTo>
                    <a:pt x="1762" y="956"/>
                    <a:pt x="1762" y="956"/>
                    <a:pt x="1762" y="956"/>
                  </a:cubicBezTo>
                  <a:cubicBezTo>
                    <a:pt x="1765" y="955"/>
                    <a:pt x="1768" y="957"/>
                    <a:pt x="1767" y="961"/>
                  </a:cubicBezTo>
                  <a:cubicBezTo>
                    <a:pt x="1766" y="964"/>
                    <a:pt x="1764" y="968"/>
                    <a:pt x="1762" y="968"/>
                  </a:cubicBezTo>
                  <a:close/>
                  <a:moveTo>
                    <a:pt x="1762" y="783"/>
                  </a:moveTo>
                  <a:cubicBezTo>
                    <a:pt x="1762" y="717"/>
                    <a:pt x="1762" y="717"/>
                    <a:pt x="1762" y="717"/>
                  </a:cubicBezTo>
                  <a:cubicBezTo>
                    <a:pt x="1771" y="718"/>
                    <a:pt x="1780" y="722"/>
                    <a:pt x="1786" y="728"/>
                  </a:cubicBezTo>
                  <a:cubicBezTo>
                    <a:pt x="1794" y="738"/>
                    <a:pt x="1767" y="770"/>
                    <a:pt x="1763" y="781"/>
                  </a:cubicBezTo>
                  <a:cubicBezTo>
                    <a:pt x="1762" y="782"/>
                    <a:pt x="1762" y="783"/>
                    <a:pt x="1762" y="783"/>
                  </a:cubicBezTo>
                  <a:close/>
                  <a:moveTo>
                    <a:pt x="1762" y="238"/>
                  </a:moveTo>
                  <a:cubicBezTo>
                    <a:pt x="1762" y="178"/>
                    <a:pt x="1762" y="178"/>
                    <a:pt x="1762" y="178"/>
                  </a:cubicBezTo>
                  <a:cubicBezTo>
                    <a:pt x="1776" y="168"/>
                    <a:pt x="1771" y="142"/>
                    <a:pt x="1799" y="142"/>
                  </a:cubicBezTo>
                  <a:cubicBezTo>
                    <a:pt x="1830" y="142"/>
                    <a:pt x="1811" y="125"/>
                    <a:pt x="1847" y="134"/>
                  </a:cubicBezTo>
                  <a:cubicBezTo>
                    <a:pt x="1867" y="132"/>
                    <a:pt x="1850" y="157"/>
                    <a:pt x="1833" y="157"/>
                  </a:cubicBezTo>
                  <a:cubicBezTo>
                    <a:pt x="1816" y="157"/>
                    <a:pt x="1776" y="191"/>
                    <a:pt x="1771" y="208"/>
                  </a:cubicBezTo>
                  <a:cubicBezTo>
                    <a:pt x="1768" y="220"/>
                    <a:pt x="1767" y="235"/>
                    <a:pt x="1762" y="238"/>
                  </a:cubicBezTo>
                  <a:close/>
                  <a:moveTo>
                    <a:pt x="1762" y="178"/>
                  </a:moveTo>
                  <a:cubicBezTo>
                    <a:pt x="1762" y="238"/>
                    <a:pt x="1762" y="238"/>
                    <a:pt x="1762" y="238"/>
                  </a:cubicBezTo>
                  <a:cubicBezTo>
                    <a:pt x="1760" y="239"/>
                    <a:pt x="1757" y="238"/>
                    <a:pt x="1753" y="235"/>
                  </a:cubicBezTo>
                  <a:cubicBezTo>
                    <a:pt x="1753" y="181"/>
                    <a:pt x="1753" y="181"/>
                    <a:pt x="1753" y="181"/>
                  </a:cubicBezTo>
                  <a:cubicBezTo>
                    <a:pt x="1754" y="181"/>
                    <a:pt x="1755" y="181"/>
                    <a:pt x="1755" y="180"/>
                  </a:cubicBezTo>
                  <a:cubicBezTo>
                    <a:pt x="1758" y="180"/>
                    <a:pt x="1760" y="179"/>
                    <a:pt x="1762" y="178"/>
                  </a:cubicBezTo>
                  <a:close/>
                  <a:moveTo>
                    <a:pt x="1762" y="268"/>
                  </a:moveTo>
                  <a:cubicBezTo>
                    <a:pt x="1762" y="564"/>
                    <a:pt x="1762" y="564"/>
                    <a:pt x="1762" y="564"/>
                  </a:cubicBezTo>
                  <a:cubicBezTo>
                    <a:pt x="1762" y="564"/>
                    <a:pt x="1762" y="564"/>
                    <a:pt x="1762" y="564"/>
                  </a:cubicBezTo>
                  <a:cubicBezTo>
                    <a:pt x="1758" y="563"/>
                    <a:pt x="1755" y="562"/>
                    <a:pt x="1753" y="561"/>
                  </a:cubicBezTo>
                  <a:cubicBezTo>
                    <a:pt x="1753" y="271"/>
                    <a:pt x="1753" y="271"/>
                    <a:pt x="1753" y="271"/>
                  </a:cubicBezTo>
                  <a:cubicBezTo>
                    <a:pt x="1756" y="270"/>
                    <a:pt x="1759" y="269"/>
                    <a:pt x="1762" y="268"/>
                  </a:cubicBezTo>
                  <a:close/>
                  <a:moveTo>
                    <a:pt x="1762" y="603"/>
                  </a:moveTo>
                  <a:cubicBezTo>
                    <a:pt x="1762" y="707"/>
                    <a:pt x="1762" y="707"/>
                    <a:pt x="1762" y="707"/>
                  </a:cubicBezTo>
                  <a:cubicBezTo>
                    <a:pt x="1759" y="706"/>
                    <a:pt x="1756" y="706"/>
                    <a:pt x="1753" y="706"/>
                  </a:cubicBezTo>
                  <a:cubicBezTo>
                    <a:pt x="1753" y="606"/>
                    <a:pt x="1753" y="606"/>
                    <a:pt x="1753" y="606"/>
                  </a:cubicBezTo>
                  <a:cubicBezTo>
                    <a:pt x="1756" y="605"/>
                    <a:pt x="1759" y="604"/>
                    <a:pt x="1762" y="603"/>
                  </a:cubicBezTo>
                  <a:close/>
                  <a:moveTo>
                    <a:pt x="1762" y="717"/>
                  </a:moveTo>
                  <a:cubicBezTo>
                    <a:pt x="1762" y="783"/>
                    <a:pt x="1762" y="783"/>
                    <a:pt x="1762" y="783"/>
                  </a:cubicBezTo>
                  <a:cubicBezTo>
                    <a:pt x="1760" y="785"/>
                    <a:pt x="1757" y="788"/>
                    <a:pt x="1753" y="790"/>
                  </a:cubicBezTo>
                  <a:cubicBezTo>
                    <a:pt x="1753" y="718"/>
                    <a:pt x="1753" y="718"/>
                    <a:pt x="1753" y="718"/>
                  </a:cubicBezTo>
                  <a:cubicBezTo>
                    <a:pt x="1756" y="717"/>
                    <a:pt x="1759" y="717"/>
                    <a:pt x="1762" y="717"/>
                  </a:cubicBezTo>
                  <a:close/>
                  <a:moveTo>
                    <a:pt x="1762" y="956"/>
                  </a:moveTo>
                  <a:cubicBezTo>
                    <a:pt x="1762" y="968"/>
                    <a:pt x="1762" y="968"/>
                    <a:pt x="1762" y="968"/>
                  </a:cubicBezTo>
                  <a:cubicBezTo>
                    <a:pt x="1761" y="968"/>
                    <a:pt x="1760" y="967"/>
                    <a:pt x="1759" y="966"/>
                  </a:cubicBezTo>
                  <a:cubicBezTo>
                    <a:pt x="1755" y="961"/>
                    <a:pt x="1755" y="958"/>
                    <a:pt x="1760" y="957"/>
                  </a:cubicBezTo>
                  <a:cubicBezTo>
                    <a:pt x="1761" y="957"/>
                    <a:pt x="1761" y="957"/>
                    <a:pt x="1762" y="956"/>
                  </a:cubicBezTo>
                  <a:close/>
                  <a:moveTo>
                    <a:pt x="1753" y="878"/>
                  </a:moveTo>
                  <a:cubicBezTo>
                    <a:pt x="1753" y="866"/>
                    <a:pt x="1753" y="866"/>
                    <a:pt x="1753" y="866"/>
                  </a:cubicBezTo>
                  <a:cubicBezTo>
                    <a:pt x="1756" y="865"/>
                    <a:pt x="1759" y="867"/>
                    <a:pt x="1758" y="871"/>
                  </a:cubicBezTo>
                  <a:cubicBezTo>
                    <a:pt x="1758" y="874"/>
                    <a:pt x="1755" y="878"/>
                    <a:pt x="1753" y="878"/>
                  </a:cubicBezTo>
                  <a:close/>
                  <a:moveTo>
                    <a:pt x="1753" y="181"/>
                  </a:moveTo>
                  <a:cubicBezTo>
                    <a:pt x="1753" y="235"/>
                    <a:pt x="1753" y="235"/>
                    <a:pt x="1753" y="235"/>
                  </a:cubicBezTo>
                  <a:cubicBezTo>
                    <a:pt x="1752" y="234"/>
                    <a:pt x="1752" y="234"/>
                    <a:pt x="1751" y="233"/>
                  </a:cubicBezTo>
                  <a:cubicBezTo>
                    <a:pt x="1734" y="218"/>
                    <a:pt x="1734" y="188"/>
                    <a:pt x="1753" y="181"/>
                  </a:cubicBezTo>
                  <a:close/>
                  <a:moveTo>
                    <a:pt x="1753" y="271"/>
                  </a:moveTo>
                  <a:cubicBezTo>
                    <a:pt x="1753" y="561"/>
                    <a:pt x="1753" y="561"/>
                    <a:pt x="1753" y="561"/>
                  </a:cubicBezTo>
                  <a:cubicBezTo>
                    <a:pt x="1727" y="551"/>
                    <a:pt x="1748" y="534"/>
                    <a:pt x="1737" y="528"/>
                  </a:cubicBezTo>
                  <a:cubicBezTo>
                    <a:pt x="1737" y="264"/>
                    <a:pt x="1737" y="264"/>
                    <a:pt x="1737" y="264"/>
                  </a:cubicBezTo>
                  <a:cubicBezTo>
                    <a:pt x="1750" y="263"/>
                    <a:pt x="1731" y="280"/>
                    <a:pt x="1748" y="273"/>
                  </a:cubicBezTo>
                  <a:cubicBezTo>
                    <a:pt x="1749" y="272"/>
                    <a:pt x="1751" y="272"/>
                    <a:pt x="1753" y="271"/>
                  </a:cubicBezTo>
                  <a:close/>
                  <a:moveTo>
                    <a:pt x="1753" y="606"/>
                  </a:moveTo>
                  <a:cubicBezTo>
                    <a:pt x="1753" y="706"/>
                    <a:pt x="1753" y="706"/>
                    <a:pt x="1753" y="706"/>
                  </a:cubicBezTo>
                  <a:cubicBezTo>
                    <a:pt x="1747" y="705"/>
                    <a:pt x="1742" y="704"/>
                    <a:pt x="1737" y="699"/>
                  </a:cubicBezTo>
                  <a:cubicBezTo>
                    <a:pt x="1737" y="607"/>
                    <a:pt x="1737" y="607"/>
                    <a:pt x="1737" y="607"/>
                  </a:cubicBezTo>
                  <a:cubicBezTo>
                    <a:pt x="1742" y="607"/>
                    <a:pt x="1748" y="607"/>
                    <a:pt x="1753" y="606"/>
                  </a:cubicBezTo>
                  <a:close/>
                  <a:moveTo>
                    <a:pt x="1753" y="718"/>
                  </a:moveTo>
                  <a:cubicBezTo>
                    <a:pt x="1753" y="790"/>
                    <a:pt x="1753" y="790"/>
                    <a:pt x="1753" y="790"/>
                  </a:cubicBezTo>
                  <a:cubicBezTo>
                    <a:pt x="1748" y="792"/>
                    <a:pt x="1743" y="794"/>
                    <a:pt x="1737" y="796"/>
                  </a:cubicBezTo>
                  <a:cubicBezTo>
                    <a:pt x="1737" y="718"/>
                    <a:pt x="1737" y="718"/>
                    <a:pt x="1737" y="718"/>
                  </a:cubicBezTo>
                  <a:cubicBezTo>
                    <a:pt x="1740" y="721"/>
                    <a:pt x="1744" y="721"/>
                    <a:pt x="1748" y="720"/>
                  </a:cubicBezTo>
                  <a:cubicBezTo>
                    <a:pt x="1749" y="719"/>
                    <a:pt x="1751" y="719"/>
                    <a:pt x="1753" y="718"/>
                  </a:cubicBezTo>
                  <a:close/>
                  <a:moveTo>
                    <a:pt x="1753" y="866"/>
                  </a:moveTo>
                  <a:cubicBezTo>
                    <a:pt x="1753" y="878"/>
                    <a:pt x="1753" y="878"/>
                    <a:pt x="1753" y="878"/>
                  </a:cubicBezTo>
                  <a:cubicBezTo>
                    <a:pt x="1752" y="878"/>
                    <a:pt x="1751" y="877"/>
                    <a:pt x="1750" y="876"/>
                  </a:cubicBezTo>
                  <a:cubicBezTo>
                    <a:pt x="1746" y="871"/>
                    <a:pt x="1746" y="868"/>
                    <a:pt x="1751" y="867"/>
                  </a:cubicBezTo>
                  <a:cubicBezTo>
                    <a:pt x="1752" y="867"/>
                    <a:pt x="1752" y="866"/>
                    <a:pt x="1753" y="866"/>
                  </a:cubicBezTo>
                  <a:close/>
                  <a:moveTo>
                    <a:pt x="1737" y="836"/>
                  </a:moveTo>
                  <a:cubicBezTo>
                    <a:pt x="1737" y="825"/>
                    <a:pt x="1737" y="825"/>
                    <a:pt x="1737" y="825"/>
                  </a:cubicBezTo>
                  <a:cubicBezTo>
                    <a:pt x="1741" y="824"/>
                    <a:pt x="1743" y="826"/>
                    <a:pt x="1742" y="829"/>
                  </a:cubicBezTo>
                  <a:cubicBezTo>
                    <a:pt x="1742" y="833"/>
                    <a:pt x="1740" y="836"/>
                    <a:pt x="1737" y="836"/>
                  </a:cubicBezTo>
                  <a:close/>
                  <a:moveTo>
                    <a:pt x="1737" y="264"/>
                  </a:moveTo>
                  <a:cubicBezTo>
                    <a:pt x="1737" y="528"/>
                    <a:pt x="1737" y="528"/>
                    <a:pt x="1737" y="528"/>
                  </a:cubicBezTo>
                  <a:cubicBezTo>
                    <a:pt x="1733" y="526"/>
                    <a:pt x="1723" y="525"/>
                    <a:pt x="1704" y="527"/>
                  </a:cubicBezTo>
                  <a:cubicBezTo>
                    <a:pt x="1700" y="530"/>
                    <a:pt x="1697" y="533"/>
                    <a:pt x="1694" y="536"/>
                  </a:cubicBezTo>
                  <a:cubicBezTo>
                    <a:pt x="1694" y="286"/>
                    <a:pt x="1694" y="286"/>
                    <a:pt x="1694" y="286"/>
                  </a:cubicBezTo>
                  <a:cubicBezTo>
                    <a:pt x="1705" y="277"/>
                    <a:pt x="1717" y="268"/>
                    <a:pt x="1734" y="265"/>
                  </a:cubicBezTo>
                  <a:cubicBezTo>
                    <a:pt x="1735" y="265"/>
                    <a:pt x="1736" y="264"/>
                    <a:pt x="1737" y="264"/>
                  </a:cubicBezTo>
                  <a:close/>
                  <a:moveTo>
                    <a:pt x="1737" y="607"/>
                  </a:moveTo>
                  <a:cubicBezTo>
                    <a:pt x="1737" y="699"/>
                    <a:pt x="1737" y="699"/>
                    <a:pt x="1737" y="699"/>
                  </a:cubicBezTo>
                  <a:cubicBezTo>
                    <a:pt x="1735" y="697"/>
                    <a:pt x="1734" y="694"/>
                    <a:pt x="1732" y="691"/>
                  </a:cubicBezTo>
                  <a:cubicBezTo>
                    <a:pt x="1723" y="669"/>
                    <a:pt x="1705" y="673"/>
                    <a:pt x="1713" y="687"/>
                  </a:cubicBezTo>
                  <a:cubicBezTo>
                    <a:pt x="1719" y="697"/>
                    <a:pt x="1728" y="713"/>
                    <a:pt x="1737" y="718"/>
                  </a:cubicBezTo>
                  <a:cubicBezTo>
                    <a:pt x="1737" y="796"/>
                    <a:pt x="1737" y="796"/>
                    <a:pt x="1737" y="796"/>
                  </a:cubicBezTo>
                  <a:cubicBezTo>
                    <a:pt x="1726" y="800"/>
                    <a:pt x="1715" y="804"/>
                    <a:pt x="1709" y="807"/>
                  </a:cubicBezTo>
                  <a:cubicBezTo>
                    <a:pt x="1705" y="811"/>
                    <a:pt x="1699" y="816"/>
                    <a:pt x="1694" y="819"/>
                  </a:cubicBezTo>
                  <a:cubicBezTo>
                    <a:pt x="1694" y="566"/>
                    <a:pt x="1694" y="566"/>
                    <a:pt x="1694" y="566"/>
                  </a:cubicBezTo>
                  <a:cubicBezTo>
                    <a:pt x="1696" y="568"/>
                    <a:pt x="1698" y="569"/>
                    <a:pt x="1700" y="571"/>
                  </a:cubicBezTo>
                  <a:cubicBezTo>
                    <a:pt x="1718" y="587"/>
                    <a:pt x="1690" y="599"/>
                    <a:pt x="1730" y="606"/>
                  </a:cubicBezTo>
                  <a:cubicBezTo>
                    <a:pt x="1732" y="606"/>
                    <a:pt x="1735" y="607"/>
                    <a:pt x="1737" y="607"/>
                  </a:cubicBezTo>
                  <a:close/>
                  <a:moveTo>
                    <a:pt x="1737" y="825"/>
                  </a:moveTo>
                  <a:cubicBezTo>
                    <a:pt x="1737" y="836"/>
                    <a:pt x="1737" y="836"/>
                    <a:pt x="1737" y="836"/>
                  </a:cubicBezTo>
                  <a:cubicBezTo>
                    <a:pt x="1736" y="836"/>
                    <a:pt x="1735" y="836"/>
                    <a:pt x="1734" y="834"/>
                  </a:cubicBezTo>
                  <a:cubicBezTo>
                    <a:pt x="1730" y="830"/>
                    <a:pt x="1730" y="827"/>
                    <a:pt x="1735" y="825"/>
                  </a:cubicBezTo>
                  <a:cubicBezTo>
                    <a:pt x="1736" y="825"/>
                    <a:pt x="1736" y="825"/>
                    <a:pt x="1737" y="825"/>
                  </a:cubicBezTo>
                  <a:close/>
                  <a:moveTo>
                    <a:pt x="1694" y="1136"/>
                  </a:moveTo>
                  <a:cubicBezTo>
                    <a:pt x="1694" y="1038"/>
                    <a:pt x="1694" y="1038"/>
                    <a:pt x="1694" y="1038"/>
                  </a:cubicBezTo>
                  <a:cubicBezTo>
                    <a:pt x="1701" y="1030"/>
                    <a:pt x="1707" y="1024"/>
                    <a:pt x="1712" y="1023"/>
                  </a:cubicBezTo>
                  <a:cubicBezTo>
                    <a:pt x="1728" y="1022"/>
                    <a:pt x="1728" y="1042"/>
                    <a:pt x="1718" y="1051"/>
                  </a:cubicBezTo>
                  <a:cubicBezTo>
                    <a:pt x="1707" y="1059"/>
                    <a:pt x="1728" y="1104"/>
                    <a:pt x="1717" y="1108"/>
                  </a:cubicBezTo>
                  <a:cubicBezTo>
                    <a:pt x="1709" y="1111"/>
                    <a:pt x="1702" y="1126"/>
                    <a:pt x="1694" y="1136"/>
                  </a:cubicBezTo>
                  <a:close/>
                  <a:moveTo>
                    <a:pt x="1694" y="892"/>
                  </a:moveTo>
                  <a:cubicBezTo>
                    <a:pt x="1705" y="878"/>
                    <a:pt x="1715" y="863"/>
                    <a:pt x="1720" y="850"/>
                  </a:cubicBezTo>
                  <a:cubicBezTo>
                    <a:pt x="1731" y="824"/>
                    <a:pt x="1715" y="825"/>
                    <a:pt x="1700" y="831"/>
                  </a:cubicBezTo>
                  <a:cubicBezTo>
                    <a:pt x="1698" y="831"/>
                    <a:pt x="1696" y="832"/>
                    <a:pt x="1694" y="832"/>
                  </a:cubicBezTo>
                  <a:lnTo>
                    <a:pt x="1694" y="892"/>
                  </a:lnTo>
                  <a:close/>
                  <a:moveTo>
                    <a:pt x="1694" y="286"/>
                  </a:moveTo>
                  <a:cubicBezTo>
                    <a:pt x="1694" y="536"/>
                    <a:pt x="1694" y="536"/>
                    <a:pt x="1694" y="536"/>
                  </a:cubicBezTo>
                  <a:cubicBezTo>
                    <a:pt x="1686" y="546"/>
                    <a:pt x="1685" y="555"/>
                    <a:pt x="1694" y="566"/>
                  </a:cubicBezTo>
                  <a:cubicBezTo>
                    <a:pt x="1694" y="819"/>
                    <a:pt x="1694" y="819"/>
                    <a:pt x="1694" y="819"/>
                  </a:cubicBezTo>
                  <a:cubicBezTo>
                    <a:pt x="1686" y="825"/>
                    <a:pt x="1677" y="827"/>
                    <a:pt x="1669" y="809"/>
                  </a:cubicBezTo>
                  <a:cubicBezTo>
                    <a:pt x="1669" y="807"/>
                    <a:pt x="1668" y="805"/>
                    <a:pt x="1667" y="804"/>
                  </a:cubicBezTo>
                  <a:cubicBezTo>
                    <a:pt x="1667" y="296"/>
                    <a:pt x="1667" y="296"/>
                    <a:pt x="1667" y="296"/>
                  </a:cubicBezTo>
                  <a:cubicBezTo>
                    <a:pt x="1681" y="296"/>
                    <a:pt x="1661" y="264"/>
                    <a:pt x="1676" y="264"/>
                  </a:cubicBezTo>
                  <a:cubicBezTo>
                    <a:pt x="1691" y="264"/>
                    <a:pt x="1679" y="299"/>
                    <a:pt x="1690" y="290"/>
                  </a:cubicBezTo>
                  <a:cubicBezTo>
                    <a:pt x="1691" y="288"/>
                    <a:pt x="1693" y="287"/>
                    <a:pt x="1694" y="286"/>
                  </a:cubicBezTo>
                  <a:close/>
                  <a:moveTo>
                    <a:pt x="1694" y="832"/>
                  </a:moveTo>
                  <a:cubicBezTo>
                    <a:pt x="1686" y="834"/>
                    <a:pt x="1676" y="831"/>
                    <a:pt x="1667" y="826"/>
                  </a:cubicBezTo>
                  <a:cubicBezTo>
                    <a:pt x="1667" y="923"/>
                    <a:pt x="1667" y="923"/>
                    <a:pt x="1667" y="923"/>
                  </a:cubicBezTo>
                  <a:cubicBezTo>
                    <a:pt x="1675" y="916"/>
                    <a:pt x="1685" y="905"/>
                    <a:pt x="1694" y="892"/>
                  </a:cubicBezTo>
                  <a:cubicBezTo>
                    <a:pt x="1694" y="832"/>
                    <a:pt x="1694" y="832"/>
                    <a:pt x="1694" y="832"/>
                  </a:cubicBezTo>
                  <a:close/>
                  <a:moveTo>
                    <a:pt x="1694" y="1038"/>
                  </a:moveTo>
                  <a:cubicBezTo>
                    <a:pt x="1694" y="1136"/>
                    <a:pt x="1694" y="1136"/>
                    <a:pt x="1694" y="1136"/>
                  </a:cubicBezTo>
                  <a:cubicBezTo>
                    <a:pt x="1691" y="1140"/>
                    <a:pt x="1687" y="1143"/>
                    <a:pt x="1683" y="1143"/>
                  </a:cubicBezTo>
                  <a:cubicBezTo>
                    <a:pt x="1669" y="1146"/>
                    <a:pt x="1675" y="1113"/>
                    <a:pt x="1667" y="1105"/>
                  </a:cubicBezTo>
                  <a:cubicBezTo>
                    <a:pt x="1667" y="1104"/>
                    <a:pt x="1667" y="1104"/>
                    <a:pt x="1667" y="1104"/>
                  </a:cubicBezTo>
                  <a:cubicBezTo>
                    <a:pt x="1667" y="1075"/>
                    <a:pt x="1667" y="1075"/>
                    <a:pt x="1667" y="1075"/>
                  </a:cubicBezTo>
                  <a:cubicBezTo>
                    <a:pt x="1669" y="1069"/>
                    <a:pt x="1672" y="1065"/>
                    <a:pt x="1674" y="1063"/>
                  </a:cubicBezTo>
                  <a:cubicBezTo>
                    <a:pt x="1679" y="1060"/>
                    <a:pt x="1686" y="1048"/>
                    <a:pt x="1694" y="1038"/>
                  </a:cubicBezTo>
                  <a:close/>
                  <a:moveTo>
                    <a:pt x="1667" y="1029"/>
                  </a:moveTo>
                  <a:cubicBezTo>
                    <a:pt x="1667" y="1017"/>
                    <a:pt x="1667" y="1017"/>
                    <a:pt x="1667" y="1017"/>
                  </a:cubicBezTo>
                  <a:cubicBezTo>
                    <a:pt x="1671" y="1016"/>
                    <a:pt x="1673" y="1018"/>
                    <a:pt x="1673" y="1022"/>
                  </a:cubicBezTo>
                  <a:cubicBezTo>
                    <a:pt x="1672" y="1025"/>
                    <a:pt x="1670" y="1029"/>
                    <a:pt x="1667" y="1029"/>
                  </a:cubicBezTo>
                  <a:close/>
                  <a:moveTo>
                    <a:pt x="1667" y="296"/>
                  </a:moveTo>
                  <a:cubicBezTo>
                    <a:pt x="1667" y="804"/>
                    <a:pt x="1667" y="804"/>
                    <a:pt x="1667" y="804"/>
                  </a:cubicBezTo>
                  <a:cubicBezTo>
                    <a:pt x="1654" y="776"/>
                    <a:pt x="1629" y="747"/>
                    <a:pt x="1620" y="722"/>
                  </a:cubicBezTo>
                  <a:cubicBezTo>
                    <a:pt x="1611" y="696"/>
                    <a:pt x="1601" y="680"/>
                    <a:pt x="1591" y="681"/>
                  </a:cubicBezTo>
                  <a:cubicBezTo>
                    <a:pt x="1582" y="683"/>
                    <a:pt x="1604" y="732"/>
                    <a:pt x="1613" y="750"/>
                  </a:cubicBezTo>
                  <a:cubicBezTo>
                    <a:pt x="1623" y="768"/>
                    <a:pt x="1634" y="796"/>
                    <a:pt x="1650" y="813"/>
                  </a:cubicBezTo>
                  <a:cubicBezTo>
                    <a:pt x="1656" y="818"/>
                    <a:pt x="1661" y="823"/>
                    <a:pt x="1667" y="826"/>
                  </a:cubicBezTo>
                  <a:cubicBezTo>
                    <a:pt x="1667" y="923"/>
                    <a:pt x="1667" y="923"/>
                    <a:pt x="1667" y="923"/>
                  </a:cubicBezTo>
                  <a:cubicBezTo>
                    <a:pt x="1666" y="924"/>
                    <a:pt x="1665" y="924"/>
                    <a:pt x="1664" y="925"/>
                  </a:cubicBezTo>
                  <a:cubicBezTo>
                    <a:pt x="1648" y="938"/>
                    <a:pt x="1643" y="966"/>
                    <a:pt x="1634" y="970"/>
                  </a:cubicBezTo>
                  <a:cubicBezTo>
                    <a:pt x="1624" y="975"/>
                    <a:pt x="1637" y="981"/>
                    <a:pt x="1642" y="992"/>
                  </a:cubicBezTo>
                  <a:cubicBezTo>
                    <a:pt x="1648" y="1003"/>
                    <a:pt x="1649" y="1039"/>
                    <a:pt x="1642" y="1053"/>
                  </a:cubicBezTo>
                  <a:cubicBezTo>
                    <a:pt x="1635" y="1066"/>
                    <a:pt x="1623" y="1083"/>
                    <a:pt x="1612" y="1084"/>
                  </a:cubicBezTo>
                  <a:cubicBezTo>
                    <a:pt x="1601" y="1086"/>
                    <a:pt x="1600" y="1105"/>
                    <a:pt x="1608" y="1110"/>
                  </a:cubicBezTo>
                  <a:cubicBezTo>
                    <a:pt x="1616" y="1116"/>
                    <a:pt x="1605" y="1128"/>
                    <a:pt x="1589" y="1129"/>
                  </a:cubicBezTo>
                  <a:cubicBezTo>
                    <a:pt x="1572" y="1131"/>
                    <a:pt x="1590" y="1180"/>
                    <a:pt x="1575" y="1181"/>
                  </a:cubicBezTo>
                  <a:cubicBezTo>
                    <a:pt x="1560" y="1183"/>
                    <a:pt x="1542" y="1202"/>
                    <a:pt x="1520" y="1205"/>
                  </a:cubicBezTo>
                  <a:cubicBezTo>
                    <a:pt x="1500" y="1207"/>
                    <a:pt x="1477" y="1215"/>
                    <a:pt x="1465" y="1203"/>
                  </a:cubicBezTo>
                  <a:cubicBezTo>
                    <a:pt x="1465" y="662"/>
                    <a:pt x="1465" y="662"/>
                    <a:pt x="1465" y="662"/>
                  </a:cubicBezTo>
                  <a:cubicBezTo>
                    <a:pt x="1475" y="666"/>
                    <a:pt x="1484" y="667"/>
                    <a:pt x="1487" y="659"/>
                  </a:cubicBezTo>
                  <a:cubicBezTo>
                    <a:pt x="1493" y="647"/>
                    <a:pt x="1511" y="651"/>
                    <a:pt x="1526" y="654"/>
                  </a:cubicBezTo>
                  <a:cubicBezTo>
                    <a:pt x="1541" y="657"/>
                    <a:pt x="1567" y="662"/>
                    <a:pt x="1580" y="661"/>
                  </a:cubicBezTo>
                  <a:cubicBezTo>
                    <a:pt x="1594" y="659"/>
                    <a:pt x="1608" y="647"/>
                    <a:pt x="1609" y="635"/>
                  </a:cubicBezTo>
                  <a:cubicBezTo>
                    <a:pt x="1611" y="622"/>
                    <a:pt x="1591" y="620"/>
                    <a:pt x="1568" y="620"/>
                  </a:cubicBezTo>
                  <a:cubicBezTo>
                    <a:pt x="1545" y="620"/>
                    <a:pt x="1535" y="616"/>
                    <a:pt x="1539" y="602"/>
                  </a:cubicBezTo>
                  <a:cubicBezTo>
                    <a:pt x="1543" y="588"/>
                    <a:pt x="1550" y="576"/>
                    <a:pt x="1563" y="570"/>
                  </a:cubicBezTo>
                  <a:cubicBezTo>
                    <a:pt x="1575" y="565"/>
                    <a:pt x="1586" y="562"/>
                    <a:pt x="1598" y="562"/>
                  </a:cubicBezTo>
                  <a:cubicBezTo>
                    <a:pt x="1611" y="562"/>
                    <a:pt x="1627" y="572"/>
                    <a:pt x="1642" y="570"/>
                  </a:cubicBezTo>
                  <a:cubicBezTo>
                    <a:pt x="1657" y="569"/>
                    <a:pt x="1652" y="555"/>
                    <a:pt x="1637" y="547"/>
                  </a:cubicBezTo>
                  <a:cubicBezTo>
                    <a:pt x="1621" y="539"/>
                    <a:pt x="1619" y="527"/>
                    <a:pt x="1626" y="520"/>
                  </a:cubicBezTo>
                  <a:cubicBezTo>
                    <a:pt x="1632" y="513"/>
                    <a:pt x="1628" y="506"/>
                    <a:pt x="1616" y="513"/>
                  </a:cubicBezTo>
                  <a:cubicBezTo>
                    <a:pt x="1604" y="520"/>
                    <a:pt x="1586" y="538"/>
                    <a:pt x="1582" y="527"/>
                  </a:cubicBezTo>
                  <a:cubicBezTo>
                    <a:pt x="1578" y="516"/>
                    <a:pt x="1548" y="525"/>
                    <a:pt x="1548" y="542"/>
                  </a:cubicBezTo>
                  <a:cubicBezTo>
                    <a:pt x="1548" y="558"/>
                    <a:pt x="1552" y="561"/>
                    <a:pt x="1546" y="572"/>
                  </a:cubicBezTo>
                  <a:cubicBezTo>
                    <a:pt x="1541" y="583"/>
                    <a:pt x="1528" y="591"/>
                    <a:pt x="1517" y="590"/>
                  </a:cubicBezTo>
                  <a:cubicBezTo>
                    <a:pt x="1506" y="588"/>
                    <a:pt x="1519" y="609"/>
                    <a:pt x="1508" y="614"/>
                  </a:cubicBezTo>
                  <a:cubicBezTo>
                    <a:pt x="1497" y="620"/>
                    <a:pt x="1491" y="606"/>
                    <a:pt x="1484" y="592"/>
                  </a:cubicBezTo>
                  <a:cubicBezTo>
                    <a:pt x="1478" y="579"/>
                    <a:pt x="1472" y="570"/>
                    <a:pt x="1465" y="562"/>
                  </a:cubicBezTo>
                  <a:cubicBezTo>
                    <a:pt x="1465" y="428"/>
                    <a:pt x="1465" y="428"/>
                    <a:pt x="1465" y="428"/>
                  </a:cubicBezTo>
                  <a:cubicBezTo>
                    <a:pt x="1475" y="431"/>
                    <a:pt x="1482" y="435"/>
                    <a:pt x="1490" y="428"/>
                  </a:cubicBezTo>
                  <a:cubicBezTo>
                    <a:pt x="1501" y="418"/>
                    <a:pt x="1482" y="402"/>
                    <a:pt x="1498" y="402"/>
                  </a:cubicBezTo>
                  <a:cubicBezTo>
                    <a:pt x="1515" y="402"/>
                    <a:pt x="1528" y="403"/>
                    <a:pt x="1516" y="391"/>
                  </a:cubicBezTo>
                  <a:cubicBezTo>
                    <a:pt x="1504" y="379"/>
                    <a:pt x="1520" y="385"/>
                    <a:pt x="1534" y="379"/>
                  </a:cubicBezTo>
                  <a:cubicBezTo>
                    <a:pt x="1548" y="372"/>
                    <a:pt x="1546" y="361"/>
                    <a:pt x="1530" y="364"/>
                  </a:cubicBezTo>
                  <a:cubicBezTo>
                    <a:pt x="1513" y="366"/>
                    <a:pt x="1500" y="376"/>
                    <a:pt x="1493" y="359"/>
                  </a:cubicBezTo>
                  <a:cubicBezTo>
                    <a:pt x="1486" y="343"/>
                    <a:pt x="1506" y="324"/>
                    <a:pt x="1517" y="311"/>
                  </a:cubicBezTo>
                  <a:cubicBezTo>
                    <a:pt x="1528" y="299"/>
                    <a:pt x="1500" y="294"/>
                    <a:pt x="1495" y="309"/>
                  </a:cubicBezTo>
                  <a:cubicBezTo>
                    <a:pt x="1491" y="324"/>
                    <a:pt x="1475" y="331"/>
                    <a:pt x="1469" y="346"/>
                  </a:cubicBezTo>
                  <a:cubicBezTo>
                    <a:pt x="1464" y="361"/>
                    <a:pt x="1484" y="375"/>
                    <a:pt x="1474" y="385"/>
                  </a:cubicBezTo>
                  <a:cubicBezTo>
                    <a:pt x="1470" y="389"/>
                    <a:pt x="1468" y="392"/>
                    <a:pt x="1465" y="395"/>
                  </a:cubicBezTo>
                  <a:cubicBezTo>
                    <a:pt x="1465" y="250"/>
                    <a:pt x="1465" y="250"/>
                    <a:pt x="1465" y="250"/>
                  </a:cubicBezTo>
                  <a:cubicBezTo>
                    <a:pt x="1469" y="248"/>
                    <a:pt x="1472" y="246"/>
                    <a:pt x="1475" y="246"/>
                  </a:cubicBezTo>
                  <a:cubicBezTo>
                    <a:pt x="1494" y="242"/>
                    <a:pt x="1521" y="217"/>
                    <a:pt x="1543" y="227"/>
                  </a:cubicBezTo>
                  <a:cubicBezTo>
                    <a:pt x="1565" y="236"/>
                    <a:pt x="1574" y="233"/>
                    <a:pt x="1590" y="246"/>
                  </a:cubicBezTo>
                  <a:cubicBezTo>
                    <a:pt x="1606" y="258"/>
                    <a:pt x="1605" y="265"/>
                    <a:pt x="1623" y="268"/>
                  </a:cubicBezTo>
                  <a:cubicBezTo>
                    <a:pt x="1641" y="270"/>
                    <a:pt x="1645" y="294"/>
                    <a:pt x="1623" y="294"/>
                  </a:cubicBezTo>
                  <a:cubicBezTo>
                    <a:pt x="1601" y="294"/>
                    <a:pt x="1587" y="281"/>
                    <a:pt x="1579" y="288"/>
                  </a:cubicBezTo>
                  <a:cubicBezTo>
                    <a:pt x="1571" y="295"/>
                    <a:pt x="1587" y="302"/>
                    <a:pt x="1595" y="311"/>
                  </a:cubicBezTo>
                  <a:cubicBezTo>
                    <a:pt x="1604" y="321"/>
                    <a:pt x="1619" y="328"/>
                    <a:pt x="1626" y="324"/>
                  </a:cubicBezTo>
                  <a:cubicBezTo>
                    <a:pt x="1632" y="320"/>
                    <a:pt x="1612" y="306"/>
                    <a:pt x="1627" y="310"/>
                  </a:cubicBezTo>
                  <a:cubicBezTo>
                    <a:pt x="1642" y="314"/>
                    <a:pt x="1657" y="316"/>
                    <a:pt x="1648" y="307"/>
                  </a:cubicBezTo>
                  <a:cubicBezTo>
                    <a:pt x="1638" y="299"/>
                    <a:pt x="1652" y="296"/>
                    <a:pt x="1667" y="296"/>
                  </a:cubicBezTo>
                  <a:cubicBezTo>
                    <a:pt x="1667" y="296"/>
                    <a:pt x="1667" y="296"/>
                    <a:pt x="1667" y="296"/>
                  </a:cubicBezTo>
                  <a:close/>
                  <a:moveTo>
                    <a:pt x="1667" y="1017"/>
                  </a:moveTo>
                  <a:cubicBezTo>
                    <a:pt x="1667" y="1018"/>
                    <a:pt x="1666" y="1018"/>
                    <a:pt x="1666" y="1018"/>
                  </a:cubicBezTo>
                  <a:cubicBezTo>
                    <a:pt x="1661" y="1019"/>
                    <a:pt x="1660" y="1022"/>
                    <a:pt x="1664" y="1027"/>
                  </a:cubicBezTo>
                  <a:cubicBezTo>
                    <a:pt x="1665" y="1028"/>
                    <a:pt x="1666" y="1029"/>
                    <a:pt x="1667" y="1029"/>
                  </a:cubicBezTo>
                  <a:cubicBezTo>
                    <a:pt x="1667" y="1017"/>
                    <a:pt x="1667" y="1017"/>
                    <a:pt x="1667" y="1017"/>
                  </a:cubicBezTo>
                  <a:close/>
                  <a:moveTo>
                    <a:pt x="1667" y="1075"/>
                  </a:moveTo>
                  <a:cubicBezTo>
                    <a:pt x="1663" y="1085"/>
                    <a:pt x="1662" y="1098"/>
                    <a:pt x="1667" y="1104"/>
                  </a:cubicBezTo>
                  <a:cubicBezTo>
                    <a:pt x="1667" y="1075"/>
                    <a:pt x="1667" y="1075"/>
                    <a:pt x="1667" y="1075"/>
                  </a:cubicBezTo>
                  <a:close/>
                  <a:moveTo>
                    <a:pt x="1465" y="579"/>
                  </a:moveTo>
                  <a:cubicBezTo>
                    <a:pt x="1466" y="574"/>
                    <a:pt x="1467" y="569"/>
                    <a:pt x="1465" y="566"/>
                  </a:cubicBezTo>
                  <a:cubicBezTo>
                    <a:pt x="1465" y="579"/>
                    <a:pt x="1465" y="579"/>
                    <a:pt x="1465" y="579"/>
                  </a:cubicBezTo>
                  <a:close/>
                  <a:moveTo>
                    <a:pt x="1465" y="136"/>
                  </a:moveTo>
                  <a:cubicBezTo>
                    <a:pt x="1465" y="81"/>
                    <a:pt x="1465" y="81"/>
                    <a:pt x="1465" y="81"/>
                  </a:cubicBezTo>
                  <a:cubicBezTo>
                    <a:pt x="1468" y="82"/>
                    <a:pt x="1470" y="83"/>
                    <a:pt x="1474" y="84"/>
                  </a:cubicBezTo>
                  <a:cubicBezTo>
                    <a:pt x="1506" y="84"/>
                    <a:pt x="1497" y="92"/>
                    <a:pt x="1512" y="103"/>
                  </a:cubicBezTo>
                  <a:cubicBezTo>
                    <a:pt x="1528" y="114"/>
                    <a:pt x="1508" y="140"/>
                    <a:pt x="1486" y="125"/>
                  </a:cubicBezTo>
                  <a:cubicBezTo>
                    <a:pt x="1468" y="112"/>
                    <a:pt x="1473" y="135"/>
                    <a:pt x="1465" y="136"/>
                  </a:cubicBezTo>
                  <a:close/>
                  <a:moveTo>
                    <a:pt x="1465" y="81"/>
                  </a:moveTo>
                  <a:cubicBezTo>
                    <a:pt x="1465" y="136"/>
                    <a:pt x="1465" y="136"/>
                    <a:pt x="1465" y="136"/>
                  </a:cubicBezTo>
                  <a:cubicBezTo>
                    <a:pt x="1464" y="136"/>
                    <a:pt x="1461" y="135"/>
                    <a:pt x="1458" y="132"/>
                  </a:cubicBezTo>
                  <a:cubicBezTo>
                    <a:pt x="1440" y="118"/>
                    <a:pt x="1436" y="108"/>
                    <a:pt x="1457" y="106"/>
                  </a:cubicBezTo>
                  <a:cubicBezTo>
                    <a:pt x="1477" y="104"/>
                    <a:pt x="1438" y="89"/>
                    <a:pt x="1429" y="100"/>
                  </a:cubicBezTo>
                  <a:cubicBezTo>
                    <a:pt x="1419" y="111"/>
                    <a:pt x="1399" y="73"/>
                    <a:pt x="1427" y="73"/>
                  </a:cubicBezTo>
                  <a:cubicBezTo>
                    <a:pt x="1451" y="73"/>
                    <a:pt x="1450" y="75"/>
                    <a:pt x="1465" y="81"/>
                  </a:cubicBezTo>
                  <a:close/>
                  <a:moveTo>
                    <a:pt x="1465" y="250"/>
                  </a:moveTo>
                  <a:cubicBezTo>
                    <a:pt x="1465" y="395"/>
                    <a:pt x="1465" y="395"/>
                    <a:pt x="1465" y="395"/>
                  </a:cubicBezTo>
                  <a:cubicBezTo>
                    <a:pt x="1460" y="403"/>
                    <a:pt x="1456" y="409"/>
                    <a:pt x="1449" y="409"/>
                  </a:cubicBezTo>
                  <a:cubicBezTo>
                    <a:pt x="1439" y="409"/>
                    <a:pt x="1431" y="429"/>
                    <a:pt x="1427" y="416"/>
                  </a:cubicBezTo>
                  <a:cubicBezTo>
                    <a:pt x="1423" y="402"/>
                    <a:pt x="1415" y="387"/>
                    <a:pt x="1405" y="394"/>
                  </a:cubicBezTo>
                  <a:cubicBezTo>
                    <a:pt x="1395" y="401"/>
                    <a:pt x="1397" y="424"/>
                    <a:pt x="1384" y="405"/>
                  </a:cubicBezTo>
                  <a:cubicBezTo>
                    <a:pt x="1372" y="385"/>
                    <a:pt x="1361" y="358"/>
                    <a:pt x="1375" y="343"/>
                  </a:cubicBezTo>
                  <a:cubicBezTo>
                    <a:pt x="1389" y="328"/>
                    <a:pt x="1408" y="316"/>
                    <a:pt x="1419" y="301"/>
                  </a:cubicBezTo>
                  <a:cubicBezTo>
                    <a:pt x="1428" y="288"/>
                    <a:pt x="1448" y="261"/>
                    <a:pt x="1465" y="250"/>
                  </a:cubicBezTo>
                  <a:close/>
                  <a:moveTo>
                    <a:pt x="1465" y="428"/>
                  </a:moveTo>
                  <a:cubicBezTo>
                    <a:pt x="1462" y="426"/>
                    <a:pt x="1457" y="425"/>
                    <a:pt x="1453" y="425"/>
                  </a:cubicBezTo>
                  <a:cubicBezTo>
                    <a:pt x="1438" y="425"/>
                    <a:pt x="1434" y="432"/>
                    <a:pt x="1416" y="432"/>
                  </a:cubicBezTo>
                  <a:cubicBezTo>
                    <a:pt x="1398" y="432"/>
                    <a:pt x="1405" y="420"/>
                    <a:pt x="1394" y="420"/>
                  </a:cubicBezTo>
                  <a:cubicBezTo>
                    <a:pt x="1383" y="420"/>
                    <a:pt x="1386" y="440"/>
                    <a:pt x="1376" y="450"/>
                  </a:cubicBezTo>
                  <a:cubicBezTo>
                    <a:pt x="1368" y="458"/>
                    <a:pt x="1354" y="469"/>
                    <a:pt x="1340" y="474"/>
                  </a:cubicBezTo>
                  <a:cubicBezTo>
                    <a:pt x="1340" y="584"/>
                    <a:pt x="1340" y="584"/>
                    <a:pt x="1340" y="584"/>
                  </a:cubicBezTo>
                  <a:cubicBezTo>
                    <a:pt x="1347" y="582"/>
                    <a:pt x="1348" y="569"/>
                    <a:pt x="1345" y="555"/>
                  </a:cubicBezTo>
                  <a:cubicBezTo>
                    <a:pt x="1341" y="540"/>
                    <a:pt x="1367" y="546"/>
                    <a:pt x="1389" y="546"/>
                  </a:cubicBezTo>
                  <a:cubicBezTo>
                    <a:pt x="1411" y="546"/>
                    <a:pt x="1413" y="561"/>
                    <a:pt x="1428" y="566"/>
                  </a:cubicBezTo>
                  <a:cubicBezTo>
                    <a:pt x="1443" y="572"/>
                    <a:pt x="1445" y="585"/>
                    <a:pt x="1445" y="605"/>
                  </a:cubicBezTo>
                  <a:cubicBezTo>
                    <a:pt x="1445" y="624"/>
                    <a:pt x="1460" y="598"/>
                    <a:pt x="1463" y="590"/>
                  </a:cubicBezTo>
                  <a:cubicBezTo>
                    <a:pt x="1463" y="587"/>
                    <a:pt x="1465" y="583"/>
                    <a:pt x="1465" y="579"/>
                  </a:cubicBezTo>
                  <a:cubicBezTo>
                    <a:pt x="1465" y="566"/>
                    <a:pt x="1465" y="566"/>
                    <a:pt x="1465" y="566"/>
                  </a:cubicBezTo>
                  <a:cubicBezTo>
                    <a:pt x="1464" y="564"/>
                    <a:pt x="1463" y="562"/>
                    <a:pt x="1460" y="562"/>
                  </a:cubicBezTo>
                  <a:cubicBezTo>
                    <a:pt x="1449" y="562"/>
                    <a:pt x="1446" y="558"/>
                    <a:pt x="1437" y="548"/>
                  </a:cubicBezTo>
                  <a:cubicBezTo>
                    <a:pt x="1427" y="539"/>
                    <a:pt x="1435" y="533"/>
                    <a:pt x="1445" y="542"/>
                  </a:cubicBezTo>
                  <a:cubicBezTo>
                    <a:pt x="1454" y="550"/>
                    <a:pt x="1458" y="554"/>
                    <a:pt x="1465" y="562"/>
                  </a:cubicBezTo>
                  <a:cubicBezTo>
                    <a:pt x="1465" y="562"/>
                    <a:pt x="1465" y="562"/>
                    <a:pt x="1465" y="562"/>
                  </a:cubicBezTo>
                  <a:cubicBezTo>
                    <a:pt x="1465" y="428"/>
                    <a:pt x="1465" y="428"/>
                    <a:pt x="1465" y="428"/>
                  </a:cubicBezTo>
                  <a:close/>
                  <a:moveTo>
                    <a:pt x="1465" y="662"/>
                  </a:moveTo>
                  <a:cubicBezTo>
                    <a:pt x="1465" y="1203"/>
                    <a:pt x="1465" y="1203"/>
                    <a:pt x="1465" y="1203"/>
                  </a:cubicBezTo>
                  <a:cubicBezTo>
                    <a:pt x="1464" y="1202"/>
                    <a:pt x="1463" y="1201"/>
                    <a:pt x="1463" y="1199"/>
                  </a:cubicBezTo>
                  <a:cubicBezTo>
                    <a:pt x="1453" y="1181"/>
                    <a:pt x="1469" y="1170"/>
                    <a:pt x="1453" y="1151"/>
                  </a:cubicBezTo>
                  <a:cubicBezTo>
                    <a:pt x="1437" y="1132"/>
                    <a:pt x="1446" y="1116"/>
                    <a:pt x="1434" y="1098"/>
                  </a:cubicBezTo>
                  <a:cubicBezTo>
                    <a:pt x="1421" y="1080"/>
                    <a:pt x="1409" y="1049"/>
                    <a:pt x="1421" y="1032"/>
                  </a:cubicBezTo>
                  <a:cubicBezTo>
                    <a:pt x="1434" y="1016"/>
                    <a:pt x="1439" y="1003"/>
                    <a:pt x="1428" y="999"/>
                  </a:cubicBezTo>
                  <a:cubicBezTo>
                    <a:pt x="1417" y="995"/>
                    <a:pt x="1434" y="976"/>
                    <a:pt x="1419" y="966"/>
                  </a:cubicBezTo>
                  <a:cubicBezTo>
                    <a:pt x="1404" y="957"/>
                    <a:pt x="1394" y="931"/>
                    <a:pt x="1400" y="918"/>
                  </a:cubicBezTo>
                  <a:cubicBezTo>
                    <a:pt x="1405" y="906"/>
                    <a:pt x="1406" y="886"/>
                    <a:pt x="1389" y="886"/>
                  </a:cubicBezTo>
                  <a:cubicBezTo>
                    <a:pt x="1375" y="886"/>
                    <a:pt x="1356" y="878"/>
                    <a:pt x="1340" y="876"/>
                  </a:cubicBezTo>
                  <a:cubicBezTo>
                    <a:pt x="1340" y="615"/>
                    <a:pt x="1340" y="615"/>
                    <a:pt x="1340" y="615"/>
                  </a:cubicBezTo>
                  <a:cubicBezTo>
                    <a:pt x="1348" y="612"/>
                    <a:pt x="1356" y="609"/>
                    <a:pt x="1369" y="609"/>
                  </a:cubicBezTo>
                  <a:cubicBezTo>
                    <a:pt x="1395" y="609"/>
                    <a:pt x="1415" y="599"/>
                    <a:pt x="1412" y="620"/>
                  </a:cubicBezTo>
                  <a:cubicBezTo>
                    <a:pt x="1409" y="640"/>
                    <a:pt x="1435" y="644"/>
                    <a:pt x="1449" y="653"/>
                  </a:cubicBezTo>
                  <a:cubicBezTo>
                    <a:pt x="1454" y="656"/>
                    <a:pt x="1460" y="659"/>
                    <a:pt x="1465" y="662"/>
                  </a:cubicBezTo>
                  <a:close/>
                  <a:moveTo>
                    <a:pt x="1340" y="463"/>
                  </a:moveTo>
                  <a:cubicBezTo>
                    <a:pt x="1340" y="451"/>
                    <a:pt x="1340" y="451"/>
                    <a:pt x="1340" y="451"/>
                  </a:cubicBezTo>
                  <a:cubicBezTo>
                    <a:pt x="1344" y="450"/>
                    <a:pt x="1346" y="452"/>
                    <a:pt x="1345" y="456"/>
                  </a:cubicBezTo>
                  <a:cubicBezTo>
                    <a:pt x="1345" y="459"/>
                    <a:pt x="1343" y="463"/>
                    <a:pt x="1340" y="463"/>
                  </a:cubicBezTo>
                  <a:close/>
                  <a:moveTo>
                    <a:pt x="1340" y="451"/>
                  </a:moveTo>
                  <a:cubicBezTo>
                    <a:pt x="1340" y="463"/>
                    <a:pt x="1340" y="463"/>
                    <a:pt x="1340" y="463"/>
                  </a:cubicBezTo>
                  <a:cubicBezTo>
                    <a:pt x="1339" y="463"/>
                    <a:pt x="1338" y="462"/>
                    <a:pt x="1337" y="461"/>
                  </a:cubicBezTo>
                  <a:cubicBezTo>
                    <a:pt x="1333" y="456"/>
                    <a:pt x="1334" y="454"/>
                    <a:pt x="1338" y="452"/>
                  </a:cubicBezTo>
                  <a:cubicBezTo>
                    <a:pt x="1339" y="452"/>
                    <a:pt x="1340" y="452"/>
                    <a:pt x="1340" y="451"/>
                  </a:cubicBezTo>
                  <a:close/>
                  <a:moveTo>
                    <a:pt x="1340" y="474"/>
                  </a:moveTo>
                  <a:cubicBezTo>
                    <a:pt x="1340" y="584"/>
                    <a:pt x="1340" y="584"/>
                    <a:pt x="1340" y="584"/>
                  </a:cubicBezTo>
                  <a:cubicBezTo>
                    <a:pt x="1339" y="584"/>
                    <a:pt x="1339" y="584"/>
                    <a:pt x="1338" y="584"/>
                  </a:cubicBezTo>
                  <a:cubicBezTo>
                    <a:pt x="1336" y="584"/>
                    <a:pt x="1333" y="584"/>
                    <a:pt x="1331" y="585"/>
                  </a:cubicBezTo>
                  <a:cubicBezTo>
                    <a:pt x="1331" y="477"/>
                    <a:pt x="1331" y="477"/>
                    <a:pt x="1331" y="477"/>
                  </a:cubicBezTo>
                  <a:cubicBezTo>
                    <a:pt x="1332" y="476"/>
                    <a:pt x="1333" y="476"/>
                    <a:pt x="1334" y="476"/>
                  </a:cubicBezTo>
                  <a:cubicBezTo>
                    <a:pt x="1336" y="475"/>
                    <a:pt x="1338" y="475"/>
                    <a:pt x="1340" y="474"/>
                  </a:cubicBezTo>
                  <a:close/>
                  <a:moveTo>
                    <a:pt x="1340" y="615"/>
                  </a:moveTo>
                  <a:cubicBezTo>
                    <a:pt x="1340" y="876"/>
                    <a:pt x="1340" y="876"/>
                    <a:pt x="1340" y="876"/>
                  </a:cubicBezTo>
                  <a:cubicBezTo>
                    <a:pt x="1337" y="876"/>
                    <a:pt x="1334" y="876"/>
                    <a:pt x="1331" y="876"/>
                  </a:cubicBezTo>
                  <a:cubicBezTo>
                    <a:pt x="1331" y="618"/>
                    <a:pt x="1331" y="618"/>
                    <a:pt x="1331" y="618"/>
                  </a:cubicBezTo>
                  <a:cubicBezTo>
                    <a:pt x="1334" y="617"/>
                    <a:pt x="1337" y="616"/>
                    <a:pt x="1340" y="615"/>
                  </a:cubicBezTo>
                  <a:close/>
                  <a:moveTo>
                    <a:pt x="1331" y="417"/>
                  </a:moveTo>
                  <a:cubicBezTo>
                    <a:pt x="1331" y="406"/>
                    <a:pt x="1331" y="406"/>
                    <a:pt x="1331" y="406"/>
                  </a:cubicBezTo>
                  <a:cubicBezTo>
                    <a:pt x="1335" y="404"/>
                    <a:pt x="1337" y="406"/>
                    <a:pt x="1336" y="410"/>
                  </a:cubicBezTo>
                  <a:cubicBezTo>
                    <a:pt x="1336" y="413"/>
                    <a:pt x="1334" y="417"/>
                    <a:pt x="1331" y="417"/>
                  </a:cubicBezTo>
                  <a:close/>
                  <a:moveTo>
                    <a:pt x="1331" y="406"/>
                  </a:moveTo>
                  <a:cubicBezTo>
                    <a:pt x="1331" y="417"/>
                    <a:pt x="1331" y="417"/>
                    <a:pt x="1331" y="417"/>
                  </a:cubicBezTo>
                  <a:cubicBezTo>
                    <a:pt x="1330" y="417"/>
                    <a:pt x="1329" y="416"/>
                    <a:pt x="1328" y="415"/>
                  </a:cubicBezTo>
                  <a:cubicBezTo>
                    <a:pt x="1324" y="411"/>
                    <a:pt x="1325" y="408"/>
                    <a:pt x="1329" y="406"/>
                  </a:cubicBezTo>
                  <a:cubicBezTo>
                    <a:pt x="1330" y="406"/>
                    <a:pt x="1331" y="406"/>
                    <a:pt x="1331" y="406"/>
                  </a:cubicBezTo>
                  <a:close/>
                  <a:moveTo>
                    <a:pt x="1331" y="477"/>
                  </a:moveTo>
                  <a:cubicBezTo>
                    <a:pt x="1331" y="585"/>
                    <a:pt x="1331" y="585"/>
                    <a:pt x="1331" y="585"/>
                  </a:cubicBezTo>
                  <a:cubicBezTo>
                    <a:pt x="1325" y="586"/>
                    <a:pt x="1320" y="588"/>
                    <a:pt x="1321" y="595"/>
                  </a:cubicBezTo>
                  <a:cubicBezTo>
                    <a:pt x="1323" y="605"/>
                    <a:pt x="1319" y="603"/>
                    <a:pt x="1312" y="609"/>
                  </a:cubicBezTo>
                  <a:cubicBezTo>
                    <a:pt x="1309" y="611"/>
                    <a:pt x="1304" y="614"/>
                    <a:pt x="1300" y="616"/>
                  </a:cubicBezTo>
                  <a:cubicBezTo>
                    <a:pt x="1300" y="550"/>
                    <a:pt x="1300" y="550"/>
                    <a:pt x="1300" y="550"/>
                  </a:cubicBezTo>
                  <a:cubicBezTo>
                    <a:pt x="1311" y="546"/>
                    <a:pt x="1318" y="534"/>
                    <a:pt x="1308" y="525"/>
                  </a:cubicBezTo>
                  <a:cubicBezTo>
                    <a:pt x="1295" y="514"/>
                    <a:pt x="1300" y="499"/>
                    <a:pt x="1306" y="487"/>
                  </a:cubicBezTo>
                  <a:cubicBezTo>
                    <a:pt x="1313" y="475"/>
                    <a:pt x="1317" y="479"/>
                    <a:pt x="1331" y="477"/>
                  </a:cubicBezTo>
                  <a:close/>
                  <a:moveTo>
                    <a:pt x="1331" y="618"/>
                  </a:moveTo>
                  <a:cubicBezTo>
                    <a:pt x="1331" y="876"/>
                    <a:pt x="1331" y="876"/>
                    <a:pt x="1331" y="876"/>
                  </a:cubicBezTo>
                  <a:cubicBezTo>
                    <a:pt x="1329" y="876"/>
                    <a:pt x="1326" y="877"/>
                    <a:pt x="1324" y="877"/>
                  </a:cubicBezTo>
                  <a:cubicBezTo>
                    <a:pt x="1315" y="880"/>
                    <a:pt x="1307" y="883"/>
                    <a:pt x="1300" y="885"/>
                  </a:cubicBezTo>
                  <a:cubicBezTo>
                    <a:pt x="1300" y="622"/>
                    <a:pt x="1300" y="622"/>
                    <a:pt x="1300" y="622"/>
                  </a:cubicBezTo>
                  <a:cubicBezTo>
                    <a:pt x="1303" y="621"/>
                    <a:pt x="1307" y="621"/>
                    <a:pt x="1312" y="621"/>
                  </a:cubicBezTo>
                  <a:cubicBezTo>
                    <a:pt x="1320" y="621"/>
                    <a:pt x="1326" y="620"/>
                    <a:pt x="1331" y="618"/>
                  </a:cubicBezTo>
                  <a:close/>
                  <a:moveTo>
                    <a:pt x="1300" y="477"/>
                  </a:moveTo>
                  <a:cubicBezTo>
                    <a:pt x="1305" y="475"/>
                    <a:pt x="1310" y="473"/>
                    <a:pt x="1316" y="473"/>
                  </a:cubicBezTo>
                  <a:cubicBezTo>
                    <a:pt x="1336" y="473"/>
                    <a:pt x="1314" y="439"/>
                    <a:pt x="1317" y="428"/>
                  </a:cubicBezTo>
                  <a:cubicBezTo>
                    <a:pt x="1320" y="418"/>
                    <a:pt x="1319" y="392"/>
                    <a:pt x="1300" y="392"/>
                  </a:cubicBezTo>
                  <a:lnTo>
                    <a:pt x="1300" y="477"/>
                  </a:lnTo>
                  <a:close/>
                  <a:moveTo>
                    <a:pt x="1300" y="392"/>
                  </a:moveTo>
                  <a:cubicBezTo>
                    <a:pt x="1300" y="477"/>
                    <a:pt x="1300" y="477"/>
                    <a:pt x="1300" y="477"/>
                  </a:cubicBezTo>
                  <a:cubicBezTo>
                    <a:pt x="1288" y="482"/>
                    <a:pt x="1279" y="489"/>
                    <a:pt x="1277" y="475"/>
                  </a:cubicBezTo>
                  <a:cubicBezTo>
                    <a:pt x="1274" y="454"/>
                    <a:pt x="1272" y="456"/>
                    <a:pt x="1291" y="448"/>
                  </a:cubicBezTo>
                  <a:cubicBezTo>
                    <a:pt x="1310" y="440"/>
                    <a:pt x="1283" y="391"/>
                    <a:pt x="1297" y="392"/>
                  </a:cubicBezTo>
                  <a:cubicBezTo>
                    <a:pt x="1298" y="392"/>
                    <a:pt x="1299" y="392"/>
                    <a:pt x="1300" y="392"/>
                  </a:cubicBezTo>
                  <a:close/>
                  <a:moveTo>
                    <a:pt x="1300" y="550"/>
                  </a:moveTo>
                  <a:cubicBezTo>
                    <a:pt x="1300" y="616"/>
                    <a:pt x="1300" y="616"/>
                    <a:pt x="1300" y="616"/>
                  </a:cubicBezTo>
                  <a:cubicBezTo>
                    <a:pt x="1295" y="618"/>
                    <a:pt x="1289" y="618"/>
                    <a:pt x="1283" y="614"/>
                  </a:cubicBezTo>
                  <a:cubicBezTo>
                    <a:pt x="1278" y="611"/>
                    <a:pt x="1269" y="612"/>
                    <a:pt x="1263" y="612"/>
                  </a:cubicBezTo>
                  <a:cubicBezTo>
                    <a:pt x="1263" y="549"/>
                    <a:pt x="1263" y="549"/>
                    <a:pt x="1263" y="549"/>
                  </a:cubicBezTo>
                  <a:cubicBezTo>
                    <a:pt x="1275" y="549"/>
                    <a:pt x="1278" y="551"/>
                    <a:pt x="1293" y="551"/>
                  </a:cubicBezTo>
                  <a:cubicBezTo>
                    <a:pt x="1295" y="551"/>
                    <a:pt x="1298" y="551"/>
                    <a:pt x="1300" y="550"/>
                  </a:cubicBezTo>
                  <a:close/>
                  <a:moveTo>
                    <a:pt x="1300" y="622"/>
                  </a:moveTo>
                  <a:cubicBezTo>
                    <a:pt x="1300" y="885"/>
                    <a:pt x="1300" y="885"/>
                    <a:pt x="1300" y="885"/>
                  </a:cubicBezTo>
                  <a:cubicBezTo>
                    <a:pt x="1293" y="887"/>
                    <a:pt x="1286" y="889"/>
                    <a:pt x="1280" y="891"/>
                  </a:cubicBezTo>
                  <a:cubicBezTo>
                    <a:pt x="1276" y="893"/>
                    <a:pt x="1269" y="890"/>
                    <a:pt x="1263" y="885"/>
                  </a:cubicBezTo>
                  <a:cubicBezTo>
                    <a:pt x="1263" y="636"/>
                    <a:pt x="1263" y="636"/>
                    <a:pt x="1263" y="636"/>
                  </a:cubicBezTo>
                  <a:cubicBezTo>
                    <a:pt x="1265" y="635"/>
                    <a:pt x="1268" y="634"/>
                    <a:pt x="1271" y="633"/>
                  </a:cubicBezTo>
                  <a:cubicBezTo>
                    <a:pt x="1282" y="631"/>
                    <a:pt x="1286" y="625"/>
                    <a:pt x="1300" y="622"/>
                  </a:cubicBezTo>
                  <a:close/>
                  <a:moveTo>
                    <a:pt x="1263" y="470"/>
                  </a:moveTo>
                  <a:cubicBezTo>
                    <a:pt x="1266" y="469"/>
                    <a:pt x="1269" y="467"/>
                    <a:pt x="1271" y="462"/>
                  </a:cubicBezTo>
                  <a:cubicBezTo>
                    <a:pt x="1277" y="448"/>
                    <a:pt x="1277" y="423"/>
                    <a:pt x="1265" y="425"/>
                  </a:cubicBezTo>
                  <a:cubicBezTo>
                    <a:pt x="1264" y="425"/>
                    <a:pt x="1263" y="425"/>
                    <a:pt x="1263" y="425"/>
                  </a:cubicBezTo>
                  <a:cubicBezTo>
                    <a:pt x="1263" y="470"/>
                    <a:pt x="1263" y="470"/>
                    <a:pt x="1263" y="470"/>
                  </a:cubicBezTo>
                  <a:close/>
                  <a:moveTo>
                    <a:pt x="1263" y="235"/>
                  </a:moveTo>
                  <a:cubicBezTo>
                    <a:pt x="1263" y="219"/>
                    <a:pt x="1263" y="219"/>
                    <a:pt x="1263" y="219"/>
                  </a:cubicBezTo>
                  <a:cubicBezTo>
                    <a:pt x="1264" y="219"/>
                    <a:pt x="1265" y="219"/>
                    <a:pt x="1266" y="219"/>
                  </a:cubicBezTo>
                  <a:cubicBezTo>
                    <a:pt x="1277" y="219"/>
                    <a:pt x="1285" y="238"/>
                    <a:pt x="1271" y="238"/>
                  </a:cubicBezTo>
                  <a:cubicBezTo>
                    <a:pt x="1268" y="238"/>
                    <a:pt x="1265" y="237"/>
                    <a:pt x="1263" y="235"/>
                  </a:cubicBezTo>
                  <a:close/>
                  <a:moveTo>
                    <a:pt x="1263" y="219"/>
                  </a:moveTo>
                  <a:cubicBezTo>
                    <a:pt x="1263" y="235"/>
                    <a:pt x="1263" y="235"/>
                    <a:pt x="1263" y="235"/>
                  </a:cubicBezTo>
                  <a:cubicBezTo>
                    <a:pt x="1255" y="230"/>
                    <a:pt x="1252" y="220"/>
                    <a:pt x="1263" y="219"/>
                  </a:cubicBezTo>
                  <a:close/>
                  <a:moveTo>
                    <a:pt x="1263" y="425"/>
                  </a:moveTo>
                  <a:cubicBezTo>
                    <a:pt x="1263" y="470"/>
                    <a:pt x="1263" y="470"/>
                    <a:pt x="1263" y="470"/>
                  </a:cubicBezTo>
                  <a:cubicBezTo>
                    <a:pt x="1256" y="472"/>
                    <a:pt x="1249" y="467"/>
                    <a:pt x="1251" y="457"/>
                  </a:cubicBezTo>
                  <a:cubicBezTo>
                    <a:pt x="1254" y="444"/>
                    <a:pt x="1244" y="423"/>
                    <a:pt x="1263" y="425"/>
                  </a:cubicBezTo>
                  <a:close/>
                  <a:moveTo>
                    <a:pt x="1263" y="549"/>
                  </a:moveTo>
                  <a:cubicBezTo>
                    <a:pt x="1263" y="612"/>
                    <a:pt x="1263" y="612"/>
                    <a:pt x="1263" y="612"/>
                  </a:cubicBezTo>
                  <a:cubicBezTo>
                    <a:pt x="1256" y="612"/>
                    <a:pt x="1250" y="612"/>
                    <a:pt x="1250" y="605"/>
                  </a:cubicBezTo>
                  <a:cubicBezTo>
                    <a:pt x="1250" y="591"/>
                    <a:pt x="1241" y="585"/>
                    <a:pt x="1247" y="573"/>
                  </a:cubicBezTo>
                  <a:cubicBezTo>
                    <a:pt x="1254" y="561"/>
                    <a:pt x="1247" y="548"/>
                    <a:pt x="1261" y="548"/>
                  </a:cubicBezTo>
                  <a:cubicBezTo>
                    <a:pt x="1262" y="548"/>
                    <a:pt x="1262" y="548"/>
                    <a:pt x="1263" y="549"/>
                  </a:cubicBezTo>
                  <a:close/>
                  <a:moveTo>
                    <a:pt x="1263" y="636"/>
                  </a:moveTo>
                  <a:cubicBezTo>
                    <a:pt x="1263" y="885"/>
                    <a:pt x="1263" y="885"/>
                    <a:pt x="1263" y="885"/>
                  </a:cubicBezTo>
                  <a:cubicBezTo>
                    <a:pt x="1252" y="877"/>
                    <a:pt x="1239" y="864"/>
                    <a:pt x="1228" y="853"/>
                  </a:cubicBezTo>
                  <a:cubicBezTo>
                    <a:pt x="1220" y="845"/>
                    <a:pt x="1209" y="835"/>
                    <a:pt x="1201" y="825"/>
                  </a:cubicBezTo>
                  <a:cubicBezTo>
                    <a:pt x="1201" y="730"/>
                    <a:pt x="1201" y="730"/>
                    <a:pt x="1201" y="730"/>
                  </a:cubicBezTo>
                  <a:cubicBezTo>
                    <a:pt x="1207" y="718"/>
                    <a:pt x="1211" y="690"/>
                    <a:pt x="1224" y="688"/>
                  </a:cubicBezTo>
                  <a:cubicBezTo>
                    <a:pt x="1238" y="687"/>
                    <a:pt x="1247" y="672"/>
                    <a:pt x="1247" y="659"/>
                  </a:cubicBezTo>
                  <a:cubicBezTo>
                    <a:pt x="1247" y="650"/>
                    <a:pt x="1253" y="641"/>
                    <a:pt x="1263" y="636"/>
                  </a:cubicBezTo>
                  <a:close/>
                  <a:moveTo>
                    <a:pt x="1201" y="653"/>
                  </a:moveTo>
                  <a:cubicBezTo>
                    <a:pt x="1203" y="653"/>
                    <a:pt x="1206" y="650"/>
                    <a:pt x="1206" y="646"/>
                  </a:cubicBezTo>
                  <a:cubicBezTo>
                    <a:pt x="1207" y="643"/>
                    <a:pt x="1204" y="640"/>
                    <a:pt x="1201" y="642"/>
                  </a:cubicBezTo>
                  <a:cubicBezTo>
                    <a:pt x="1201" y="653"/>
                    <a:pt x="1201" y="653"/>
                    <a:pt x="1201" y="653"/>
                  </a:cubicBezTo>
                  <a:close/>
                  <a:moveTo>
                    <a:pt x="1201" y="329"/>
                  </a:moveTo>
                  <a:cubicBezTo>
                    <a:pt x="1201" y="297"/>
                    <a:pt x="1201" y="297"/>
                    <a:pt x="1201" y="297"/>
                  </a:cubicBezTo>
                  <a:cubicBezTo>
                    <a:pt x="1215" y="297"/>
                    <a:pt x="1221" y="309"/>
                    <a:pt x="1212" y="320"/>
                  </a:cubicBezTo>
                  <a:cubicBezTo>
                    <a:pt x="1209" y="323"/>
                    <a:pt x="1205" y="326"/>
                    <a:pt x="1201" y="329"/>
                  </a:cubicBezTo>
                  <a:close/>
                  <a:moveTo>
                    <a:pt x="1201" y="71"/>
                  </a:moveTo>
                  <a:cubicBezTo>
                    <a:pt x="1201" y="50"/>
                    <a:pt x="1201" y="50"/>
                    <a:pt x="1201" y="50"/>
                  </a:cubicBezTo>
                  <a:cubicBezTo>
                    <a:pt x="1217" y="49"/>
                    <a:pt x="1245" y="67"/>
                    <a:pt x="1225" y="69"/>
                  </a:cubicBezTo>
                  <a:cubicBezTo>
                    <a:pt x="1218" y="70"/>
                    <a:pt x="1209" y="71"/>
                    <a:pt x="1201" y="71"/>
                  </a:cubicBezTo>
                  <a:close/>
                  <a:moveTo>
                    <a:pt x="1201" y="50"/>
                  </a:moveTo>
                  <a:cubicBezTo>
                    <a:pt x="1201" y="71"/>
                    <a:pt x="1201" y="71"/>
                    <a:pt x="1201" y="71"/>
                  </a:cubicBezTo>
                  <a:cubicBezTo>
                    <a:pt x="1198" y="72"/>
                    <a:pt x="1195" y="72"/>
                    <a:pt x="1192" y="72"/>
                  </a:cubicBezTo>
                  <a:cubicBezTo>
                    <a:pt x="1192" y="53"/>
                    <a:pt x="1192" y="53"/>
                    <a:pt x="1192" y="53"/>
                  </a:cubicBezTo>
                  <a:cubicBezTo>
                    <a:pt x="1193" y="52"/>
                    <a:pt x="1194" y="52"/>
                    <a:pt x="1195" y="51"/>
                  </a:cubicBezTo>
                  <a:cubicBezTo>
                    <a:pt x="1197" y="50"/>
                    <a:pt x="1199" y="50"/>
                    <a:pt x="1201" y="50"/>
                  </a:cubicBezTo>
                  <a:close/>
                  <a:moveTo>
                    <a:pt x="1201" y="297"/>
                  </a:moveTo>
                  <a:cubicBezTo>
                    <a:pt x="1201" y="329"/>
                    <a:pt x="1201" y="329"/>
                    <a:pt x="1201" y="329"/>
                  </a:cubicBezTo>
                  <a:cubicBezTo>
                    <a:pt x="1198" y="331"/>
                    <a:pt x="1195" y="333"/>
                    <a:pt x="1192" y="334"/>
                  </a:cubicBezTo>
                  <a:cubicBezTo>
                    <a:pt x="1192" y="298"/>
                    <a:pt x="1192" y="298"/>
                    <a:pt x="1192" y="298"/>
                  </a:cubicBezTo>
                  <a:cubicBezTo>
                    <a:pt x="1195" y="297"/>
                    <a:pt x="1198" y="297"/>
                    <a:pt x="1201" y="297"/>
                  </a:cubicBezTo>
                  <a:close/>
                  <a:moveTo>
                    <a:pt x="1201" y="642"/>
                  </a:moveTo>
                  <a:cubicBezTo>
                    <a:pt x="1201" y="653"/>
                    <a:pt x="1201" y="653"/>
                    <a:pt x="1201" y="653"/>
                  </a:cubicBezTo>
                  <a:cubicBezTo>
                    <a:pt x="1200" y="653"/>
                    <a:pt x="1199" y="653"/>
                    <a:pt x="1198" y="651"/>
                  </a:cubicBezTo>
                  <a:cubicBezTo>
                    <a:pt x="1194" y="647"/>
                    <a:pt x="1194" y="644"/>
                    <a:pt x="1199" y="642"/>
                  </a:cubicBezTo>
                  <a:cubicBezTo>
                    <a:pt x="1200" y="642"/>
                    <a:pt x="1200" y="642"/>
                    <a:pt x="1201" y="642"/>
                  </a:cubicBezTo>
                  <a:close/>
                  <a:moveTo>
                    <a:pt x="1201" y="730"/>
                  </a:moveTo>
                  <a:cubicBezTo>
                    <a:pt x="1201" y="825"/>
                    <a:pt x="1201" y="825"/>
                    <a:pt x="1201" y="825"/>
                  </a:cubicBezTo>
                  <a:cubicBezTo>
                    <a:pt x="1198" y="821"/>
                    <a:pt x="1195" y="818"/>
                    <a:pt x="1192" y="814"/>
                  </a:cubicBezTo>
                  <a:cubicBezTo>
                    <a:pt x="1192" y="794"/>
                    <a:pt x="1192" y="794"/>
                    <a:pt x="1192" y="794"/>
                  </a:cubicBezTo>
                  <a:cubicBezTo>
                    <a:pt x="1203" y="784"/>
                    <a:pt x="1198" y="781"/>
                    <a:pt x="1192" y="774"/>
                  </a:cubicBezTo>
                  <a:cubicBezTo>
                    <a:pt x="1192" y="744"/>
                    <a:pt x="1192" y="744"/>
                    <a:pt x="1192" y="744"/>
                  </a:cubicBezTo>
                  <a:cubicBezTo>
                    <a:pt x="1195" y="740"/>
                    <a:pt x="1197" y="735"/>
                    <a:pt x="1200" y="732"/>
                  </a:cubicBezTo>
                  <a:cubicBezTo>
                    <a:pt x="1200" y="731"/>
                    <a:pt x="1200" y="731"/>
                    <a:pt x="1201" y="730"/>
                  </a:cubicBezTo>
                  <a:close/>
                  <a:moveTo>
                    <a:pt x="1192" y="687"/>
                  </a:moveTo>
                  <a:cubicBezTo>
                    <a:pt x="1192" y="675"/>
                    <a:pt x="1192" y="675"/>
                    <a:pt x="1192" y="675"/>
                  </a:cubicBezTo>
                  <a:cubicBezTo>
                    <a:pt x="1196" y="674"/>
                    <a:pt x="1198" y="676"/>
                    <a:pt x="1197" y="680"/>
                  </a:cubicBezTo>
                  <a:cubicBezTo>
                    <a:pt x="1197" y="683"/>
                    <a:pt x="1195" y="686"/>
                    <a:pt x="1192" y="687"/>
                  </a:cubicBezTo>
                  <a:close/>
                  <a:moveTo>
                    <a:pt x="1192" y="53"/>
                  </a:moveTo>
                  <a:cubicBezTo>
                    <a:pt x="1192" y="72"/>
                    <a:pt x="1192" y="72"/>
                    <a:pt x="1192" y="72"/>
                  </a:cubicBezTo>
                  <a:cubicBezTo>
                    <a:pt x="1181" y="74"/>
                    <a:pt x="1174" y="77"/>
                    <a:pt x="1180" y="82"/>
                  </a:cubicBezTo>
                  <a:cubicBezTo>
                    <a:pt x="1192" y="93"/>
                    <a:pt x="1160" y="102"/>
                    <a:pt x="1177" y="111"/>
                  </a:cubicBezTo>
                  <a:cubicBezTo>
                    <a:pt x="1194" y="120"/>
                    <a:pt x="1189" y="141"/>
                    <a:pt x="1172" y="141"/>
                  </a:cubicBezTo>
                  <a:cubicBezTo>
                    <a:pt x="1155" y="141"/>
                    <a:pt x="1173" y="152"/>
                    <a:pt x="1160" y="165"/>
                  </a:cubicBezTo>
                  <a:cubicBezTo>
                    <a:pt x="1147" y="178"/>
                    <a:pt x="1151" y="187"/>
                    <a:pt x="1133" y="187"/>
                  </a:cubicBezTo>
                  <a:cubicBezTo>
                    <a:pt x="1115" y="187"/>
                    <a:pt x="1155" y="216"/>
                    <a:pt x="1134" y="216"/>
                  </a:cubicBezTo>
                  <a:cubicBezTo>
                    <a:pt x="1114" y="216"/>
                    <a:pt x="1107" y="242"/>
                    <a:pt x="1128" y="239"/>
                  </a:cubicBezTo>
                  <a:cubicBezTo>
                    <a:pt x="1149" y="237"/>
                    <a:pt x="1147" y="246"/>
                    <a:pt x="1125" y="256"/>
                  </a:cubicBezTo>
                  <a:cubicBezTo>
                    <a:pt x="1103" y="267"/>
                    <a:pt x="1068" y="267"/>
                    <a:pt x="1058" y="284"/>
                  </a:cubicBezTo>
                  <a:cubicBezTo>
                    <a:pt x="1047" y="300"/>
                    <a:pt x="1008" y="299"/>
                    <a:pt x="1008" y="315"/>
                  </a:cubicBezTo>
                  <a:cubicBezTo>
                    <a:pt x="1008" y="330"/>
                    <a:pt x="1002" y="388"/>
                    <a:pt x="972" y="377"/>
                  </a:cubicBezTo>
                  <a:cubicBezTo>
                    <a:pt x="942" y="367"/>
                    <a:pt x="936" y="337"/>
                    <a:pt x="924" y="319"/>
                  </a:cubicBezTo>
                  <a:cubicBezTo>
                    <a:pt x="912" y="300"/>
                    <a:pt x="930" y="281"/>
                    <a:pt x="919" y="275"/>
                  </a:cubicBezTo>
                  <a:cubicBezTo>
                    <a:pt x="907" y="268"/>
                    <a:pt x="945" y="238"/>
                    <a:pt x="932" y="247"/>
                  </a:cubicBezTo>
                  <a:cubicBezTo>
                    <a:pt x="919" y="256"/>
                    <a:pt x="898" y="243"/>
                    <a:pt x="916" y="239"/>
                  </a:cubicBezTo>
                  <a:cubicBezTo>
                    <a:pt x="934" y="236"/>
                    <a:pt x="928" y="217"/>
                    <a:pt x="915" y="221"/>
                  </a:cubicBezTo>
                  <a:cubicBezTo>
                    <a:pt x="902" y="225"/>
                    <a:pt x="888" y="219"/>
                    <a:pt x="904" y="206"/>
                  </a:cubicBezTo>
                  <a:cubicBezTo>
                    <a:pt x="921" y="193"/>
                    <a:pt x="914" y="197"/>
                    <a:pt x="902" y="193"/>
                  </a:cubicBezTo>
                  <a:cubicBezTo>
                    <a:pt x="896" y="191"/>
                    <a:pt x="895" y="184"/>
                    <a:pt x="892" y="177"/>
                  </a:cubicBezTo>
                  <a:cubicBezTo>
                    <a:pt x="892" y="40"/>
                    <a:pt x="892" y="40"/>
                    <a:pt x="892" y="40"/>
                  </a:cubicBezTo>
                  <a:cubicBezTo>
                    <a:pt x="918" y="44"/>
                    <a:pt x="920" y="61"/>
                    <a:pt x="934" y="58"/>
                  </a:cubicBezTo>
                  <a:cubicBezTo>
                    <a:pt x="950" y="54"/>
                    <a:pt x="916" y="20"/>
                    <a:pt x="955" y="43"/>
                  </a:cubicBezTo>
                  <a:cubicBezTo>
                    <a:pt x="994" y="67"/>
                    <a:pt x="966" y="41"/>
                    <a:pt x="982" y="41"/>
                  </a:cubicBezTo>
                  <a:cubicBezTo>
                    <a:pt x="999" y="41"/>
                    <a:pt x="971" y="16"/>
                    <a:pt x="1001" y="17"/>
                  </a:cubicBezTo>
                  <a:cubicBezTo>
                    <a:pt x="1031" y="19"/>
                    <a:pt x="1031" y="0"/>
                    <a:pt x="1068" y="0"/>
                  </a:cubicBezTo>
                  <a:cubicBezTo>
                    <a:pt x="1114" y="0"/>
                    <a:pt x="1195" y="38"/>
                    <a:pt x="1154" y="33"/>
                  </a:cubicBezTo>
                  <a:cubicBezTo>
                    <a:pt x="1112" y="28"/>
                    <a:pt x="1056" y="26"/>
                    <a:pt x="1082" y="42"/>
                  </a:cubicBezTo>
                  <a:cubicBezTo>
                    <a:pt x="1108" y="58"/>
                    <a:pt x="1114" y="28"/>
                    <a:pt x="1123" y="42"/>
                  </a:cubicBezTo>
                  <a:cubicBezTo>
                    <a:pt x="1132" y="56"/>
                    <a:pt x="1147" y="42"/>
                    <a:pt x="1158" y="51"/>
                  </a:cubicBezTo>
                  <a:cubicBezTo>
                    <a:pt x="1167" y="59"/>
                    <a:pt x="1180" y="58"/>
                    <a:pt x="1192" y="53"/>
                  </a:cubicBezTo>
                  <a:close/>
                  <a:moveTo>
                    <a:pt x="1192" y="298"/>
                  </a:moveTo>
                  <a:cubicBezTo>
                    <a:pt x="1192" y="298"/>
                    <a:pt x="1192" y="298"/>
                    <a:pt x="1192" y="298"/>
                  </a:cubicBezTo>
                  <a:cubicBezTo>
                    <a:pt x="1181" y="296"/>
                    <a:pt x="1176" y="298"/>
                    <a:pt x="1162" y="292"/>
                  </a:cubicBezTo>
                  <a:cubicBezTo>
                    <a:pt x="1148" y="286"/>
                    <a:pt x="1135" y="312"/>
                    <a:pt x="1156" y="329"/>
                  </a:cubicBezTo>
                  <a:cubicBezTo>
                    <a:pt x="1169" y="339"/>
                    <a:pt x="1182" y="338"/>
                    <a:pt x="1192" y="334"/>
                  </a:cubicBezTo>
                  <a:cubicBezTo>
                    <a:pt x="1192" y="298"/>
                    <a:pt x="1192" y="298"/>
                    <a:pt x="1192" y="298"/>
                  </a:cubicBezTo>
                  <a:close/>
                  <a:moveTo>
                    <a:pt x="1192" y="675"/>
                  </a:moveTo>
                  <a:cubicBezTo>
                    <a:pt x="1192" y="687"/>
                    <a:pt x="1192" y="687"/>
                    <a:pt x="1192" y="687"/>
                  </a:cubicBezTo>
                  <a:cubicBezTo>
                    <a:pt x="1191" y="687"/>
                    <a:pt x="1190" y="687"/>
                    <a:pt x="1189" y="685"/>
                  </a:cubicBezTo>
                  <a:cubicBezTo>
                    <a:pt x="1185" y="680"/>
                    <a:pt x="1185" y="677"/>
                    <a:pt x="1190" y="676"/>
                  </a:cubicBezTo>
                  <a:cubicBezTo>
                    <a:pt x="1191" y="676"/>
                    <a:pt x="1192" y="675"/>
                    <a:pt x="1192" y="675"/>
                  </a:cubicBezTo>
                  <a:close/>
                  <a:moveTo>
                    <a:pt x="1192" y="744"/>
                  </a:moveTo>
                  <a:cubicBezTo>
                    <a:pt x="1192" y="774"/>
                    <a:pt x="1192" y="774"/>
                    <a:pt x="1192" y="774"/>
                  </a:cubicBezTo>
                  <a:cubicBezTo>
                    <a:pt x="1192" y="773"/>
                    <a:pt x="1191" y="772"/>
                    <a:pt x="1190" y="770"/>
                  </a:cubicBezTo>
                  <a:cubicBezTo>
                    <a:pt x="1185" y="764"/>
                    <a:pt x="1188" y="754"/>
                    <a:pt x="1192" y="744"/>
                  </a:cubicBezTo>
                  <a:close/>
                  <a:moveTo>
                    <a:pt x="1192" y="794"/>
                  </a:moveTo>
                  <a:cubicBezTo>
                    <a:pt x="1192" y="814"/>
                    <a:pt x="1192" y="814"/>
                    <a:pt x="1192" y="814"/>
                  </a:cubicBezTo>
                  <a:cubicBezTo>
                    <a:pt x="1188" y="807"/>
                    <a:pt x="1186" y="800"/>
                    <a:pt x="1191" y="795"/>
                  </a:cubicBezTo>
                  <a:cubicBezTo>
                    <a:pt x="1192" y="795"/>
                    <a:pt x="1192" y="794"/>
                    <a:pt x="1192" y="794"/>
                  </a:cubicBezTo>
                  <a:close/>
                  <a:moveTo>
                    <a:pt x="892" y="1210"/>
                  </a:moveTo>
                  <a:cubicBezTo>
                    <a:pt x="892" y="869"/>
                    <a:pt x="892" y="869"/>
                    <a:pt x="892" y="869"/>
                  </a:cubicBezTo>
                  <a:cubicBezTo>
                    <a:pt x="901" y="875"/>
                    <a:pt x="910" y="880"/>
                    <a:pt x="919" y="880"/>
                  </a:cubicBezTo>
                  <a:cubicBezTo>
                    <a:pt x="936" y="880"/>
                    <a:pt x="933" y="897"/>
                    <a:pt x="933" y="914"/>
                  </a:cubicBezTo>
                  <a:cubicBezTo>
                    <a:pt x="933" y="931"/>
                    <a:pt x="955" y="931"/>
                    <a:pt x="979" y="938"/>
                  </a:cubicBezTo>
                  <a:cubicBezTo>
                    <a:pt x="1002" y="946"/>
                    <a:pt x="1012" y="945"/>
                    <a:pt x="1036" y="959"/>
                  </a:cubicBezTo>
                  <a:cubicBezTo>
                    <a:pt x="1059" y="973"/>
                    <a:pt x="1064" y="981"/>
                    <a:pt x="1053" y="998"/>
                  </a:cubicBezTo>
                  <a:cubicBezTo>
                    <a:pt x="1041" y="1015"/>
                    <a:pt x="1016" y="1041"/>
                    <a:pt x="1015" y="1066"/>
                  </a:cubicBezTo>
                  <a:cubicBezTo>
                    <a:pt x="1014" y="1090"/>
                    <a:pt x="998" y="1114"/>
                    <a:pt x="981" y="1116"/>
                  </a:cubicBezTo>
                  <a:cubicBezTo>
                    <a:pt x="964" y="1119"/>
                    <a:pt x="949" y="1132"/>
                    <a:pt x="949" y="1144"/>
                  </a:cubicBezTo>
                  <a:cubicBezTo>
                    <a:pt x="949" y="1155"/>
                    <a:pt x="933" y="1150"/>
                    <a:pt x="932" y="1172"/>
                  </a:cubicBezTo>
                  <a:cubicBezTo>
                    <a:pt x="930" y="1194"/>
                    <a:pt x="911" y="1219"/>
                    <a:pt x="902" y="1215"/>
                  </a:cubicBezTo>
                  <a:cubicBezTo>
                    <a:pt x="900" y="1214"/>
                    <a:pt x="896" y="1212"/>
                    <a:pt x="892" y="1210"/>
                  </a:cubicBezTo>
                  <a:close/>
                  <a:moveTo>
                    <a:pt x="892" y="518"/>
                  </a:moveTo>
                  <a:cubicBezTo>
                    <a:pt x="892" y="476"/>
                    <a:pt x="892" y="476"/>
                    <a:pt x="892" y="476"/>
                  </a:cubicBezTo>
                  <a:cubicBezTo>
                    <a:pt x="904" y="480"/>
                    <a:pt x="907" y="492"/>
                    <a:pt x="912" y="503"/>
                  </a:cubicBezTo>
                  <a:cubicBezTo>
                    <a:pt x="918" y="515"/>
                    <a:pt x="914" y="528"/>
                    <a:pt x="894" y="519"/>
                  </a:cubicBezTo>
                  <a:cubicBezTo>
                    <a:pt x="893" y="519"/>
                    <a:pt x="893" y="519"/>
                    <a:pt x="892" y="518"/>
                  </a:cubicBezTo>
                  <a:close/>
                  <a:moveTo>
                    <a:pt x="1175" y="648"/>
                  </a:moveTo>
                  <a:cubicBezTo>
                    <a:pt x="1179" y="646"/>
                    <a:pt x="1183" y="648"/>
                    <a:pt x="1182" y="652"/>
                  </a:cubicBezTo>
                  <a:cubicBezTo>
                    <a:pt x="1181" y="657"/>
                    <a:pt x="1177" y="662"/>
                    <a:pt x="1173" y="657"/>
                  </a:cubicBezTo>
                  <a:cubicBezTo>
                    <a:pt x="1170" y="653"/>
                    <a:pt x="1170" y="650"/>
                    <a:pt x="1175" y="648"/>
                  </a:cubicBezTo>
                  <a:close/>
                  <a:moveTo>
                    <a:pt x="892" y="40"/>
                  </a:moveTo>
                  <a:cubicBezTo>
                    <a:pt x="892" y="177"/>
                    <a:pt x="892" y="177"/>
                    <a:pt x="892" y="177"/>
                  </a:cubicBezTo>
                  <a:cubicBezTo>
                    <a:pt x="889" y="170"/>
                    <a:pt x="884" y="162"/>
                    <a:pt x="872" y="159"/>
                  </a:cubicBezTo>
                  <a:cubicBezTo>
                    <a:pt x="860" y="156"/>
                    <a:pt x="847" y="157"/>
                    <a:pt x="835" y="158"/>
                  </a:cubicBezTo>
                  <a:cubicBezTo>
                    <a:pt x="835" y="59"/>
                    <a:pt x="835" y="59"/>
                    <a:pt x="835" y="59"/>
                  </a:cubicBezTo>
                  <a:cubicBezTo>
                    <a:pt x="864" y="57"/>
                    <a:pt x="859" y="37"/>
                    <a:pt x="888" y="39"/>
                  </a:cubicBezTo>
                  <a:cubicBezTo>
                    <a:pt x="889" y="39"/>
                    <a:pt x="890" y="40"/>
                    <a:pt x="892" y="40"/>
                  </a:cubicBezTo>
                  <a:close/>
                  <a:moveTo>
                    <a:pt x="892" y="476"/>
                  </a:moveTo>
                  <a:cubicBezTo>
                    <a:pt x="892" y="518"/>
                    <a:pt x="892" y="518"/>
                    <a:pt x="892" y="518"/>
                  </a:cubicBezTo>
                  <a:cubicBezTo>
                    <a:pt x="874" y="511"/>
                    <a:pt x="864" y="510"/>
                    <a:pt x="872" y="492"/>
                  </a:cubicBezTo>
                  <a:cubicBezTo>
                    <a:pt x="880" y="474"/>
                    <a:pt x="870" y="475"/>
                    <a:pt x="882" y="476"/>
                  </a:cubicBezTo>
                  <a:cubicBezTo>
                    <a:pt x="886" y="475"/>
                    <a:pt x="889" y="476"/>
                    <a:pt x="892" y="476"/>
                  </a:cubicBezTo>
                  <a:close/>
                  <a:moveTo>
                    <a:pt x="892" y="869"/>
                  </a:moveTo>
                  <a:cubicBezTo>
                    <a:pt x="892" y="1210"/>
                    <a:pt x="892" y="1210"/>
                    <a:pt x="892" y="1210"/>
                  </a:cubicBezTo>
                  <a:cubicBezTo>
                    <a:pt x="879" y="1204"/>
                    <a:pt x="864" y="1198"/>
                    <a:pt x="873" y="1211"/>
                  </a:cubicBezTo>
                  <a:cubicBezTo>
                    <a:pt x="886" y="1229"/>
                    <a:pt x="889" y="1238"/>
                    <a:pt x="875" y="1245"/>
                  </a:cubicBezTo>
                  <a:cubicBezTo>
                    <a:pt x="861" y="1251"/>
                    <a:pt x="845" y="1275"/>
                    <a:pt x="835" y="1271"/>
                  </a:cubicBezTo>
                  <a:cubicBezTo>
                    <a:pt x="835" y="840"/>
                    <a:pt x="835" y="840"/>
                    <a:pt x="835" y="840"/>
                  </a:cubicBezTo>
                  <a:cubicBezTo>
                    <a:pt x="843" y="841"/>
                    <a:pt x="852" y="843"/>
                    <a:pt x="862" y="849"/>
                  </a:cubicBezTo>
                  <a:cubicBezTo>
                    <a:pt x="872" y="855"/>
                    <a:pt x="882" y="863"/>
                    <a:pt x="892" y="869"/>
                  </a:cubicBezTo>
                  <a:close/>
                  <a:moveTo>
                    <a:pt x="835" y="545"/>
                  </a:moveTo>
                  <a:cubicBezTo>
                    <a:pt x="835" y="529"/>
                    <a:pt x="835" y="529"/>
                    <a:pt x="835" y="529"/>
                  </a:cubicBezTo>
                  <a:cubicBezTo>
                    <a:pt x="846" y="528"/>
                    <a:pt x="848" y="546"/>
                    <a:pt x="838" y="546"/>
                  </a:cubicBezTo>
                  <a:cubicBezTo>
                    <a:pt x="837" y="546"/>
                    <a:pt x="836" y="546"/>
                    <a:pt x="835" y="545"/>
                  </a:cubicBezTo>
                  <a:close/>
                  <a:moveTo>
                    <a:pt x="835" y="486"/>
                  </a:moveTo>
                  <a:cubicBezTo>
                    <a:pt x="839" y="490"/>
                    <a:pt x="841" y="491"/>
                    <a:pt x="845" y="485"/>
                  </a:cubicBezTo>
                  <a:cubicBezTo>
                    <a:pt x="850" y="476"/>
                    <a:pt x="860" y="469"/>
                    <a:pt x="882" y="469"/>
                  </a:cubicBezTo>
                  <a:cubicBezTo>
                    <a:pt x="904" y="469"/>
                    <a:pt x="872" y="447"/>
                    <a:pt x="876" y="438"/>
                  </a:cubicBezTo>
                  <a:cubicBezTo>
                    <a:pt x="880" y="429"/>
                    <a:pt x="860" y="425"/>
                    <a:pt x="850" y="415"/>
                  </a:cubicBezTo>
                  <a:cubicBezTo>
                    <a:pt x="842" y="407"/>
                    <a:pt x="842" y="389"/>
                    <a:pt x="835" y="379"/>
                  </a:cubicBezTo>
                  <a:cubicBezTo>
                    <a:pt x="835" y="486"/>
                    <a:pt x="835" y="486"/>
                    <a:pt x="835" y="486"/>
                  </a:cubicBezTo>
                  <a:close/>
                  <a:moveTo>
                    <a:pt x="835" y="302"/>
                  </a:moveTo>
                  <a:cubicBezTo>
                    <a:pt x="835" y="286"/>
                    <a:pt x="835" y="286"/>
                    <a:pt x="835" y="286"/>
                  </a:cubicBezTo>
                  <a:cubicBezTo>
                    <a:pt x="840" y="293"/>
                    <a:pt x="841" y="301"/>
                    <a:pt x="835" y="302"/>
                  </a:cubicBezTo>
                  <a:close/>
                  <a:moveTo>
                    <a:pt x="835" y="38"/>
                  </a:moveTo>
                  <a:cubicBezTo>
                    <a:pt x="837" y="38"/>
                    <a:pt x="838" y="37"/>
                    <a:pt x="840" y="37"/>
                  </a:cubicBezTo>
                  <a:cubicBezTo>
                    <a:pt x="848" y="34"/>
                    <a:pt x="844" y="31"/>
                    <a:pt x="835" y="28"/>
                  </a:cubicBezTo>
                  <a:lnTo>
                    <a:pt x="835" y="38"/>
                  </a:lnTo>
                  <a:close/>
                  <a:moveTo>
                    <a:pt x="835" y="28"/>
                  </a:moveTo>
                  <a:cubicBezTo>
                    <a:pt x="835" y="38"/>
                    <a:pt x="835" y="38"/>
                    <a:pt x="835" y="38"/>
                  </a:cubicBezTo>
                  <a:cubicBezTo>
                    <a:pt x="829" y="41"/>
                    <a:pt x="823" y="43"/>
                    <a:pt x="818" y="46"/>
                  </a:cubicBezTo>
                  <a:cubicBezTo>
                    <a:pt x="818" y="25"/>
                    <a:pt x="818" y="25"/>
                    <a:pt x="818" y="25"/>
                  </a:cubicBezTo>
                  <a:cubicBezTo>
                    <a:pt x="825" y="26"/>
                    <a:pt x="831" y="27"/>
                    <a:pt x="835" y="28"/>
                  </a:cubicBezTo>
                  <a:close/>
                  <a:moveTo>
                    <a:pt x="835" y="59"/>
                  </a:moveTo>
                  <a:cubicBezTo>
                    <a:pt x="835" y="158"/>
                    <a:pt x="835" y="158"/>
                    <a:pt x="835" y="158"/>
                  </a:cubicBezTo>
                  <a:cubicBezTo>
                    <a:pt x="829" y="158"/>
                    <a:pt x="824" y="158"/>
                    <a:pt x="818" y="157"/>
                  </a:cubicBezTo>
                  <a:cubicBezTo>
                    <a:pt x="818" y="101"/>
                    <a:pt x="818" y="101"/>
                    <a:pt x="818" y="101"/>
                  </a:cubicBezTo>
                  <a:cubicBezTo>
                    <a:pt x="826" y="96"/>
                    <a:pt x="825" y="87"/>
                    <a:pt x="818" y="83"/>
                  </a:cubicBezTo>
                  <a:cubicBezTo>
                    <a:pt x="818" y="60"/>
                    <a:pt x="818" y="60"/>
                    <a:pt x="818" y="60"/>
                  </a:cubicBezTo>
                  <a:cubicBezTo>
                    <a:pt x="822" y="59"/>
                    <a:pt x="826" y="59"/>
                    <a:pt x="830" y="59"/>
                  </a:cubicBezTo>
                  <a:cubicBezTo>
                    <a:pt x="832" y="59"/>
                    <a:pt x="834" y="59"/>
                    <a:pt x="835" y="59"/>
                  </a:cubicBezTo>
                  <a:close/>
                  <a:moveTo>
                    <a:pt x="835" y="286"/>
                  </a:moveTo>
                  <a:cubicBezTo>
                    <a:pt x="835" y="302"/>
                    <a:pt x="835" y="302"/>
                    <a:pt x="835" y="302"/>
                  </a:cubicBezTo>
                  <a:cubicBezTo>
                    <a:pt x="834" y="303"/>
                    <a:pt x="832" y="303"/>
                    <a:pt x="829" y="302"/>
                  </a:cubicBezTo>
                  <a:cubicBezTo>
                    <a:pt x="825" y="301"/>
                    <a:pt x="822" y="300"/>
                    <a:pt x="818" y="300"/>
                  </a:cubicBezTo>
                  <a:cubicBezTo>
                    <a:pt x="818" y="273"/>
                    <a:pt x="818" y="273"/>
                    <a:pt x="818" y="273"/>
                  </a:cubicBezTo>
                  <a:cubicBezTo>
                    <a:pt x="819" y="273"/>
                    <a:pt x="819" y="273"/>
                    <a:pt x="820" y="273"/>
                  </a:cubicBezTo>
                  <a:cubicBezTo>
                    <a:pt x="827" y="276"/>
                    <a:pt x="832" y="281"/>
                    <a:pt x="835" y="286"/>
                  </a:cubicBezTo>
                  <a:close/>
                  <a:moveTo>
                    <a:pt x="835" y="379"/>
                  </a:moveTo>
                  <a:cubicBezTo>
                    <a:pt x="835" y="486"/>
                    <a:pt x="835" y="486"/>
                    <a:pt x="835" y="486"/>
                  </a:cubicBezTo>
                  <a:cubicBezTo>
                    <a:pt x="833" y="484"/>
                    <a:pt x="831" y="482"/>
                    <a:pt x="828" y="480"/>
                  </a:cubicBezTo>
                  <a:cubicBezTo>
                    <a:pt x="826" y="478"/>
                    <a:pt x="822" y="478"/>
                    <a:pt x="818" y="479"/>
                  </a:cubicBezTo>
                  <a:cubicBezTo>
                    <a:pt x="818" y="373"/>
                    <a:pt x="818" y="373"/>
                    <a:pt x="818" y="373"/>
                  </a:cubicBezTo>
                  <a:cubicBezTo>
                    <a:pt x="820" y="372"/>
                    <a:pt x="822" y="372"/>
                    <a:pt x="825" y="372"/>
                  </a:cubicBezTo>
                  <a:cubicBezTo>
                    <a:pt x="830" y="372"/>
                    <a:pt x="833" y="375"/>
                    <a:pt x="835" y="379"/>
                  </a:cubicBezTo>
                  <a:close/>
                  <a:moveTo>
                    <a:pt x="835" y="529"/>
                  </a:moveTo>
                  <a:cubicBezTo>
                    <a:pt x="835" y="545"/>
                    <a:pt x="835" y="545"/>
                    <a:pt x="835" y="545"/>
                  </a:cubicBezTo>
                  <a:cubicBezTo>
                    <a:pt x="826" y="543"/>
                    <a:pt x="822" y="531"/>
                    <a:pt x="833" y="529"/>
                  </a:cubicBezTo>
                  <a:cubicBezTo>
                    <a:pt x="834" y="529"/>
                    <a:pt x="835" y="529"/>
                    <a:pt x="835" y="529"/>
                  </a:cubicBezTo>
                  <a:close/>
                  <a:moveTo>
                    <a:pt x="835" y="840"/>
                  </a:moveTo>
                  <a:cubicBezTo>
                    <a:pt x="835" y="1271"/>
                    <a:pt x="835" y="1271"/>
                    <a:pt x="835" y="1271"/>
                  </a:cubicBezTo>
                  <a:cubicBezTo>
                    <a:pt x="835" y="1271"/>
                    <a:pt x="834" y="1270"/>
                    <a:pt x="833" y="1270"/>
                  </a:cubicBezTo>
                  <a:cubicBezTo>
                    <a:pt x="824" y="1261"/>
                    <a:pt x="825" y="1271"/>
                    <a:pt x="825" y="1280"/>
                  </a:cubicBezTo>
                  <a:cubicBezTo>
                    <a:pt x="825" y="1287"/>
                    <a:pt x="824" y="1298"/>
                    <a:pt x="818" y="1304"/>
                  </a:cubicBezTo>
                  <a:cubicBezTo>
                    <a:pt x="818" y="839"/>
                    <a:pt x="818" y="839"/>
                    <a:pt x="818" y="839"/>
                  </a:cubicBezTo>
                  <a:cubicBezTo>
                    <a:pt x="824" y="839"/>
                    <a:pt x="829" y="839"/>
                    <a:pt x="835" y="840"/>
                  </a:cubicBezTo>
                  <a:close/>
                  <a:moveTo>
                    <a:pt x="818" y="783"/>
                  </a:moveTo>
                  <a:cubicBezTo>
                    <a:pt x="818" y="780"/>
                    <a:pt x="818" y="780"/>
                    <a:pt x="818" y="780"/>
                  </a:cubicBezTo>
                  <a:cubicBezTo>
                    <a:pt x="820" y="781"/>
                    <a:pt x="820" y="782"/>
                    <a:pt x="818" y="783"/>
                  </a:cubicBezTo>
                  <a:close/>
                  <a:moveTo>
                    <a:pt x="818" y="552"/>
                  </a:moveTo>
                  <a:cubicBezTo>
                    <a:pt x="819" y="552"/>
                    <a:pt x="820" y="552"/>
                    <a:pt x="820" y="552"/>
                  </a:cubicBezTo>
                  <a:cubicBezTo>
                    <a:pt x="828" y="552"/>
                    <a:pt x="826" y="539"/>
                    <a:pt x="818" y="539"/>
                  </a:cubicBezTo>
                  <a:cubicBezTo>
                    <a:pt x="818" y="552"/>
                    <a:pt x="818" y="552"/>
                    <a:pt x="818" y="552"/>
                  </a:cubicBezTo>
                  <a:close/>
                  <a:moveTo>
                    <a:pt x="818" y="530"/>
                  </a:moveTo>
                  <a:cubicBezTo>
                    <a:pt x="819" y="529"/>
                    <a:pt x="820" y="529"/>
                    <a:pt x="820" y="528"/>
                  </a:cubicBezTo>
                  <a:cubicBezTo>
                    <a:pt x="827" y="519"/>
                    <a:pt x="825" y="509"/>
                    <a:pt x="818" y="502"/>
                  </a:cubicBezTo>
                  <a:cubicBezTo>
                    <a:pt x="818" y="530"/>
                    <a:pt x="818" y="530"/>
                    <a:pt x="818" y="530"/>
                  </a:cubicBezTo>
                  <a:close/>
                  <a:moveTo>
                    <a:pt x="818" y="347"/>
                  </a:moveTo>
                  <a:cubicBezTo>
                    <a:pt x="818" y="323"/>
                    <a:pt x="818" y="323"/>
                    <a:pt x="818" y="323"/>
                  </a:cubicBezTo>
                  <a:cubicBezTo>
                    <a:pt x="826" y="332"/>
                    <a:pt x="824" y="342"/>
                    <a:pt x="818" y="347"/>
                  </a:cubicBezTo>
                  <a:close/>
                  <a:moveTo>
                    <a:pt x="818" y="25"/>
                  </a:moveTo>
                  <a:cubicBezTo>
                    <a:pt x="818" y="46"/>
                    <a:pt x="818" y="46"/>
                    <a:pt x="818" y="46"/>
                  </a:cubicBezTo>
                  <a:cubicBezTo>
                    <a:pt x="813" y="49"/>
                    <a:pt x="809" y="52"/>
                    <a:pt x="805" y="55"/>
                  </a:cubicBezTo>
                  <a:cubicBezTo>
                    <a:pt x="805" y="24"/>
                    <a:pt x="805" y="24"/>
                    <a:pt x="805" y="24"/>
                  </a:cubicBezTo>
                  <a:cubicBezTo>
                    <a:pt x="810" y="24"/>
                    <a:pt x="814" y="25"/>
                    <a:pt x="818" y="25"/>
                  </a:cubicBezTo>
                  <a:close/>
                  <a:moveTo>
                    <a:pt x="818" y="60"/>
                  </a:moveTo>
                  <a:cubicBezTo>
                    <a:pt x="818" y="83"/>
                    <a:pt x="818" y="83"/>
                    <a:pt x="818" y="83"/>
                  </a:cubicBezTo>
                  <a:cubicBezTo>
                    <a:pt x="817" y="82"/>
                    <a:pt x="816" y="81"/>
                    <a:pt x="815" y="81"/>
                  </a:cubicBezTo>
                  <a:cubicBezTo>
                    <a:pt x="805" y="78"/>
                    <a:pt x="799" y="64"/>
                    <a:pt x="818" y="60"/>
                  </a:cubicBezTo>
                  <a:close/>
                  <a:moveTo>
                    <a:pt x="818" y="101"/>
                  </a:moveTo>
                  <a:cubicBezTo>
                    <a:pt x="818" y="157"/>
                    <a:pt x="818" y="157"/>
                    <a:pt x="818" y="157"/>
                  </a:cubicBezTo>
                  <a:cubicBezTo>
                    <a:pt x="814" y="156"/>
                    <a:pt x="809" y="155"/>
                    <a:pt x="805" y="153"/>
                  </a:cubicBezTo>
                  <a:cubicBezTo>
                    <a:pt x="805" y="139"/>
                    <a:pt x="805" y="139"/>
                    <a:pt x="805" y="139"/>
                  </a:cubicBezTo>
                  <a:cubicBezTo>
                    <a:pt x="812" y="133"/>
                    <a:pt x="822" y="128"/>
                    <a:pt x="812" y="128"/>
                  </a:cubicBezTo>
                  <a:cubicBezTo>
                    <a:pt x="810" y="128"/>
                    <a:pt x="808" y="128"/>
                    <a:pt x="805" y="128"/>
                  </a:cubicBezTo>
                  <a:cubicBezTo>
                    <a:pt x="805" y="104"/>
                    <a:pt x="805" y="104"/>
                    <a:pt x="805" y="104"/>
                  </a:cubicBezTo>
                  <a:cubicBezTo>
                    <a:pt x="811" y="104"/>
                    <a:pt x="815" y="103"/>
                    <a:pt x="818" y="101"/>
                  </a:cubicBezTo>
                  <a:close/>
                  <a:moveTo>
                    <a:pt x="818" y="273"/>
                  </a:moveTo>
                  <a:cubicBezTo>
                    <a:pt x="818" y="300"/>
                    <a:pt x="818" y="300"/>
                    <a:pt x="818" y="300"/>
                  </a:cubicBezTo>
                  <a:cubicBezTo>
                    <a:pt x="807" y="300"/>
                    <a:pt x="802" y="306"/>
                    <a:pt x="815" y="319"/>
                  </a:cubicBezTo>
                  <a:cubicBezTo>
                    <a:pt x="816" y="320"/>
                    <a:pt x="817" y="321"/>
                    <a:pt x="818" y="323"/>
                  </a:cubicBezTo>
                  <a:cubicBezTo>
                    <a:pt x="818" y="347"/>
                    <a:pt x="818" y="347"/>
                    <a:pt x="818" y="347"/>
                  </a:cubicBezTo>
                  <a:cubicBezTo>
                    <a:pt x="815" y="349"/>
                    <a:pt x="811" y="350"/>
                    <a:pt x="807" y="349"/>
                  </a:cubicBezTo>
                  <a:cubicBezTo>
                    <a:pt x="805" y="348"/>
                    <a:pt x="805" y="348"/>
                    <a:pt x="805" y="348"/>
                  </a:cubicBezTo>
                  <a:cubicBezTo>
                    <a:pt x="805" y="250"/>
                    <a:pt x="805" y="250"/>
                    <a:pt x="805" y="250"/>
                  </a:cubicBezTo>
                  <a:cubicBezTo>
                    <a:pt x="808" y="259"/>
                    <a:pt x="810" y="269"/>
                    <a:pt x="818" y="273"/>
                  </a:cubicBezTo>
                  <a:close/>
                  <a:moveTo>
                    <a:pt x="818" y="373"/>
                  </a:moveTo>
                  <a:cubicBezTo>
                    <a:pt x="818" y="479"/>
                    <a:pt x="818" y="479"/>
                    <a:pt x="818" y="479"/>
                  </a:cubicBezTo>
                  <a:cubicBezTo>
                    <a:pt x="814" y="479"/>
                    <a:pt x="809" y="480"/>
                    <a:pt x="805" y="482"/>
                  </a:cubicBezTo>
                  <a:cubicBezTo>
                    <a:pt x="805" y="388"/>
                    <a:pt x="805" y="388"/>
                    <a:pt x="805" y="388"/>
                  </a:cubicBezTo>
                  <a:cubicBezTo>
                    <a:pt x="806" y="388"/>
                    <a:pt x="806" y="388"/>
                    <a:pt x="807" y="388"/>
                  </a:cubicBezTo>
                  <a:cubicBezTo>
                    <a:pt x="818" y="384"/>
                    <a:pt x="812" y="375"/>
                    <a:pt x="818" y="373"/>
                  </a:cubicBezTo>
                  <a:close/>
                  <a:moveTo>
                    <a:pt x="818" y="502"/>
                  </a:moveTo>
                  <a:cubicBezTo>
                    <a:pt x="818" y="530"/>
                    <a:pt x="818" y="530"/>
                    <a:pt x="818" y="530"/>
                  </a:cubicBezTo>
                  <a:cubicBezTo>
                    <a:pt x="814" y="535"/>
                    <a:pt x="810" y="539"/>
                    <a:pt x="805" y="541"/>
                  </a:cubicBezTo>
                  <a:cubicBezTo>
                    <a:pt x="805" y="492"/>
                    <a:pt x="805" y="492"/>
                    <a:pt x="805" y="492"/>
                  </a:cubicBezTo>
                  <a:cubicBezTo>
                    <a:pt x="810" y="494"/>
                    <a:pt x="815" y="498"/>
                    <a:pt x="818" y="502"/>
                  </a:cubicBezTo>
                  <a:close/>
                  <a:moveTo>
                    <a:pt x="818" y="539"/>
                  </a:moveTo>
                  <a:cubicBezTo>
                    <a:pt x="818" y="539"/>
                    <a:pt x="817" y="539"/>
                    <a:pt x="817" y="540"/>
                  </a:cubicBezTo>
                  <a:cubicBezTo>
                    <a:pt x="809" y="541"/>
                    <a:pt x="812" y="550"/>
                    <a:pt x="818" y="552"/>
                  </a:cubicBezTo>
                  <a:cubicBezTo>
                    <a:pt x="818" y="539"/>
                    <a:pt x="818" y="539"/>
                    <a:pt x="818" y="539"/>
                  </a:cubicBezTo>
                  <a:close/>
                  <a:moveTo>
                    <a:pt x="818" y="780"/>
                  </a:moveTo>
                  <a:cubicBezTo>
                    <a:pt x="818" y="783"/>
                    <a:pt x="818" y="783"/>
                    <a:pt x="818" y="783"/>
                  </a:cubicBezTo>
                  <a:cubicBezTo>
                    <a:pt x="817" y="784"/>
                    <a:pt x="815" y="784"/>
                    <a:pt x="812" y="784"/>
                  </a:cubicBezTo>
                  <a:cubicBezTo>
                    <a:pt x="809" y="784"/>
                    <a:pt x="807" y="784"/>
                    <a:pt x="805" y="783"/>
                  </a:cubicBezTo>
                  <a:cubicBezTo>
                    <a:pt x="805" y="775"/>
                    <a:pt x="805" y="775"/>
                    <a:pt x="805" y="775"/>
                  </a:cubicBezTo>
                  <a:cubicBezTo>
                    <a:pt x="806" y="775"/>
                    <a:pt x="806" y="775"/>
                    <a:pt x="806" y="775"/>
                  </a:cubicBezTo>
                  <a:cubicBezTo>
                    <a:pt x="811" y="775"/>
                    <a:pt x="816" y="778"/>
                    <a:pt x="818" y="780"/>
                  </a:cubicBezTo>
                  <a:close/>
                  <a:moveTo>
                    <a:pt x="818" y="839"/>
                  </a:moveTo>
                  <a:cubicBezTo>
                    <a:pt x="818" y="1304"/>
                    <a:pt x="818" y="1304"/>
                    <a:pt x="818" y="1304"/>
                  </a:cubicBezTo>
                  <a:cubicBezTo>
                    <a:pt x="817" y="1306"/>
                    <a:pt x="814" y="1307"/>
                    <a:pt x="811" y="1307"/>
                  </a:cubicBezTo>
                  <a:cubicBezTo>
                    <a:pt x="799" y="1307"/>
                    <a:pt x="821" y="1340"/>
                    <a:pt x="815" y="1344"/>
                  </a:cubicBezTo>
                  <a:cubicBezTo>
                    <a:pt x="813" y="1345"/>
                    <a:pt x="809" y="1350"/>
                    <a:pt x="805" y="1356"/>
                  </a:cubicBezTo>
                  <a:cubicBezTo>
                    <a:pt x="805" y="840"/>
                    <a:pt x="805" y="840"/>
                    <a:pt x="805" y="840"/>
                  </a:cubicBezTo>
                  <a:cubicBezTo>
                    <a:pt x="806" y="840"/>
                    <a:pt x="807" y="840"/>
                    <a:pt x="808" y="840"/>
                  </a:cubicBezTo>
                  <a:cubicBezTo>
                    <a:pt x="811" y="840"/>
                    <a:pt x="815" y="839"/>
                    <a:pt x="818" y="839"/>
                  </a:cubicBezTo>
                  <a:close/>
                  <a:moveTo>
                    <a:pt x="805" y="24"/>
                  </a:moveTo>
                  <a:cubicBezTo>
                    <a:pt x="805" y="55"/>
                    <a:pt x="805" y="55"/>
                    <a:pt x="805" y="55"/>
                  </a:cubicBezTo>
                  <a:cubicBezTo>
                    <a:pt x="802" y="58"/>
                    <a:pt x="799" y="62"/>
                    <a:pt x="797" y="65"/>
                  </a:cubicBezTo>
                  <a:cubicBezTo>
                    <a:pt x="792" y="72"/>
                    <a:pt x="783" y="78"/>
                    <a:pt x="773" y="82"/>
                  </a:cubicBezTo>
                  <a:cubicBezTo>
                    <a:pt x="773" y="24"/>
                    <a:pt x="773" y="24"/>
                    <a:pt x="773" y="24"/>
                  </a:cubicBezTo>
                  <a:cubicBezTo>
                    <a:pt x="774" y="24"/>
                    <a:pt x="776" y="24"/>
                    <a:pt x="778" y="24"/>
                  </a:cubicBezTo>
                  <a:cubicBezTo>
                    <a:pt x="786" y="23"/>
                    <a:pt x="795" y="23"/>
                    <a:pt x="805" y="24"/>
                  </a:cubicBezTo>
                  <a:close/>
                  <a:moveTo>
                    <a:pt x="805" y="104"/>
                  </a:moveTo>
                  <a:cubicBezTo>
                    <a:pt x="805" y="128"/>
                    <a:pt x="805" y="128"/>
                    <a:pt x="805" y="128"/>
                  </a:cubicBezTo>
                  <a:cubicBezTo>
                    <a:pt x="794" y="128"/>
                    <a:pt x="781" y="131"/>
                    <a:pt x="773" y="130"/>
                  </a:cubicBezTo>
                  <a:cubicBezTo>
                    <a:pt x="773" y="110"/>
                    <a:pt x="773" y="110"/>
                    <a:pt x="773" y="110"/>
                  </a:cubicBezTo>
                  <a:cubicBezTo>
                    <a:pt x="777" y="104"/>
                    <a:pt x="784" y="104"/>
                    <a:pt x="803" y="104"/>
                  </a:cubicBezTo>
                  <a:cubicBezTo>
                    <a:pt x="804" y="104"/>
                    <a:pt x="805" y="104"/>
                    <a:pt x="805" y="104"/>
                  </a:cubicBezTo>
                  <a:close/>
                  <a:moveTo>
                    <a:pt x="805" y="139"/>
                  </a:moveTo>
                  <a:cubicBezTo>
                    <a:pt x="805" y="153"/>
                    <a:pt x="805" y="153"/>
                    <a:pt x="805" y="153"/>
                  </a:cubicBezTo>
                  <a:cubicBezTo>
                    <a:pt x="805" y="153"/>
                    <a:pt x="805" y="153"/>
                    <a:pt x="804" y="152"/>
                  </a:cubicBezTo>
                  <a:cubicBezTo>
                    <a:pt x="797" y="148"/>
                    <a:pt x="800" y="143"/>
                    <a:pt x="805" y="139"/>
                  </a:cubicBezTo>
                  <a:close/>
                  <a:moveTo>
                    <a:pt x="805" y="250"/>
                  </a:moveTo>
                  <a:cubicBezTo>
                    <a:pt x="805" y="348"/>
                    <a:pt x="805" y="348"/>
                    <a:pt x="805" y="348"/>
                  </a:cubicBezTo>
                  <a:cubicBezTo>
                    <a:pt x="798" y="345"/>
                    <a:pt x="786" y="340"/>
                    <a:pt x="773" y="336"/>
                  </a:cubicBezTo>
                  <a:cubicBezTo>
                    <a:pt x="773" y="225"/>
                    <a:pt x="773" y="225"/>
                    <a:pt x="773" y="225"/>
                  </a:cubicBezTo>
                  <a:cubicBezTo>
                    <a:pt x="779" y="227"/>
                    <a:pt x="785" y="228"/>
                    <a:pt x="789" y="229"/>
                  </a:cubicBezTo>
                  <a:cubicBezTo>
                    <a:pt x="799" y="232"/>
                    <a:pt x="802" y="241"/>
                    <a:pt x="805" y="250"/>
                  </a:cubicBezTo>
                  <a:close/>
                  <a:moveTo>
                    <a:pt x="805" y="388"/>
                  </a:moveTo>
                  <a:cubicBezTo>
                    <a:pt x="805" y="482"/>
                    <a:pt x="805" y="482"/>
                    <a:pt x="805" y="482"/>
                  </a:cubicBezTo>
                  <a:cubicBezTo>
                    <a:pt x="796" y="486"/>
                    <a:pt x="790" y="490"/>
                    <a:pt x="797" y="490"/>
                  </a:cubicBezTo>
                  <a:cubicBezTo>
                    <a:pt x="799" y="490"/>
                    <a:pt x="802" y="491"/>
                    <a:pt x="805" y="492"/>
                  </a:cubicBezTo>
                  <a:cubicBezTo>
                    <a:pt x="805" y="541"/>
                    <a:pt x="805" y="541"/>
                    <a:pt x="805" y="541"/>
                  </a:cubicBezTo>
                  <a:cubicBezTo>
                    <a:pt x="796" y="547"/>
                    <a:pt x="787" y="549"/>
                    <a:pt x="781" y="555"/>
                  </a:cubicBezTo>
                  <a:cubicBezTo>
                    <a:pt x="777" y="559"/>
                    <a:pt x="775" y="563"/>
                    <a:pt x="773" y="568"/>
                  </a:cubicBezTo>
                  <a:cubicBezTo>
                    <a:pt x="773" y="355"/>
                    <a:pt x="773" y="355"/>
                    <a:pt x="773" y="355"/>
                  </a:cubicBezTo>
                  <a:cubicBezTo>
                    <a:pt x="781" y="361"/>
                    <a:pt x="788" y="368"/>
                    <a:pt x="788" y="373"/>
                  </a:cubicBezTo>
                  <a:cubicBezTo>
                    <a:pt x="788" y="384"/>
                    <a:pt x="793" y="391"/>
                    <a:pt x="805" y="388"/>
                  </a:cubicBezTo>
                  <a:close/>
                  <a:moveTo>
                    <a:pt x="805" y="775"/>
                  </a:moveTo>
                  <a:cubicBezTo>
                    <a:pt x="805" y="783"/>
                    <a:pt x="805" y="783"/>
                    <a:pt x="805" y="783"/>
                  </a:cubicBezTo>
                  <a:cubicBezTo>
                    <a:pt x="794" y="781"/>
                    <a:pt x="789" y="774"/>
                    <a:pt x="805" y="775"/>
                  </a:cubicBezTo>
                  <a:close/>
                  <a:moveTo>
                    <a:pt x="805" y="840"/>
                  </a:moveTo>
                  <a:cubicBezTo>
                    <a:pt x="805" y="1356"/>
                    <a:pt x="805" y="1356"/>
                    <a:pt x="805" y="1356"/>
                  </a:cubicBezTo>
                  <a:cubicBezTo>
                    <a:pt x="798" y="1368"/>
                    <a:pt x="789" y="1384"/>
                    <a:pt x="789" y="1384"/>
                  </a:cubicBezTo>
                  <a:cubicBezTo>
                    <a:pt x="789" y="1384"/>
                    <a:pt x="790" y="1402"/>
                    <a:pt x="776" y="1391"/>
                  </a:cubicBezTo>
                  <a:cubicBezTo>
                    <a:pt x="775" y="1390"/>
                    <a:pt x="774" y="1389"/>
                    <a:pt x="773" y="1387"/>
                  </a:cubicBezTo>
                  <a:cubicBezTo>
                    <a:pt x="773" y="1140"/>
                    <a:pt x="773" y="1140"/>
                    <a:pt x="773" y="1140"/>
                  </a:cubicBezTo>
                  <a:cubicBezTo>
                    <a:pt x="779" y="1133"/>
                    <a:pt x="787" y="1128"/>
                    <a:pt x="782" y="1119"/>
                  </a:cubicBezTo>
                  <a:cubicBezTo>
                    <a:pt x="775" y="1105"/>
                    <a:pt x="784" y="1088"/>
                    <a:pt x="775" y="1080"/>
                  </a:cubicBezTo>
                  <a:cubicBezTo>
                    <a:pt x="774" y="1079"/>
                    <a:pt x="773" y="1079"/>
                    <a:pt x="773" y="1078"/>
                  </a:cubicBezTo>
                  <a:cubicBezTo>
                    <a:pt x="773" y="837"/>
                    <a:pt x="773" y="837"/>
                    <a:pt x="773" y="837"/>
                  </a:cubicBezTo>
                  <a:cubicBezTo>
                    <a:pt x="780" y="843"/>
                    <a:pt x="794" y="840"/>
                    <a:pt x="805" y="840"/>
                  </a:cubicBezTo>
                  <a:close/>
                  <a:moveTo>
                    <a:pt x="773" y="782"/>
                  </a:moveTo>
                  <a:cubicBezTo>
                    <a:pt x="773" y="764"/>
                    <a:pt x="773" y="764"/>
                    <a:pt x="773" y="764"/>
                  </a:cubicBezTo>
                  <a:cubicBezTo>
                    <a:pt x="774" y="764"/>
                    <a:pt x="775" y="764"/>
                    <a:pt x="777" y="764"/>
                  </a:cubicBezTo>
                  <a:cubicBezTo>
                    <a:pt x="788" y="763"/>
                    <a:pt x="787" y="782"/>
                    <a:pt x="775" y="782"/>
                  </a:cubicBezTo>
                  <a:cubicBezTo>
                    <a:pt x="774" y="782"/>
                    <a:pt x="773" y="782"/>
                    <a:pt x="773" y="782"/>
                  </a:cubicBezTo>
                  <a:close/>
                  <a:moveTo>
                    <a:pt x="773" y="24"/>
                  </a:moveTo>
                  <a:cubicBezTo>
                    <a:pt x="773" y="82"/>
                    <a:pt x="773" y="82"/>
                    <a:pt x="773" y="82"/>
                  </a:cubicBezTo>
                  <a:cubicBezTo>
                    <a:pt x="762" y="87"/>
                    <a:pt x="751" y="89"/>
                    <a:pt x="743" y="89"/>
                  </a:cubicBezTo>
                  <a:cubicBezTo>
                    <a:pt x="729" y="87"/>
                    <a:pt x="738" y="123"/>
                    <a:pt x="728" y="123"/>
                  </a:cubicBezTo>
                  <a:cubicBezTo>
                    <a:pt x="727" y="123"/>
                    <a:pt x="726" y="123"/>
                    <a:pt x="726" y="123"/>
                  </a:cubicBezTo>
                  <a:cubicBezTo>
                    <a:pt x="726" y="19"/>
                    <a:pt x="726" y="19"/>
                    <a:pt x="726" y="19"/>
                  </a:cubicBezTo>
                  <a:cubicBezTo>
                    <a:pt x="729" y="18"/>
                    <a:pt x="731" y="18"/>
                    <a:pt x="734" y="19"/>
                  </a:cubicBezTo>
                  <a:cubicBezTo>
                    <a:pt x="753" y="19"/>
                    <a:pt x="754" y="25"/>
                    <a:pt x="773" y="24"/>
                  </a:cubicBezTo>
                  <a:close/>
                  <a:moveTo>
                    <a:pt x="773" y="110"/>
                  </a:moveTo>
                  <a:cubicBezTo>
                    <a:pt x="770" y="112"/>
                    <a:pt x="769" y="116"/>
                    <a:pt x="767" y="121"/>
                  </a:cubicBezTo>
                  <a:cubicBezTo>
                    <a:pt x="765" y="127"/>
                    <a:pt x="767" y="130"/>
                    <a:pt x="773" y="130"/>
                  </a:cubicBezTo>
                  <a:cubicBezTo>
                    <a:pt x="773" y="110"/>
                    <a:pt x="773" y="110"/>
                    <a:pt x="773" y="110"/>
                  </a:cubicBezTo>
                  <a:close/>
                  <a:moveTo>
                    <a:pt x="773" y="225"/>
                  </a:moveTo>
                  <a:cubicBezTo>
                    <a:pt x="773" y="336"/>
                    <a:pt x="773" y="336"/>
                    <a:pt x="773" y="336"/>
                  </a:cubicBezTo>
                  <a:cubicBezTo>
                    <a:pt x="758" y="331"/>
                    <a:pt x="743" y="327"/>
                    <a:pt x="732" y="326"/>
                  </a:cubicBezTo>
                  <a:cubicBezTo>
                    <a:pt x="729" y="326"/>
                    <a:pt x="727" y="326"/>
                    <a:pt x="726" y="326"/>
                  </a:cubicBezTo>
                  <a:cubicBezTo>
                    <a:pt x="726" y="306"/>
                    <a:pt x="726" y="306"/>
                    <a:pt x="726" y="306"/>
                  </a:cubicBezTo>
                  <a:cubicBezTo>
                    <a:pt x="743" y="303"/>
                    <a:pt x="739" y="289"/>
                    <a:pt x="750" y="280"/>
                  </a:cubicBezTo>
                  <a:cubicBezTo>
                    <a:pt x="762" y="271"/>
                    <a:pt x="762" y="271"/>
                    <a:pt x="743" y="258"/>
                  </a:cubicBezTo>
                  <a:cubicBezTo>
                    <a:pt x="738" y="254"/>
                    <a:pt x="732" y="251"/>
                    <a:pt x="726" y="249"/>
                  </a:cubicBezTo>
                  <a:cubicBezTo>
                    <a:pt x="726" y="210"/>
                    <a:pt x="726" y="210"/>
                    <a:pt x="726" y="210"/>
                  </a:cubicBezTo>
                  <a:cubicBezTo>
                    <a:pt x="734" y="214"/>
                    <a:pt x="756" y="221"/>
                    <a:pt x="773" y="225"/>
                  </a:cubicBezTo>
                  <a:close/>
                  <a:moveTo>
                    <a:pt x="773" y="355"/>
                  </a:moveTo>
                  <a:cubicBezTo>
                    <a:pt x="773" y="568"/>
                    <a:pt x="773" y="568"/>
                    <a:pt x="773" y="568"/>
                  </a:cubicBezTo>
                  <a:cubicBezTo>
                    <a:pt x="769" y="574"/>
                    <a:pt x="765" y="580"/>
                    <a:pt x="756" y="580"/>
                  </a:cubicBezTo>
                  <a:cubicBezTo>
                    <a:pt x="742" y="580"/>
                    <a:pt x="734" y="612"/>
                    <a:pt x="734" y="624"/>
                  </a:cubicBezTo>
                  <a:cubicBezTo>
                    <a:pt x="734" y="629"/>
                    <a:pt x="731" y="632"/>
                    <a:pt x="726" y="636"/>
                  </a:cubicBezTo>
                  <a:cubicBezTo>
                    <a:pt x="726" y="342"/>
                    <a:pt x="726" y="342"/>
                    <a:pt x="726" y="342"/>
                  </a:cubicBezTo>
                  <a:cubicBezTo>
                    <a:pt x="727" y="341"/>
                    <a:pt x="729" y="341"/>
                    <a:pt x="732" y="341"/>
                  </a:cubicBezTo>
                  <a:cubicBezTo>
                    <a:pt x="744" y="339"/>
                    <a:pt x="761" y="346"/>
                    <a:pt x="773" y="355"/>
                  </a:cubicBezTo>
                  <a:close/>
                  <a:moveTo>
                    <a:pt x="773" y="764"/>
                  </a:moveTo>
                  <a:cubicBezTo>
                    <a:pt x="773" y="782"/>
                    <a:pt x="773" y="782"/>
                    <a:pt x="773" y="782"/>
                  </a:cubicBezTo>
                  <a:cubicBezTo>
                    <a:pt x="762" y="780"/>
                    <a:pt x="752" y="766"/>
                    <a:pt x="773" y="764"/>
                  </a:cubicBezTo>
                  <a:close/>
                  <a:moveTo>
                    <a:pt x="773" y="837"/>
                  </a:moveTo>
                  <a:cubicBezTo>
                    <a:pt x="773" y="1078"/>
                    <a:pt x="773" y="1078"/>
                    <a:pt x="773" y="1078"/>
                  </a:cubicBezTo>
                  <a:cubicBezTo>
                    <a:pt x="764" y="1069"/>
                    <a:pt x="753" y="1050"/>
                    <a:pt x="739" y="1050"/>
                  </a:cubicBezTo>
                  <a:cubicBezTo>
                    <a:pt x="725" y="1050"/>
                    <a:pt x="728" y="1036"/>
                    <a:pt x="728" y="1024"/>
                  </a:cubicBezTo>
                  <a:cubicBezTo>
                    <a:pt x="728" y="1022"/>
                    <a:pt x="727" y="1020"/>
                    <a:pt x="726" y="1018"/>
                  </a:cubicBezTo>
                  <a:cubicBezTo>
                    <a:pt x="726" y="892"/>
                    <a:pt x="726" y="892"/>
                    <a:pt x="726" y="892"/>
                  </a:cubicBezTo>
                  <a:cubicBezTo>
                    <a:pt x="727" y="889"/>
                    <a:pt x="727" y="886"/>
                    <a:pt x="726" y="883"/>
                  </a:cubicBezTo>
                  <a:cubicBezTo>
                    <a:pt x="726" y="841"/>
                    <a:pt x="726" y="841"/>
                    <a:pt x="726" y="841"/>
                  </a:cubicBezTo>
                  <a:cubicBezTo>
                    <a:pt x="732" y="841"/>
                    <a:pt x="739" y="841"/>
                    <a:pt x="743" y="838"/>
                  </a:cubicBezTo>
                  <a:cubicBezTo>
                    <a:pt x="754" y="832"/>
                    <a:pt x="764" y="819"/>
                    <a:pt x="769" y="832"/>
                  </a:cubicBezTo>
                  <a:cubicBezTo>
                    <a:pt x="770" y="834"/>
                    <a:pt x="771" y="835"/>
                    <a:pt x="773" y="837"/>
                  </a:cubicBezTo>
                  <a:close/>
                  <a:moveTo>
                    <a:pt x="773" y="1140"/>
                  </a:moveTo>
                  <a:cubicBezTo>
                    <a:pt x="773" y="1387"/>
                    <a:pt x="773" y="1387"/>
                    <a:pt x="773" y="1387"/>
                  </a:cubicBezTo>
                  <a:cubicBezTo>
                    <a:pt x="760" y="1373"/>
                    <a:pt x="751" y="1342"/>
                    <a:pt x="746" y="1332"/>
                  </a:cubicBezTo>
                  <a:cubicBezTo>
                    <a:pt x="741" y="1322"/>
                    <a:pt x="747" y="1320"/>
                    <a:pt x="755" y="1307"/>
                  </a:cubicBezTo>
                  <a:cubicBezTo>
                    <a:pt x="763" y="1294"/>
                    <a:pt x="762" y="1284"/>
                    <a:pt x="754" y="1261"/>
                  </a:cubicBezTo>
                  <a:cubicBezTo>
                    <a:pt x="746" y="1237"/>
                    <a:pt x="749" y="1219"/>
                    <a:pt x="760" y="1210"/>
                  </a:cubicBezTo>
                  <a:cubicBezTo>
                    <a:pt x="772" y="1201"/>
                    <a:pt x="765" y="1171"/>
                    <a:pt x="765" y="1154"/>
                  </a:cubicBezTo>
                  <a:cubicBezTo>
                    <a:pt x="765" y="1148"/>
                    <a:pt x="769" y="1143"/>
                    <a:pt x="773" y="1140"/>
                  </a:cubicBezTo>
                  <a:close/>
                  <a:moveTo>
                    <a:pt x="726" y="758"/>
                  </a:moveTo>
                  <a:cubicBezTo>
                    <a:pt x="726" y="748"/>
                    <a:pt x="726" y="748"/>
                    <a:pt x="726" y="748"/>
                  </a:cubicBezTo>
                  <a:cubicBezTo>
                    <a:pt x="738" y="749"/>
                    <a:pt x="746" y="759"/>
                    <a:pt x="734" y="759"/>
                  </a:cubicBezTo>
                  <a:cubicBezTo>
                    <a:pt x="731" y="759"/>
                    <a:pt x="728" y="759"/>
                    <a:pt x="726" y="758"/>
                  </a:cubicBezTo>
                  <a:close/>
                  <a:moveTo>
                    <a:pt x="726" y="727"/>
                  </a:moveTo>
                  <a:cubicBezTo>
                    <a:pt x="726" y="711"/>
                    <a:pt x="726" y="711"/>
                    <a:pt x="726" y="711"/>
                  </a:cubicBezTo>
                  <a:cubicBezTo>
                    <a:pt x="739" y="716"/>
                    <a:pt x="748" y="735"/>
                    <a:pt x="738" y="729"/>
                  </a:cubicBezTo>
                  <a:cubicBezTo>
                    <a:pt x="733" y="726"/>
                    <a:pt x="729" y="726"/>
                    <a:pt x="726" y="727"/>
                  </a:cubicBezTo>
                  <a:close/>
                  <a:moveTo>
                    <a:pt x="726" y="282"/>
                  </a:moveTo>
                  <a:cubicBezTo>
                    <a:pt x="727" y="282"/>
                    <a:pt x="729" y="281"/>
                    <a:pt x="731" y="280"/>
                  </a:cubicBezTo>
                  <a:cubicBezTo>
                    <a:pt x="742" y="272"/>
                    <a:pt x="735" y="265"/>
                    <a:pt x="726" y="265"/>
                  </a:cubicBezTo>
                  <a:cubicBezTo>
                    <a:pt x="726" y="282"/>
                    <a:pt x="726" y="282"/>
                    <a:pt x="726" y="282"/>
                  </a:cubicBezTo>
                  <a:close/>
                  <a:moveTo>
                    <a:pt x="726" y="203"/>
                  </a:moveTo>
                  <a:cubicBezTo>
                    <a:pt x="726" y="194"/>
                    <a:pt x="726" y="194"/>
                    <a:pt x="726" y="194"/>
                  </a:cubicBezTo>
                  <a:cubicBezTo>
                    <a:pt x="733" y="198"/>
                    <a:pt x="735" y="201"/>
                    <a:pt x="726" y="203"/>
                  </a:cubicBezTo>
                  <a:cubicBezTo>
                    <a:pt x="726" y="203"/>
                    <a:pt x="726" y="203"/>
                    <a:pt x="726" y="203"/>
                  </a:cubicBezTo>
                  <a:close/>
                  <a:moveTo>
                    <a:pt x="726" y="19"/>
                  </a:moveTo>
                  <a:cubicBezTo>
                    <a:pt x="726" y="123"/>
                    <a:pt x="726" y="123"/>
                    <a:pt x="726" y="123"/>
                  </a:cubicBezTo>
                  <a:cubicBezTo>
                    <a:pt x="717" y="126"/>
                    <a:pt x="708" y="144"/>
                    <a:pt x="695" y="149"/>
                  </a:cubicBezTo>
                  <a:cubicBezTo>
                    <a:pt x="695" y="77"/>
                    <a:pt x="695" y="77"/>
                    <a:pt x="695" y="77"/>
                  </a:cubicBezTo>
                  <a:cubicBezTo>
                    <a:pt x="708" y="74"/>
                    <a:pt x="709" y="68"/>
                    <a:pt x="695" y="66"/>
                  </a:cubicBezTo>
                  <a:cubicBezTo>
                    <a:pt x="695" y="25"/>
                    <a:pt x="695" y="25"/>
                    <a:pt x="695" y="25"/>
                  </a:cubicBezTo>
                  <a:cubicBezTo>
                    <a:pt x="706" y="22"/>
                    <a:pt x="716" y="19"/>
                    <a:pt x="726" y="19"/>
                  </a:cubicBezTo>
                  <a:close/>
                  <a:moveTo>
                    <a:pt x="726" y="194"/>
                  </a:moveTo>
                  <a:cubicBezTo>
                    <a:pt x="726" y="203"/>
                    <a:pt x="726" y="203"/>
                    <a:pt x="726" y="203"/>
                  </a:cubicBezTo>
                  <a:cubicBezTo>
                    <a:pt x="720" y="205"/>
                    <a:pt x="721" y="207"/>
                    <a:pt x="726" y="210"/>
                  </a:cubicBezTo>
                  <a:cubicBezTo>
                    <a:pt x="726" y="249"/>
                    <a:pt x="726" y="249"/>
                    <a:pt x="726" y="249"/>
                  </a:cubicBezTo>
                  <a:cubicBezTo>
                    <a:pt x="716" y="246"/>
                    <a:pt x="705" y="245"/>
                    <a:pt x="695" y="244"/>
                  </a:cubicBezTo>
                  <a:cubicBezTo>
                    <a:pt x="695" y="186"/>
                    <a:pt x="695" y="186"/>
                    <a:pt x="695" y="186"/>
                  </a:cubicBezTo>
                  <a:cubicBezTo>
                    <a:pt x="706" y="188"/>
                    <a:pt x="718" y="191"/>
                    <a:pt x="726" y="194"/>
                  </a:cubicBezTo>
                  <a:close/>
                  <a:moveTo>
                    <a:pt x="726" y="265"/>
                  </a:moveTo>
                  <a:cubicBezTo>
                    <a:pt x="726" y="282"/>
                    <a:pt x="726" y="282"/>
                    <a:pt x="726" y="282"/>
                  </a:cubicBezTo>
                  <a:cubicBezTo>
                    <a:pt x="715" y="285"/>
                    <a:pt x="709" y="274"/>
                    <a:pt x="721" y="266"/>
                  </a:cubicBezTo>
                  <a:cubicBezTo>
                    <a:pt x="723" y="266"/>
                    <a:pt x="724" y="266"/>
                    <a:pt x="726" y="265"/>
                  </a:cubicBezTo>
                  <a:close/>
                  <a:moveTo>
                    <a:pt x="726" y="306"/>
                  </a:moveTo>
                  <a:cubicBezTo>
                    <a:pt x="726" y="326"/>
                    <a:pt x="726" y="326"/>
                    <a:pt x="726" y="326"/>
                  </a:cubicBezTo>
                  <a:cubicBezTo>
                    <a:pt x="709" y="322"/>
                    <a:pt x="706" y="307"/>
                    <a:pt x="724" y="306"/>
                  </a:cubicBezTo>
                  <a:cubicBezTo>
                    <a:pt x="724" y="306"/>
                    <a:pt x="725" y="306"/>
                    <a:pt x="726" y="306"/>
                  </a:cubicBezTo>
                  <a:close/>
                  <a:moveTo>
                    <a:pt x="726" y="342"/>
                  </a:moveTo>
                  <a:cubicBezTo>
                    <a:pt x="726" y="636"/>
                    <a:pt x="726" y="636"/>
                    <a:pt x="726" y="636"/>
                  </a:cubicBezTo>
                  <a:cubicBezTo>
                    <a:pt x="718" y="642"/>
                    <a:pt x="707" y="648"/>
                    <a:pt x="703" y="654"/>
                  </a:cubicBezTo>
                  <a:cubicBezTo>
                    <a:pt x="697" y="664"/>
                    <a:pt x="702" y="675"/>
                    <a:pt x="702" y="693"/>
                  </a:cubicBezTo>
                  <a:cubicBezTo>
                    <a:pt x="702" y="703"/>
                    <a:pt x="700" y="707"/>
                    <a:pt x="695" y="704"/>
                  </a:cubicBezTo>
                  <a:cubicBezTo>
                    <a:pt x="695" y="463"/>
                    <a:pt x="695" y="463"/>
                    <a:pt x="695" y="463"/>
                  </a:cubicBezTo>
                  <a:cubicBezTo>
                    <a:pt x="699" y="470"/>
                    <a:pt x="704" y="471"/>
                    <a:pt x="704" y="459"/>
                  </a:cubicBezTo>
                  <a:cubicBezTo>
                    <a:pt x="706" y="434"/>
                    <a:pt x="706" y="419"/>
                    <a:pt x="716" y="419"/>
                  </a:cubicBezTo>
                  <a:cubicBezTo>
                    <a:pt x="726" y="419"/>
                    <a:pt x="717" y="406"/>
                    <a:pt x="714" y="388"/>
                  </a:cubicBezTo>
                  <a:cubicBezTo>
                    <a:pt x="710" y="371"/>
                    <a:pt x="706" y="348"/>
                    <a:pt x="726" y="342"/>
                  </a:cubicBezTo>
                  <a:close/>
                  <a:moveTo>
                    <a:pt x="726" y="711"/>
                  </a:moveTo>
                  <a:cubicBezTo>
                    <a:pt x="726" y="727"/>
                    <a:pt x="726" y="727"/>
                    <a:pt x="726" y="727"/>
                  </a:cubicBezTo>
                  <a:cubicBezTo>
                    <a:pt x="721" y="729"/>
                    <a:pt x="717" y="731"/>
                    <a:pt x="713" y="729"/>
                  </a:cubicBezTo>
                  <a:cubicBezTo>
                    <a:pt x="705" y="725"/>
                    <a:pt x="708" y="712"/>
                    <a:pt x="720" y="710"/>
                  </a:cubicBezTo>
                  <a:cubicBezTo>
                    <a:pt x="722" y="710"/>
                    <a:pt x="724" y="710"/>
                    <a:pt x="726" y="711"/>
                  </a:cubicBezTo>
                  <a:close/>
                  <a:moveTo>
                    <a:pt x="726" y="748"/>
                  </a:moveTo>
                  <a:cubicBezTo>
                    <a:pt x="726" y="758"/>
                    <a:pt x="726" y="758"/>
                    <a:pt x="726" y="758"/>
                  </a:cubicBezTo>
                  <a:cubicBezTo>
                    <a:pt x="717" y="755"/>
                    <a:pt x="712" y="748"/>
                    <a:pt x="723" y="748"/>
                  </a:cubicBezTo>
                  <a:cubicBezTo>
                    <a:pt x="724" y="748"/>
                    <a:pt x="725" y="748"/>
                    <a:pt x="726" y="748"/>
                  </a:cubicBezTo>
                  <a:close/>
                  <a:moveTo>
                    <a:pt x="726" y="841"/>
                  </a:moveTo>
                  <a:cubicBezTo>
                    <a:pt x="726" y="883"/>
                    <a:pt x="726" y="883"/>
                    <a:pt x="726" y="883"/>
                  </a:cubicBezTo>
                  <a:cubicBezTo>
                    <a:pt x="724" y="877"/>
                    <a:pt x="721" y="872"/>
                    <a:pt x="719" y="867"/>
                  </a:cubicBezTo>
                  <a:cubicBezTo>
                    <a:pt x="716" y="861"/>
                    <a:pt x="706" y="862"/>
                    <a:pt x="695" y="862"/>
                  </a:cubicBezTo>
                  <a:cubicBezTo>
                    <a:pt x="695" y="841"/>
                    <a:pt x="695" y="841"/>
                    <a:pt x="695" y="841"/>
                  </a:cubicBezTo>
                  <a:cubicBezTo>
                    <a:pt x="698" y="842"/>
                    <a:pt x="702" y="842"/>
                    <a:pt x="704" y="841"/>
                  </a:cubicBezTo>
                  <a:cubicBezTo>
                    <a:pt x="710" y="839"/>
                    <a:pt x="718" y="840"/>
                    <a:pt x="726" y="841"/>
                  </a:cubicBezTo>
                  <a:close/>
                  <a:moveTo>
                    <a:pt x="726" y="892"/>
                  </a:moveTo>
                  <a:cubicBezTo>
                    <a:pt x="726" y="1018"/>
                    <a:pt x="726" y="1018"/>
                    <a:pt x="726" y="1018"/>
                  </a:cubicBezTo>
                  <a:cubicBezTo>
                    <a:pt x="720" y="1007"/>
                    <a:pt x="704" y="994"/>
                    <a:pt x="695" y="982"/>
                  </a:cubicBezTo>
                  <a:cubicBezTo>
                    <a:pt x="695" y="927"/>
                    <a:pt x="695" y="927"/>
                    <a:pt x="695" y="927"/>
                  </a:cubicBezTo>
                  <a:cubicBezTo>
                    <a:pt x="696" y="927"/>
                    <a:pt x="696" y="927"/>
                    <a:pt x="697" y="927"/>
                  </a:cubicBezTo>
                  <a:cubicBezTo>
                    <a:pt x="711" y="920"/>
                    <a:pt x="704" y="901"/>
                    <a:pt x="719" y="897"/>
                  </a:cubicBezTo>
                  <a:cubicBezTo>
                    <a:pt x="722" y="896"/>
                    <a:pt x="725" y="894"/>
                    <a:pt x="726" y="892"/>
                  </a:cubicBezTo>
                  <a:close/>
                  <a:moveTo>
                    <a:pt x="695" y="745"/>
                  </a:moveTo>
                  <a:cubicBezTo>
                    <a:pt x="695" y="732"/>
                    <a:pt x="695" y="732"/>
                    <a:pt x="695" y="732"/>
                  </a:cubicBezTo>
                  <a:cubicBezTo>
                    <a:pt x="707" y="735"/>
                    <a:pt x="713" y="748"/>
                    <a:pt x="700" y="746"/>
                  </a:cubicBezTo>
                  <a:cubicBezTo>
                    <a:pt x="698" y="746"/>
                    <a:pt x="697" y="746"/>
                    <a:pt x="695" y="745"/>
                  </a:cubicBezTo>
                  <a:close/>
                  <a:moveTo>
                    <a:pt x="695" y="331"/>
                  </a:moveTo>
                  <a:cubicBezTo>
                    <a:pt x="695" y="323"/>
                    <a:pt x="695" y="323"/>
                    <a:pt x="695" y="323"/>
                  </a:cubicBezTo>
                  <a:cubicBezTo>
                    <a:pt x="698" y="327"/>
                    <a:pt x="699" y="331"/>
                    <a:pt x="695" y="331"/>
                  </a:cubicBezTo>
                  <a:close/>
                  <a:moveTo>
                    <a:pt x="695" y="178"/>
                  </a:moveTo>
                  <a:cubicBezTo>
                    <a:pt x="695" y="162"/>
                    <a:pt x="695" y="162"/>
                    <a:pt x="695" y="162"/>
                  </a:cubicBezTo>
                  <a:cubicBezTo>
                    <a:pt x="707" y="165"/>
                    <a:pt x="714" y="169"/>
                    <a:pt x="707" y="173"/>
                  </a:cubicBezTo>
                  <a:cubicBezTo>
                    <a:pt x="704" y="175"/>
                    <a:pt x="700" y="177"/>
                    <a:pt x="695" y="178"/>
                  </a:cubicBezTo>
                  <a:close/>
                  <a:moveTo>
                    <a:pt x="695" y="25"/>
                  </a:moveTo>
                  <a:cubicBezTo>
                    <a:pt x="695" y="66"/>
                    <a:pt x="695" y="66"/>
                    <a:pt x="695" y="66"/>
                  </a:cubicBezTo>
                  <a:cubicBezTo>
                    <a:pt x="693" y="66"/>
                    <a:pt x="689" y="65"/>
                    <a:pt x="685" y="65"/>
                  </a:cubicBezTo>
                  <a:cubicBezTo>
                    <a:pt x="681" y="65"/>
                    <a:pt x="677" y="65"/>
                    <a:pt x="674" y="66"/>
                  </a:cubicBezTo>
                  <a:cubicBezTo>
                    <a:pt x="674" y="32"/>
                    <a:pt x="674" y="32"/>
                    <a:pt x="674" y="32"/>
                  </a:cubicBezTo>
                  <a:cubicBezTo>
                    <a:pt x="681" y="30"/>
                    <a:pt x="688" y="27"/>
                    <a:pt x="695" y="25"/>
                  </a:cubicBezTo>
                  <a:close/>
                  <a:moveTo>
                    <a:pt x="695" y="77"/>
                  </a:moveTo>
                  <a:cubicBezTo>
                    <a:pt x="695" y="149"/>
                    <a:pt x="695" y="149"/>
                    <a:pt x="695" y="149"/>
                  </a:cubicBezTo>
                  <a:cubicBezTo>
                    <a:pt x="693" y="149"/>
                    <a:pt x="691" y="150"/>
                    <a:pt x="689" y="150"/>
                  </a:cubicBezTo>
                  <a:cubicBezTo>
                    <a:pt x="685" y="150"/>
                    <a:pt x="679" y="150"/>
                    <a:pt x="674" y="151"/>
                  </a:cubicBezTo>
                  <a:cubicBezTo>
                    <a:pt x="674" y="81"/>
                    <a:pt x="674" y="81"/>
                    <a:pt x="674" y="81"/>
                  </a:cubicBezTo>
                  <a:cubicBezTo>
                    <a:pt x="674" y="81"/>
                    <a:pt x="675" y="81"/>
                    <a:pt x="676" y="81"/>
                  </a:cubicBezTo>
                  <a:cubicBezTo>
                    <a:pt x="684" y="80"/>
                    <a:pt x="690" y="79"/>
                    <a:pt x="695" y="77"/>
                  </a:cubicBezTo>
                  <a:close/>
                  <a:moveTo>
                    <a:pt x="695" y="162"/>
                  </a:moveTo>
                  <a:cubicBezTo>
                    <a:pt x="695" y="178"/>
                    <a:pt x="695" y="178"/>
                    <a:pt x="695" y="178"/>
                  </a:cubicBezTo>
                  <a:cubicBezTo>
                    <a:pt x="689" y="179"/>
                    <a:pt x="681" y="179"/>
                    <a:pt x="674" y="178"/>
                  </a:cubicBezTo>
                  <a:cubicBezTo>
                    <a:pt x="674" y="159"/>
                    <a:pt x="674" y="159"/>
                    <a:pt x="674" y="159"/>
                  </a:cubicBezTo>
                  <a:cubicBezTo>
                    <a:pt x="681" y="160"/>
                    <a:pt x="689" y="161"/>
                    <a:pt x="695" y="162"/>
                  </a:cubicBezTo>
                  <a:close/>
                  <a:moveTo>
                    <a:pt x="695" y="186"/>
                  </a:moveTo>
                  <a:cubicBezTo>
                    <a:pt x="695" y="244"/>
                    <a:pt x="695" y="244"/>
                    <a:pt x="695" y="244"/>
                  </a:cubicBezTo>
                  <a:cubicBezTo>
                    <a:pt x="688" y="243"/>
                    <a:pt x="682" y="243"/>
                    <a:pt x="677" y="243"/>
                  </a:cubicBezTo>
                  <a:cubicBezTo>
                    <a:pt x="676" y="243"/>
                    <a:pt x="675" y="243"/>
                    <a:pt x="674" y="243"/>
                  </a:cubicBezTo>
                  <a:cubicBezTo>
                    <a:pt x="674" y="185"/>
                    <a:pt x="674" y="185"/>
                    <a:pt x="674" y="185"/>
                  </a:cubicBezTo>
                  <a:cubicBezTo>
                    <a:pt x="675" y="185"/>
                    <a:pt x="677" y="185"/>
                    <a:pt x="678" y="185"/>
                  </a:cubicBezTo>
                  <a:cubicBezTo>
                    <a:pt x="683" y="185"/>
                    <a:pt x="689" y="185"/>
                    <a:pt x="695" y="186"/>
                  </a:cubicBezTo>
                  <a:close/>
                  <a:moveTo>
                    <a:pt x="695" y="323"/>
                  </a:moveTo>
                  <a:cubicBezTo>
                    <a:pt x="695" y="331"/>
                    <a:pt x="695" y="331"/>
                    <a:pt x="695" y="331"/>
                  </a:cubicBezTo>
                  <a:cubicBezTo>
                    <a:pt x="694" y="331"/>
                    <a:pt x="693" y="331"/>
                    <a:pt x="691" y="330"/>
                  </a:cubicBezTo>
                  <a:cubicBezTo>
                    <a:pt x="685" y="328"/>
                    <a:pt x="679" y="330"/>
                    <a:pt x="674" y="332"/>
                  </a:cubicBezTo>
                  <a:cubicBezTo>
                    <a:pt x="674" y="307"/>
                    <a:pt x="674" y="307"/>
                    <a:pt x="674" y="307"/>
                  </a:cubicBezTo>
                  <a:cubicBezTo>
                    <a:pt x="682" y="309"/>
                    <a:pt x="691" y="317"/>
                    <a:pt x="695" y="323"/>
                  </a:cubicBezTo>
                  <a:close/>
                  <a:moveTo>
                    <a:pt x="695" y="463"/>
                  </a:moveTo>
                  <a:cubicBezTo>
                    <a:pt x="695" y="704"/>
                    <a:pt x="695" y="704"/>
                    <a:pt x="695" y="704"/>
                  </a:cubicBezTo>
                  <a:cubicBezTo>
                    <a:pt x="692" y="703"/>
                    <a:pt x="687" y="697"/>
                    <a:pt x="680" y="688"/>
                  </a:cubicBezTo>
                  <a:cubicBezTo>
                    <a:pt x="678" y="685"/>
                    <a:pt x="676" y="683"/>
                    <a:pt x="674" y="681"/>
                  </a:cubicBezTo>
                  <a:cubicBezTo>
                    <a:pt x="674" y="428"/>
                    <a:pt x="674" y="428"/>
                    <a:pt x="674" y="428"/>
                  </a:cubicBezTo>
                  <a:cubicBezTo>
                    <a:pt x="682" y="431"/>
                    <a:pt x="688" y="435"/>
                    <a:pt x="688" y="441"/>
                  </a:cubicBezTo>
                  <a:cubicBezTo>
                    <a:pt x="688" y="447"/>
                    <a:pt x="691" y="457"/>
                    <a:pt x="695" y="463"/>
                  </a:cubicBezTo>
                  <a:close/>
                  <a:moveTo>
                    <a:pt x="695" y="732"/>
                  </a:moveTo>
                  <a:cubicBezTo>
                    <a:pt x="695" y="745"/>
                    <a:pt x="695" y="745"/>
                    <a:pt x="695" y="745"/>
                  </a:cubicBezTo>
                  <a:cubicBezTo>
                    <a:pt x="683" y="742"/>
                    <a:pt x="677" y="730"/>
                    <a:pt x="691" y="732"/>
                  </a:cubicBezTo>
                  <a:cubicBezTo>
                    <a:pt x="693" y="732"/>
                    <a:pt x="694" y="732"/>
                    <a:pt x="695" y="732"/>
                  </a:cubicBezTo>
                  <a:close/>
                  <a:moveTo>
                    <a:pt x="695" y="841"/>
                  </a:moveTo>
                  <a:cubicBezTo>
                    <a:pt x="695" y="862"/>
                    <a:pt x="695" y="862"/>
                    <a:pt x="695" y="862"/>
                  </a:cubicBezTo>
                  <a:cubicBezTo>
                    <a:pt x="686" y="862"/>
                    <a:pt x="678" y="861"/>
                    <a:pt x="675" y="857"/>
                  </a:cubicBezTo>
                  <a:cubicBezTo>
                    <a:pt x="674" y="856"/>
                    <a:pt x="674" y="856"/>
                    <a:pt x="674" y="855"/>
                  </a:cubicBezTo>
                  <a:cubicBezTo>
                    <a:pt x="674" y="824"/>
                    <a:pt x="674" y="824"/>
                    <a:pt x="674" y="824"/>
                  </a:cubicBezTo>
                  <a:cubicBezTo>
                    <a:pt x="679" y="833"/>
                    <a:pt x="687" y="840"/>
                    <a:pt x="695" y="841"/>
                  </a:cubicBezTo>
                  <a:close/>
                  <a:moveTo>
                    <a:pt x="695" y="927"/>
                  </a:moveTo>
                  <a:cubicBezTo>
                    <a:pt x="695" y="982"/>
                    <a:pt x="695" y="982"/>
                    <a:pt x="695" y="982"/>
                  </a:cubicBezTo>
                  <a:cubicBezTo>
                    <a:pt x="694" y="980"/>
                    <a:pt x="692" y="978"/>
                    <a:pt x="691" y="976"/>
                  </a:cubicBezTo>
                  <a:cubicBezTo>
                    <a:pt x="684" y="961"/>
                    <a:pt x="682" y="935"/>
                    <a:pt x="695" y="927"/>
                  </a:cubicBezTo>
                  <a:close/>
                  <a:moveTo>
                    <a:pt x="674" y="345"/>
                  </a:moveTo>
                  <a:cubicBezTo>
                    <a:pt x="674" y="342"/>
                    <a:pt x="674" y="342"/>
                    <a:pt x="674" y="342"/>
                  </a:cubicBezTo>
                  <a:cubicBezTo>
                    <a:pt x="674" y="341"/>
                    <a:pt x="677" y="339"/>
                    <a:pt x="682" y="338"/>
                  </a:cubicBezTo>
                  <a:cubicBezTo>
                    <a:pt x="699" y="334"/>
                    <a:pt x="697" y="347"/>
                    <a:pt x="689" y="350"/>
                  </a:cubicBezTo>
                  <a:cubicBezTo>
                    <a:pt x="684" y="352"/>
                    <a:pt x="675" y="349"/>
                    <a:pt x="674" y="345"/>
                  </a:cubicBezTo>
                  <a:close/>
                  <a:moveTo>
                    <a:pt x="674" y="296"/>
                  </a:moveTo>
                  <a:cubicBezTo>
                    <a:pt x="674" y="252"/>
                    <a:pt x="674" y="252"/>
                    <a:pt x="674" y="252"/>
                  </a:cubicBezTo>
                  <a:cubicBezTo>
                    <a:pt x="675" y="252"/>
                    <a:pt x="676" y="252"/>
                    <a:pt x="677" y="252"/>
                  </a:cubicBezTo>
                  <a:cubicBezTo>
                    <a:pt x="691" y="254"/>
                    <a:pt x="699" y="295"/>
                    <a:pt x="684" y="295"/>
                  </a:cubicBezTo>
                  <a:cubicBezTo>
                    <a:pt x="680" y="295"/>
                    <a:pt x="677" y="296"/>
                    <a:pt x="674" y="296"/>
                  </a:cubicBezTo>
                  <a:close/>
                  <a:moveTo>
                    <a:pt x="674" y="32"/>
                  </a:moveTo>
                  <a:cubicBezTo>
                    <a:pt x="674" y="66"/>
                    <a:pt x="674" y="66"/>
                    <a:pt x="674" y="66"/>
                  </a:cubicBezTo>
                  <a:cubicBezTo>
                    <a:pt x="652" y="66"/>
                    <a:pt x="650" y="68"/>
                    <a:pt x="633" y="63"/>
                  </a:cubicBezTo>
                  <a:cubicBezTo>
                    <a:pt x="631" y="62"/>
                    <a:pt x="628" y="61"/>
                    <a:pt x="626" y="60"/>
                  </a:cubicBezTo>
                  <a:cubicBezTo>
                    <a:pt x="626" y="43"/>
                    <a:pt x="626" y="43"/>
                    <a:pt x="626" y="43"/>
                  </a:cubicBezTo>
                  <a:cubicBezTo>
                    <a:pt x="627" y="43"/>
                    <a:pt x="628" y="43"/>
                    <a:pt x="629" y="43"/>
                  </a:cubicBezTo>
                  <a:cubicBezTo>
                    <a:pt x="643" y="43"/>
                    <a:pt x="658" y="38"/>
                    <a:pt x="674" y="32"/>
                  </a:cubicBezTo>
                  <a:close/>
                  <a:moveTo>
                    <a:pt x="674" y="81"/>
                  </a:moveTo>
                  <a:cubicBezTo>
                    <a:pt x="674" y="151"/>
                    <a:pt x="674" y="151"/>
                    <a:pt x="674" y="151"/>
                  </a:cubicBezTo>
                  <a:cubicBezTo>
                    <a:pt x="656" y="153"/>
                    <a:pt x="635" y="157"/>
                    <a:pt x="637" y="145"/>
                  </a:cubicBezTo>
                  <a:cubicBezTo>
                    <a:pt x="639" y="129"/>
                    <a:pt x="649" y="117"/>
                    <a:pt x="664" y="112"/>
                  </a:cubicBezTo>
                  <a:cubicBezTo>
                    <a:pt x="679" y="107"/>
                    <a:pt x="645" y="85"/>
                    <a:pt x="674" y="81"/>
                  </a:cubicBezTo>
                  <a:close/>
                  <a:moveTo>
                    <a:pt x="674" y="159"/>
                  </a:moveTo>
                  <a:cubicBezTo>
                    <a:pt x="662" y="158"/>
                    <a:pt x="651" y="157"/>
                    <a:pt x="643" y="158"/>
                  </a:cubicBezTo>
                  <a:cubicBezTo>
                    <a:pt x="635" y="158"/>
                    <a:pt x="630" y="156"/>
                    <a:pt x="626" y="154"/>
                  </a:cubicBezTo>
                  <a:cubicBezTo>
                    <a:pt x="626" y="176"/>
                    <a:pt x="626" y="176"/>
                    <a:pt x="626" y="176"/>
                  </a:cubicBezTo>
                  <a:cubicBezTo>
                    <a:pt x="630" y="175"/>
                    <a:pt x="634" y="174"/>
                    <a:pt x="641" y="174"/>
                  </a:cubicBezTo>
                  <a:cubicBezTo>
                    <a:pt x="650" y="175"/>
                    <a:pt x="662" y="177"/>
                    <a:pt x="674" y="178"/>
                  </a:cubicBezTo>
                  <a:cubicBezTo>
                    <a:pt x="674" y="159"/>
                    <a:pt x="674" y="159"/>
                    <a:pt x="674" y="159"/>
                  </a:cubicBezTo>
                  <a:close/>
                  <a:moveTo>
                    <a:pt x="674" y="185"/>
                  </a:moveTo>
                  <a:cubicBezTo>
                    <a:pt x="674" y="243"/>
                    <a:pt x="674" y="243"/>
                    <a:pt x="674" y="243"/>
                  </a:cubicBezTo>
                  <a:cubicBezTo>
                    <a:pt x="657" y="241"/>
                    <a:pt x="634" y="226"/>
                    <a:pt x="634" y="213"/>
                  </a:cubicBezTo>
                  <a:cubicBezTo>
                    <a:pt x="634" y="201"/>
                    <a:pt x="643" y="187"/>
                    <a:pt x="674" y="185"/>
                  </a:cubicBezTo>
                  <a:close/>
                  <a:moveTo>
                    <a:pt x="674" y="252"/>
                  </a:moveTo>
                  <a:cubicBezTo>
                    <a:pt x="674" y="296"/>
                    <a:pt x="674" y="296"/>
                    <a:pt x="674" y="296"/>
                  </a:cubicBezTo>
                  <a:cubicBezTo>
                    <a:pt x="662" y="298"/>
                    <a:pt x="651" y="303"/>
                    <a:pt x="651" y="303"/>
                  </a:cubicBezTo>
                  <a:cubicBezTo>
                    <a:pt x="651" y="303"/>
                    <a:pt x="647" y="328"/>
                    <a:pt x="633" y="328"/>
                  </a:cubicBezTo>
                  <a:cubicBezTo>
                    <a:pt x="630" y="328"/>
                    <a:pt x="628" y="328"/>
                    <a:pt x="626" y="329"/>
                  </a:cubicBezTo>
                  <a:cubicBezTo>
                    <a:pt x="626" y="264"/>
                    <a:pt x="626" y="264"/>
                    <a:pt x="626" y="264"/>
                  </a:cubicBezTo>
                  <a:cubicBezTo>
                    <a:pt x="626" y="264"/>
                    <a:pt x="626" y="264"/>
                    <a:pt x="626" y="264"/>
                  </a:cubicBezTo>
                  <a:cubicBezTo>
                    <a:pt x="636" y="258"/>
                    <a:pt x="645" y="263"/>
                    <a:pt x="646" y="273"/>
                  </a:cubicBezTo>
                  <a:cubicBezTo>
                    <a:pt x="647" y="284"/>
                    <a:pt x="656" y="281"/>
                    <a:pt x="656" y="269"/>
                  </a:cubicBezTo>
                  <a:cubicBezTo>
                    <a:pt x="656" y="259"/>
                    <a:pt x="662" y="252"/>
                    <a:pt x="674" y="252"/>
                  </a:cubicBezTo>
                  <a:close/>
                  <a:moveTo>
                    <a:pt x="674" y="307"/>
                  </a:moveTo>
                  <a:cubicBezTo>
                    <a:pt x="672" y="306"/>
                    <a:pt x="670" y="306"/>
                    <a:pt x="668" y="306"/>
                  </a:cubicBezTo>
                  <a:cubicBezTo>
                    <a:pt x="654" y="308"/>
                    <a:pt x="645" y="316"/>
                    <a:pt x="652" y="332"/>
                  </a:cubicBezTo>
                  <a:cubicBezTo>
                    <a:pt x="657" y="342"/>
                    <a:pt x="665" y="336"/>
                    <a:pt x="674" y="332"/>
                  </a:cubicBezTo>
                  <a:cubicBezTo>
                    <a:pt x="674" y="307"/>
                    <a:pt x="674" y="307"/>
                    <a:pt x="674" y="307"/>
                  </a:cubicBezTo>
                  <a:close/>
                  <a:moveTo>
                    <a:pt x="674" y="342"/>
                  </a:moveTo>
                  <a:cubicBezTo>
                    <a:pt x="674" y="345"/>
                    <a:pt x="674" y="345"/>
                    <a:pt x="674" y="345"/>
                  </a:cubicBezTo>
                  <a:cubicBezTo>
                    <a:pt x="673" y="344"/>
                    <a:pt x="673" y="343"/>
                    <a:pt x="674" y="342"/>
                  </a:cubicBezTo>
                  <a:close/>
                  <a:moveTo>
                    <a:pt x="674" y="428"/>
                  </a:moveTo>
                  <a:cubicBezTo>
                    <a:pt x="674" y="681"/>
                    <a:pt x="674" y="681"/>
                    <a:pt x="674" y="681"/>
                  </a:cubicBezTo>
                  <a:cubicBezTo>
                    <a:pt x="658" y="668"/>
                    <a:pt x="638" y="674"/>
                    <a:pt x="626" y="679"/>
                  </a:cubicBezTo>
                  <a:cubicBezTo>
                    <a:pt x="626" y="679"/>
                    <a:pt x="626" y="679"/>
                    <a:pt x="626" y="679"/>
                  </a:cubicBezTo>
                  <a:cubicBezTo>
                    <a:pt x="626" y="411"/>
                    <a:pt x="626" y="411"/>
                    <a:pt x="626" y="411"/>
                  </a:cubicBezTo>
                  <a:cubicBezTo>
                    <a:pt x="629" y="412"/>
                    <a:pt x="633" y="413"/>
                    <a:pt x="637" y="415"/>
                  </a:cubicBezTo>
                  <a:cubicBezTo>
                    <a:pt x="651" y="420"/>
                    <a:pt x="664" y="423"/>
                    <a:pt x="674" y="428"/>
                  </a:cubicBezTo>
                  <a:close/>
                  <a:moveTo>
                    <a:pt x="674" y="824"/>
                  </a:moveTo>
                  <a:cubicBezTo>
                    <a:pt x="674" y="855"/>
                    <a:pt x="674" y="855"/>
                    <a:pt x="674" y="855"/>
                  </a:cubicBezTo>
                  <a:cubicBezTo>
                    <a:pt x="668" y="844"/>
                    <a:pt x="666" y="816"/>
                    <a:pt x="645" y="816"/>
                  </a:cubicBezTo>
                  <a:cubicBezTo>
                    <a:pt x="638" y="816"/>
                    <a:pt x="632" y="814"/>
                    <a:pt x="626" y="811"/>
                  </a:cubicBezTo>
                  <a:cubicBezTo>
                    <a:pt x="626" y="750"/>
                    <a:pt x="626" y="750"/>
                    <a:pt x="626" y="750"/>
                  </a:cubicBezTo>
                  <a:cubicBezTo>
                    <a:pt x="639" y="739"/>
                    <a:pt x="653" y="730"/>
                    <a:pt x="653" y="739"/>
                  </a:cubicBezTo>
                  <a:cubicBezTo>
                    <a:pt x="653" y="752"/>
                    <a:pt x="639" y="795"/>
                    <a:pt x="659" y="795"/>
                  </a:cubicBezTo>
                  <a:cubicBezTo>
                    <a:pt x="678" y="795"/>
                    <a:pt x="665" y="810"/>
                    <a:pt x="673" y="823"/>
                  </a:cubicBezTo>
                  <a:cubicBezTo>
                    <a:pt x="674" y="824"/>
                    <a:pt x="674" y="824"/>
                    <a:pt x="674" y="824"/>
                  </a:cubicBezTo>
                  <a:close/>
                  <a:moveTo>
                    <a:pt x="626" y="136"/>
                  </a:moveTo>
                  <a:cubicBezTo>
                    <a:pt x="626" y="124"/>
                    <a:pt x="626" y="124"/>
                    <a:pt x="626" y="124"/>
                  </a:cubicBezTo>
                  <a:cubicBezTo>
                    <a:pt x="632" y="127"/>
                    <a:pt x="633" y="134"/>
                    <a:pt x="626" y="136"/>
                  </a:cubicBezTo>
                  <a:close/>
                  <a:moveTo>
                    <a:pt x="626" y="114"/>
                  </a:moveTo>
                  <a:cubicBezTo>
                    <a:pt x="628" y="113"/>
                    <a:pt x="630" y="112"/>
                    <a:pt x="632" y="111"/>
                  </a:cubicBezTo>
                  <a:cubicBezTo>
                    <a:pt x="651" y="100"/>
                    <a:pt x="638" y="78"/>
                    <a:pt x="626" y="76"/>
                  </a:cubicBezTo>
                  <a:lnTo>
                    <a:pt x="626" y="114"/>
                  </a:lnTo>
                  <a:close/>
                  <a:moveTo>
                    <a:pt x="626" y="43"/>
                  </a:moveTo>
                  <a:cubicBezTo>
                    <a:pt x="626" y="60"/>
                    <a:pt x="626" y="60"/>
                    <a:pt x="626" y="60"/>
                  </a:cubicBezTo>
                  <a:cubicBezTo>
                    <a:pt x="611" y="54"/>
                    <a:pt x="602" y="44"/>
                    <a:pt x="626" y="43"/>
                  </a:cubicBezTo>
                  <a:close/>
                  <a:moveTo>
                    <a:pt x="626" y="76"/>
                  </a:moveTo>
                  <a:cubicBezTo>
                    <a:pt x="626" y="76"/>
                    <a:pt x="626" y="76"/>
                    <a:pt x="625" y="76"/>
                  </a:cubicBezTo>
                  <a:cubicBezTo>
                    <a:pt x="613" y="74"/>
                    <a:pt x="616" y="55"/>
                    <a:pt x="591" y="58"/>
                  </a:cubicBezTo>
                  <a:cubicBezTo>
                    <a:pt x="571" y="56"/>
                    <a:pt x="599" y="84"/>
                    <a:pt x="597" y="99"/>
                  </a:cubicBezTo>
                  <a:cubicBezTo>
                    <a:pt x="594" y="113"/>
                    <a:pt x="609" y="121"/>
                    <a:pt x="626" y="114"/>
                  </a:cubicBezTo>
                  <a:cubicBezTo>
                    <a:pt x="626" y="76"/>
                    <a:pt x="626" y="76"/>
                    <a:pt x="626" y="76"/>
                  </a:cubicBezTo>
                  <a:close/>
                  <a:moveTo>
                    <a:pt x="626" y="124"/>
                  </a:moveTo>
                  <a:cubicBezTo>
                    <a:pt x="626" y="136"/>
                    <a:pt x="626" y="136"/>
                    <a:pt x="626" y="136"/>
                  </a:cubicBezTo>
                  <a:cubicBezTo>
                    <a:pt x="625" y="136"/>
                    <a:pt x="624" y="136"/>
                    <a:pt x="622" y="136"/>
                  </a:cubicBezTo>
                  <a:cubicBezTo>
                    <a:pt x="607" y="135"/>
                    <a:pt x="607" y="123"/>
                    <a:pt x="621" y="123"/>
                  </a:cubicBezTo>
                  <a:cubicBezTo>
                    <a:pt x="623" y="123"/>
                    <a:pt x="625" y="124"/>
                    <a:pt x="626" y="124"/>
                  </a:cubicBezTo>
                  <a:close/>
                  <a:moveTo>
                    <a:pt x="626" y="154"/>
                  </a:moveTo>
                  <a:cubicBezTo>
                    <a:pt x="626" y="176"/>
                    <a:pt x="626" y="176"/>
                    <a:pt x="626" y="176"/>
                  </a:cubicBezTo>
                  <a:cubicBezTo>
                    <a:pt x="620" y="178"/>
                    <a:pt x="617" y="180"/>
                    <a:pt x="611" y="173"/>
                  </a:cubicBezTo>
                  <a:cubicBezTo>
                    <a:pt x="602" y="163"/>
                    <a:pt x="593" y="145"/>
                    <a:pt x="610" y="147"/>
                  </a:cubicBezTo>
                  <a:cubicBezTo>
                    <a:pt x="616" y="144"/>
                    <a:pt x="619" y="150"/>
                    <a:pt x="626" y="154"/>
                  </a:cubicBezTo>
                  <a:close/>
                  <a:moveTo>
                    <a:pt x="626" y="264"/>
                  </a:moveTo>
                  <a:cubicBezTo>
                    <a:pt x="626" y="329"/>
                    <a:pt x="626" y="329"/>
                    <a:pt x="626" y="329"/>
                  </a:cubicBezTo>
                  <a:cubicBezTo>
                    <a:pt x="621" y="332"/>
                    <a:pt x="624" y="340"/>
                    <a:pt x="613" y="341"/>
                  </a:cubicBezTo>
                  <a:cubicBezTo>
                    <a:pt x="600" y="342"/>
                    <a:pt x="603" y="365"/>
                    <a:pt x="597" y="369"/>
                  </a:cubicBezTo>
                  <a:cubicBezTo>
                    <a:pt x="590" y="373"/>
                    <a:pt x="600" y="381"/>
                    <a:pt x="602" y="391"/>
                  </a:cubicBezTo>
                  <a:cubicBezTo>
                    <a:pt x="603" y="400"/>
                    <a:pt x="609" y="404"/>
                    <a:pt x="626" y="411"/>
                  </a:cubicBezTo>
                  <a:cubicBezTo>
                    <a:pt x="626" y="679"/>
                    <a:pt x="626" y="679"/>
                    <a:pt x="626" y="679"/>
                  </a:cubicBezTo>
                  <a:cubicBezTo>
                    <a:pt x="613" y="684"/>
                    <a:pt x="597" y="675"/>
                    <a:pt x="585" y="685"/>
                  </a:cubicBezTo>
                  <a:cubicBezTo>
                    <a:pt x="583" y="687"/>
                    <a:pt x="581" y="690"/>
                    <a:pt x="578" y="693"/>
                  </a:cubicBezTo>
                  <a:cubicBezTo>
                    <a:pt x="578" y="273"/>
                    <a:pt x="578" y="273"/>
                    <a:pt x="578" y="273"/>
                  </a:cubicBezTo>
                  <a:cubicBezTo>
                    <a:pt x="595" y="272"/>
                    <a:pt x="602" y="270"/>
                    <a:pt x="597" y="264"/>
                  </a:cubicBezTo>
                  <a:cubicBezTo>
                    <a:pt x="589" y="256"/>
                    <a:pt x="587" y="247"/>
                    <a:pt x="581" y="246"/>
                  </a:cubicBezTo>
                  <a:cubicBezTo>
                    <a:pt x="580" y="246"/>
                    <a:pt x="579" y="245"/>
                    <a:pt x="578" y="245"/>
                  </a:cubicBezTo>
                  <a:cubicBezTo>
                    <a:pt x="578" y="231"/>
                    <a:pt x="578" y="231"/>
                    <a:pt x="578" y="231"/>
                  </a:cubicBezTo>
                  <a:cubicBezTo>
                    <a:pt x="579" y="230"/>
                    <a:pt x="581" y="229"/>
                    <a:pt x="582" y="228"/>
                  </a:cubicBezTo>
                  <a:cubicBezTo>
                    <a:pt x="593" y="223"/>
                    <a:pt x="595" y="213"/>
                    <a:pt x="602" y="224"/>
                  </a:cubicBezTo>
                  <a:cubicBezTo>
                    <a:pt x="608" y="234"/>
                    <a:pt x="598" y="249"/>
                    <a:pt x="612" y="247"/>
                  </a:cubicBezTo>
                  <a:cubicBezTo>
                    <a:pt x="626" y="246"/>
                    <a:pt x="617" y="270"/>
                    <a:pt x="626" y="264"/>
                  </a:cubicBezTo>
                  <a:close/>
                  <a:moveTo>
                    <a:pt x="626" y="750"/>
                  </a:moveTo>
                  <a:cubicBezTo>
                    <a:pt x="626" y="811"/>
                    <a:pt x="626" y="811"/>
                    <a:pt x="626" y="811"/>
                  </a:cubicBezTo>
                  <a:cubicBezTo>
                    <a:pt x="614" y="805"/>
                    <a:pt x="603" y="795"/>
                    <a:pt x="586" y="794"/>
                  </a:cubicBezTo>
                  <a:cubicBezTo>
                    <a:pt x="584" y="794"/>
                    <a:pt x="581" y="794"/>
                    <a:pt x="578" y="793"/>
                  </a:cubicBezTo>
                  <a:cubicBezTo>
                    <a:pt x="578" y="753"/>
                    <a:pt x="578" y="753"/>
                    <a:pt x="578" y="753"/>
                  </a:cubicBezTo>
                  <a:cubicBezTo>
                    <a:pt x="589" y="764"/>
                    <a:pt x="601" y="774"/>
                    <a:pt x="611" y="764"/>
                  </a:cubicBezTo>
                  <a:cubicBezTo>
                    <a:pt x="615" y="760"/>
                    <a:pt x="621" y="755"/>
                    <a:pt x="626" y="750"/>
                  </a:cubicBezTo>
                  <a:close/>
                  <a:moveTo>
                    <a:pt x="578" y="265"/>
                  </a:moveTo>
                  <a:cubicBezTo>
                    <a:pt x="584" y="263"/>
                    <a:pt x="583" y="259"/>
                    <a:pt x="578" y="256"/>
                  </a:cubicBezTo>
                  <a:cubicBezTo>
                    <a:pt x="578" y="265"/>
                    <a:pt x="578" y="265"/>
                    <a:pt x="578" y="265"/>
                  </a:cubicBezTo>
                  <a:close/>
                  <a:moveTo>
                    <a:pt x="578" y="174"/>
                  </a:moveTo>
                  <a:cubicBezTo>
                    <a:pt x="583" y="174"/>
                    <a:pt x="588" y="175"/>
                    <a:pt x="593" y="175"/>
                  </a:cubicBezTo>
                  <a:cubicBezTo>
                    <a:pt x="608" y="175"/>
                    <a:pt x="589" y="165"/>
                    <a:pt x="578" y="162"/>
                  </a:cubicBezTo>
                  <a:cubicBezTo>
                    <a:pt x="578" y="174"/>
                    <a:pt x="578" y="174"/>
                    <a:pt x="578" y="174"/>
                  </a:cubicBezTo>
                  <a:close/>
                  <a:moveTo>
                    <a:pt x="578" y="149"/>
                  </a:moveTo>
                  <a:cubicBezTo>
                    <a:pt x="586" y="151"/>
                    <a:pt x="605" y="141"/>
                    <a:pt x="596" y="141"/>
                  </a:cubicBezTo>
                  <a:cubicBezTo>
                    <a:pt x="586" y="141"/>
                    <a:pt x="599" y="123"/>
                    <a:pt x="589" y="123"/>
                  </a:cubicBezTo>
                  <a:cubicBezTo>
                    <a:pt x="585" y="123"/>
                    <a:pt x="581" y="126"/>
                    <a:pt x="578" y="130"/>
                  </a:cubicBezTo>
                  <a:cubicBezTo>
                    <a:pt x="578" y="149"/>
                    <a:pt x="578" y="149"/>
                    <a:pt x="578" y="149"/>
                  </a:cubicBezTo>
                  <a:close/>
                  <a:moveTo>
                    <a:pt x="578" y="127"/>
                  </a:moveTo>
                  <a:cubicBezTo>
                    <a:pt x="578" y="112"/>
                    <a:pt x="578" y="112"/>
                    <a:pt x="578" y="112"/>
                  </a:cubicBezTo>
                  <a:cubicBezTo>
                    <a:pt x="583" y="117"/>
                    <a:pt x="583" y="125"/>
                    <a:pt x="578" y="127"/>
                  </a:cubicBezTo>
                  <a:close/>
                  <a:moveTo>
                    <a:pt x="596" y="186"/>
                  </a:moveTo>
                  <a:cubicBezTo>
                    <a:pt x="580" y="187"/>
                    <a:pt x="581" y="197"/>
                    <a:pt x="585" y="207"/>
                  </a:cubicBezTo>
                  <a:cubicBezTo>
                    <a:pt x="589" y="217"/>
                    <a:pt x="593" y="217"/>
                    <a:pt x="596" y="211"/>
                  </a:cubicBezTo>
                  <a:cubicBezTo>
                    <a:pt x="599" y="205"/>
                    <a:pt x="615" y="203"/>
                    <a:pt x="619" y="193"/>
                  </a:cubicBezTo>
                  <a:cubicBezTo>
                    <a:pt x="623" y="184"/>
                    <a:pt x="608" y="186"/>
                    <a:pt x="596" y="186"/>
                  </a:cubicBezTo>
                  <a:close/>
                  <a:moveTo>
                    <a:pt x="578" y="112"/>
                  </a:moveTo>
                  <a:cubicBezTo>
                    <a:pt x="578" y="127"/>
                    <a:pt x="578" y="127"/>
                    <a:pt x="578" y="127"/>
                  </a:cubicBezTo>
                  <a:cubicBezTo>
                    <a:pt x="576" y="128"/>
                    <a:pt x="573" y="129"/>
                    <a:pt x="569" y="128"/>
                  </a:cubicBezTo>
                  <a:cubicBezTo>
                    <a:pt x="562" y="126"/>
                    <a:pt x="555" y="125"/>
                    <a:pt x="549" y="125"/>
                  </a:cubicBezTo>
                  <a:cubicBezTo>
                    <a:pt x="549" y="104"/>
                    <a:pt x="549" y="104"/>
                    <a:pt x="549" y="104"/>
                  </a:cubicBezTo>
                  <a:cubicBezTo>
                    <a:pt x="554" y="105"/>
                    <a:pt x="559" y="106"/>
                    <a:pt x="564" y="106"/>
                  </a:cubicBezTo>
                  <a:cubicBezTo>
                    <a:pt x="571" y="106"/>
                    <a:pt x="575" y="108"/>
                    <a:pt x="578" y="112"/>
                  </a:cubicBezTo>
                  <a:close/>
                  <a:moveTo>
                    <a:pt x="578" y="130"/>
                  </a:moveTo>
                  <a:cubicBezTo>
                    <a:pt x="578" y="149"/>
                    <a:pt x="578" y="149"/>
                    <a:pt x="578" y="149"/>
                  </a:cubicBezTo>
                  <a:cubicBezTo>
                    <a:pt x="577" y="148"/>
                    <a:pt x="575" y="147"/>
                    <a:pt x="575" y="145"/>
                  </a:cubicBezTo>
                  <a:cubicBezTo>
                    <a:pt x="574" y="139"/>
                    <a:pt x="576" y="134"/>
                    <a:pt x="578" y="130"/>
                  </a:cubicBezTo>
                  <a:close/>
                  <a:moveTo>
                    <a:pt x="578" y="162"/>
                  </a:moveTo>
                  <a:cubicBezTo>
                    <a:pt x="577" y="162"/>
                    <a:pt x="575" y="161"/>
                    <a:pt x="574" y="161"/>
                  </a:cubicBezTo>
                  <a:cubicBezTo>
                    <a:pt x="565" y="161"/>
                    <a:pt x="563" y="147"/>
                    <a:pt x="550" y="147"/>
                  </a:cubicBezTo>
                  <a:cubicBezTo>
                    <a:pt x="549" y="147"/>
                    <a:pt x="549" y="147"/>
                    <a:pt x="549" y="147"/>
                  </a:cubicBezTo>
                  <a:cubicBezTo>
                    <a:pt x="549" y="168"/>
                    <a:pt x="549" y="168"/>
                    <a:pt x="549" y="168"/>
                  </a:cubicBezTo>
                  <a:cubicBezTo>
                    <a:pt x="559" y="169"/>
                    <a:pt x="568" y="172"/>
                    <a:pt x="578" y="174"/>
                  </a:cubicBezTo>
                  <a:cubicBezTo>
                    <a:pt x="578" y="162"/>
                    <a:pt x="578" y="162"/>
                    <a:pt x="578" y="162"/>
                  </a:cubicBezTo>
                  <a:close/>
                  <a:moveTo>
                    <a:pt x="578" y="231"/>
                  </a:moveTo>
                  <a:cubicBezTo>
                    <a:pt x="578" y="245"/>
                    <a:pt x="578" y="245"/>
                    <a:pt x="578" y="245"/>
                  </a:cubicBezTo>
                  <a:cubicBezTo>
                    <a:pt x="575" y="242"/>
                    <a:pt x="574" y="235"/>
                    <a:pt x="578" y="231"/>
                  </a:cubicBezTo>
                  <a:close/>
                  <a:moveTo>
                    <a:pt x="578" y="256"/>
                  </a:moveTo>
                  <a:cubicBezTo>
                    <a:pt x="578" y="265"/>
                    <a:pt x="578" y="265"/>
                    <a:pt x="578" y="265"/>
                  </a:cubicBezTo>
                  <a:cubicBezTo>
                    <a:pt x="577" y="265"/>
                    <a:pt x="574" y="265"/>
                    <a:pt x="571" y="265"/>
                  </a:cubicBezTo>
                  <a:cubicBezTo>
                    <a:pt x="561" y="265"/>
                    <a:pt x="553" y="263"/>
                    <a:pt x="549" y="259"/>
                  </a:cubicBezTo>
                  <a:cubicBezTo>
                    <a:pt x="549" y="249"/>
                    <a:pt x="549" y="249"/>
                    <a:pt x="549" y="249"/>
                  </a:cubicBezTo>
                  <a:cubicBezTo>
                    <a:pt x="551" y="248"/>
                    <a:pt x="554" y="248"/>
                    <a:pt x="557" y="248"/>
                  </a:cubicBezTo>
                  <a:cubicBezTo>
                    <a:pt x="565" y="248"/>
                    <a:pt x="573" y="252"/>
                    <a:pt x="578" y="256"/>
                  </a:cubicBezTo>
                  <a:close/>
                  <a:moveTo>
                    <a:pt x="578" y="273"/>
                  </a:moveTo>
                  <a:cubicBezTo>
                    <a:pt x="578" y="693"/>
                    <a:pt x="578" y="693"/>
                    <a:pt x="578" y="693"/>
                  </a:cubicBezTo>
                  <a:cubicBezTo>
                    <a:pt x="568" y="708"/>
                    <a:pt x="560" y="734"/>
                    <a:pt x="569" y="744"/>
                  </a:cubicBezTo>
                  <a:cubicBezTo>
                    <a:pt x="572" y="746"/>
                    <a:pt x="575" y="750"/>
                    <a:pt x="578" y="753"/>
                  </a:cubicBezTo>
                  <a:cubicBezTo>
                    <a:pt x="578" y="793"/>
                    <a:pt x="578" y="793"/>
                    <a:pt x="578" y="793"/>
                  </a:cubicBezTo>
                  <a:cubicBezTo>
                    <a:pt x="568" y="792"/>
                    <a:pt x="558" y="788"/>
                    <a:pt x="549" y="784"/>
                  </a:cubicBezTo>
                  <a:cubicBezTo>
                    <a:pt x="549" y="273"/>
                    <a:pt x="549" y="273"/>
                    <a:pt x="549" y="273"/>
                  </a:cubicBezTo>
                  <a:cubicBezTo>
                    <a:pt x="552" y="273"/>
                    <a:pt x="555" y="273"/>
                    <a:pt x="559" y="273"/>
                  </a:cubicBezTo>
                  <a:cubicBezTo>
                    <a:pt x="566" y="273"/>
                    <a:pt x="573" y="273"/>
                    <a:pt x="578" y="273"/>
                  </a:cubicBezTo>
                  <a:close/>
                  <a:moveTo>
                    <a:pt x="549" y="230"/>
                  </a:moveTo>
                  <a:cubicBezTo>
                    <a:pt x="549" y="186"/>
                    <a:pt x="549" y="186"/>
                    <a:pt x="549" y="186"/>
                  </a:cubicBezTo>
                  <a:cubicBezTo>
                    <a:pt x="551" y="185"/>
                    <a:pt x="553" y="185"/>
                    <a:pt x="555" y="185"/>
                  </a:cubicBezTo>
                  <a:cubicBezTo>
                    <a:pt x="569" y="185"/>
                    <a:pt x="562" y="212"/>
                    <a:pt x="570" y="211"/>
                  </a:cubicBezTo>
                  <a:cubicBezTo>
                    <a:pt x="578" y="210"/>
                    <a:pt x="567" y="230"/>
                    <a:pt x="552" y="230"/>
                  </a:cubicBezTo>
                  <a:cubicBezTo>
                    <a:pt x="551" y="230"/>
                    <a:pt x="550" y="230"/>
                    <a:pt x="549" y="230"/>
                  </a:cubicBezTo>
                  <a:close/>
                  <a:moveTo>
                    <a:pt x="549" y="84"/>
                  </a:moveTo>
                  <a:cubicBezTo>
                    <a:pt x="549" y="76"/>
                    <a:pt x="549" y="76"/>
                    <a:pt x="549" y="76"/>
                  </a:cubicBezTo>
                  <a:cubicBezTo>
                    <a:pt x="551" y="75"/>
                    <a:pt x="553" y="74"/>
                    <a:pt x="556" y="74"/>
                  </a:cubicBezTo>
                  <a:cubicBezTo>
                    <a:pt x="571" y="73"/>
                    <a:pt x="580" y="91"/>
                    <a:pt x="565" y="91"/>
                  </a:cubicBezTo>
                  <a:cubicBezTo>
                    <a:pt x="559" y="91"/>
                    <a:pt x="552" y="88"/>
                    <a:pt x="549" y="84"/>
                  </a:cubicBezTo>
                  <a:close/>
                  <a:moveTo>
                    <a:pt x="549" y="76"/>
                  </a:moveTo>
                  <a:cubicBezTo>
                    <a:pt x="549" y="84"/>
                    <a:pt x="549" y="84"/>
                    <a:pt x="549" y="84"/>
                  </a:cubicBezTo>
                  <a:cubicBezTo>
                    <a:pt x="547" y="81"/>
                    <a:pt x="546" y="78"/>
                    <a:pt x="549" y="76"/>
                  </a:cubicBezTo>
                  <a:close/>
                  <a:moveTo>
                    <a:pt x="549" y="104"/>
                  </a:moveTo>
                  <a:cubicBezTo>
                    <a:pt x="549" y="125"/>
                    <a:pt x="549" y="125"/>
                    <a:pt x="549" y="125"/>
                  </a:cubicBezTo>
                  <a:cubicBezTo>
                    <a:pt x="544" y="125"/>
                    <a:pt x="538" y="125"/>
                    <a:pt x="532" y="125"/>
                  </a:cubicBezTo>
                  <a:cubicBezTo>
                    <a:pt x="532" y="100"/>
                    <a:pt x="532" y="100"/>
                    <a:pt x="532" y="100"/>
                  </a:cubicBezTo>
                  <a:cubicBezTo>
                    <a:pt x="538" y="102"/>
                    <a:pt x="544" y="103"/>
                    <a:pt x="549" y="104"/>
                  </a:cubicBezTo>
                  <a:close/>
                  <a:moveTo>
                    <a:pt x="549" y="147"/>
                  </a:moveTo>
                  <a:cubicBezTo>
                    <a:pt x="549" y="168"/>
                    <a:pt x="549" y="168"/>
                    <a:pt x="549" y="168"/>
                  </a:cubicBezTo>
                  <a:cubicBezTo>
                    <a:pt x="549" y="168"/>
                    <a:pt x="548" y="168"/>
                    <a:pt x="547" y="168"/>
                  </a:cubicBezTo>
                  <a:cubicBezTo>
                    <a:pt x="532" y="167"/>
                    <a:pt x="533" y="145"/>
                    <a:pt x="549" y="147"/>
                  </a:cubicBezTo>
                  <a:close/>
                  <a:moveTo>
                    <a:pt x="549" y="186"/>
                  </a:moveTo>
                  <a:cubicBezTo>
                    <a:pt x="549" y="230"/>
                    <a:pt x="549" y="230"/>
                    <a:pt x="549" y="230"/>
                  </a:cubicBezTo>
                  <a:cubicBezTo>
                    <a:pt x="543" y="229"/>
                    <a:pt x="537" y="225"/>
                    <a:pt x="532" y="221"/>
                  </a:cubicBezTo>
                  <a:cubicBezTo>
                    <a:pt x="532" y="207"/>
                    <a:pt x="532" y="207"/>
                    <a:pt x="532" y="207"/>
                  </a:cubicBezTo>
                  <a:cubicBezTo>
                    <a:pt x="544" y="207"/>
                    <a:pt x="551" y="203"/>
                    <a:pt x="545" y="198"/>
                  </a:cubicBezTo>
                  <a:cubicBezTo>
                    <a:pt x="539" y="194"/>
                    <a:pt x="542" y="189"/>
                    <a:pt x="549" y="186"/>
                  </a:cubicBezTo>
                  <a:close/>
                  <a:moveTo>
                    <a:pt x="549" y="249"/>
                  </a:moveTo>
                  <a:cubicBezTo>
                    <a:pt x="549" y="259"/>
                    <a:pt x="549" y="259"/>
                    <a:pt x="549" y="259"/>
                  </a:cubicBezTo>
                  <a:cubicBezTo>
                    <a:pt x="545" y="256"/>
                    <a:pt x="545" y="251"/>
                    <a:pt x="549" y="249"/>
                  </a:cubicBezTo>
                  <a:close/>
                  <a:moveTo>
                    <a:pt x="549" y="273"/>
                  </a:moveTo>
                  <a:cubicBezTo>
                    <a:pt x="549" y="784"/>
                    <a:pt x="549" y="784"/>
                    <a:pt x="549" y="784"/>
                  </a:cubicBezTo>
                  <a:cubicBezTo>
                    <a:pt x="543" y="781"/>
                    <a:pt x="538" y="779"/>
                    <a:pt x="532" y="777"/>
                  </a:cubicBezTo>
                  <a:cubicBezTo>
                    <a:pt x="532" y="269"/>
                    <a:pt x="532" y="269"/>
                    <a:pt x="532" y="269"/>
                  </a:cubicBezTo>
                  <a:cubicBezTo>
                    <a:pt x="537" y="271"/>
                    <a:pt x="542" y="272"/>
                    <a:pt x="549" y="273"/>
                  </a:cubicBezTo>
                  <a:close/>
                  <a:moveTo>
                    <a:pt x="532" y="248"/>
                  </a:moveTo>
                  <a:cubicBezTo>
                    <a:pt x="532" y="243"/>
                    <a:pt x="532" y="243"/>
                    <a:pt x="532" y="243"/>
                  </a:cubicBezTo>
                  <a:cubicBezTo>
                    <a:pt x="533" y="243"/>
                    <a:pt x="535" y="243"/>
                    <a:pt x="536" y="243"/>
                  </a:cubicBezTo>
                  <a:cubicBezTo>
                    <a:pt x="541" y="243"/>
                    <a:pt x="539" y="246"/>
                    <a:pt x="532" y="248"/>
                  </a:cubicBezTo>
                  <a:close/>
                  <a:moveTo>
                    <a:pt x="532" y="100"/>
                  </a:moveTo>
                  <a:cubicBezTo>
                    <a:pt x="532" y="125"/>
                    <a:pt x="532" y="125"/>
                    <a:pt x="532" y="125"/>
                  </a:cubicBezTo>
                  <a:cubicBezTo>
                    <a:pt x="529" y="125"/>
                    <a:pt x="525" y="125"/>
                    <a:pt x="521" y="125"/>
                  </a:cubicBezTo>
                  <a:cubicBezTo>
                    <a:pt x="516" y="125"/>
                    <a:pt x="511" y="121"/>
                    <a:pt x="507" y="117"/>
                  </a:cubicBezTo>
                  <a:cubicBezTo>
                    <a:pt x="507" y="97"/>
                    <a:pt x="507" y="97"/>
                    <a:pt x="507" y="97"/>
                  </a:cubicBezTo>
                  <a:cubicBezTo>
                    <a:pt x="517" y="97"/>
                    <a:pt x="525" y="99"/>
                    <a:pt x="532" y="100"/>
                  </a:cubicBezTo>
                  <a:close/>
                  <a:moveTo>
                    <a:pt x="532" y="207"/>
                  </a:moveTo>
                  <a:cubicBezTo>
                    <a:pt x="532" y="221"/>
                    <a:pt x="532" y="221"/>
                    <a:pt x="532" y="221"/>
                  </a:cubicBezTo>
                  <a:cubicBezTo>
                    <a:pt x="526" y="214"/>
                    <a:pt x="523" y="207"/>
                    <a:pt x="530" y="207"/>
                  </a:cubicBezTo>
                  <a:cubicBezTo>
                    <a:pt x="531" y="207"/>
                    <a:pt x="532" y="207"/>
                    <a:pt x="532" y="207"/>
                  </a:cubicBezTo>
                  <a:close/>
                  <a:moveTo>
                    <a:pt x="532" y="243"/>
                  </a:moveTo>
                  <a:cubicBezTo>
                    <a:pt x="523" y="241"/>
                    <a:pt x="513" y="230"/>
                    <a:pt x="507" y="213"/>
                  </a:cubicBezTo>
                  <a:cubicBezTo>
                    <a:pt x="507" y="251"/>
                    <a:pt x="507" y="251"/>
                    <a:pt x="507" y="251"/>
                  </a:cubicBezTo>
                  <a:cubicBezTo>
                    <a:pt x="508" y="251"/>
                    <a:pt x="509" y="251"/>
                    <a:pt x="510" y="251"/>
                  </a:cubicBezTo>
                  <a:cubicBezTo>
                    <a:pt x="519" y="252"/>
                    <a:pt x="527" y="250"/>
                    <a:pt x="532" y="248"/>
                  </a:cubicBezTo>
                  <a:cubicBezTo>
                    <a:pt x="532" y="243"/>
                    <a:pt x="532" y="243"/>
                    <a:pt x="532" y="243"/>
                  </a:cubicBezTo>
                  <a:close/>
                  <a:moveTo>
                    <a:pt x="532" y="269"/>
                  </a:moveTo>
                  <a:cubicBezTo>
                    <a:pt x="532" y="777"/>
                    <a:pt x="532" y="777"/>
                    <a:pt x="532" y="777"/>
                  </a:cubicBezTo>
                  <a:cubicBezTo>
                    <a:pt x="530" y="777"/>
                    <a:pt x="527" y="776"/>
                    <a:pt x="525" y="776"/>
                  </a:cubicBezTo>
                  <a:cubicBezTo>
                    <a:pt x="515" y="775"/>
                    <a:pt x="511" y="761"/>
                    <a:pt x="507" y="748"/>
                  </a:cubicBezTo>
                  <a:cubicBezTo>
                    <a:pt x="507" y="262"/>
                    <a:pt x="507" y="262"/>
                    <a:pt x="507" y="262"/>
                  </a:cubicBezTo>
                  <a:cubicBezTo>
                    <a:pt x="517" y="263"/>
                    <a:pt x="524" y="266"/>
                    <a:pt x="532" y="269"/>
                  </a:cubicBezTo>
                  <a:close/>
                  <a:moveTo>
                    <a:pt x="507" y="171"/>
                  </a:moveTo>
                  <a:cubicBezTo>
                    <a:pt x="507" y="164"/>
                    <a:pt x="507" y="164"/>
                    <a:pt x="507" y="164"/>
                  </a:cubicBezTo>
                  <a:cubicBezTo>
                    <a:pt x="519" y="165"/>
                    <a:pt x="518" y="169"/>
                    <a:pt x="507" y="171"/>
                  </a:cubicBezTo>
                  <a:close/>
                  <a:moveTo>
                    <a:pt x="507" y="152"/>
                  </a:moveTo>
                  <a:cubicBezTo>
                    <a:pt x="507" y="142"/>
                    <a:pt x="507" y="142"/>
                    <a:pt x="507" y="142"/>
                  </a:cubicBezTo>
                  <a:cubicBezTo>
                    <a:pt x="508" y="142"/>
                    <a:pt x="509" y="142"/>
                    <a:pt x="510" y="142"/>
                  </a:cubicBezTo>
                  <a:cubicBezTo>
                    <a:pt x="523" y="142"/>
                    <a:pt x="526" y="153"/>
                    <a:pt x="513" y="153"/>
                  </a:cubicBezTo>
                  <a:cubicBezTo>
                    <a:pt x="511" y="153"/>
                    <a:pt x="509" y="152"/>
                    <a:pt x="507" y="152"/>
                  </a:cubicBezTo>
                  <a:close/>
                  <a:moveTo>
                    <a:pt x="507" y="97"/>
                  </a:moveTo>
                  <a:cubicBezTo>
                    <a:pt x="507" y="117"/>
                    <a:pt x="507" y="117"/>
                    <a:pt x="507" y="117"/>
                  </a:cubicBezTo>
                  <a:cubicBezTo>
                    <a:pt x="498" y="108"/>
                    <a:pt x="494" y="93"/>
                    <a:pt x="504" y="97"/>
                  </a:cubicBezTo>
                  <a:cubicBezTo>
                    <a:pt x="505" y="97"/>
                    <a:pt x="506" y="97"/>
                    <a:pt x="507" y="97"/>
                  </a:cubicBezTo>
                  <a:close/>
                  <a:moveTo>
                    <a:pt x="507" y="142"/>
                  </a:moveTo>
                  <a:cubicBezTo>
                    <a:pt x="507" y="152"/>
                    <a:pt x="507" y="152"/>
                    <a:pt x="507" y="152"/>
                  </a:cubicBezTo>
                  <a:cubicBezTo>
                    <a:pt x="498" y="150"/>
                    <a:pt x="494" y="143"/>
                    <a:pt x="507" y="142"/>
                  </a:cubicBezTo>
                  <a:close/>
                  <a:moveTo>
                    <a:pt x="507" y="164"/>
                  </a:moveTo>
                  <a:cubicBezTo>
                    <a:pt x="507" y="164"/>
                    <a:pt x="506" y="164"/>
                    <a:pt x="506" y="164"/>
                  </a:cubicBezTo>
                  <a:cubicBezTo>
                    <a:pt x="489" y="164"/>
                    <a:pt x="489" y="143"/>
                    <a:pt x="477" y="143"/>
                  </a:cubicBezTo>
                  <a:cubicBezTo>
                    <a:pt x="466" y="142"/>
                    <a:pt x="468" y="146"/>
                    <a:pt x="464" y="156"/>
                  </a:cubicBezTo>
                  <a:cubicBezTo>
                    <a:pt x="461" y="164"/>
                    <a:pt x="453" y="156"/>
                    <a:pt x="443" y="152"/>
                  </a:cubicBezTo>
                  <a:cubicBezTo>
                    <a:pt x="443" y="181"/>
                    <a:pt x="443" y="181"/>
                    <a:pt x="443" y="181"/>
                  </a:cubicBezTo>
                  <a:cubicBezTo>
                    <a:pt x="447" y="179"/>
                    <a:pt x="453" y="175"/>
                    <a:pt x="457" y="172"/>
                  </a:cubicBezTo>
                  <a:cubicBezTo>
                    <a:pt x="466" y="165"/>
                    <a:pt x="477" y="170"/>
                    <a:pt x="497" y="171"/>
                  </a:cubicBezTo>
                  <a:cubicBezTo>
                    <a:pt x="501" y="171"/>
                    <a:pt x="505" y="171"/>
                    <a:pt x="507" y="171"/>
                  </a:cubicBezTo>
                  <a:cubicBezTo>
                    <a:pt x="507" y="164"/>
                    <a:pt x="507" y="164"/>
                    <a:pt x="507" y="164"/>
                  </a:cubicBezTo>
                  <a:close/>
                  <a:moveTo>
                    <a:pt x="507" y="213"/>
                  </a:moveTo>
                  <a:cubicBezTo>
                    <a:pt x="507" y="251"/>
                    <a:pt x="507" y="251"/>
                    <a:pt x="507" y="251"/>
                  </a:cubicBezTo>
                  <a:cubicBezTo>
                    <a:pt x="488" y="251"/>
                    <a:pt x="459" y="266"/>
                    <a:pt x="443" y="260"/>
                  </a:cubicBezTo>
                  <a:cubicBezTo>
                    <a:pt x="443" y="196"/>
                    <a:pt x="443" y="196"/>
                    <a:pt x="443" y="196"/>
                  </a:cubicBezTo>
                  <a:cubicBezTo>
                    <a:pt x="449" y="198"/>
                    <a:pt x="456" y="200"/>
                    <a:pt x="463" y="200"/>
                  </a:cubicBezTo>
                  <a:cubicBezTo>
                    <a:pt x="481" y="200"/>
                    <a:pt x="500" y="193"/>
                    <a:pt x="507" y="212"/>
                  </a:cubicBezTo>
                  <a:cubicBezTo>
                    <a:pt x="507" y="213"/>
                    <a:pt x="507" y="213"/>
                    <a:pt x="507" y="213"/>
                  </a:cubicBezTo>
                  <a:close/>
                  <a:moveTo>
                    <a:pt x="507" y="262"/>
                  </a:moveTo>
                  <a:cubicBezTo>
                    <a:pt x="506" y="262"/>
                    <a:pt x="505" y="262"/>
                    <a:pt x="503" y="262"/>
                  </a:cubicBezTo>
                  <a:cubicBezTo>
                    <a:pt x="482" y="262"/>
                    <a:pt x="485" y="285"/>
                    <a:pt x="469" y="280"/>
                  </a:cubicBezTo>
                  <a:cubicBezTo>
                    <a:pt x="458" y="276"/>
                    <a:pt x="448" y="278"/>
                    <a:pt x="443" y="275"/>
                  </a:cubicBezTo>
                  <a:cubicBezTo>
                    <a:pt x="443" y="707"/>
                    <a:pt x="443" y="707"/>
                    <a:pt x="443" y="707"/>
                  </a:cubicBezTo>
                  <a:cubicBezTo>
                    <a:pt x="453" y="722"/>
                    <a:pt x="460" y="736"/>
                    <a:pt x="469" y="733"/>
                  </a:cubicBezTo>
                  <a:cubicBezTo>
                    <a:pt x="478" y="731"/>
                    <a:pt x="469" y="716"/>
                    <a:pt x="461" y="705"/>
                  </a:cubicBezTo>
                  <a:cubicBezTo>
                    <a:pt x="454" y="693"/>
                    <a:pt x="489" y="725"/>
                    <a:pt x="499" y="733"/>
                  </a:cubicBezTo>
                  <a:cubicBezTo>
                    <a:pt x="503" y="736"/>
                    <a:pt x="505" y="742"/>
                    <a:pt x="507" y="748"/>
                  </a:cubicBezTo>
                  <a:cubicBezTo>
                    <a:pt x="507" y="262"/>
                    <a:pt x="507" y="262"/>
                    <a:pt x="507" y="262"/>
                  </a:cubicBezTo>
                  <a:close/>
                  <a:moveTo>
                    <a:pt x="443" y="117"/>
                  </a:moveTo>
                  <a:cubicBezTo>
                    <a:pt x="443" y="109"/>
                    <a:pt x="443" y="109"/>
                    <a:pt x="443" y="109"/>
                  </a:cubicBezTo>
                  <a:cubicBezTo>
                    <a:pt x="445" y="106"/>
                    <a:pt x="449" y="104"/>
                    <a:pt x="456" y="105"/>
                  </a:cubicBezTo>
                  <a:cubicBezTo>
                    <a:pt x="470" y="105"/>
                    <a:pt x="480" y="130"/>
                    <a:pt x="462" y="130"/>
                  </a:cubicBezTo>
                  <a:cubicBezTo>
                    <a:pt x="453" y="130"/>
                    <a:pt x="445" y="124"/>
                    <a:pt x="443" y="117"/>
                  </a:cubicBezTo>
                  <a:close/>
                  <a:moveTo>
                    <a:pt x="443" y="109"/>
                  </a:moveTo>
                  <a:cubicBezTo>
                    <a:pt x="443" y="117"/>
                    <a:pt x="443" y="117"/>
                    <a:pt x="443" y="117"/>
                  </a:cubicBezTo>
                  <a:cubicBezTo>
                    <a:pt x="441" y="114"/>
                    <a:pt x="441" y="111"/>
                    <a:pt x="443" y="109"/>
                  </a:cubicBezTo>
                  <a:close/>
                  <a:moveTo>
                    <a:pt x="443" y="152"/>
                  </a:moveTo>
                  <a:cubicBezTo>
                    <a:pt x="443" y="181"/>
                    <a:pt x="443" y="181"/>
                    <a:pt x="443" y="181"/>
                  </a:cubicBezTo>
                  <a:cubicBezTo>
                    <a:pt x="438" y="183"/>
                    <a:pt x="433" y="183"/>
                    <a:pt x="434" y="180"/>
                  </a:cubicBezTo>
                  <a:cubicBezTo>
                    <a:pt x="435" y="175"/>
                    <a:pt x="426" y="177"/>
                    <a:pt x="420" y="176"/>
                  </a:cubicBezTo>
                  <a:cubicBezTo>
                    <a:pt x="420" y="153"/>
                    <a:pt x="420" y="153"/>
                    <a:pt x="420" y="153"/>
                  </a:cubicBezTo>
                  <a:cubicBezTo>
                    <a:pt x="423" y="151"/>
                    <a:pt x="426" y="149"/>
                    <a:pt x="431" y="149"/>
                  </a:cubicBezTo>
                  <a:cubicBezTo>
                    <a:pt x="435" y="148"/>
                    <a:pt x="439" y="150"/>
                    <a:pt x="443" y="152"/>
                  </a:cubicBezTo>
                  <a:close/>
                  <a:moveTo>
                    <a:pt x="443" y="196"/>
                  </a:moveTo>
                  <a:cubicBezTo>
                    <a:pt x="443" y="260"/>
                    <a:pt x="443" y="260"/>
                    <a:pt x="443" y="260"/>
                  </a:cubicBezTo>
                  <a:cubicBezTo>
                    <a:pt x="442" y="260"/>
                    <a:pt x="441" y="259"/>
                    <a:pt x="441" y="259"/>
                  </a:cubicBezTo>
                  <a:cubicBezTo>
                    <a:pt x="432" y="254"/>
                    <a:pt x="425" y="252"/>
                    <a:pt x="420" y="250"/>
                  </a:cubicBezTo>
                  <a:cubicBezTo>
                    <a:pt x="420" y="244"/>
                    <a:pt x="420" y="244"/>
                    <a:pt x="420" y="244"/>
                  </a:cubicBezTo>
                  <a:cubicBezTo>
                    <a:pt x="420" y="244"/>
                    <a:pt x="421" y="243"/>
                    <a:pt x="421" y="243"/>
                  </a:cubicBezTo>
                  <a:cubicBezTo>
                    <a:pt x="427" y="241"/>
                    <a:pt x="425" y="241"/>
                    <a:pt x="420" y="240"/>
                  </a:cubicBezTo>
                  <a:cubicBezTo>
                    <a:pt x="420" y="187"/>
                    <a:pt x="420" y="187"/>
                    <a:pt x="420" y="187"/>
                  </a:cubicBezTo>
                  <a:cubicBezTo>
                    <a:pt x="428" y="188"/>
                    <a:pt x="435" y="192"/>
                    <a:pt x="443" y="196"/>
                  </a:cubicBezTo>
                  <a:close/>
                  <a:moveTo>
                    <a:pt x="443" y="275"/>
                  </a:moveTo>
                  <a:cubicBezTo>
                    <a:pt x="443" y="707"/>
                    <a:pt x="443" y="707"/>
                    <a:pt x="443" y="707"/>
                  </a:cubicBezTo>
                  <a:cubicBezTo>
                    <a:pt x="442" y="706"/>
                    <a:pt x="442" y="706"/>
                    <a:pt x="442" y="706"/>
                  </a:cubicBezTo>
                  <a:cubicBezTo>
                    <a:pt x="434" y="694"/>
                    <a:pt x="426" y="685"/>
                    <a:pt x="420" y="674"/>
                  </a:cubicBezTo>
                  <a:cubicBezTo>
                    <a:pt x="420" y="262"/>
                    <a:pt x="420" y="262"/>
                    <a:pt x="420" y="262"/>
                  </a:cubicBezTo>
                  <a:cubicBezTo>
                    <a:pt x="429" y="261"/>
                    <a:pt x="435" y="261"/>
                    <a:pt x="438" y="269"/>
                  </a:cubicBezTo>
                  <a:cubicBezTo>
                    <a:pt x="439" y="272"/>
                    <a:pt x="441" y="274"/>
                    <a:pt x="443" y="275"/>
                  </a:cubicBezTo>
                  <a:close/>
                  <a:moveTo>
                    <a:pt x="420" y="138"/>
                  </a:moveTo>
                  <a:cubicBezTo>
                    <a:pt x="420" y="127"/>
                    <a:pt x="420" y="127"/>
                    <a:pt x="420" y="127"/>
                  </a:cubicBezTo>
                  <a:cubicBezTo>
                    <a:pt x="428" y="128"/>
                    <a:pt x="426" y="133"/>
                    <a:pt x="420" y="138"/>
                  </a:cubicBezTo>
                  <a:close/>
                  <a:moveTo>
                    <a:pt x="420" y="127"/>
                  </a:moveTo>
                  <a:cubicBezTo>
                    <a:pt x="420" y="138"/>
                    <a:pt x="420" y="138"/>
                    <a:pt x="420" y="138"/>
                  </a:cubicBezTo>
                  <a:cubicBezTo>
                    <a:pt x="414" y="143"/>
                    <a:pt x="405" y="147"/>
                    <a:pt x="398" y="147"/>
                  </a:cubicBezTo>
                  <a:cubicBezTo>
                    <a:pt x="381" y="147"/>
                    <a:pt x="385" y="158"/>
                    <a:pt x="373" y="158"/>
                  </a:cubicBezTo>
                  <a:cubicBezTo>
                    <a:pt x="360" y="158"/>
                    <a:pt x="352" y="143"/>
                    <a:pt x="372" y="142"/>
                  </a:cubicBezTo>
                  <a:cubicBezTo>
                    <a:pt x="391" y="141"/>
                    <a:pt x="392" y="127"/>
                    <a:pt x="414" y="126"/>
                  </a:cubicBezTo>
                  <a:cubicBezTo>
                    <a:pt x="417" y="126"/>
                    <a:pt x="419" y="126"/>
                    <a:pt x="420" y="127"/>
                  </a:cubicBezTo>
                  <a:close/>
                  <a:moveTo>
                    <a:pt x="420" y="153"/>
                  </a:moveTo>
                  <a:cubicBezTo>
                    <a:pt x="415" y="158"/>
                    <a:pt x="414" y="165"/>
                    <a:pt x="415" y="171"/>
                  </a:cubicBezTo>
                  <a:cubicBezTo>
                    <a:pt x="416" y="174"/>
                    <a:pt x="418" y="175"/>
                    <a:pt x="420" y="176"/>
                  </a:cubicBezTo>
                  <a:cubicBezTo>
                    <a:pt x="420" y="153"/>
                    <a:pt x="420" y="153"/>
                    <a:pt x="420" y="153"/>
                  </a:cubicBezTo>
                  <a:close/>
                  <a:moveTo>
                    <a:pt x="420" y="187"/>
                  </a:moveTo>
                  <a:cubicBezTo>
                    <a:pt x="420" y="240"/>
                    <a:pt x="420" y="240"/>
                    <a:pt x="420" y="240"/>
                  </a:cubicBezTo>
                  <a:cubicBezTo>
                    <a:pt x="414" y="239"/>
                    <a:pt x="403" y="238"/>
                    <a:pt x="402" y="230"/>
                  </a:cubicBezTo>
                  <a:cubicBezTo>
                    <a:pt x="399" y="217"/>
                    <a:pt x="361" y="230"/>
                    <a:pt x="351" y="217"/>
                  </a:cubicBezTo>
                  <a:cubicBezTo>
                    <a:pt x="341" y="204"/>
                    <a:pt x="350" y="177"/>
                    <a:pt x="372" y="177"/>
                  </a:cubicBezTo>
                  <a:cubicBezTo>
                    <a:pt x="390" y="176"/>
                    <a:pt x="399" y="186"/>
                    <a:pt x="415" y="186"/>
                  </a:cubicBezTo>
                  <a:cubicBezTo>
                    <a:pt x="416" y="186"/>
                    <a:pt x="418" y="186"/>
                    <a:pt x="420" y="187"/>
                  </a:cubicBezTo>
                  <a:close/>
                  <a:moveTo>
                    <a:pt x="420" y="244"/>
                  </a:moveTo>
                  <a:cubicBezTo>
                    <a:pt x="420" y="250"/>
                    <a:pt x="420" y="250"/>
                    <a:pt x="420" y="250"/>
                  </a:cubicBezTo>
                  <a:cubicBezTo>
                    <a:pt x="416" y="248"/>
                    <a:pt x="415" y="246"/>
                    <a:pt x="420" y="244"/>
                  </a:cubicBezTo>
                  <a:close/>
                  <a:moveTo>
                    <a:pt x="420" y="262"/>
                  </a:moveTo>
                  <a:cubicBezTo>
                    <a:pt x="416" y="262"/>
                    <a:pt x="412" y="263"/>
                    <a:pt x="407" y="263"/>
                  </a:cubicBezTo>
                  <a:cubicBezTo>
                    <a:pt x="390" y="263"/>
                    <a:pt x="398" y="249"/>
                    <a:pt x="376" y="249"/>
                  </a:cubicBezTo>
                  <a:cubicBezTo>
                    <a:pt x="354" y="249"/>
                    <a:pt x="364" y="254"/>
                    <a:pt x="345" y="241"/>
                  </a:cubicBezTo>
                  <a:cubicBezTo>
                    <a:pt x="325" y="228"/>
                    <a:pt x="332" y="246"/>
                    <a:pt x="306" y="246"/>
                  </a:cubicBezTo>
                  <a:cubicBezTo>
                    <a:pt x="280" y="246"/>
                    <a:pt x="274" y="251"/>
                    <a:pt x="274" y="263"/>
                  </a:cubicBezTo>
                  <a:cubicBezTo>
                    <a:pt x="274" y="275"/>
                    <a:pt x="238" y="245"/>
                    <a:pt x="200" y="242"/>
                  </a:cubicBezTo>
                  <a:cubicBezTo>
                    <a:pt x="163" y="239"/>
                    <a:pt x="122" y="228"/>
                    <a:pt x="99" y="228"/>
                  </a:cubicBezTo>
                  <a:cubicBezTo>
                    <a:pt x="76" y="228"/>
                    <a:pt x="64" y="252"/>
                    <a:pt x="37" y="256"/>
                  </a:cubicBezTo>
                  <a:cubicBezTo>
                    <a:pt x="9" y="260"/>
                    <a:pt x="39" y="268"/>
                    <a:pt x="47" y="282"/>
                  </a:cubicBezTo>
                  <a:cubicBezTo>
                    <a:pt x="55" y="297"/>
                    <a:pt x="52" y="295"/>
                    <a:pt x="26" y="298"/>
                  </a:cubicBezTo>
                  <a:cubicBezTo>
                    <a:pt x="0" y="300"/>
                    <a:pt x="39" y="317"/>
                    <a:pt x="57" y="317"/>
                  </a:cubicBezTo>
                  <a:cubicBezTo>
                    <a:pt x="76" y="317"/>
                    <a:pt x="56" y="330"/>
                    <a:pt x="43" y="338"/>
                  </a:cubicBezTo>
                  <a:cubicBezTo>
                    <a:pt x="30" y="346"/>
                    <a:pt x="25" y="373"/>
                    <a:pt x="46" y="375"/>
                  </a:cubicBezTo>
                  <a:cubicBezTo>
                    <a:pt x="67" y="376"/>
                    <a:pt x="56" y="388"/>
                    <a:pt x="82" y="388"/>
                  </a:cubicBezTo>
                  <a:cubicBezTo>
                    <a:pt x="108" y="388"/>
                    <a:pt x="85" y="407"/>
                    <a:pt x="68" y="420"/>
                  </a:cubicBezTo>
                  <a:cubicBezTo>
                    <a:pt x="51" y="433"/>
                    <a:pt x="52" y="450"/>
                    <a:pt x="61" y="442"/>
                  </a:cubicBezTo>
                  <a:cubicBezTo>
                    <a:pt x="70" y="434"/>
                    <a:pt x="94" y="415"/>
                    <a:pt x="105" y="411"/>
                  </a:cubicBezTo>
                  <a:cubicBezTo>
                    <a:pt x="117" y="407"/>
                    <a:pt x="125" y="386"/>
                    <a:pt x="135" y="380"/>
                  </a:cubicBezTo>
                  <a:cubicBezTo>
                    <a:pt x="146" y="373"/>
                    <a:pt x="154" y="393"/>
                    <a:pt x="160" y="382"/>
                  </a:cubicBezTo>
                  <a:cubicBezTo>
                    <a:pt x="167" y="372"/>
                    <a:pt x="180" y="381"/>
                    <a:pt x="191" y="378"/>
                  </a:cubicBezTo>
                  <a:cubicBezTo>
                    <a:pt x="203" y="376"/>
                    <a:pt x="228" y="381"/>
                    <a:pt x="238" y="384"/>
                  </a:cubicBezTo>
                  <a:cubicBezTo>
                    <a:pt x="248" y="386"/>
                    <a:pt x="260" y="397"/>
                    <a:pt x="276" y="395"/>
                  </a:cubicBezTo>
                  <a:cubicBezTo>
                    <a:pt x="291" y="394"/>
                    <a:pt x="293" y="420"/>
                    <a:pt x="303" y="429"/>
                  </a:cubicBezTo>
                  <a:cubicBezTo>
                    <a:pt x="313" y="438"/>
                    <a:pt x="325" y="437"/>
                    <a:pt x="322" y="450"/>
                  </a:cubicBezTo>
                  <a:cubicBezTo>
                    <a:pt x="320" y="463"/>
                    <a:pt x="341" y="481"/>
                    <a:pt x="360" y="489"/>
                  </a:cubicBezTo>
                  <a:cubicBezTo>
                    <a:pt x="380" y="497"/>
                    <a:pt x="387" y="520"/>
                    <a:pt x="372" y="512"/>
                  </a:cubicBezTo>
                  <a:cubicBezTo>
                    <a:pt x="356" y="504"/>
                    <a:pt x="355" y="507"/>
                    <a:pt x="360" y="521"/>
                  </a:cubicBezTo>
                  <a:cubicBezTo>
                    <a:pt x="365" y="536"/>
                    <a:pt x="368" y="545"/>
                    <a:pt x="360" y="549"/>
                  </a:cubicBezTo>
                  <a:cubicBezTo>
                    <a:pt x="352" y="553"/>
                    <a:pt x="352" y="590"/>
                    <a:pt x="363" y="608"/>
                  </a:cubicBezTo>
                  <a:cubicBezTo>
                    <a:pt x="373" y="627"/>
                    <a:pt x="410" y="645"/>
                    <a:pt x="415" y="662"/>
                  </a:cubicBezTo>
                  <a:cubicBezTo>
                    <a:pt x="416" y="666"/>
                    <a:pt x="418" y="670"/>
                    <a:pt x="420" y="674"/>
                  </a:cubicBezTo>
                  <a:lnTo>
                    <a:pt x="420" y="262"/>
                  </a:ln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GB">
                <a:cs typeface="+mn-ea"/>
                <a:sym typeface="+mn-lt"/>
              </a:endParaRPr>
            </a:p>
          </p:txBody>
        </p:sp>
        <p:sp>
          <p:nvSpPr>
            <p:cNvPr id="6" name="Freeform 10"/>
            <p:cNvSpPr/>
            <p:nvPr/>
          </p:nvSpPr>
          <p:spPr bwMode="auto">
            <a:xfrm>
              <a:off x="7020222" y="5022619"/>
              <a:ext cx="61913" cy="61913"/>
            </a:xfrm>
            <a:custGeom>
              <a:avLst/>
              <a:gdLst>
                <a:gd name="T0" fmla="*/ 0 w 32"/>
                <a:gd name="T1" fmla="*/ 32 h 32"/>
                <a:gd name="T2" fmla="*/ 5 w 32"/>
                <a:gd name="T3" fmla="*/ 0 h 32"/>
                <a:gd name="T4" fmla="*/ 32 w 32"/>
                <a:gd name="T5" fmla="*/ 10 h 32"/>
                <a:gd name="T6" fmla="*/ 0 w 32"/>
                <a:gd name="T7" fmla="*/ 32 h 32"/>
              </a:gdLst>
              <a:ahLst/>
              <a:cxnLst>
                <a:cxn ang="0">
                  <a:pos x="T0" y="T1"/>
                </a:cxn>
                <a:cxn ang="0">
                  <a:pos x="T2" y="T3"/>
                </a:cxn>
                <a:cxn ang="0">
                  <a:pos x="T4" y="T5"/>
                </a:cxn>
                <a:cxn ang="0">
                  <a:pos x="T6" y="T7"/>
                </a:cxn>
              </a:cxnLst>
              <a:rect l="0" t="0" r="r" b="b"/>
              <a:pathLst>
                <a:path w="32" h="32">
                  <a:moveTo>
                    <a:pt x="0" y="32"/>
                  </a:moveTo>
                  <a:cubicBezTo>
                    <a:pt x="5" y="0"/>
                    <a:pt x="5" y="0"/>
                    <a:pt x="5" y="0"/>
                  </a:cubicBezTo>
                  <a:cubicBezTo>
                    <a:pt x="5" y="0"/>
                    <a:pt x="21" y="9"/>
                    <a:pt x="32" y="10"/>
                  </a:cubicBezTo>
                  <a:cubicBezTo>
                    <a:pt x="24" y="16"/>
                    <a:pt x="14" y="22"/>
                    <a:pt x="0" y="32"/>
                  </a:cubicBezTo>
                  <a:close/>
                </a:path>
              </a:pathLst>
            </a:custGeom>
            <a:noFill/>
            <a:ln w="7938" cap="flat">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cs typeface="+mn-ea"/>
                <a:sym typeface="+mn-lt"/>
              </a:endParaRPr>
            </a:p>
          </p:txBody>
        </p:sp>
        <p:sp>
          <p:nvSpPr>
            <p:cNvPr id="7" name="Freeform 11"/>
            <p:cNvSpPr/>
            <p:nvPr/>
          </p:nvSpPr>
          <p:spPr bwMode="auto">
            <a:xfrm>
              <a:off x="5306223" y="4652773"/>
              <a:ext cx="2174270" cy="2201969"/>
            </a:xfrm>
            <a:custGeom>
              <a:avLst/>
              <a:gdLst>
                <a:gd name="T0" fmla="*/ 285 w 1129"/>
                <a:gd name="T1" fmla="*/ 1143 h 1143"/>
                <a:gd name="T2" fmla="*/ 406 w 1129"/>
                <a:gd name="T3" fmla="*/ 1021 h 1143"/>
                <a:gd name="T4" fmla="*/ 695 w 1129"/>
                <a:gd name="T5" fmla="*/ 706 h 1143"/>
                <a:gd name="T6" fmla="*/ 747 w 1129"/>
                <a:gd name="T7" fmla="*/ 581 h 1143"/>
                <a:gd name="T8" fmla="*/ 795 w 1129"/>
                <a:gd name="T9" fmla="*/ 604 h 1143"/>
                <a:gd name="T10" fmla="*/ 842 w 1129"/>
                <a:gd name="T11" fmla="*/ 528 h 1143"/>
                <a:gd name="T12" fmla="*/ 904 w 1129"/>
                <a:gd name="T13" fmla="*/ 524 h 1143"/>
                <a:gd name="T14" fmla="*/ 927 w 1129"/>
                <a:gd name="T15" fmla="*/ 409 h 1143"/>
                <a:gd name="T16" fmla="*/ 1018 w 1129"/>
                <a:gd name="T17" fmla="*/ 331 h 1143"/>
                <a:gd name="T18" fmla="*/ 1073 w 1129"/>
                <a:gd name="T19" fmla="*/ 268 h 1143"/>
                <a:gd name="T20" fmla="*/ 1128 w 1129"/>
                <a:gd name="T21" fmla="*/ 230 h 1143"/>
                <a:gd name="T22" fmla="*/ 1049 w 1129"/>
                <a:gd name="T23" fmla="*/ 142 h 1143"/>
                <a:gd name="T24" fmla="*/ 918 w 1129"/>
                <a:gd name="T25" fmla="*/ 65 h 1143"/>
                <a:gd name="T26" fmla="*/ 774 w 1129"/>
                <a:gd name="T27" fmla="*/ 3 h 1143"/>
                <a:gd name="T28" fmla="*/ 598 w 1129"/>
                <a:gd name="T29" fmla="*/ 52 h 1143"/>
                <a:gd name="T30" fmla="*/ 379 w 1129"/>
                <a:gd name="T31" fmla="*/ 117 h 1143"/>
                <a:gd name="T32" fmla="*/ 324 w 1129"/>
                <a:gd name="T33" fmla="*/ 235 h 1143"/>
                <a:gd name="T34" fmla="*/ 232 w 1129"/>
                <a:gd name="T35" fmla="*/ 668 h 1143"/>
                <a:gd name="T36" fmla="*/ 0 w 1129"/>
                <a:gd name="T37" fmla="*/ 1042 h 1143"/>
                <a:gd name="T38" fmla="*/ 32 w 1129"/>
                <a:gd name="T39" fmla="*/ 1143 h 1143"/>
                <a:gd name="T40" fmla="*/ 285 w 1129"/>
                <a:gd name="T41" fmla="*/ 1143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9" h="1143">
                  <a:moveTo>
                    <a:pt x="285" y="1143"/>
                  </a:moveTo>
                  <a:cubicBezTo>
                    <a:pt x="334" y="1103"/>
                    <a:pt x="375" y="1063"/>
                    <a:pt x="406" y="1021"/>
                  </a:cubicBezTo>
                  <a:cubicBezTo>
                    <a:pt x="505" y="888"/>
                    <a:pt x="587" y="832"/>
                    <a:pt x="695" y="706"/>
                  </a:cubicBezTo>
                  <a:cubicBezTo>
                    <a:pt x="724" y="674"/>
                    <a:pt x="747" y="581"/>
                    <a:pt x="747" y="581"/>
                  </a:cubicBezTo>
                  <a:cubicBezTo>
                    <a:pt x="747" y="581"/>
                    <a:pt x="760" y="622"/>
                    <a:pt x="795" y="604"/>
                  </a:cubicBezTo>
                  <a:cubicBezTo>
                    <a:pt x="829" y="585"/>
                    <a:pt x="842" y="528"/>
                    <a:pt x="842" y="528"/>
                  </a:cubicBezTo>
                  <a:cubicBezTo>
                    <a:pt x="842" y="528"/>
                    <a:pt x="884" y="555"/>
                    <a:pt x="904" y="524"/>
                  </a:cubicBezTo>
                  <a:cubicBezTo>
                    <a:pt x="924" y="493"/>
                    <a:pt x="927" y="409"/>
                    <a:pt x="927" y="409"/>
                  </a:cubicBezTo>
                  <a:cubicBezTo>
                    <a:pt x="927" y="409"/>
                    <a:pt x="977" y="370"/>
                    <a:pt x="1018" y="331"/>
                  </a:cubicBezTo>
                  <a:cubicBezTo>
                    <a:pt x="1059" y="293"/>
                    <a:pt x="1073" y="268"/>
                    <a:pt x="1073" y="268"/>
                  </a:cubicBezTo>
                  <a:cubicBezTo>
                    <a:pt x="1073" y="268"/>
                    <a:pt x="1129" y="260"/>
                    <a:pt x="1128" y="230"/>
                  </a:cubicBezTo>
                  <a:cubicBezTo>
                    <a:pt x="1127" y="200"/>
                    <a:pt x="1075" y="168"/>
                    <a:pt x="1049" y="142"/>
                  </a:cubicBezTo>
                  <a:cubicBezTo>
                    <a:pt x="1024" y="116"/>
                    <a:pt x="977" y="87"/>
                    <a:pt x="918" y="65"/>
                  </a:cubicBezTo>
                  <a:cubicBezTo>
                    <a:pt x="859" y="44"/>
                    <a:pt x="803" y="0"/>
                    <a:pt x="774" y="3"/>
                  </a:cubicBezTo>
                  <a:cubicBezTo>
                    <a:pt x="744" y="6"/>
                    <a:pt x="646" y="37"/>
                    <a:pt x="598" y="52"/>
                  </a:cubicBezTo>
                  <a:cubicBezTo>
                    <a:pt x="551" y="67"/>
                    <a:pt x="403" y="87"/>
                    <a:pt x="379" y="117"/>
                  </a:cubicBezTo>
                  <a:cubicBezTo>
                    <a:pt x="354" y="146"/>
                    <a:pt x="336" y="158"/>
                    <a:pt x="324" y="235"/>
                  </a:cubicBezTo>
                  <a:cubicBezTo>
                    <a:pt x="312" y="313"/>
                    <a:pt x="272" y="565"/>
                    <a:pt x="232" y="668"/>
                  </a:cubicBezTo>
                  <a:cubicBezTo>
                    <a:pt x="192" y="772"/>
                    <a:pt x="107" y="888"/>
                    <a:pt x="0" y="1042"/>
                  </a:cubicBezTo>
                  <a:cubicBezTo>
                    <a:pt x="32" y="1143"/>
                    <a:pt x="32" y="1143"/>
                    <a:pt x="32" y="1143"/>
                  </a:cubicBezTo>
                  <a:lnTo>
                    <a:pt x="285" y="1143"/>
                  </a:lnTo>
                  <a:close/>
                </a:path>
              </a:pathLst>
            </a:custGeom>
            <a:solidFill>
              <a:srgbClr val="BD90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 name="Freeform 12"/>
            <p:cNvSpPr/>
            <p:nvPr/>
          </p:nvSpPr>
          <p:spPr bwMode="auto">
            <a:xfrm>
              <a:off x="6744875" y="5440529"/>
              <a:ext cx="347036" cy="410578"/>
            </a:xfrm>
            <a:custGeom>
              <a:avLst/>
              <a:gdLst>
                <a:gd name="T0" fmla="*/ 0 w 180"/>
                <a:gd name="T1" fmla="*/ 172 h 213"/>
                <a:gd name="T2" fmla="*/ 48 w 180"/>
                <a:gd name="T3" fmla="*/ 195 h 213"/>
                <a:gd name="T4" fmla="*/ 95 w 180"/>
                <a:gd name="T5" fmla="*/ 119 h 213"/>
                <a:gd name="T6" fmla="*/ 157 w 180"/>
                <a:gd name="T7" fmla="*/ 115 h 213"/>
                <a:gd name="T8" fmla="*/ 180 w 180"/>
                <a:gd name="T9" fmla="*/ 0 h 213"/>
                <a:gd name="T10" fmla="*/ 0 w 180"/>
                <a:gd name="T11" fmla="*/ 172 h 213"/>
              </a:gdLst>
              <a:ahLst/>
              <a:cxnLst>
                <a:cxn ang="0">
                  <a:pos x="T0" y="T1"/>
                </a:cxn>
                <a:cxn ang="0">
                  <a:pos x="T2" y="T3"/>
                </a:cxn>
                <a:cxn ang="0">
                  <a:pos x="T4" y="T5"/>
                </a:cxn>
                <a:cxn ang="0">
                  <a:pos x="T6" y="T7"/>
                </a:cxn>
                <a:cxn ang="0">
                  <a:pos x="T8" y="T9"/>
                </a:cxn>
                <a:cxn ang="0">
                  <a:pos x="T10" y="T11"/>
                </a:cxn>
              </a:cxnLst>
              <a:rect l="0" t="0" r="r" b="b"/>
              <a:pathLst>
                <a:path w="180" h="213">
                  <a:moveTo>
                    <a:pt x="0" y="172"/>
                  </a:moveTo>
                  <a:cubicBezTo>
                    <a:pt x="0" y="172"/>
                    <a:pt x="13" y="213"/>
                    <a:pt x="48" y="195"/>
                  </a:cubicBezTo>
                  <a:cubicBezTo>
                    <a:pt x="82" y="176"/>
                    <a:pt x="95" y="119"/>
                    <a:pt x="95" y="119"/>
                  </a:cubicBezTo>
                  <a:cubicBezTo>
                    <a:pt x="95" y="119"/>
                    <a:pt x="137" y="146"/>
                    <a:pt x="157" y="115"/>
                  </a:cubicBezTo>
                  <a:cubicBezTo>
                    <a:pt x="177" y="84"/>
                    <a:pt x="180" y="0"/>
                    <a:pt x="180" y="0"/>
                  </a:cubicBezTo>
                  <a:cubicBezTo>
                    <a:pt x="144" y="29"/>
                    <a:pt x="34" y="115"/>
                    <a:pt x="0" y="172"/>
                  </a:cubicBezTo>
                  <a:close/>
                </a:path>
              </a:pathLst>
            </a:custGeom>
            <a:solidFill>
              <a:srgbClr val="AB82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9" name="Freeform 13"/>
            <p:cNvSpPr/>
            <p:nvPr/>
          </p:nvSpPr>
          <p:spPr bwMode="auto">
            <a:xfrm>
              <a:off x="6151818" y="4802667"/>
              <a:ext cx="1174709" cy="684297"/>
            </a:xfrm>
            <a:custGeom>
              <a:avLst/>
              <a:gdLst>
                <a:gd name="T0" fmla="*/ 168 w 610"/>
                <a:gd name="T1" fmla="*/ 355 h 355"/>
                <a:gd name="T2" fmla="*/ 126 w 610"/>
                <a:gd name="T3" fmla="*/ 320 h 355"/>
                <a:gd name="T4" fmla="*/ 122 w 610"/>
                <a:gd name="T5" fmla="*/ 301 h 355"/>
                <a:gd name="T6" fmla="*/ 183 w 610"/>
                <a:gd name="T7" fmla="*/ 296 h 355"/>
                <a:gd name="T8" fmla="*/ 44 w 610"/>
                <a:gd name="T9" fmla="*/ 170 h 355"/>
                <a:gd name="T10" fmla="*/ 162 w 610"/>
                <a:gd name="T11" fmla="*/ 203 h 355"/>
                <a:gd name="T12" fmla="*/ 146 w 610"/>
                <a:gd name="T13" fmla="*/ 105 h 355"/>
                <a:gd name="T14" fmla="*/ 174 w 610"/>
                <a:gd name="T15" fmla="*/ 101 h 355"/>
                <a:gd name="T16" fmla="*/ 302 w 610"/>
                <a:gd name="T17" fmla="*/ 87 h 355"/>
                <a:gd name="T18" fmla="*/ 337 w 610"/>
                <a:gd name="T19" fmla="*/ 20 h 355"/>
                <a:gd name="T20" fmla="*/ 369 w 610"/>
                <a:gd name="T21" fmla="*/ 70 h 355"/>
                <a:gd name="T22" fmla="*/ 459 w 610"/>
                <a:gd name="T23" fmla="*/ 92 h 355"/>
                <a:gd name="T24" fmla="*/ 496 w 610"/>
                <a:gd name="T25" fmla="*/ 67 h 355"/>
                <a:gd name="T26" fmla="*/ 510 w 610"/>
                <a:gd name="T27" fmla="*/ 87 h 355"/>
                <a:gd name="T28" fmla="*/ 610 w 610"/>
                <a:gd name="T29" fmla="*/ 64 h 355"/>
                <a:gd name="T30" fmla="*/ 409 w 610"/>
                <a:gd name="T31" fmla="*/ 176 h 355"/>
                <a:gd name="T32" fmla="*/ 292 w 610"/>
                <a:gd name="T33" fmla="*/ 272 h 355"/>
                <a:gd name="T34" fmla="*/ 168 w 610"/>
                <a:gd name="T35" fmla="*/ 35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0" h="355">
                  <a:moveTo>
                    <a:pt x="168" y="355"/>
                  </a:moveTo>
                  <a:cubicBezTo>
                    <a:pt x="181" y="329"/>
                    <a:pt x="165" y="317"/>
                    <a:pt x="126" y="320"/>
                  </a:cubicBezTo>
                  <a:cubicBezTo>
                    <a:pt x="86" y="323"/>
                    <a:pt x="87" y="310"/>
                    <a:pt x="122" y="301"/>
                  </a:cubicBezTo>
                  <a:cubicBezTo>
                    <a:pt x="158" y="292"/>
                    <a:pt x="221" y="328"/>
                    <a:pt x="183" y="296"/>
                  </a:cubicBezTo>
                  <a:cubicBezTo>
                    <a:pt x="146" y="264"/>
                    <a:pt x="0" y="149"/>
                    <a:pt x="44" y="170"/>
                  </a:cubicBezTo>
                  <a:cubicBezTo>
                    <a:pt x="88" y="191"/>
                    <a:pt x="124" y="238"/>
                    <a:pt x="162" y="203"/>
                  </a:cubicBezTo>
                  <a:cubicBezTo>
                    <a:pt x="200" y="167"/>
                    <a:pt x="176" y="128"/>
                    <a:pt x="146" y="105"/>
                  </a:cubicBezTo>
                  <a:cubicBezTo>
                    <a:pt x="116" y="82"/>
                    <a:pt x="137" y="87"/>
                    <a:pt x="174" y="101"/>
                  </a:cubicBezTo>
                  <a:cubicBezTo>
                    <a:pt x="211" y="115"/>
                    <a:pt x="274" y="100"/>
                    <a:pt x="302" y="87"/>
                  </a:cubicBezTo>
                  <a:cubicBezTo>
                    <a:pt x="330" y="75"/>
                    <a:pt x="327" y="0"/>
                    <a:pt x="337" y="20"/>
                  </a:cubicBezTo>
                  <a:cubicBezTo>
                    <a:pt x="348" y="39"/>
                    <a:pt x="344" y="58"/>
                    <a:pt x="369" y="70"/>
                  </a:cubicBezTo>
                  <a:cubicBezTo>
                    <a:pt x="394" y="81"/>
                    <a:pt x="437" y="92"/>
                    <a:pt x="459" y="92"/>
                  </a:cubicBezTo>
                  <a:cubicBezTo>
                    <a:pt x="480" y="91"/>
                    <a:pt x="480" y="90"/>
                    <a:pt x="496" y="67"/>
                  </a:cubicBezTo>
                  <a:cubicBezTo>
                    <a:pt x="512" y="45"/>
                    <a:pt x="483" y="100"/>
                    <a:pt x="510" y="87"/>
                  </a:cubicBezTo>
                  <a:cubicBezTo>
                    <a:pt x="538" y="74"/>
                    <a:pt x="585" y="66"/>
                    <a:pt x="610" y="64"/>
                  </a:cubicBezTo>
                  <a:cubicBezTo>
                    <a:pt x="571" y="80"/>
                    <a:pt x="535" y="82"/>
                    <a:pt x="409" y="176"/>
                  </a:cubicBezTo>
                  <a:cubicBezTo>
                    <a:pt x="359" y="214"/>
                    <a:pt x="323" y="251"/>
                    <a:pt x="292" y="272"/>
                  </a:cubicBezTo>
                  <a:cubicBezTo>
                    <a:pt x="241" y="307"/>
                    <a:pt x="207" y="320"/>
                    <a:pt x="168" y="355"/>
                  </a:cubicBezTo>
                  <a:close/>
                </a:path>
              </a:pathLst>
            </a:custGeom>
            <a:solidFill>
              <a:srgbClr val="8C6A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0" name="Freeform 14"/>
            <p:cNvSpPr/>
            <p:nvPr/>
          </p:nvSpPr>
          <p:spPr bwMode="auto">
            <a:xfrm>
              <a:off x="7374590" y="5016917"/>
              <a:ext cx="105903" cy="152337"/>
            </a:xfrm>
            <a:custGeom>
              <a:avLst/>
              <a:gdLst>
                <a:gd name="T0" fmla="*/ 0 w 55"/>
                <a:gd name="T1" fmla="*/ 79 h 79"/>
                <a:gd name="T2" fmla="*/ 54 w 55"/>
                <a:gd name="T3" fmla="*/ 41 h 79"/>
                <a:gd name="T4" fmla="*/ 29 w 55"/>
                <a:gd name="T5" fmla="*/ 0 h 79"/>
                <a:gd name="T6" fmla="*/ 0 w 55"/>
                <a:gd name="T7" fmla="*/ 79 h 79"/>
              </a:gdLst>
              <a:ahLst/>
              <a:cxnLst>
                <a:cxn ang="0">
                  <a:pos x="T0" y="T1"/>
                </a:cxn>
                <a:cxn ang="0">
                  <a:pos x="T2" y="T3"/>
                </a:cxn>
                <a:cxn ang="0">
                  <a:pos x="T4" y="T5"/>
                </a:cxn>
                <a:cxn ang="0">
                  <a:pos x="T6" y="T7"/>
                </a:cxn>
              </a:cxnLst>
              <a:rect l="0" t="0" r="r" b="b"/>
              <a:pathLst>
                <a:path w="55" h="79">
                  <a:moveTo>
                    <a:pt x="0" y="79"/>
                  </a:moveTo>
                  <a:cubicBezTo>
                    <a:pt x="8" y="78"/>
                    <a:pt x="55" y="69"/>
                    <a:pt x="54" y="41"/>
                  </a:cubicBezTo>
                  <a:cubicBezTo>
                    <a:pt x="54" y="28"/>
                    <a:pt x="43" y="14"/>
                    <a:pt x="29" y="0"/>
                  </a:cubicBezTo>
                  <a:cubicBezTo>
                    <a:pt x="36" y="33"/>
                    <a:pt x="15" y="62"/>
                    <a:pt x="0" y="79"/>
                  </a:cubicBezTo>
                  <a:close/>
                </a:path>
              </a:pathLst>
            </a:custGeom>
            <a:solidFill>
              <a:srgbClr val="AB82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1" name="Freeform 15"/>
            <p:cNvSpPr/>
            <p:nvPr/>
          </p:nvSpPr>
          <p:spPr bwMode="auto">
            <a:xfrm>
              <a:off x="7014520" y="5475558"/>
              <a:ext cx="73317" cy="196328"/>
            </a:xfrm>
            <a:custGeom>
              <a:avLst/>
              <a:gdLst>
                <a:gd name="T0" fmla="*/ 12 w 38"/>
                <a:gd name="T1" fmla="*/ 102 h 102"/>
                <a:gd name="T2" fmla="*/ 17 w 38"/>
                <a:gd name="T3" fmla="*/ 97 h 102"/>
                <a:gd name="T4" fmla="*/ 38 w 38"/>
                <a:gd name="T5" fmla="*/ 6 h 102"/>
                <a:gd name="T6" fmla="*/ 4 w 38"/>
                <a:gd name="T7" fmla="*/ 50 h 102"/>
                <a:gd name="T8" fmla="*/ 12 w 38"/>
                <a:gd name="T9" fmla="*/ 102 h 102"/>
              </a:gdLst>
              <a:ahLst/>
              <a:cxnLst>
                <a:cxn ang="0">
                  <a:pos x="T0" y="T1"/>
                </a:cxn>
                <a:cxn ang="0">
                  <a:pos x="T2" y="T3"/>
                </a:cxn>
                <a:cxn ang="0">
                  <a:pos x="T4" y="T5"/>
                </a:cxn>
                <a:cxn ang="0">
                  <a:pos x="T6" y="T7"/>
                </a:cxn>
                <a:cxn ang="0">
                  <a:pos x="T8" y="T9"/>
                </a:cxn>
              </a:cxnLst>
              <a:rect l="0" t="0" r="r" b="b"/>
              <a:pathLst>
                <a:path w="38" h="102">
                  <a:moveTo>
                    <a:pt x="12" y="102"/>
                  </a:moveTo>
                  <a:cubicBezTo>
                    <a:pt x="14" y="101"/>
                    <a:pt x="15" y="99"/>
                    <a:pt x="17" y="97"/>
                  </a:cubicBezTo>
                  <a:cubicBezTo>
                    <a:pt x="30" y="77"/>
                    <a:pt x="36" y="33"/>
                    <a:pt x="38" y="6"/>
                  </a:cubicBezTo>
                  <a:cubicBezTo>
                    <a:pt x="9" y="0"/>
                    <a:pt x="8" y="41"/>
                    <a:pt x="4" y="50"/>
                  </a:cubicBezTo>
                  <a:cubicBezTo>
                    <a:pt x="0" y="58"/>
                    <a:pt x="7" y="85"/>
                    <a:pt x="12" y="102"/>
                  </a:cubicBezTo>
                  <a:close/>
                </a:path>
              </a:pathLst>
            </a:custGeom>
            <a:solidFill>
              <a:srgbClr val="BD90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2" name="Freeform 16"/>
            <p:cNvSpPr/>
            <p:nvPr/>
          </p:nvSpPr>
          <p:spPr bwMode="auto">
            <a:xfrm>
              <a:off x="6820636" y="5636857"/>
              <a:ext cx="105903" cy="183294"/>
            </a:xfrm>
            <a:custGeom>
              <a:avLst/>
              <a:gdLst>
                <a:gd name="T0" fmla="*/ 3 w 55"/>
                <a:gd name="T1" fmla="*/ 95 h 95"/>
                <a:gd name="T2" fmla="*/ 9 w 55"/>
                <a:gd name="T3" fmla="*/ 93 h 95"/>
                <a:gd name="T4" fmla="*/ 55 w 55"/>
                <a:gd name="T5" fmla="*/ 21 h 95"/>
                <a:gd name="T6" fmla="*/ 42 w 55"/>
                <a:gd name="T7" fmla="*/ 8 h 95"/>
                <a:gd name="T8" fmla="*/ 8 w 55"/>
                <a:gd name="T9" fmla="*/ 47 h 95"/>
                <a:gd name="T10" fmla="*/ 3 w 55"/>
                <a:gd name="T11" fmla="*/ 95 h 95"/>
              </a:gdLst>
              <a:ahLst/>
              <a:cxnLst>
                <a:cxn ang="0">
                  <a:pos x="T0" y="T1"/>
                </a:cxn>
                <a:cxn ang="0">
                  <a:pos x="T2" y="T3"/>
                </a:cxn>
                <a:cxn ang="0">
                  <a:pos x="T4" y="T5"/>
                </a:cxn>
                <a:cxn ang="0">
                  <a:pos x="T6" y="T7"/>
                </a:cxn>
                <a:cxn ang="0">
                  <a:pos x="T8" y="T9"/>
                </a:cxn>
                <a:cxn ang="0">
                  <a:pos x="T10" y="T11"/>
                </a:cxn>
              </a:cxnLst>
              <a:rect l="0" t="0" r="r" b="b"/>
              <a:pathLst>
                <a:path w="55" h="95">
                  <a:moveTo>
                    <a:pt x="3" y="95"/>
                  </a:moveTo>
                  <a:cubicBezTo>
                    <a:pt x="5" y="95"/>
                    <a:pt x="7" y="94"/>
                    <a:pt x="9" y="93"/>
                  </a:cubicBezTo>
                  <a:cubicBezTo>
                    <a:pt x="38" y="77"/>
                    <a:pt x="52" y="34"/>
                    <a:pt x="55" y="21"/>
                  </a:cubicBezTo>
                  <a:cubicBezTo>
                    <a:pt x="52" y="17"/>
                    <a:pt x="47" y="13"/>
                    <a:pt x="42" y="8"/>
                  </a:cubicBezTo>
                  <a:cubicBezTo>
                    <a:pt x="33" y="0"/>
                    <a:pt x="15" y="37"/>
                    <a:pt x="8" y="47"/>
                  </a:cubicBezTo>
                  <a:cubicBezTo>
                    <a:pt x="3" y="55"/>
                    <a:pt x="0" y="78"/>
                    <a:pt x="3" y="95"/>
                  </a:cubicBezTo>
                  <a:close/>
                </a:path>
              </a:pathLst>
            </a:custGeom>
            <a:solidFill>
              <a:srgbClr val="BD90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3" name="Freeform 17"/>
            <p:cNvSpPr/>
            <p:nvPr/>
          </p:nvSpPr>
          <p:spPr bwMode="auto">
            <a:xfrm>
              <a:off x="5338808" y="4693505"/>
              <a:ext cx="1878557" cy="2161237"/>
            </a:xfrm>
            <a:custGeom>
              <a:avLst/>
              <a:gdLst>
                <a:gd name="T0" fmla="*/ 222 w 975"/>
                <a:gd name="T1" fmla="*/ 1122 h 1122"/>
                <a:gd name="T2" fmla="*/ 336 w 975"/>
                <a:gd name="T3" fmla="*/ 994 h 1122"/>
                <a:gd name="T4" fmla="*/ 610 w 975"/>
                <a:gd name="T5" fmla="*/ 658 h 1122"/>
                <a:gd name="T6" fmla="*/ 795 w 975"/>
                <a:gd name="T7" fmla="*/ 420 h 1122"/>
                <a:gd name="T8" fmla="*/ 843 w 975"/>
                <a:gd name="T9" fmla="*/ 342 h 1122"/>
                <a:gd name="T10" fmla="*/ 739 w 975"/>
                <a:gd name="T11" fmla="*/ 347 h 1122"/>
                <a:gd name="T12" fmla="*/ 573 w 975"/>
                <a:gd name="T13" fmla="*/ 418 h 1122"/>
                <a:gd name="T14" fmla="*/ 506 w 975"/>
                <a:gd name="T15" fmla="*/ 386 h 1122"/>
                <a:gd name="T16" fmla="*/ 510 w 975"/>
                <a:gd name="T17" fmla="*/ 318 h 1122"/>
                <a:gd name="T18" fmla="*/ 449 w 975"/>
                <a:gd name="T19" fmla="*/ 191 h 1122"/>
                <a:gd name="T20" fmla="*/ 541 w 975"/>
                <a:gd name="T21" fmla="*/ 214 h 1122"/>
                <a:gd name="T22" fmla="*/ 553 w 975"/>
                <a:gd name="T23" fmla="*/ 122 h 1122"/>
                <a:gd name="T24" fmla="*/ 664 w 975"/>
                <a:gd name="T25" fmla="*/ 126 h 1122"/>
                <a:gd name="T26" fmla="*/ 763 w 975"/>
                <a:gd name="T27" fmla="*/ 58 h 1122"/>
                <a:gd name="T28" fmla="*/ 830 w 975"/>
                <a:gd name="T29" fmla="*/ 99 h 1122"/>
                <a:gd name="T30" fmla="*/ 896 w 975"/>
                <a:gd name="T31" fmla="*/ 96 h 1122"/>
                <a:gd name="T32" fmla="*/ 953 w 975"/>
                <a:gd name="T33" fmla="*/ 111 h 1122"/>
                <a:gd name="T34" fmla="*/ 855 w 975"/>
                <a:gd name="T35" fmla="*/ 48 h 1122"/>
                <a:gd name="T36" fmla="*/ 656 w 975"/>
                <a:gd name="T37" fmla="*/ 33 h 1122"/>
                <a:gd name="T38" fmla="*/ 361 w 975"/>
                <a:gd name="T39" fmla="*/ 156 h 1122"/>
                <a:gd name="T40" fmla="*/ 316 w 975"/>
                <a:gd name="T41" fmla="*/ 411 h 1122"/>
                <a:gd name="T42" fmla="*/ 244 w 975"/>
                <a:gd name="T43" fmla="*/ 662 h 1122"/>
                <a:gd name="T44" fmla="*/ 0 w 975"/>
                <a:gd name="T45" fmla="*/ 1075 h 1122"/>
                <a:gd name="T46" fmla="*/ 15 w 975"/>
                <a:gd name="T47" fmla="*/ 1122 h 1122"/>
                <a:gd name="T48" fmla="*/ 222 w 975"/>
                <a:gd name="T49" fmla="*/ 1122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5" h="1122">
                  <a:moveTo>
                    <a:pt x="222" y="1122"/>
                  </a:moveTo>
                  <a:cubicBezTo>
                    <a:pt x="266" y="1077"/>
                    <a:pt x="303" y="1035"/>
                    <a:pt x="336" y="994"/>
                  </a:cubicBezTo>
                  <a:cubicBezTo>
                    <a:pt x="403" y="911"/>
                    <a:pt x="544" y="788"/>
                    <a:pt x="610" y="658"/>
                  </a:cubicBezTo>
                  <a:cubicBezTo>
                    <a:pt x="676" y="528"/>
                    <a:pt x="714" y="471"/>
                    <a:pt x="795" y="420"/>
                  </a:cubicBezTo>
                  <a:cubicBezTo>
                    <a:pt x="876" y="369"/>
                    <a:pt x="863" y="364"/>
                    <a:pt x="843" y="342"/>
                  </a:cubicBezTo>
                  <a:cubicBezTo>
                    <a:pt x="823" y="319"/>
                    <a:pt x="795" y="296"/>
                    <a:pt x="739" y="347"/>
                  </a:cubicBezTo>
                  <a:cubicBezTo>
                    <a:pt x="682" y="398"/>
                    <a:pt x="599" y="445"/>
                    <a:pt x="573" y="418"/>
                  </a:cubicBezTo>
                  <a:cubicBezTo>
                    <a:pt x="546" y="392"/>
                    <a:pt x="550" y="385"/>
                    <a:pt x="506" y="386"/>
                  </a:cubicBezTo>
                  <a:cubicBezTo>
                    <a:pt x="461" y="386"/>
                    <a:pt x="534" y="345"/>
                    <a:pt x="510" y="318"/>
                  </a:cubicBezTo>
                  <a:cubicBezTo>
                    <a:pt x="486" y="290"/>
                    <a:pt x="394" y="175"/>
                    <a:pt x="449" y="191"/>
                  </a:cubicBezTo>
                  <a:cubicBezTo>
                    <a:pt x="503" y="208"/>
                    <a:pt x="517" y="238"/>
                    <a:pt x="541" y="214"/>
                  </a:cubicBezTo>
                  <a:cubicBezTo>
                    <a:pt x="566" y="191"/>
                    <a:pt x="505" y="109"/>
                    <a:pt x="553" y="122"/>
                  </a:cubicBezTo>
                  <a:cubicBezTo>
                    <a:pt x="601" y="134"/>
                    <a:pt x="609" y="143"/>
                    <a:pt x="664" y="126"/>
                  </a:cubicBezTo>
                  <a:cubicBezTo>
                    <a:pt x="718" y="109"/>
                    <a:pt x="741" y="39"/>
                    <a:pt x="763" y="58"/>
                  </a:cubicBezTo>
                  <a:cubicBezTo>
                    <a:pt x="785" y="77"/>
                    <a:pt x="797" y="80"/>
                    <a:pt x="830" y="99"/>
                  </a:cubicBezTo>
                  <a:cubicBezTo>
                    <a:pt x="863" y="118"/>
                    <a:pt x="875" y="101"/>
                    <a:pt x="896" y="96"/>
                  </a:cubicBezTo>
                  <a:cubicBezTo>
                    <a:pt x="917" y="90"/>
                    <a:pt x="931" y="123"/>
                    <a:pt x="953" y="111"/>
                  </a:cubicBezTo>
                  <a:cubicBezTo>
                    <a:pt x="975" y="100"/>
                    <a:pt x="889" y="70"/>
                    <a:pt x="855" y="48"/>
                  </a:cubicBezTo>
                  <a:cubicBezTo>
                    <a:pt x="822" y="26"/>
                    <a:pt x="773" y="0"/>
                    <a:pt x="656" y="33"/>
                  </a:cubicBezTo>
                  <a:cubicBezTo>
                    <a:pt x="539" y="67"/>
                    <a:pt x="356" y="104"/>
                    <a:pt x="361" y="156"/>
                  </a:cubicBezTo>
                  <a:cubicBezTo>
                    <a:pt x="366" y="207"/>
                    <a:pt x="346" y="322"/>
                    <a:pt x="316" y="411"/>
                  </a:cubicBezTo>
                  <a:cubicBezTo>
                    <a:pt x="287" y="499"/>
                    <a:pt x="265" y="619"/>
                    <a:pt x="244" y="662"/>
                  </a:cubicBezTo>
                  <a:cubicBezTo>
                    <a:pt x="222" y="706"/>
                    <a:pt x="115" y="887"/>
                    <a:pt x="0" y="1075"/>
                  </a:cubicBezTo>
                  <a:cubicBezTo>
                    <a:pt x="15" y="1122"/>
                    <a:pt x="15" y="1122"/>
                    <a:pt x="15" y="1122"/>
                  </a:cubicBezTo>
                  <a:lnTo>
                    <a:pt x="222" y="1122"/>
                  </a:lnTo>
                  <a:close/>
                </a:path>
              </a:pathLst>
            </a:custGeom>
            <a:solidFill>
              <a:srgbClr val="C99E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4" name="Freeform 18"/>
            <p:cNvSpPr/>
            <p:nvPr/>
          </p:nvSpPr>
          <p:spPr bwMode="auto">
            <a:xfrm>
              <a:off x="6841817" y="4866209"/>
              <a:ext cx="662301" cy="462715"/>
            </a:xfrm>
            <a:custGeom>
              <a:avLst/>
              <a:gdLst>
                <a:gd name="T0" fmla="*/ 0 w 344"/>
                <a:gd name="T1" fmla="*/ 183 h 240"/>
                <a:gd name="T2" fmla="*/ 291 w 344"/>
                <a:gd name="T3" fmla="*/ 51 h 240"/>
                <a:gd name="T4" fmla="*/ 199 w 344"/>
                <a:gd name="T5" fmla="*/ 240 h 240"/>
                <a:gd name="T6" fmla="*/ 175 w 344"/>
                <a:gd name="T7" fmla="*/ 221 h 240"/>
                <a:gd name="T8" fmla="*/ 0 w 344"/>
                <a:gd name="T9" fmla="*/ 183 h 240"/>
              </a:gdLst>
              <a:ahLst/>
              <a:cxnLst>
                <a:cxn ang="0">
                  <a:pos x="T0" y="T1"/>
                </a:cxn>
                <a:cxn ang="0">
                  <a:pos x="T2" y="T3"/>
                </a:cxn>
                <a:cxn ang="0">
                  <a:pos x="T4" y="T5"/>
                </a:cxn>
                <a:cxn ang="0">
                  <a:pos x="T6" y="T7"/>
                </a:cxn>
                <a:cxn ang="0">
                  <a:pos x="T8" y="T9"/>
                </a:cxn>
              </a:cxnLst>
              <a:rect l="0" t="0" r="r" b="b"/>
              <a:pathLst>
                <a:path w="344" h="240">
                  <a:moveTo>
                    <a:pt x="0" y="183"/>
                  </a:moveTo>
                  <a:cubicBezTo>
                    <a:pt x="87" y="110"/>
                    <a:pt x="238" y="0"/>
                    <a:pt x="291" y="51"/>
                  </a:cubicBezTo>
                  <a:cubicBezTo>
                    <a:pt x="344" y="102"/>
                    <a:pt x="260" y="182"/>
                    <a:pt x="199" y="240"/>
                  </a:cubicBezTo>
                  <a:cubicBezTo>
                    <a:pt x="192" y="233"/>
                    <a:pt x="183" y="225"/>
                    <a:pt x="175" y="221"/>
                  </a:cubicBezTo>
                  <a:cubicBezTo>
                    <a:pt x="126" y="194"/>
                    <a:pt x="67" y="163"/>
                    <a:pt x="0" y="183"/>
                  </a:cubicBezTo>
                  <a:close/>
                </a:path>
              </a:pathLst>
            </a:custGeom>
            <a:solidFill>
              <a:srgbClr val="BD90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5" name="Freeform 19"/>
            <p:cNvSpPr/>
            <p:nvPr/>
          </p:nvSpPr>
          <p:spPr bwMode="auto">
            <a:xfrm>
              <a:off x="7145677" y="4912643"/>
              <a:ext cx="313636" cy="302231"/>
            </a:xfrm>
            <a:custGeom>
              <a:avLst/>
              <a:gdLst>
                <a:gd name="T0" fmla="*/ 39 w 163"/>
                <a:gd name="T1" fmla="*/ 127 h 157"/>
                <a:gd name="T2" fmla="*/ 18 w 163"/>
                <a:gd name="T3" fmla="*/ 59 h 157"/>
                <a:gd name="T4" fmla="*/ 127 w 163"/>
                <a:gd name="T5" fmla="*/ 35 h 157"/>
                <a:gd name="T6" fmla="*/ 97 w 163"/>
                <a:gd name="T7" fmla="*/ 135 h 157"/>
                <a:gd name="T8" fmla="*/ 39 w 163"/>
                <a:gd name="T9" fmla="*/ 127 h 157"/>
              </a:gdLst>
              <a:ahLst/>
              <a:cxnLst>
                <a:cxn ang="0">
                  <a:pos x="T0" y="T1"/>
                </a:cxn>
                <a:cxn ang="0">
                  <a:pos x="T2" y="T3"/>
                </a:cxn>
                <a:cxn ang="0">
                  <a:pos x="T4" y="T5"/>
                </a:cxn>
                <a:cxn ang="0">
                  <a:pos x="T6" y="T7"/>
                </a:cxn>
                <a:cxn ang="0">
                  <a:pos x="T8" y="T9"/>
                </a:cxn>
              </a:cxnLst>
              <a:rect l="0" t="0" r="r" b="b"/>
              <a:pathLst>
                <a:path w="163" h="157">
                  <a:moveTo>
                    <a:pt x="39" y="127"/>
                  </a:moveTo>
                  <a:cubicBezTo>
                    <a:pt x="21" y="102"/>
                    <a:pt x="0" y="76"/>
                    <a:pt x="18" y="59"/>
                  </a:cubicBezTo>
                  <a:cubicBezTo>
                    <a:pt x="35" y="43"/>
                    <a:pt x="91" y="0"/>
                    <a:pt x="127" y="35"/>
                  </a:cubicBezTo>
                  <a:cubicBezTo>
                    <a:pt x="163" y="70"/>
                    <a:pt x="128" y="113"/>
                    <a:pt x="97" y="135"/>
                  </a:cubicBezTo>
                  <a:cubicBezTo>
                    <a:pt x="65" y="157"/>
                    <a:pt x="59" y="151"/>
                    <a:pt x="39" y="127"/>
                  </a:cubicBezTo>
                  <a:close/>
                </a:path>
              </a:pathLst>
            </a:custGeom>
            <a:solidFill>
              <a:srgbClr val="DBBC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6" name="Freeform 20"/>
            <p:cNvSpPr>
              <a:spLocks noEditPoints="1"/>
            </p:cNvSpPr>
            <p:nvPr/>
          </p:nvSpPr>
          <p:spPr bwMode="auto">
            <a:xfrm>
              <a:off x="6945276" y="5163552"/>
              <a:ext cx="196328" cy="230543"/>
            </a:xfrm>
            <a:custGeom>
              <a:avLst/>
              <a:gdLst>
                <a:gd name="T0" fmla="*/ 46 w 102"/>
                <a:gd name="T1" fmla="*/ 109 h 120"/>
                <a:gd name="T2" fmla="*/ 61 w 102"/>
                <a:gd name="T3" fmla="*/ 120 h 120"/>
                <a:gd name="T4" fmla="*/ 46 w 102"/>
                <a:gd name="T5" fmla="*/ 102 h 120"/>
                <a:gd name="T6" fmla="*/ 46 w 102"/>
                <a:gd name="T7" fmla="*/ 109 h 120"/>
                <a:gd name="T8" fmla="*/ 46 w 102"/>
                <a:gd name="T9" fmla="*/ 15 h 120"/>
                <a:gd name="T10" fmla="*/ 46 w 102"/>
                <a:gd name="T11" fmla="*/ 9 h 120"/>
                <a:gd name="T12" fmla="*/ 102 w 102"/>
                <a:gd name="T13" fmla="*/ 88 h 120"/>
                <a:gd name="T14" fmla="*/ 46 w 102"/>
                <a:gd name="T15" fmla="*/ 15 h 120"/>
                <a:gd name="T16" fmla="*/ 0 w 102"/>
                <a:gd name="T17" fmla="*/ 37 h 120"/>
                <a:gd name="T18" fmla="*/ 46 w 102"/>
                <a:gd name="T19" fmla="*/ 109 h 120"/>
                <a:gd name="T20" fmla="*/ 46 w 102"/>
                <a:gd name="T21" fmla="*/ 102 h 120"/>
                <a:gd name="T22" fmla="*/ 0 w 102"/>
                <a:gd name="T23" fmla="*/ 37 h 120"/>
                <a:gd name="T24" fmla="*/ 46 w 102"/>
                <a:gd name="T25" fmla="*/ 9 h 120"/>
                <a:gd name="T26" fmla="*/ 46 w 102"/>
                <a:gd name="T27" fmla="*/ 15 h 120"/>
                <a:gd name="T28" fmla="*/ 32 w 102"/>
                <a:gd name="T29" fmla="*/ 0 h 120"/>
                <a:gd name="T30" fmla="*/ 46 w 102"/>
                <a:gd name="T31" fmla="*/ 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20">
                  <a:moveTo>
                    <a:pt x="46" y="109"/>
                  </a:moveTo>
                  <a:cubicBezTo>
                    <a:pt x="51" y="113"/>
                    <a:pt x="56" y="117"/>
                    <a:pt x="61" y="120"/>
                  </a:cubicBezTo>
                  <a:cubicBezTo>
                    <a:pt x="57" y="115"/>
                    <a:pt x="52" y="109"/>
                    <a:pt x="46" y="102"/>
                  </a:cubicBezTo>
                  <a:cubicBezTo>
                    <a:pt x="46" y="109"/>
                    <a:pt x="46" y="109"/>
                    <a:pt x="46" y="109"/>
                  </a:cubicBezTo>
                  <a:close/>
                  <a:moveTo>
                    <a:pt x="46" y="15"/>
                  </a:moveTo>
                  <a:cubicBezTo>
                    <a:pt x="46" y="9"/>
                    <a:pt x="46" y="9"/>
                    <a:pt x="46" y="9"/>
                  </a:cubicBezTo>
                  <a:cubicBezTo>
                    <a:pt x="70" y="26"/>
                    <a:pt x="93" y="58"/>
                    <a:pt x="102" y="88"/>
                  </a:cubicBezTo>
                  <a:cubicBezTo>
                    <a:pt x="85" y="63"/>
                    <a:pt x="63" y="34"/>
                    <a:pt x="46" y="15"/>
                  </a:cubicBezTo>
                  <a:close/>
                  <a:moveTo>
                    <a:pt x="0" y="37"/>
                  </a:moveTo>
                  <a:cubicBezTo>
                    <a:pt x="6" y="63"/>
                    <a:pt x="27" y="92"/>
                    <a:pt x="46" y="109"/>
                  </a:cubicBezTo>
                  <a:cubicBezTo>
                    <a:pt x="46" y="102"/>
                    <a:pt x="46" y="102"/>
                    <a:pt x="46" y="102"/>
                  </a:cubicBezTo>
                  <a:cubicBezTo>
                    <a:pt x="31" y="83"/>
                    <a:pt x="12" y="58"/>
                    <a:pt x="0" y="37"/>
                  </a:cubicBezTo>
                  <a:close/>
                  <a:moveTo>
                    <a:pt x="46" y="9"/>
                  </a:moveTo>
                  <a:cubicBezTo>
                    <a:pt x="46" y="15"/>
                    <a:pt x="46" y="15"/>
                    <a:pt x="46" y="15"/>
                  </a:cubicBezTo>
                  <a:cubicBezTo>
                    <a:pt x="41" y="9"/>
                    <a:pt x="36" y="4"/>
                    <a:pt x="32" y="0"/>
                  </a:cubicBezTo>
                  <a:cubicBezTo>
                    <a:pt x="37" y="2"/>
                    <a:pt x="42" y="5"/>
                    <a:pt x="46" y="9"/>
                  </a:cubicBezTo>
                  <a:close/>
                </a:path>
              </a:pathLst>
            </a:custGeom>
            <a:solidFill>
              <a:srgbClr val="AB82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7" name="Freeform 21"/>
            <p:cNvSpPr/>
            <p:nvPr/>
          </p:nvSpPr>
          <p:spPr bwMode="auto">
            <a:xfrm>
              <a:off x="5593790" y="6110977"/>
              <a:ext cx="604462" cy="580023"/>
            </a:xfrm>
            <a:custGeom>
              <a:avLst/>
              <a:gdLst>
                <a:gd name="T0" fmla="*/ 314 w 314"/>
                <a:gd name="T1" fmla="*/ 136 h 301"/>
                <a:gd name="T2" fmla="*/ 51 w 314"/>
                <a:gd name="T3" fmla="*/ 27 h 301"/>
                <a:gd name="T4" fmla="*/ 10 w 314"/>
                <a:gd name="T5" fmla="*/ 105 h 301"/>
                <a:gd name="T6" fmla="*/ 314 w 314"/>
                <a:gd name="T7" fmla="*/ 136 h 301"/>
              </a:gdLst>
              <a:ahLst/>
              <a:cxnLst>
                <a:cxn ang="0">
                  <a:pos x="T0" y="T1"/>
                </a:cxn>
                <a:cxn ang="0">
                  <a:pos x="T2" y="T3"/>
                </a:cxn>
                <a:cxn ang="0">
                  <a:pos x="T4" y="T5"/>
                </a:cxn>
                <a:cxn ang="0">
                  <a:pos x="T6" y="T7"/>
                </a:cxn>
              </a:cxnLst>
              <a:rect l="0" t="0" r="r" b="b"/>
              <a:pathLst>
                <a:path w="314" h="301">
                  <a:moveTo>
                    <a:pt x="314" y="136"/>
                  </a:moveTo>
                  <a:cubicBezTo>
                    <a:pt x="271" y="182"/>
                    <a:pt x="36" y="51"/>
                    <a:pt x="51" y="27"/>
                  </a:cubicBezTo>
                  <a:cubicBezTo>
                    <a:pt x="67" y="0"/>
                    <a:pt x="0" y="22"/>
                    <a:pt x="10" y="105"/>
                  </a:cubicBezTo>
                  <a:cubicBezTo>
                    <a:pt x="19" y="188"/>
                    <a:pt x="274" y="301"/>
                    <a:pt x="314" y="136"/>
                  </a:cubicBezTo>
                  <a:close/>
                </a:path>
              </a:pathLst>
            </a:custGeom>
            <a:solidFill>
              <a:srgbClr val="BD90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8" name="Freeform 22"/>
            <p:cNvSpPr/>
            <p:nvPr/>
          </p:nvSpPr>
          <p:spPr bwMode="auto">
            <a:xfrm>
              <a:off x="5329847" y="6120752"/>
              <a:ext cx="902620" cy="641121"/>
            </a:xfrm>
            <a:custGeom>
              <a:avLst/>
              <a:gdLst>
                <a:gd name="T0" fmla="*/ 448 w 469"/>
                <a:gd name="T1" fmla="*/ 263 h 333"/>
                <a:gd name="T2" fmla="*/ 469 w 469"/>
                <a:gd name="T3" fmla="*/ 215 h 333"/>
                <a:gd name="T4" fmla="*/ 27 w 469"/>
                <a:gd name="T5" fmla="*/ 0 h 333"/>
                <a:gd name="T6" fmla="*/ 21 w 469"/>
                <a:gd name="T7" fmla="*/ 88 h 333"/>
                <a:gd name="T8" fmla="*/ 448 w 469"/>
                <a:gd name="T9" fmla="*/ 263 h 333"/>
              </a:gdLst>
              <a:ahLst/>
              <a:cxnLst>
                <a:cxn ang="0">
                  <a:pos x="T0" y="T1"/>
                </a:cxn>
                <a:cxn ang="0">
                  <a:pos x="T2" y="T3"/>
                </a:cxn>
                <a:cxn ang="0">
                  <a:pos x="T4" y="T5"/>
                </a:cxn>
                <a:cxn ang="0">
                  <a:pos x="T6" y="T7"/>
                </a:cxn>
                <a:cxn ang="0">
                  <a:pos x="T8" y="T9"/>
                </a:cxn>
              </a:cxnLst>
              <a:rect l="0" t="0" r="r" b="b"/>
              <a:pathLst>
                <a:path w="469" h="333">
                  <a:moveTo>
                    <a:pt x="448" y="263"/>
                  </a:moveTo>
                  <a:cubicBezTo>
                    <a:pt x="463" y="257"/>
                    <a:pt x="469" y="215"/>
                    <a:pt x="469" y="215"/>
                  </a:cubicBezTo>
                  <a:cubicBezTo>
                    <a:pt x="423" y="171"/>
                    <a:pt x="149" y="36"/>
                    <a:pt x="27" y="0"/>
                  </a:cubicBezTo>
                  <a:cubicBezTo>
                    <a:pt x="27" y="0"/>
                    <a:pt x="0" y="31"/>
                    <a:pt x="21" y="88"/>
                  </a:cubicBezTo>
                  <a:cubicBezTo>
                    <a:pt x="42" y="145"/>
                    <a:pt x="358" y="333"/>
                    <a:pt x="448" y="263"/>
                  </a:cubicBezTo>
                  <a:close/>
                </a:path>
              </a:pathLst>
            </a:custGeom>
            <a:solidFill>
              <a:srgbClr val="DBF4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9" name="Freeform 23"/>
            <p:cNvSpPr/>
            <p:nvPr/>
          </p:nvSpPr>
          <p:spPr bwMode="auto">
            <a:xfrm>
              <a:off x="5231276" y="6149265"/>
              <a:ext cx="1019113" cy="705477"/>
            </a:xfrm>
            <a:custGeom>
              <a:avLst/>
              <a:gdLst>
                <a:gd name="T0" fmla="*/ 466 w 529"/>
                <a:gd name="T1" fmla="*/ 366 h 366"/>
                <a:gd name="T2" fmla="*/ 516 w 529"/>
                <a:gd name="T3" fmla="*/ 252 h 366"/>
                <a:gd name="T4" fmla="*/ 411 w 529"/>
                <a:gd name="T5" fmla="*/ 164 h 366"/>
                <a:gd name="T6" fmla="*/ 64 w 529"/>
                <a:gd name="T7" fmla="*/ 0 h 366"/>
                <a:gd name="T8" fmla="*/ 0 w 529"/>
                <a:gd name="T9" fmla="*/ 114 h 366"/>
                <a:gd name="T10" fmla="*/ 0 w 529"/>
                <a:gd name="T11" fmla="*/ 366 h 366"/>
                <a:gd name="T12" fmla="*/ 466 w 529"/>
                <a:gd name="T13" fmla="*/ 366 h 366"/>
              </a:gdLst>
              <a:ahLst/>
              <a:cxnLst>
                <a:cxn ang="0">
                  <a:pos x="T0" y="T1"/>
                </a:cxn>
                <a:cxn ang="0">
                  <a:pos x="T2" y="T3"/>
                </a:cxn>
                <a:cxn ang="0">
                  <a:pos x="T4" y="T5"/>
                </a:cxn>
                <a:cxn ang="0">
                  <a:pos x="T6" y="T7"/>
                </a:cxn>
                <a:cxn ang="0">
                  <a:pos x="T8" y="T9"/>
                </a:cxn>
                <a:cxn ang="0">
                  <a:pos x="T10" y="T11"/>
                </a:cxn>
                <a:cxn ang="0">
                  <a:pos x="T12" y="T13"/>
                </a:cxn>
              </a:cxnLst>
              <a:rect l="0" t="0" r="r" b="b"/>
              <a:pathLst>
                <a:path w="529" h="366">
                  <a:moveTo>
                    <a:pt x="466" y="366"/>
                  </a:moveTo>
                  <a:cubicBezTo>
                    <a:pt x="491" y="313"/>
                    <a:pt x="508" y="266"/>
                    <a:pt x="516" y="252"/>
                  </a:cubicBezTo>
                  <a:cubicBezTo>
                    <a:pt x="529" y="227"/>
                    <a:pt x="485" y="207"/>
                    <a:pt x="411" y="164"/>
                  </a:cubicBezTo>
                  <a:cubicBezTo>
                    <a:pt x="336" y="122"/>
                    <a:pt x="91" y="7"/>
                    <a:pt x="64" y="0"/>
                  </a:cubicBezTo>
                  <a:cubicBezTo>
                    <a:pt x="54" y="18"/>
                    <a:pt x="30" y="61"/>
                    <a:pt x="0" y="114"/>
                  </a:cubicBezTo>
                  <a:cubicBezTo>
                    <a:pt x="0" y="366"/>
                    <a:pt x="0" y="366"/>
                    <a:pt x="0" y="366"/>
                  </a:cubicBezTo>
                  <a:lnTo>
                    <a:pt x="466" y="366"/>
                  </a:ln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20" name="Freeform 24"/>
            <p:cNvSpPr/>
            <p:nvPr/>
          </p:nvSpPr>
          <p:spPr bwMode="auto">
            <a:xfrm>
              <a:off x="5231276" y="6185923"/>
              <a:ext cx="988157" cy="668818"/>
            </a:xfrm>
            <a:custGeom>
              <a:avLst/>
              <a:gdLst>
                <a:gd name="T0" fmla="*/ 451 w 513"/>
                <a:gd name="T1" fmla="*/ 347 h 347"/>
                <a:gd name="T2" fmla="*/ 500 w 513"/>
                <a:gd name="T3" fmla="*/ 238 h 347"/>
                <a:gd name="T4" fmla="*/ 401 w 513"/>
                <a:gd name="T5" fmla="*/ 155 h 347"/>
                <a:gd name="T6" fmla="*/ 73 w 513"/>
                <a:gd name="T7" fmla="*/ 0 h 347"/>
                <a:gd name="T8" fmla="*/ 0 w 513"/>
                <a:gd name="T9" fmla="*/ 131 h 347"/>
                <a:gd name="T10" fmla="*/ 0 w 513"/>
                <a:gd name="T11" fmla="*/ 347 h 347"/>
                <a:gd name="T12" fmla="*/ 451 w 513"/>
                <a:gd name="T13" fmla="*/ 347 h 347"/>
              </a:gdLst>
              <a:ahLst/>
              <a:cxnLst>
                <a:cxn ang="0">
                  <a:pos x="T0" y="T1"/>
                </a:cxn>
                <a:cxn ang="0">
                  <a:pos x="T2" y="T3"/>
                </a:cxn>
                <a:cxn ang="0">
                  <a:pos x="T4" y="T5"/>
                </a:cxn>
                <a:cxn ang="0">
                  <a:pos x="T6" y="T7"/>
                </a:cxn>
                <a:cxn ang="0">
                  <a:pos x="T8" y="T9"/>
                </a:cxn>
                <a:cxn ang="0">
                  <a:pos x="T10" y="T11"/>
                </a:cxn>
                <a:cxn ang="0">
                  <a:pos x="T12" y="T13"/>
                </a:cxn>
              </a:cxnLst>
              <a:rect l="0" t="0" r="r" b="b"/>
              <a:pathLst>
                <a:path w="513" h="347">
                  <a:moveTo>
                    <a:pt x="451" y="347"/>
                  </a:moveTo>
                  <a:cubicBezTo>
                    <a:pt x="471" y="305"/>
                    <a:pt x="492" y="254"/>
                    <a:pt x="500" y="238"/>
                  </a:cubicBezTo>
                  <a:cubicBezTo>
                    <a:pt x="513" y="215"/>
                    <a:pt x="472" y="195"/>
                    <a:pt x="401" y="155"/>
                  </a:cubicBezTo>
                  <a:cubicBezTo>
                    <a:pt x="330" y="115"/>
                    <a:pt x="98" y="7"/>
                    <a:pt x="73" y="0"/>
                  </a:cubicBezTo>
                  <a:cubicBezTo>
                    <a:pt x="69" y="11"/>
                    <a:pt x="38" y="66"/>
                    <a:pt x="0" y="131"/>
                  </a:cubicBezTo>
                  <a:cubicBezTo>
                    <a:pt x="0" y="347"/>
                    <a:pt x="0" y="347"/>
                    <a:pt x="0" y="347"/>
                  </a:cubicBezTo>
                  <a:lnTo>
                    <a:pt x="451" y="347"/>
                  </a:lnTo>
                  <a:close/>
                </a:path>
              </a:pathLst>
            </a:custGeom>
            <a:solidFill>
              <a:srgbClr val="0F37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21" name="Freeform 25"/>
            <p:cNvSpPr/>
            <p:nvPr/>
          </p:nvSpPr>
          <p:spPr bwMode="auto">
            <a:xfrm>
              <a:off x="5396648" y="6369217"/>
              <a:ext cx="250909" cy="485525"/>
            </a:xfrm>
            <a:custGeom>
              <a:avLst/>
              <a:gdLst>
                <a:gd name="T0" fmla="*/ 130 w 130"/>
                <a:gd name="T1" fmla="*/ 0 h 252"/>
                <a:gd name="T2" fmla="*/ 7 w 130"/>
                <a:gd name="T3" fmla="*/ 252 h 252"/>
                <a:gd name="T4" fmla="*/ 0 w 130"/>
                <a:gd name="T5" fmla="*/ 252 h 252"/>
                <a:gd name="T6" fmla="*/ 130 w 130"/>
                <a:gd name="T7" fmla="*/ 0 h 252"/>
              </a:gdLst>
              <a:ahLst/>
              <a:cxnLst>
                <a:cxn ang="0">
                  <a:pos x="T0" y="T1"/>
                </a:cxn>
                <a:cxn ang="0">
                  <a:pos x="T2" y="T3"/>
                </a:cxn>
                <a:cxn ang="0">
                  <a:pos x="T4" y="T5"/>
                </a:cxn>
                <a:cxn ang="0">
                  <a:pos x="T6" y="T7"/>
                </a:cxn>
              </a:cxnLst>
              <a:rect l="0" t="0" r="r" b="b"/>
              <a:pathLst>
                <a:path w="130" h="252">
                  <a:moveTo>
                    <a:pt x="130" y="0"/>
                  </a:moveTo>
                  <a:cubicBezTo>
                    <a:pt x="95" y="87"/>
                    <a:pt x="46" y="182"/>
                    <a:pt x="7" y="252"/>
                  </a:cubicBezTo>
                  <a:cubicBezTo>
                    <a:pt x="0" y="252"/>
                    <a:pt x="0" y="252"/>
                    <a:pt x="0" y="252"/>
                  </a:cubicBezTo>
                  <a:cubicBezTo>
                    <a:pt x="31" y="180"/>
                    <a:pt x="83" y="84"/>
                    <a:pt x="130" y="0"/>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22" name="Freeform 26"/>
            <p:cNvSpPr>
              <a:spLocks noEditPoints="1"/>
            </p:cNvSpPr>
            <p:nvPr/>
          </p:nvSpPr>
          <p:spPr bwMode="auto">
            <a:xfrm>
              <a:off x="5523731" y="6613609"/>
              <a:ext cx="162113" cy="142562"/>
            </a:xfrm>
            <a:custGeom>
              <a:avLst/>
              <a:gdLst>
                <a:gd name="T0" fmla="*/ 63 w 84"/>
                <a:gd name="T1" fmla="*/ 68 h 74"/>
                <a:gd name="T2" fmla="*/ 73 w 84"/>
                <a:gd name="T3" fmla="*/ 16 h 74"/>
                <a:gd name="T4" fmla="*/ 42 w 84"/>
                <a:gd name="T5" fmla="*/ 0 h 74"/>
                <a:gd name="T6" fmla="*/ 42 w 84"/>
                <a:gd name="T7" fmla="*/ 9 h 74"/>
                <a:gd name="T8" fmla="*/ 66 w 84"/>
                <a:gd name="T9" fmla="*/ 21 h 74"/>
                <a:gd name="T10" fmla="*/ 58 w 84"/>
                <a:gd name="T11" fmla="*/ 61 h 74"/>
                <a:gd name="T12" fmla="*/ 42 w 84"/>
                <a:gd name="T13" fmla="*/ 65 h 74"/>
                <a:gd name="T14" fmla="*/ 42 w 84"/>
                <a:gd name="T15" fmla="*/ 74 h 74"/>
                <a:gd name="T16" fmla="*/ 63 w 84"/>
                <a:gd name="T17" fmla="*/ 68 h 74"/>
                <a:gd name="T18" fmla="*/ 42 w 84"/>
                <a:gd name="T19" fmla="*/ 0 h 74"/>
                <a:gd name="T20" fmla="*/ 22 w 84"/>
                <a:gd name="T21" fmla="*/ 6 h 74"/>
                <a:gd name="T22" fmla="*/ 11 w 84"/>
                <a:gd name="T23" fmla="*/ 58 h 74"/>
                <a:gd name="T24" fmla="*/ 42 w 84"/>
                <a:gd name="T25" fmla="*/ 74 h 74"/>
                <a:gd name="T26" fmla="*/ 42 w 84"/>
                <a:gd name="T27" fmla="*/ 65 h 74"/>
                <a:gd name="T28" fmla="*/ 19 w 84"/>
                <a:gd name="T29" fmla="*/ 53 h 74"/>
                <a:gd name="T30" fmla="*/ 26 w 84"/>
                <a:gd name="T31" fmla="*/ 13 h 74"/>
                <a:gd name="T32" fmla="*/ 42 w 84"/>
                <a:gd name="T33" fmla="*/ 9 h 74"/>
                <a:gd name="T34" fmla="*/ 42 w 84"/>
                <a:gd name="T3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74">
                  <a:moveTo>
                    <a:pt x="63" y="68"/>
                  </a:moveTo>
                  <a:cubicBezTo>
                    <a:pt x="80" y="56"/>
                    <a:pt x="84" y="33"/>
                    <a:pt x="73" y="16"/>
                  </a:cubicBezTo>
                  <a:cubicBezTo>
                    <a:pt x="66" y="6"/>
                    <a:pt x="54" y="0"/>
                    <a:pt x="42" y="0"/>
                  </a:cubicBezTo>
                  <a:cubicBezTo>
                    <a:pt x="42" y="9"/>
                    <a:pt x="42" y="9"/>
                    <a:pt x="42" y="9"/>
                  </a:cubicBezTo>
                  <a:cubicBezTo>
                    <a:pt x="51" y="9"/>
                    <a:pt x="60" y="13"/>
                    <a:pt x="66" y="21"/>
                  </a:cubicBezTo>
                  <a:cubicBezTo>
                    <a:pt x="74" y="34"/>
                    <a:pt x="71" y="52"/>
                    <a:pt x="58" y="61"/>
                  </a:cubicBezTo>
                  <a:cubicBezTo>
                    <a:pt x="53" y="64"/>
                    <a:pt x="48" y="65"/>
                    <a:pt x="42" y="65"/>
                  </a:cubicBezTo>
                  <a:cubicBezTo>
                    <a:pt x="42" y="74"/>
                    <a:pt x="42" y="74"/>
                    <a:pt x="42" y="74"/>
                  </a:cubicBezTo>
                  <a:cubicBezTo>
                    <a:pt x="49" y="74"/>
                    <a:pt x="56" y="72"/>
                    <a:pt x="63" y="68"/>
                  </a:cubicBezTo>
                  <a:close/>
                  <a:moveTo>
                    <a:pt x="42" y="0"/>
                  </a:moveTo>
                  <a:cubicBezTo>
                    <a:pt x="35" y="0"/>
                    <a:pt x="28" y="2"/>
                    <a:pt x="22" y="6"/>
                  </a:cubicBezTo>
                  <a:cubicBezTo>
                    <a:pt x="5" y="18"/>
                    <a:pt x="0" y="41"/>
                    <a:pt x="11" y="58"/>
                  </a:cubicBezTo>
                  <a:cubicBezTo>
                    <a:pt x="19" y="68"/>
                    <a:pt x="30" y="74"/>
                    <a:pt x="42" y="74"/>
                  </a:cubicBezTo>
                  <a:cubicBezTo>
                    <a:pt x="42" y="65"/>
                    <a:pt x="42" y="65"/>
                    <a:pt x="42" y="65"/>
                  </a:cubicBezTo>
                  <a:cubicBezTo>
                    <a:pt x="33" y="65"/>
                    <a:pt x="24" y="61"/>
                    <a:pt x="19" y="53"/>
                  </a:cubicBezTo>
                  <a:cubicBezTo>
                    <a:pt x="10" y="40"/>
                    <a:pt x="13" y="22"/>
                    <a:pt x="26" y="13"/>
                  </a:cubicBezTo>
                  <a:cubicBezTo>
                    <a:pt x="31" y="10"/>
                    <a:pt x="37" y="9"/>
                    <a:pt x="42" y="9"/>
                  </a:cubicBezTo>
                  <a:lnTo>
                    <a:pt x="42" y="0"/>
                  </a:ln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23" name="Freeform 27"/>
            <p:cNvSpPr/>
            <p:nvPr/>
          </p:nvSpPr>
          <p:spPr bwMode="auto">
            <a:xfrm>
              <a:off x="5601122" y="6686926"/>
              <a:ext cx="32586" cy="30956"/>
            </a:xfrm>
            <a:custGeom>
              <a:avLst/>
              <a:gdLst>
                <a:gd name="T0" fmla="*/ 12 w 17"/>
                <a:gd name="T1" fmla="*/ 14 h 16"/>
                <a:gd name="T2" fmla="*/ 14 w 17"/>
                <a:gd name="T3" fmla="*/ 4 h 16"/>
                <a:gd name="T4" fmla="*/ 4 w 17"/>
                <a:gd name="T5" fmla="*/ 2 h 16"/>
                <a:gd name="T6" fmla="*/ 3 w 17"/>
                <a:gd name="T7" fmla="*/ 12 h 16"/>
                <a:gd name="T8" fmla="*/ 12 w 17"/>
                <a:gd name="T9" fmla="*/ 14 h 16"/>
              </a:gdLst>
              <a:ahLst/>
              <a:cxnLst>
                <a:cxn ang="0">
                  <a:pos x="T0" y="T1"/>
                </a:cxn>
                <a:cxn ang="0">
                  <a:pos x="T2" y="T3"/>
                </a:cxn>
                <a:cxn ang="0">
                  <a:pos x="T4" y="T5"/>
                </a:cxn>
                <a:cxn ang="0">
                  <a:pos x="T6" y="T7"/>
                </a:cxn>
                <a:cxn ang="0">
                  <a:pos x="T8" y="T9"/>
                </a:cxn>
              </a:cxnLst>
              <a:rect l="0" t="0" r="r" b="b"/>
              <a:pathLst>
                <a:path w="17" h="16">
                  <a:moveTo>
                    <a:pt x="12" y="14"/>
                  </a:moveTo>
                  <a:cubicBezTo>
                    <a:pt x="16" y="12"/>
                    <a:pt x="17" y="8"/>
                    <a:pt x="14" y="4"/>
                  </a:cubicBezTo>
                  <a:cubicBezTo>
                    <a:pt x="12" y="1"/>
                    <a:pt x="8" y="0"/>
                    <a:pt x="4" y="2"/>
                  </a:cubicBezTo>
                  <a:cubicBezTo>
                    <a:pt x="1" y="5"/>
                    <a:pt x="0" y="9"/>
                    <a:pt x="3" y="12"/>
                  </a:cubicBezTo>
                  <a:cubicBezTo>
                    <a:pt x="5" y="16"/>
                    <a:pt x="9" y="16"/>
                    <a:pt x="12" y="14"/>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24" name="Freeform 28"/>
            <p:cNvSpPr/>
            <p:nvPr/>
          </p:nvSpPr>
          <p:spPr bwMode="auto">
            <a:xfrm>
              <a:off x="5578312" y="6651897"/>
              <a:ext cx="30142" cy="30956"/>
            </a:xfrm>
            <a:custGeom>
              <a:avLst/>
              <a:gdLst>
                <a:gd name="T0" fmla="*/ 12 w 16"/>
                <a:gd name="T1" fmla="*/ 14 h 16"/>
                <a:gd name="T2" fmla="*/ 14 w 16"/>
                <a:gd name="T3" fmla="*/ 4 h 16"/>
                <a:gd name="T4" fmla="*/ 4 w 16"/>
                <a:gd name="T5" fmla="*/ 2 h 16"/>
                <a:gd name="T6" fmla="*/ 2 w 16"/>
                <a:gd name="T7" fmla="*/ 12 h 16"/>
                <a:gd name="T8" fmla="*/ 12 w 16"/>
                <a:gd name="T9" fmla="*/ 14 h 16"/>
              </a:gdLst>
              <a:ahLst/>
              <a:cxnLst>
                <a:cxn ang="0">
                  <a:pos x="T0" y="T1"/>
                </a:cxn>
                <a:cxn ang="0">
                  <a:pos x="T2" y="T3"/>
                </a:cxn>
                <a:cxn ang="0">
                  <a:pos x="T4" y="T5"/>
                </a:cxn>
                <a:cxn ang="0">
                  <a:pos x="T6" y="T7"/>
                </a:cxn>
                <a:cxn ang="0">
                  <a:pos x="T8" y="T9"/>
                </a:cxn>
              </a:cxnLst>
              <a:rect l="0" t="0" r="r" b="b"/>
              <a:pathLst>
                <a:path w="16" h="16">
                  <a:moveTo>
                    <a:pt x="12" y="14"/>
                  </a:moveTo>
                  <a:cubicBezTo>
                    <a:pt x="15" y="11"/>
                    <a:pt x="16" y="7"/>
                    <a:pt x="14" y="4"/>
                  </a:cubicBezTo>
                  <a:cubicBezTo>
                    <a:pt x="12" y="0"/>
                    <a:pt x="7" y="0"/>
                    <a:pt x="4" y="2"/>
                  </a:cubicBezTo>
                  <a:cubicBezTo>
                    <a:pt x="1" y="4"/>
                    <a:pt x="0" y="8"/>
                    <a:pt x="2" y="12"/>
                  </a:cubicBezTo>
                  <a:cubicBezTo>
                    <a:pt x="4" y="15"/>
                    <a:pt x="9" y="16"/>
                    <a:pt x="12" y="14"/>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25" name="Freeform 29"/>
            <p:cNvSpPr/>
            <p:nvPr/>
          </p:nvSpPr>
          <p:spPr bwMode="auto">
            <a:xfrm>
              <a:off x="5456931" y="6756170"/>
              <a:ext cx="149894" cy="98571"/>
            </a:xfrm>
            <a:custGeom>
              <a:avLst/>
              <a:gdLst>
                <a:gd name="T0" fmla="*/ 74 w 78"/>
                <a:gd name="T1" fmla="*/ 51 h 51"/>
                <a:gd name="T2" fmla="*/ 53 w 78"/>
                <a:gd name="T3" fmla="*/ 9 h 51"/>
                <a:gd name="T4" fmla="*/ 4 w 78"/>
                <a:gd name="T5" fmla="*/ 27 h 51"/>
                <a:gd name="T6" fmla="*/ 2 w 78"/>
                <a:gd name="T7" fmla="*/ 51 h 51"/>
                <a:gd name="T8" fmla="*/ 11 w 78"/>
                <a:gd name="T9" fmla="*/ 51 h 51"/>
                <a:gd name="T10" fmla="*/ 12 w 78"/>
                <a:gd name="T11" fmla="*/ 31 h 51"/>
                <a:gd name="T12" fmla="*/ 50 w 78"/>
                <a:gd name="T13" fmla="*/ 17 h 51"/>
                <a:gd name="T14" fmla="*/ 65 w 78"/>
                <a:gd name="T15" fmla="*/ 51 h 51"/>
                <a:gd name="T16" fmla="*/ 74 w 78"/>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51">
                  <a:moveTo>
                    <a:pt x="74" y="51"/>
                  </a:moveTo>
                  <a:cubicBezTo>
                    <a:pt x="78" y="34"/>
                    <a:pt x="70" y="17"/>
                    <a:pt x="53" y="9"/>
                  </a:cubicBezTo>
                  <a:cubicBezTo>
                    <a:pt x="35" y="0"/>
                    <a:pt x="13" y="9"/>
                    <a:pt x="4" y="27"/>
                  </a:cubicBezTo>
                  <a:cubicBezTo>
                    <a:pt x="1" y="35"/>
                    <a:pt x="0" y="44"/>
                    <a:pt x="2" y="51"/>
                  </a:cubicBezTo>
                  <a:cubicBezTo>
                    <a:pt x="11" y="51"/>
                    <a:pt x="11" y="51"/>
                    <a:pt x="11" y="51"/>
                  </a:cubicBezTo>
                  <a:cubicBezTo>
                    <a:pt x="9" y="45"/>
                    <a:pt x="9" y="38"/>
                    <a:pt x="12" y="31"/>
                  </a:cubicBezTo>
                  <a:cubicBezTo>
                    <a:pt x="19" y="17"/>
                    <a:pt x="36" y="10"/>
                    <a:pt x="50" y="17"/>
                  </a:cubicBezTo>
                  <a:cubicBezTo>
                    <a:pt x="63" y="23"/>
                    <a:pt x="69" y="38"/>
                    <a:pt x="65" y="51"/>
                  </a:cubicBezTo>
                  <a:lnTo>
                    <a:pt x="74" y="51"/>
                  </a:ln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26" name="Freeform 30"/>
            <p:cNvSpPr/>
            <p:nvPr/>
          </p:nvSpPr>
          <p:spPr bwMode="auto">
            <a:xfrm>
              <a:off x="5506624" y="6842522"/>
              <a:ext cx="26883" cy="12220"/>
            </a:xfrm>
            <a:custGeom>
              <a:avLst/>
              <a:gdLst>
                <a:gd name="T0" fmla="*/ 14 w 14"/>
                <a:gd name="T1" fmla="*/ 6 h 6"/>
                <a:gd name="T2" fmla="*/ 10 w 14"/>
                <a:gd name="T3" fmla="*/ 1 h 6"/>
                <a:gd name="T4" fmla="*/ 1 w 14"/>
                <a:gd name="T5" fmla="*/ 5 h 6"/>
                <a:gd name="T6" fmla="*/ 0 w 14"/>
                <a:gd name="T7" fmla="*/ 6 h 6"/>
                <a:gd name="T8" fmla="*/ 14 w 14"/>
                <a:gd name="T9" fmla="*/ 6 h 6"/>
              </a:gdLst>
              <a:ahLst/>
              <a:cxnLst>
                <a:cxn ang="0">
                  <a:pos x="T0" y="T1"/>
                </a:cxn>
                <a:cxn ang="0">
                  <a:pos x="T2" y="T3"/>
                </a:cxn>
                <a:cxn ang="0">
                  <a:pos x="T4" y="T5"/>
                </a:cxn>
                <a:cxn ang="0">
                  <a:pos x="T6" y="T7"/>
                </a:cxn>
                <a:cxn ang="0">
                  <a:pos x="T8" y="T9"/>
                </a:cxn>
              </a:cxnLst>
              <a:rect l="0" t="0" r="r" b="b"/>
              <a:pathLst>
                <a:path w="14" h="6">
                  <a:moveTo>
                    <a:pt x="14" y="6"/>
                  </a:moveTo>
                  <a:cubicBezTo>
                    <a:pt x="14" y="4"/>
                    <a:pt x="12" y="2"/>
                    <a:pt x="10" y="1"/>
                  </a:cubicBezTo>
                  <a:cubicBezTo>
                    <a:pt x="7" y="0"/>
                    <a:pt x="2" y="1"/>
                    <a:pt x="1" y="5"/>
                  </a:cubicBezTo>
                  <a:cubicBezTo>
                    <a:pt x="1" y="5"/>
                    <a:pt x="0" y="6"/>
                    <a:pt x="0" y="6"/>
                  </a:cubicBezTo>
                  <a:lnTo>
                    <a:pt x="14" y="6"/>
                  </a:ln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27" name="Freeform 31"/>
            <p:cNvSpPr/>
            <p:nvPr/>
          </p:nvSpPr>
          <p:spPr bwMode="auto">
            <a:xfrm>
              <a:off x="5523731" y="6802605"/>
              <a:ext cx="30956" cy="30956"/>
            </a:xfrm>
            <a:custGeom>
              <a:avLst/>
              <a:gdLst>
                <a:gd name="T0" fmla="*/ 5 w 16"/>
                <a:gd name="T1" fmla="*/ 15 h 16"/>
                <a:gd name="T2" fmla="*/ 14 w 16"/>
                <a:gd name="T3" fmla="*/ 11 h 16"/>
                <a:gd name="T4" fmla="*/ 11 w 16"/>
                <a:gd name="T5" fmla="*/ 2 h 16"/>
                <a:gd name="T6" fmla="*/ 1 w 16"/>
                <a:gd name="T7" fmla="*/ 5 h 16"/>
                <a:gd name="T8" fmla="*/ 5 w 16"/>
                <a:gd name="T9" fmla="*/ 15 h 16"/>
              </a:gdLst>
              <a:ahLst/>
              <a:cxnLst>
                <a:cxn ang="0">
                  <a:pos x="T0" y="T1"/>
                </a:cxn>
                <a:cxn ang="0">
                  <a:pos x="T2" y="T3"/>
                </a:cxn>
                <a:cxn ang="0">
                  <a:pos x="T4" y="T5"/>
                </a:cxn>
                <a:cxn ang="0">
                  <a:pos x="T6" y="T7"/>
                </a:cxn>
                <a:cxn ang="0">
                  <a:pos x="T8" y="T9"/>
                </a:cxn>
              </a:cxnLst>
              <a:rect l="0" t="0" r="r" b="b"/>
              <a:pathLst>
                <a:path w="16" h="16">
                  <a:moveTo>
                    <a:pt x="5" y="15"/>
                  </a:moveTo>
                  <a:cubicBezTo>
                    <a:pt x="8" y="16"/>
                    <a:pt x="12" y="15"/>
                    <a:pt x="14" y="11"/>
                  </a:cubicBezTo>
                  <a:cubicBezTo>
                    <a:pt x="16" y="8"/>
                    <a:pt x="14" y="4"/>
                    <a:pt x="11" y="2"/>
                  </a:cubicBezTo>
                  <a:cubicBezTo>
                    <a:pt x="7" y="0"/>
                    <a:pt x="3" y="2"/>
                    <a:pt x="1" y="5"/>
                  </a:cubicBezTo>
                  <a:cubicBezTo>
                    <a:pt x="0" y="9"/>
                    <a:pt x="1" y="13"/>
                    <a:pt x="5" y="15"/>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28" name="Freeform 32"/>
            <p:cNvSpPr>
              <a:spLocks noEditPoints="1"/>
            </p:cNvSpPr>
            <p:nvPr/>
          </p:nvSpPr>
          <p:spPr bwMode="auto">
            <a:xfrm>
              <a:off x="5616600" y="6451496"/>
              <a:ext cx="161298" cy="142562"/>
            </a:xfrm>
            <a:custGeom>
              <a:avLst/>
              <a:gdLst>
                <a:gd name="T0" fmla="*/ 42 w 84"/>
                <a:gd name="T1" fmla="*/ 74 h 74"/>
                <a:gd name="T2" fmla="*/ 72 w 84"/>
                <a:gd name="T3" fmla="*/ 58 h 74"/>
                <a:gd name="T4" fmla="*/ 64 w 84"/>
                <a:gd name="T5" fmla="*/ 6 h 74"/>
                <a:gd name="T6" fmla="*/ 42 w 84"/>
                <a:gd name="T7" fmla="*/ 0 h 74"/>
                <a:gd name="T8" fmla="*/ 42 w 84"/>
                <a:gd name="T9" fmla="*/ 8 h 74"/>
                <a:gd name="T10" fmla="*/ 59 w 84"/>
                <a:gd name="T11" fmla="*/ 13 h 74"/>
                <a:gd name="T12" fmla="*/ 65 w 84"/>
                <a:gd name="T13" fmla="*/ 53 h 74"/>
                <a:gd name="T14" fmla="*/ 42 w 84"/>
                <a:gd name="T15" fmla="*/ 65 h 74"/>
                <a:gd name="T16" fmla="*/ 42 w 84"/>
                <a:gd name="T17" fmla="*/ 74 h 74"/>
                <a:gd name="T18" fmla="*/ 21 w 84"/>
                <a:gd name="T19" fmla="*/ 67 h 74"/>
                <a:gd name="T20" fmla="*/ 42 w 84"/>
                <a:gd name="T21" fmla="*/ 74 h 74"/>
                <a:gd name="T22" fmla="*/ 42 w 84"/>
                <a:gd name="T23" fmla="*/ 65 h 74"/>
                <a:gd name="T24" fmla="*/ 26 w 84"/>
                <a:gd name="T25" fmla="*/ 60 h 74"/>
                <a:gd name="T26" fmla="*/ 19 w 84"/>
                <a:gd name="T27" fmla="*/ 20 h 74"/>
                <a:gd name="T28" fmla="*/ 42 w 84"/>
                <a:gd name="T29" fmla="*/ 8 h 74"/>
                <a:gd name="T30" fmla="*/ 42 w 84"/>
                <a:gd name="T31" fmla="*/ 0 h 74"/>
                <a:gd name="T32" fmla="*/ 12 w 84"/>
                <a:gd name="T33" fmla="*/ 15 h 74"/>
                <a:gd name="T34" fmla="*/ 21 w 84"/>
                <a:gd name="T35" fmla="*/ 6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74">
                  <a:moveTo>
                    <a:pt x="42" y="74"/>
                  </a:moveTo>
                  <a:cubicBezTo>
                    <a:pt x="54" y="74"/>
                    <a:pt x="65" y="68"/>
                    <a:pt x="72" y="58"/>
                  </a:cubicBezTo>
                  <a:cubicBezTo>
                    <a:pt x="84" y="41"/>
                    <a:pt x="80" y="18"/>
                    <a:pt x="64" y="6"/>
                  </a:cubicBezTo>
                  <a:cubicBezTo>
                    <a:pt x="57" y="2"/>
                    <a:pt x="50" y="0"/>
                    <a:pt x="42" y="0"/>
                  </a:cubicBezTo>
                  <a:cubicBezTo>
                    <a:pt x="42" y="8"/>
                    <a:pt x="42" y="8"/>
                    <a:pt x="42" y="8"/>
                  </a:cubicBezTo>
                  <a:cubicBezTo>
                    <a:pt x="48" y="8"/>
                    <a:pt x="54" y="10"/>
                    <a:pt x="59" y="13"/>
                  </a:cubicBezTo>
                  <a:cubicBezTo>
                    <a:pt x="71" y="23"/>
                    <a:pt x="74" y="40"/>
                    <a:pt x="65" y="53"/>
                  </a:cubicBezTo>
                  <a:cubicBezTo>
                    <a:pt x="60" y="61"/>
                    <a:pt x="51" y="65"/>
                    <a:pt x="42" y="65"/>
                  </a:cubicBezTo>
                  <a:lnTo>
                    <a:pt x="42" y="74"/>
                  </a:lnTo>
                  <a:close/>
                  <a:moveTo>
                    <a:pt x="21" y="67"/>
                  </a:moveTo>
                  <a:cubicBezTo>
                    <a:pt x="27" y="71"/>
                    <a:pt x="35" y="74"/>
                    <a:pt x="42" y="74"/>
                  </a:cubicBezTo>
                  <a:cubicBezTo>
                    <a:pt x="42" y="65"/>
                    <a:pt x="42" y="65"/>
                    <a:pt x="42" y="65"/>
                  </a:cubicBezTo>
                  <a:cubicBezTo>
                    <a:pt x="36" y="65"/>
                    <a:pt x="31" y="63"/>
                    <a:pt x="26" y="60"/>
                  </a:cubicBezTo>
                  <a:cubicBezTo>
                    <a:pt x="13" y="51"/>
                    <a:pt x="10" y="33"/>
                    <a:pt x="19" y="20"/>
                  </a:cubicBezTo>
                  <a:cubicBezTo>
                    <a:pt x="25" y="12"/>
                    <a:pt x="33" y="8"/>
                    <a:pt x="42" y="8"/>
                  </a:cubicBezTo>
                  <a:cubicBezTo>
                    <a:pt x="42" y="0"/>
                    <a:pt x="42" y="0"/>
                    <a:pt x="42" y="0"/>
                  </a:cubicBezTo>
                  <a:cubicBezTo>
                    <a:pt x="31" y="0"/>
                    <a:pt x="19" y="5"/>
                    <a:pt x="12" y="15"/>
                  </a:cubicBezTo>
                  <a:cubicBezTo>
                    <a:pt x="0" y="32"/>
                    <a:pt x="4" y="55"/>
                    <a:pt x="21" y="67"/>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29" name="Freeform 33"/>
            <p:cNvSpPr/>
            <p:nvPr/>
          </p:nvSpPr>
          <p:spPr bwMode="auto">
            <a:xfrm>
              <a:off x="5670366" y="6524813"/>
              <a:ext cx="30956" cy="30956"/>
            </a:xfrm>
            <a:custGeom>
              <a:avLst/>
              <a:gdLst>
                <a:gd name="T0" fmla="*/ 4 w 16"/>
                <a:gd name="T1" fmla="*/ 14 h 16"/>
                <a:gd name="T2" fmla="*/ 13 w 16"/>
                <a:gd name="T3" fmla="*/ 12 h 16"/>
                <a:gd name="T4" fmla="*/ 12 w 16"/>
                <a:gd name="T5" fmla="*/ 2 h 16"/>
                <a:gd name="T6" fmla="*/ 2 w 16"/>
                <a:gd name="T7" fmla="*/ 4 h 16"/>
                <a:gd name="T8" fmla="*/ 4 w 16"/>
                <a:gd name="T9" fmla="*/ 14 h 16"/>
              </a:gdLst>
              <a:ahLst/>
              <a:cxnLst>
                <a:cxn ang="0">
                  <a:pos x="T0" y="T1"/>
                </a:cxn>
                <a:cxn ang="0">
                  <a:pos x="T2" y="T3"/>
                </a:cxn>
                <a:cxn ang="0">
                  <a:pos x="T4" y="T5"/>
                </a:cxn>
                <a:cxn ang="0">
                  <a:pos x="T6" y="T7"/>
                </a:cxn>
                <a:cxn ang="0">
                  <a:pos x="T8" y="T9"/>
                </a:cxn>
              </a:cxnLst>
              <a:rect l="0" t="0" r="r" b="b"/>
              <a:pathLst>
                <a:path w="16" h="16">
                  <a:moveTo>
                    <a:pt x="4" y="14"/>
                  </a:moveTo>
                  <a:cubicBezTo>
                    <a:pt x="7" y="16"/>
                    <a:pt x="11" y="15"/>
                    <a:pt x="13" y="12"/>
                  </a:cubicBezTo>
                  <a:cubicBezTo>
                    <a:pt x="16" y="9"/>
                    <a:pt x="15" y="4"/>
                    <a:pt x="12" y="2"/>
                  </a:cubicBezTo>
                  <a:cubicBezTo>
                    <a:pt x="9" y="0"/>
                    <a:pt x="4" y="0"/>
                    <a:pt x="2" y="4"/>
                  </a:cubicBezTo>
                  <a:cubicBezTo>
                    <a:pt x="0" y="7"/>
                    <a:pt x="0" y="11"/>
                    <a:pt x="4" y="14"/>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30" name="Freeform 34"/>
            <p:cNvSpPr/>
            <p:nvPr/>
          </p:nvSpPr>
          <p:spPr bwMode="auto">
            <a:xfrm>
              <a:off x="5695620" y="6488154"/>
              <a:ext cx="30956" cy="30956"/>
            </a:xfrm>
            <a:custGeom>
              <a:avLst/>
              <a:gdLst>
                <a:gd name="T0" fmla="*/ 4 w 16"/>
                <a:gd name="T1" fmla="*/ 14 h 16"/>
                <a:gd name="T2" fmla="*/ 13 w 16"/>
                <a:gd name="T3" fmla="*/ 12 h 16"/>
                <a:gd name="T4" fmla="*/ 12 w 16"/>
                <a:gd name="T5" fmla="*/ 3 h 16"/>
                <a:gd name="T6" fmla="*/ 2 w 16"/>
                <a:gd name="T7" fmla="*/ 4 h 16"/>
                <a:gd name="T8" fmla="*/ 4 w 16"/>
                <a:gd name="T9" fmla="*/ 14 h 16"/>
              </a:gdLst>
              <a:ahLst/>
              <a:cxnLst>
                <a:cxn ang="0">
                  <a:pos x="T0" y="T1"/>
                </a:cxn>
                <a:cxn ang="0">
                  <a:pos x="T2" y="T3"/>
                </a:cxn>
                <a:cxn ang="0">
                  <a:pos x="T4" y="T5"/>
                </a:cxn>
                <a:cxn ang="0">
                  <a:pos x="T6" y="T7"/>
                </a:cxn>
                <a:cxn ang="0">
                  <a:pos x="T8" y="T9"/>
                </a:cxn>
              </a:cxnLst>
              <a:rect l="0" t="0" r="r" b="b"/>
              <a:pathLst>
                <a:path w="16" h="16">
                  <a:moveTo>
                    <a:pt x="4" y="14"/>
                  </a:moveTo>
                  <a:cubicBezTo>
                    <a:pt x="7" y="16"/>
                    <a:pt x="11" y="16"/>
                    <a:pt x="13" y="12"/>
                  </a:cubicBezTo>
                  <a:cubicBezTo>
                    <a:pt x="16" y="9"/>
                    <a:pt x="15" y="5"/>
                    <a:pt x="12" y="3"/>
                  </a:cubicBezTo>
                  <a:cubicBezTo>
                    <a:pt x="9" y="0"/>
                    <a:pt x="4" y="1"/>
                    <a:pt x="2" y="4"/>
                  </a:cubicBezTo>
                  <a:cubicBezTo>
                    <a:pt x="0" y="7"/>
                    <a:pt x="0" y="12"/>
                    <a:pt x="4" y="14"/>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31" name="Freeform 35"/>
            <p:cNvSpPr>
              <a:spLocks noEditPoints="1"/>
            </p:cNvSpPr>
            <p:nvPr/>
          </p:nvSpPr>
          <p:spPr bwMode="auto">
            <a:xfrm>
              <a:off x="5774640" y="1349413"/>
              <a:ext cx="5017359" cy="3567303"/>
            </a:xfrm>
            <a:custGeom>
              <a:avLst/>
              <a:gdLst>
                <a:gd name="T0" fmla="*/ 0 w 2605"/>
                <a:gd name="T1" fmla="*/ 591 h 1852"/>
                <a:gd name="T2" fmla="*/ 16 w 2605"/>
                <a:gd name="T3" fmla="*/ 852 h 1852"/>
                <a:gd name="T4" fmla="*/ 67 w 2605"/>
                <a:gd name="T5" fmla="*/ 1063 h 1852"/>
                <a:gd name="T6" fmla="*/ 328 w 2605"/>
                <a:gd name="T7" fmla="*/ 1079 h 1852"/>
                <a:gd name="T8" fmla="*/ 573 w 2605"/>
                <a:gd name="T9" fmla="*/ 1079 h 1852"/>
                <a:gd name="T10" fmla="*/ 616 w 2605"/>
                <a:gd name="T11" fmla="*/ 1314 h 1852"/>
                <a:gd name="T12" fmla="*/ 632 w 2605"/>
                <a:gd name="T13" fmla="*/ 1575 h 1852"/>
                <a:gd name="T14" fmla="*/ 632 w 2605"/>
                <a:gd name="T15" fmla="*/ 1852 h 1852"/>
                <a:gd name="T16" fmla="*/ 208 w 2605"/>
                <a:gd name="T17" fmla="*/ 245 h 1852"/>
                <a:gd name="T18" fmla="*/ 208 w 2605"/>
                <a:gd name="T19" fmla="*/ 490 h 1852"/>
                <a:gd name="T20" fmla="*/ 208 w 2605"/>
                <a:gd name="T21" fmla="*/ 783 h 1852"/>
                <a:gd name="T22" fmla="*/ 261 w 2605"/>
                <a:gd name="T23" fmla="*/ 992 h 1852"/>
                <a:gd name="T24" fmla="*/ 538 w 2605"/>
                <a:gd name="T25" fmla="*/ 992 h 1852"/>
                <a:gd name="T26" fmla="*/ 799 w 2605"/>
                <a:gd name="T27" fmla="*/ 1008 h 1852"/>
                <a:gd name="T28" fmla="*/ 816 w 2605"/>
                <a:gd name="T29" fmla="*/ 1219 h 1852"/>
                <a:gd name="T30" fmla="*/ 833 w 2605"/>
                <a:gd name="T31" fmla="*/ 1481 h 1852"/>
                <a:gd name="T32" fmla="*/ 396 w 2605"/>
                <a:gd name="T33" fmla="*/ 628 h 1852"/>
                <a:gd name="T34" fmla="*/ 380 w 2605"/>
                <a:gd name="T35" fmla="*/ 890 h 1852"/>
                <a:gd name="T36" fmla="*/ 607 w 2605"/>
                <a:gd name="T37" fmla="*/ 924 h 1852"/>
                <a:gd name="T38" fmla="*/ 868 w 2605"/>
                <a:gd name="T39" fmla="*/ 907 h 1852"/>
                <a:gd name="T40" fmla="*/ 938 w 2605"/>
                <a:gd name="T41" fmla="*/ 1131 h 1852"/>
                <a:gd name="T42" fmla="*/ 922 w 2605"/>
                <a:gd name="T43" fmla="*/ 1392 h 1852"/>
                <a:gd name="T44" fmla="*/ 922 w 2605"/>
                <a:gd name="T45" fmla="*/ 1636 h 1852"/>
                <a:gd name="T46" fmla="*/ 2589 w 2605"/>
                <a:gd name="T47" fmla="*/ 987 h 1852"/>
                <a:gd name="T48" fmla="*/ 2426 w 2605"/>
                <a:gd name="T49" fmla="*/ 1069 h 1852"/>
                <a:gd name="T50" fmla="*/ 2165 w 2605"/>
                <a:gd name="T51" fmla="*/ 1052 h 1852"/>
                <a:gd name="T52" fmla="*/ 2049 w 2605"/>
                <a:gd name="T53" fmla="*/ 1198 h 1852"/>
                <a:gd name="T54" fmla="*/ 2033 w 2605"/>
                <a:gd name="T55" fmla="*/ 1459 h 1852"/>
                <a:gd name="T56" fmla="*/ 2403 w 2605"/>
                <a:gd name="T57" fmla="*/ 202 h 1852"/>
                <a:gd name="T58" fmla="*/ 2403 w 2605"/>
                <a:gd name="T59" fmla="*/ 496 h 1852"/>
                <a:gd name="T60" fmla="*/ 2419 w 2605"/>
                <a:gd name="T61" fmla="*/ 757 h 1852"/>
                <a:gd name="T62" fmla="*/ 2359 w 2605"/>
                <a:gd name="T63" fmla="*/ 990 h 1852"/>
                <a:gd name="T64" fmla="*/ 2097 w 2605"/>
                <a:gd name="T65" fmla="*/ 974 h 1852"/>
                <a:gd name="T66" fmla="*/ 1933 w 2605"/>
                <a:gd name="T67" fmla="*/ 1071 h 1852"/>
                <a:gd name="T68" fmla="*/ 1949 w 2605"/>
                <a:gd name="T69" fmla="*/ 1332 h 1852"/>
                <a:gd name="T70" fmla="*/ 2281 w 2605"/>
                <a:gd name="T71" fmla="*/ 516 h 1852"/>
                <a:gd name="T72" fmla="*/ 2265 w 2605"/>
                <a:gd name="T73" fmla="*/ 777 h 1852"/>
                <a:gd name="T74" fmla="*/ 2161 w 2605"/>
                <a:gd name="T75" fmla="*/ 902 h 1852"/>
                <a:gd name="T76" fmla="*/ 1868 w 2605"/>
                <a:gd name="T77" fmla="*/ 902 h 1852"/>
                <a:gd name="T78" fmla="*/ 1840 w 2605"/>
                <a:gd name="T79" fmla="*/ 1119 h 1852"/>
                <a:gd name="T80" fmla="*/ 1824 w 2605"/>
                <a:gd name="T81" fmla="*/ 1380 h 1852"/>
                <a:gd name="T82" fmla="*/ 1707 w 2605"/>
                <a:gd name="T83" fmla="*/ 291 h 1852"/>
                <a:gd name="T84" fmla="*/ 1707 w 2605"/>
                <a:gd name="T85" fmla="*/ 584 h 1852"/>
                <a:gd name="T86" fmla="*/ 1595 w 2605"/>
                <a:gd name="T87" fmla="*/ 701 h 1852"/>
                <a:gd name="T88" fmla="*/ 1595 w 2605"/>
                <a:gd name="T89" fmla="*/ 995 h 1852"/>
                <a:gd name="T90" fmla="*/ 1611 w 2605"/>
                <a:gd name="T91" fmla="*/ 1256 h 1852"/>
                <a:gd name="T92" fmla="*/ 913 w 2605"/>
                <a:gd name="T93" fmla="*/ 362 h 1852"/>
                <a:gd name="T94" fmla="*/ 925 w 2605"/>
                <a:gd name="T95" fmla="*/ 612 h 1852"/>
                <a:gd name="T96" fmla="*/ 1097 w 2605"/>
                <a:gd name="T97" fmla="*/ 668 h 1852"/>
                <a:gd name="T98" fmla="*/ 1113 w 2605"/>
                <a:gd name="T99" fmla="*/ 929 h 1852"/>
                <a:gd name="T100" fmla="*/ 1113 w 2605"/>
                <a:gd name="T101" fmla="*/ 1207 h 1852"/>
                <a:gd name="T102" fmla="*/ 597 w 2605"/>
                <a:gd name="T103" fmla="*/ 528 h 1852"/>
                <a:gd name="T104" fmla="*/ 677 w 2605"/>
                <a:gd name="T105" fmla="*/ 709 h 1852"/>
                <a:gd name="T106" fmla="*/ 971 w 2605"/>
                <a:gd name="T107" fmla="*/ 709 h 1852"/>
                <a:gd name="T108" fmla="*/ 1031 w 2605"/>
                <a:gd name="T109" fmla="*/ 910 h 1852"/>
                <a:gd name="T110" fmla="*/ 1031 w 2605"/>
                <a:gd name="T111" fmla="*/ 1187 h 1852"/>
                <a:gd name="T112" fmla="*/ 1015 w 2605"/>
                <a:gd name="T113" fmla="*/ 1448 h 1852"/>
                <a:gd name="T114" fmla="*/ 1863 w 2605"/>
                <a:gd name="T115" fmla="*/ 822 h 1852"/>
                <a:gd name="T116" fmla="*/ 1706 w 2605"/>
                <a:gd name="T117" fmla="*/ 975 h 1852"/>
                <a:gd name="T118" fmla="*/ 1723 w 2605"/>
                <a:gd name="T119" fmla="*/ 1236 h 1852"/>
                <a:gd name="T120" fmla="*/ 1347 w 2605"/>
                <a:gd name="T121" fmla="*/ 757 h 1852"/>
                <a:gd name="T122" fmla="*/ 1331 w 2605"/>
                <a:gd name="T123" fmla="*/ 1018 h 1852"/>
                <a:gd name="T124" fmla="*/ 1331 w 2605"/>
                <a:gd name="T125" fmla="*/ 1263 h 1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05" h="1852">
                  <a:moveTo>
                    <a:pt x="1331" y="1394"/>
                  </a:moveTo>
                  <a:cubicBezTo>
                    <a:pt x="1347" y="1394"/>
                    <a:pt x="1347" y="1394"/>
                    <a:pt x="1347" y="1394"/>
                  </a:cubicBezTo>
                  <a:cubicBezTo>
                    <a:pt x="1347" y="1410"/>
                    <a:pt x="1347" y="1410"/>
                    <a:pt x="1347" y="1410"/>
                  </a:cubicBezTo>
                  <a:cubicBezTo>
                    <a:pt x="1331" y="1410"/>
                    <a:pt x="1331" y="1410"/>
                    <a:pt x="1331" y="1410"/>
                  </a:cubicBezTo>
                  <a:cubicBezTo>
                    <a:pt x="1331" y="1394"/>
                    <a:pt x="1331" y="1394"/>
                    <a:pt x="1331" y="1394"/>
                  </a:cubicBezTo>
                  <a:close/>
                  <a:moveTo>
                    <a:pt x="0" y="363"/>
                  </a:moveTo>
                  <a:cubicBezTo>
                    <a:pt x="16" y="363"/>
                    <a:pt x="16" y="363"/>
                    <a:pt x="16" y="363"/>
                  </a:cubicBezTo>
                  <a:cubicBezTo>
                    <a:pt x="16" y="379"/>
                    <a:pt x="16" y="379"/>
                    <a:pt x="16" y="379"/>
                  </a:cubicBezTo>
                  <a:cubicBezTo>
                    <a:pt x="0" y="379"/>
                    <a:pt x="0" y="379"/>
                    <a:pt x="0" y="379"/>
                  </a:cubicBezTo>
                  <a:cubicBezTo>
                    <a:pt x="0" y="363"/>
                    <a:pt x="0" y="363"/>
                    <a:pt x="0" y="363"/>
                  </a:cubicBezTo>
                  <a:close/>
                  <a:moveTo>
                    <a:pt x="0" y="396"/>
                  </a:moveTo>
                  <a:cubicBezTo>
                    <a:pt x="16" y="396"/>
                    <a:pt x="16" y="396"/>
                    <a:pt x="16" y="396"/>
                  </a:cubicBezTo>
                  <a:cubicBezTo>
                    <a:pt x="16" y="412"/>
                    <a:pt x="16" y="412"/>
                    <a:pt x="16" y="412"/>
                  </a:cubicBezTo>
                  <a:cubicBezTo>
                    <a:pt x="0" y="412"/>
                    <a:pt x="0" y="412"/>
                    <a:pt x="0" y="412"/>
                  </a:cubicBezTo>
                  <a:cubicBezTo>
                    <a:pt x="0" y="396"/>
                    <a:pt x="0" y="396"/>
                    <a:pt x="0" y="396"/>
                  </a:cubicBezTo>
                  <a:close/>
                  <a:moveTo>
                    <a:pt x="0" y="428"/>
                  </a:moveTo>
                  <a:cubicBezTo>
                    <a:pt x="16" y="428"/>
                    <a:pt x="16" y="428"/>
                    <a:pt x="16" y="428"/>
                  </a:cubicBezTo>
                  <a:cubicBezTo>
                    <a:pt x="16" y="444"/>
                    <a:pt x="16" y="444"/>
                    <a:pt x="16" y="444"/>
                  </a:cubicBezTo>
                  <a:cubicBezTo>
                    <a:pt x="0" y="444"/>
                    <a:pt x="0" y="444"/>
                    <a:pt x="0" y="444"/>
                  </a:cubicBezTo>
                  <a:cubicBezTo>
                    <a:pt x="0" y="428"/>
                    <a:pt x="0" y="428"/>
                    <a:pt x="0" y="428"/>
                  </a:cubicBezTo>
                  <a:close/>
                  <a:moveTo>
                    <a:pt x="0" y="461"/>
                  </a:moveTo>
                  <a:cubicBezTo>
                    <a:pt x="16" y="461"/>
                    <a:pt x="16" y="461"/>
                    <a:pt x="16" y="461"/>
                  </a:cubicBezTo>
                  <a:cubicBezTo>
                    <a:pt x="16" y="477"/>
                    <a:pt x="16" y="477"/>
                    <a:pt x="16" y="477"/>
                  </a:cubicBezTo>
                  <a:cubicBezTo>
                    <a:pt x="0" y="477"/>
                    <a:pt x="0" y="477"/>
                    <a:pt x="0" y="477"/>
                  </a:cubicBezTo>
                  <a:cubicBezTo>
                    <a:pt x="0" y="461"/>
                    <a:pt x="0" y="461"/>
                    <a:pt x="0" y="461"/>
                  </a:cubicBezTo>
                  <a:close/>
                  <a:moveTo>
                    <a:pt x="0" y="493"/>
                  </a:moveTo>
                  <a:cubicBezTo>
                    <a:pt x="16" y="493"/>
                    <a:pt x="16" y="493"/>
                    <a:pt x="16" y="493"/>
                  </a:cubicBezTo>
                  <a:cubicBezTo>
                    <a:pt x="16" y="510"/>
                    <a:pt x="16" y="510"/>
                    <a:pt x="16" y="510"/>
                  </a:cubicBezTo>
                  <a:cubicBezTo>
                    <a:pt x="0" y="510"/>
                    <a:pt x="0" y="510"/>
                    <a:pt x="0" y="510"/>
                  </a:cubicBezTo>
                  <a:cubicBezTo>
                    <a:pt x="0" y="493"/>
                    <a:pt x="0" y="493"/>
                    <a:pt x="0" y="493"/>
                  </a:cubicBezTo>
                  <a:close/>
                  <a:moveTo>
                    <a:pt x="0" y="526"/>
                  </a:moveTo>
                  <a:cubicBezTo>
                    <a:pt x="16" y="526"/>
                    <a:pt x="16" y="526"/>
                    <a:pt x="16" y="526"/>
                  </a:cubicBezTo>
                  <a:cubicBezTo>
                    <a:pt x="16" y="542"/>
                    <a:pt x="16" y="542"/>
                    <a:pt x="16" y="542"/>
                  </a:cubicBezTo>
                  <a:cubicBezTo>
                    <a:pt x="0" y="542"/>
                    <a:pt x="0" y="542"/>
                    <a:pt x="0" y="542"/>
                  </a:cubicBezTo>
                  <a:cubicBezTo>
                    <a:pt x="0" y="526"/>
                    <a:pt x="0" y="526"/>
                    <a:pt x="0" y="526"/>
                  </a:cubicBezTo>
                  <a:close/>
                  <a:moveTo>
                    <a:pt x="0" y="559"/>
                  </a:moveTo>
                  <a:cubicBezTo>
                    <a:pt x="16" y="559"/>
                    <a:pt x="16" y="559"/>
                    <a:pt x="16" y="559"/>
                  </a:cubicBezTo>
                  <a:cubicBezTo>
                    <a:pt x="16" y="575"/>
                    <a:pt x="16" y="575"/>
                    <a:pt x="16" y="575"/>
                  </a:cubicBezTo>
                  <a:cubicBezTo>
                    <a:pt x="0" y="575"/>
                    <a:pt x="0" y="575"/>
                    <a:pt x="0" y="575"/>
                  </a:cubicBezTo>
                  <a:cubicBezTo>
                    <a:pt x="0" y="559"/>
                    <a:pt x="0" y="559"/>
                    <a:pt x="0" y="559"/>
                  </a:cubicBezTo>
                  <a:close/>
                  <a:moveTo>
                    <a:pt x="0" y="591"/>
                  </a:moveTo>
                  <a:cubicBezTo>
                    <a:pt x="16" y="591"/>
                    <a:pt x="16" y="591"/>
                    <a:pt x="16" y="591"/>
                  </a:cubicBezTo>
                  <a:cubicBezTo>
                    <a:pt x="16" y="608"/>
                    <a:pt x="16" y="608"/>
                    <a:pt x="16" y="608"/>
                  </a:cubicBezTo>
                  <a:cubicBezTo>
                    <a:pt x="0" y="608"/>
                    <a:pt x="0" y="608"/>
                    <a:pt x="0" y="608"/>
                  </a:cubicBezTo>
                  <a:cubicBezTo>
                    <a:pt x="0" y="591"/>
                    <a:pt x="0" y="591"/>
                    <a:pt x="0" y="591"/>
                  </a:cubicBezTo>
                  <a:close/>
                  <a:moveTo>
                    <a:pt x="0" y="624"/>
                  </a:moveTo>
                  <a:cubicBezTo>
                    <a:pt x="16" y="624"/>
                    <a:pt x="16" y="624"/>
                    <a:pt x="16" y="624"/>
                  </a:cubicBezTo>
                  <a:cubicBezTo>
                    <a:pt x="16" y="640"/>
                    <a:pt x="16" y="640"/>
                    <a:pt x="16" y="640"/>
                  </a:cubicBezTo>
                  <a:cubicBezTo>
                    <a:pt x="0" y="640"/>
                    <a:pt x="0" y="640"/>
                    <a:pt x="0" y="640"/>
                  </a:cubicBezTo>
                  <a:cubicBezTo>
                    <a:pt x="0" y="624"/>
                    <a:pt x="0" y="624"/>
                    <a:pt x="0" y="624"/>
                  </a:cubicBezTo>
                  <a:close/>
                  <a:moveTo>
                    <a:pt x="0" y="657"/>
                  </a:moveTo>
                  <a:cubicBezTo>
                    <a:pt x="16" y="657"/>
                    <a:pt x="16" y="657"/>
                    <a:pt x="16" y="657"/>
                  </a:cubicBezTo>
                  <a:cubicBezTo>
                    <a:pt x="16" y="673"/>
                    <a:pt x="16" y="673"/>
                    <a:pt x="16" y="673"/>
                  </a:cubicBezTo>
                  <a:cubicBezTo>
                    <a:pt x="0" y="673"/>
                    <a:pt x="0" y="673"/>
                    <a:pt x="0" y="673"/>
                  </a:cubicBezTo>
                  <a:cubicBezTo>
                    <a:pt x="0" y="657"/>
                    <a:pt x="0" y="657"/>
                    <a:pt x="0" y="657"/>
                  </a:cubicBezTo>
                  <a:close/>
                  <a:moveTo>
                    <a:pt x="0" y="689"/>
                  </a:moveTo>
                  <a:cubicBezTo>
                    <a:pt x="16" y="689"/>
                    <a:pt x="16" y="689"/>
                    <a:pt x="16" y="689"/>
                  </a:cubicBezTo>
                  <a:cubicBezTo>
                    <a:pt x="16" y="706"/>
                    <a:pt x="16" y="706"/>
                    <a:pt x="16" y="706"/>
                  </a:cubicBezTo>
                  <a:cubicBezTo>
                    <a:pt x="0" y="706"/>
                    <a:pt x="0" y="706"/>
                    <a:pt x="0" y="706"/>
                  </a:cubicBezTo>
                  <a:cubicBezTo>
                    <a:pt x="0" y="689"/>
                    <a:pt x="0" y="689"/>
                    <a:pt x="0" y="689"/>
                  </a:cubicBezTo>
                  <a:close/>
                  <a:moveTo>
                    <a:pt x="0" y="722"/>
                  </a:moveTo>
                  <a:cubicBezTo>
                    <a:pt x="16" y="722"/>
                    <a:pt x="16" y="722"/>
                    <a:pt x="16" y="722"/>
                  </a:cubicBezTo>
                  <a:cubicBezTo>
                    <a:pt x="16" y="738"/>
                    <a:pt x="16" y="738"/>
                    <a:pt x="16" y="738"/>
                  </a:cubicBezTo>
                  <a:cubicBezTo>
                    <a:pt x="0" y="738"/>
                    <a:pt x="0" y="738"/>
                    <a:pt x="0" y="738"/>
                  </a:cubicBezTo>
                  <a:cubicBezTo>
                    <a:pt x="0" y="722"/>
                    <a:pt x="0" y="722"/>
                    <a:pt x="0" y="722"/>
                  </a:cubicBezTo>
                  <a:close/>
                  <a:moveTo>
                    <a:pt x="0" y="755"/>
                  </a:moveTo>
                  <a:cubicBezTo>
                    <a:pt x="16" y="755"/>
                    <a:pt x="16" y="755"/>
                    <a:pt x="16" y="755"/>
                  </a:cubicBezTo>
                  <a:cubicBezTo>
                    <a:pt x="16" y="771"/>
                    <a:pt x="16" y="771"/>
                    <a:pt x="16" y="771"/>
                  </a:cubicBezTo>
                  <a:cubicBezTo>
                    <a:pt x="0" y="771"/>
                    <a:pt x="0" y="771"/>
                    <a:pt x="0" y="771"/>
                  </a:cubicBezTo>
                  <a:cubicBezTo>
                    <a:pt x="0" y="755"/>
                    <a:pt x="0" y="755"/>
                    <a:pt x="0" y="755"/>
                  </a:cubicBezTo>
                  <a:close/>
                  <a:moveTo>
                    <a:pt x="0" y="787"/>
                  </a:moveTo>
                  <a:cubicBezTo>
                    <a:pt x="16" y="787"/>
                    <a:pt x="16" y="787"/>
                    <a:pt x="16" y="787"/>
                  </a:cubicBezTo>
                  <a:cubicBezTo>
                    <a:pt x="16" y="804"/>
                    <a:pt x="16" y="804"/>
                    <a:pt x="16" y="804"/>
                  </a:cubicBezTo>
                  <a:cubicBezTo>
                    <a:pt x="0" y="804"/>
                    <a:pt x="0" y="804"/>
                    <a:pt x="0" y="804"/>
                  </a:cubicBezTo>
                  <a:cubicBezTo>
                    <a:pt x="0" y="787"/>
                    <a:pt x="0" y="787"/>
                    <a:pt x="0" y="787"/>
                  </a:cubicBezTo>
                  <a:close/>
                  <a:moveTo>
                    <a:pt x="0" y="820"/>
                  </a:moveTo>
                  <a:cubicBezTo>
                    <a:pt x="16" y="820"/>
                    <a:pt x="16" y="820"/>
                    <a:pt x="16" y="820"/>
                  </a:cubicBezTo>
                  <a:cubicBezTo>
                    <a:pt x="16" y="836"/>
                    <a:pt x="16" y="836"/>
                    <a:pt x="16" y="836"/>
                  </a:cubicBezTo>
                  <a:cubicBezTo>
                    <a:pt x="0" y="836"/>
                    <a:pt x="0" y="836"/>
                    <a:pt x="0" y="836"/>
                  </a:cubicBezTo>
                  <a:cubicBezTo>
                    <a:pt x="0" y="820"/>
                    <a:pt x="0" y="820"/>
                    <a:pt x="0" y="820"/>
                  </a:cubicBezTo>
                  <a:close/>
                  <a:moveTo>
                    <a:pt x="0" y="852"/>
                  </a:moveTo>
                  <a:cubicBezTo>
                    <a:pt x="16" y="852"/>
                    <a:pt x="16" y="852"/>
                    <a:pt x="16" y="852"/>
                  </a:cubicBezTo>
                  <a:cubicBezTo>
                    <a:pt x="16" y="869"/>
                    <a:pt x="16" y="869"/>
                    <a:pt x="16" y="869"/>
                  </a:cubicBezTo>
                  <a:cubicBezTo>
                    <a:pt x="0" y="869"/>
                    <a:pt x="0" y="869"/>
                    <a:pt x="0" y="869"/>
                  </a:cubicBezTo>
                  <a:cubicBezTo>
                    <a:pt x="0" y="852"/>
                    <a:pt x="0" y="852"/>
                    <a:pt x="0" y="852"/>
                  </a:cubicBezTo>
                  <a:close/>
                  <a:moveTo>
                    <a:pt x="0" y="885"/>
                  </a:moveTo>
                  <a:cubicBezTo>
                    <a:pt x="16" y="885"/>
                    <a:pt x="16" y="885"/>
                    <a:pt x="16" y="885"/>
                  </a:cubicBezTo>
                  <a:cubicBezTo>
                    <a:pt x="16" y="901"/>
                    <a:pt x="16" y="901"/>
                    <a:pt x="16" y="901"/>
                  </a:cubicBezTo>
                  <a:cubicBezTo>
                    <a:pt x="0" y="901"/>
                    <a:pt x="0" y="901"/>
                    <a:pt x="0" y="901"/>
                  </a:cubicBezTo>
                  <a:cubicBezTo>
                    <a:pt x="0" y="885"/>
                    <a:pt x="0" y="885"/>
                    <a:pt x="0" y="885"/>
                  </a:cubicBezTo>
                  <a:close/>
                  <a:moveTo>
                    <a:pt x="0" y="918"/>
                  </a:moveTo>
                  <a:cubicBezTo>
                    <a:pt x="16" y="918"/>
                    <a:pt x="16" y="918"/>
                    <a:pt x="16" y="918"/>
                  </a:cubicBezTo>
                  <a:cubicBezTo>
                    <a:pt x="16" y="934"/>
                    <a:pt x="16" y="934"/>
                    <a:pt x="16" y="934"/>
                  </a:cubicBezTo>
                  <a:cubicBezTo>
                    <a:pt x="0" y="934"/>
                    <a:pt x="0" y="934"/>
                    <a:pt x="0" y="934"/>
                  </a:cubicBezTo>
                  <a:cubicBezTo>
                    <a:pt x="0" y="918"/>
                    <a:pt x="0" y="918"/>
                    <a:pt x="0" y="918"/>
                  </a:cubicBezTo>
                  <a:close/>
                  <a:moveTo>
                    <a:pt x="0" y="950"/>
                  </a:moveTo>
                  <a:cubicBezTo>
                    <a:pt x="16" y="950"/>
                    <a:pt x="16" y="950"/>
                    <a:pt x="16" y="950"/>
                  </a:cubicBezTo>
                  <a:cubicBezTo>
                    <a:pt x="16" y="967"/>
                    <a:pt x="16" y="967"/>
                    <a:pt x="16" y="967"/>
                  </a:cubicBezTo>
                  <a:cubicBezTo>
                    <a:pt x="0" y="967"/>
                    <a:pt x="0" y="967"/>
                    <a:pt x="0" y="967"/>
                  </a:cubicBezTo>
                  <a:cubicBezTo>
                    <a:pt x="0" y="950"/>
                    <a:pt x="0" y="950"/>
                    <a:pt x="0" y="950"/>
                  </a:cubicBezTo>
                  <a:close/>
                  <a:moveTo>
                    <a:pt x="0" y="983"/>
                  </a:moveTo>
                  <a:cubicBezTo>
                    <a:pt x="16" y="983"/>
                    <a:pt x="16" y="983"/>
                    <a:pt x="16" y="983"/>
                  </a:cubicBezTo>
                  <a:cubicBezTo>
                    <a:pt x="16" y="999"/>
                    <a:pt x="16" y="999"/>
                    <a:pt x="16" y="999"/>
                  </a:cubicBezTo>
                  <a:cubicBezTo>
                    <a:pt x="0" y="999"/>
                    <a:pt x="0" y="999"/>
                    <a:pt x="0" y="999"/>
                  </a:cubicBezTo>
                  <a:cubicBezTo>
                    <a:pt x="0" y="983"/>
                    <a:pt x="0" y="983"/>
                    <a:pt x="0" y="983"/>
                  </a:cubicBezTo>
                  <a:close/>
                  <a:moveTo>
                    <a:pt x="0" y="1016"/>
                  </a:moveTo>
                  <a:cubicBezTo>
                    <a:pt x="16" y="1016"/>
                    <a:pt x="16" y="1016"/>
                    <a:pt x="16" y="1016"/>
                  </a:cubicBezTo>
                  <a:cubicBezTo>
                    <a:pt x="16" y="1032"/>
                    <a:pt x="16" y="1032"/>
                    <a:pt x="16" y="1032"/>
                  </a:cubicBezTo>
                  <a:cubicBezTo>
                    <a:pt x="0" y="1032"/>
                    <a:pt x="0" y="1032"/>
                    <a:pt x="0" y="1032"/>
                  </a:cubicBezTo>
                  <a:cubicBezTo>
                    <a:pt x="0" y="1016"/>
                    <a:pt x="0" y="1016"/>
                    <a:pt x="0" y="1016"/>
                  </a:cubicBezTo>
                  <a:close/>
                  <a:moveTo>
                    <a:pt x="0" y="1048"/>
                  </a:moveTo>
                  <a:cubicBezTo>
                    <a:pt x="16" y="1048"/>
                    <a:pt x="16" y="1048"/>
                    <a:pt x="16" y="1048"/>
                  </a:cubicBezTo>
                  <a:cubicBezTo>
                    <a:pt x="16" y="1065"/>
                    <a:pt x="16" y="1065"/>
                    <a:pt x="16" y="1065"/>
                  </a:cubicBezTo>
                  <a:cubicBezTo>
                    <a:pt x="0" y="1065"/>
                    <a:pt x="0" y="1065"/>
                    <a:pt x="0" y="1065"/>
                  </a:cubicBezTo>
                  <a:cubicBezTo>
                    <a:pt x="0" y="1048"/>
                    <a:pt x="0" y="1048"/>
                    <a:pt x="0" y="1048"/>
                  </a:cubicBezTo>
                  <a:close/>
                  <a:moveTo>
                    <a:pt x="18" y="1079"/>
                  </a:moveTo>
                  <a:cubicBezTo>
                    <a:pt x="18" y="1063"/>
                    <a:pt x="18" y="1063"/>
                    <a:pt x="18" y="1063"/>
                  </a:cubicBezTo>
                  <a:cubicBezTo>
                    <a:pt x="35" y="1063"/>
                    <a:pt x="35" y="1063"/>
                    <a:pt x="35" y="1063"/>
                  </a:cubicBezTo>
                  <a:cubicBezTo>
                    <a:pt x="35" y="1079"/>
                    <a:pt x="35" y="1079"/>
                    <a:pt x="35" y="1079"/>
                  </a:cubicBezTo>
                  <a:cubicBezTo>
                    <a:pt x="18" y="1079"/>
                    <a:pt x="18" y="1079"/>
                    <a:pt x="18" y="1079"/>
                  </a:cubicBezTo>
                  <a:close/>
                  <a:moveTo>
                    <a:pt x="51" y="1079"/>
                  </a:moveTo>
                  <a:cubicBezTo>
                    <a:pt x="51" y="1063"/>
                    <a:pt x="51" y="1063"/>
                    <a:pt x="51" y="1063"/>
                  </a:cubicBezTo>
                  <a:cubicBezTo>
                    <a:pt x="67" y="1063"/>
                    <a:pt x="67" y="1063"/>
                    <a:pt x="67" y="1063"/>
                  </a:cubicBezTo>
                  <a:cubicBezTo>
                    <a:pt x="67" y="1079"/>
                    <a:pt x="67" y="1079"/>
                    <a:pt x="67" y="1079"/>
                  </a:cubicBezTo>
                  <a:cubicBezTo>
                    <a:pt x="51" y="1079"/>
                    <a:pt x="51" y="1079"/>
                    <a:pt x="51" y="1079"/>
                  </a:cubicBezTo>
                  <a:close/>
                  <a:moveTo>
                    <a:pt x="84" y="1079"/>
                  </a:moveTo>
                  <a:cubicBezTo>
                    <a:pt x="84" y="1063"/>
                    <a:pt x="84" y="1063"/>
                    <a:pt x="84" y="1063"/>
                  </a:cubicBezTo>
                  <a:cubicBezTo>
                    <a:pt x="100" y="1063"/>
                    <a:pt x="100" y="1063"/>
                    <a:pt x="100" y="1063"/>
                  </a:cubicBezTo>
                  <a:cubicBezTo>
                    <a:pt x="100" y="1079"/>
                    <a:pt x="100" y="1079"/>
                    <a:pt x="100" y="1079"/>
                  </a:cubicBezTo>
                  <a:cubicBezTo>
                    <a:pt x="84" y="1079"/>
                    <a:pt x="84" y="1079"/>
                    <a:pt x="84" y="1079"/>
                  </a:cubicBezTo>
                  <a:close/>
                  <a:moveTo>
                    <a:pt x="116" y="1079"/>
                  </a:moveTo>
                  <a:cubicBezTo>
                    <a:pt x="116" y="1063"/>
                    <a:pt x="116" y="1063"/>
                    <a:pt x="116" y="1063"/>
                  </a:cubicBezTo>
                  <a:cubicBezTo>
                    <a:pt x="133" y="1063"/>
                    <a:pt x="133" y="1063"/>
                    <a:pt x="133" y="1063"/>
                  </a:cubicBezTo>
                  <a:cubicBezTo>
                    <a:pt x="133" y="1079"/>
                    <a:pt x="133" y="1079"/>
                    <a:pt x="133" y="1079"/>
                  </a:cubicBezTo>
                  <a:cubicBezTo>
                    <a:pt x="116" y="1079"/>
                    <a:pt x="116" y="1079"/>
                    <a:pt x="116" y="1079"/>
                  </a:cubicBezTo>
                  <a:close/>
                  <a:moveTo>
                    <a:pt x="149" y="1079"/>
                  </a:moveTo>
                  <a:cubicBezTo>
                    <a:pt x="149" y="1063"/>
                    <a:pt x="149" y="1063"/>
                    <a:pt x="149" y="1063"/>
                  </a:cubicBezTo>
                  <a:cubicBezTo>
                    <a:pt x="165" y="1063"/>
                    <a:pt x="165" y="1063"/>
                    <a:pt x="165" y="1063"/>
                  </a:cubicBezTo>
                  <a:cubicBezTo>
                    <a:pt x="165" y="1079"/>
                    <a:pt x="165" y="1079"/>
                    <a:pt x="165" y="1079"/>
                  </a:cubicBezTo>
                  <a:cubicBezTo>
                    <a:pt x="149" y="1079"/>
                    <a:pt x="149" y="1079"/>
                    <a:pt x="149" y="1079"/>
                  </a:cubicBezTo>
                  <a:close/>
                  <a:moveTo>
                    <a:pt x="181" y="1079"/>
                  </a:moveTo>
                  <a:cubicBezTo>
                    <a:pt x="181" y="1063"/>
                    <a:pt x="181" y="1063"/>
                    <a:pt x="181" y="1063"/>
                  </a:cubicBezTo>
                  <a:cubicBezTo>
                    <a:pt x="198" y="1063"/>
                    <a:pt x="198" y="1063"/>
                    <a:pt x="198" y="1063"/>
                  </a:cubicBezTo>
                  <a:cubicBezTo>
                    <a:pt x="198" y="1079"/>
                    <a:pt x="198" y="1079"/>
                    <a:pt x="198" y="1079"/>
                  </a:cubicBezTo>
                  <a:cubicBezTo>
                    <a:pt x="181" y="1079"/>
                    <a:pt x="181" y="1079"/>
                    <a:pt x="181" y="1079"/>
                  </a:cubicBezTo>
                  <a:close/>
                  <a:moveTo>
                    <a:pt x="214" y="1079"/>
                  </a:moveTo>
                  <a:cubicBezTo>
                    <a:pt x="214" y="1063"/>
                    <a:pt x="214" y="1063"/>
                    <a:pt x="214" y="1063"/>
                  </a:cubicBezTo>
                  <a:cubicBezTo>
                    <a:pt x="230" y="1063"/>
                    <a:pt x="230" y="1063"/>
                    <a:pt x="230" y="1063"/>
                  </a:cubicBezTo>
                  <a:cubicBezTo>
                    <a:pt x="230" y="1079"/>
                    <a:pt x="230" y="1079"/>
                    <a:pt x="230" y="1079"/>
                  </a:cubicBezTo>
                  <a:cubicBezTo>
                    <a:pt x="214" y="1079"/>
                    <a:pt x="214" y="1079"/>
                    <a:pt x="214" y="1079"/>
                  </a:cubicBezTo>
                  <a:close/>
                  <a:moveTo>
                    <a:pt x="247" y="1079"/>
                  </a:moveTo>
                  <a:cubicBezTo>
                    <a:pt x="247" y="1063"/>
                    <a:pt x="247" y="1063"/>
                    <a:pt x="247" y="1063"/>
                  </a:cubicBezTo>
                  <a:cubicBezTo>
                    <a:pt x="263" y="1063"/>
                    <a:pt x="263" y="1063"/>
                    <a:pt x="263" y="1063"/>
                  </a:cubicBezTo>
                  <a:cubicBezTo>
                    <a:pt x="263" y="1079"/>
                    <a:pt x="263" y="1079"/>
                    <a:pt x="263" y="1079"/>
                  </a:cubicBezTo>
                  <a:cubicBezTo>
                    <a:pt x="247" y="1079"/>
                    <a:pt x="247" y="1079"/>
                    <a:pt x="247" y="1079"/>
                  </a:cubicBezTo>
                  <a:close/>
                  <a:moveTo>
                    <a:pt x="279" y="1079"/>
                  </a:moveTo>
                  <a:cubicBezTo>
                    <a:pt x="279" y="1063"/>
                    <a:pt x="279" y="1063"/>
                    <a:pt x="279" y="1063"/>
                  </a:cubicBezTo>
                  <a:cubicBezTo>
                    <a:pt x="296" y="1063"/>
                    <a:pt x="296" y="1063"/>
                    <a:pt x="296" y="1063"/>
                  </a:cubicBezTo>
                  <a:cubicBezTo>
                    <a:pt x="296" y="1079"/>
                    <a:pt x="296" y="1079"/>
                    <a:pt x="296" y="1079"/>
                  </a:cubicBezTo>
                  <a:cubicBezTo>
                    <a:pt x="279" y="1079"/>
                    <a:pt x="279" y="1079"/>
                    <a:pt x="279" y="1079"/>
                  </a:cubicBezTo>
                  <a:close/>
                  <a:moveTo>
                    <a:pt x="312" y="1079"/>
                  </a:moveTo>
                  <a:cubicBezTo>
                    <a:pt x="312" y="1063"/>
                    <a:pt x="312" y="1063"/>
                    <a:pt x="312" y="1063"/>
                  </a:cubicBezTo>
                  <a:cubicBezTo>
                    <a:pt x="328" y="1063"/>
                    <a:pt x="328" y="1063"/>
                    <a:pt x="328" y="1063"/>
                  </a:cubicBezTo>
                  <a:cubicBezTo>
                    <a:pt x="328" y="1079"/>
                    <a:pt x="328" y="1079"/>
                    <a:pt x="328" y="1079"/>
                  </a:cubicBezTo>
                  <a:cubicBezTo>
                    <a:pt x="312" y="1079"/>
                    <a:pt x="312" y="1079"/>
                    <a:pt x="312" y="1079"/>
                  </a:cubicBezTo>
                  <a:close/>
                  <a:moveTo>
                    <a:pt x="345" y="1079"/>
                  </a:moveTo>
                  <a:cubicBezTo>
                    <a:pt x="345" y="1063"/>
                    <a:pt x="345" y="1063"/>
                    <a:pt x="345" y="1063"/>
                  </a:cubicBezTo>
                  <a:cubicBezTo>
                    <a:pt x="361" y="1063"/>
                    <a:pt x="361" y="1063"/>
                    <a:pt x="361" y="1063"/>
                  </a:cubicBezTo>
                  <a:cubicBezTo>
                    <a:pt x="361" y="1079"/>
                    <a:pt x="361" y="1079"/>
                    <a:pt x="361" y="1079"/>
                  </a:cubicBezTo>
                  <a:cubicBezTo>
                    <a:pt x="345" y="1079"/>
                    <a:pt x="345" y="1079"/>
                    <a:pt x="345" y="1079"/>
                  </a:cubicBezTo>
                  <a:close/>
                  <a:moveTo>
                    <a:pt x="377" y="1079"/>
                  </a:moveTo>
                  <a:cubicBezTo>
                    <a:pt x="377" y="1063"/>
                    <a:pt x="377" y="1063"/>
                    <a:pt x="377" y="1063"/>
                  </a:cubicBezTo>
                  <a:cubicBezTo>
                    <a:pt x="394" y="1063"/>
                    <a:pt x="394" y="1063"/>
                    <a:pt x="394" y="1063"/>
                  </a:cubicBezTo>
                  <a:cubicBezTo>
                    <a:pt x="394" y="1079"/>
                    <a:pt x="394" y="1079"/>
                    <a:pt x="394" y="1079"/>
                  </a:cubicBezTo>
                  <a:cubicBezTo>
                    <a:pt x="377" y="1079"/>
                    <a:pt x="377" y="1079"/>
                    <a:pt x="377" y="1079"/>
                  </a:cubicBezTo>
                  <a:close/>
                  <a:moveTo>
                    <a:pt x="410" y="1079"/>
                  </a:moveTo>
                  <a:cubicBezTo>
                    <a:pt x="410" y="1063"/>
                    <a:pt x="410" y="1063"/>
                    <a:pt x="410" y="1063"/>
                  </a:cubicBezTo>
                  <a:cubicBezTo>
                    <a:pt x="426" y="1063"/>
                    <a:pt x="426" y="1063"/>
                    <a:pt x="426" y="1063"/>
                  </a:cubicBezTo>
                  <a:cubicBezTo>
                    <a:pt x="426" y="1079"/>
                    <a:pt x="426" y="1079"/>
                    <a:pt x="426" y="1079"/>
                  </a:cubicBezTo>
                  <a:cubicBezTo>
                    <a:pt x="410" y="1079"/>
                    <a:pt x="410" y="1079"/>
                    <a:pt x="410" y="1079"/>
                  </a:cubicBezTo>
                  <a:close/>
                  <a:moveTo>
                    <a:pt x="443" y="1079"/>
                  </a:moveTo>
                  <a:cubicBezTo>
                    <a:pt x="443" y="1063"/>
                    <a:pt x="443" y="1063"/>
                    <a:pt x="443" y="1063"/>
                  </a:cubicBezTo>
                  <a:cubicBezTo>
                    <a:pt x="459" y="1063"/>
                    <a:pt x="459" y="1063"/>
                    <a:pt x="459" y="1063"/>
                  </a:cubicBezTo>
                  <a:cubicBezTo>
                    <a:pt x="459" y="1079"/>
                    <a:pt x="459" y="1079"/>
                    <a:pt x="459" y="1079"/>
                  </a:cubicBezTo>
                  <a:cubicBezTo>
                    <a:pt x="443" y="1079"/>
                    <a:pt x="443" y="1079"/>
                    <a:pt x="443" y="1079"/>
                  </a:cubicBezTo>
                  <a:close/>
                  <a:moveTo>
                    <a:pt x="475" y="1079"/>
                  </a:moveTo>
                  <a:cubicBezTo>
                    <a:pt x="475" y="1063"/>
                    <a:pt x="475" y="1063"/>
                    <a:pt x="475" y="1063"/>
                  </a:cubicBezTo>
                  <a:cubicBezTo>
                    <a:pt x="492" y="1063"/>
                    <a:pt x="492" y="1063"/>
                    <a:pt x="492" y="1063"/>
                  </a:cubicBezTo>
                  <a:cubicBezTo>
                    <a:pt x="492" y="1079"/>
                    <a:pt x="492" y="1079"/>
                    <a:pt x="492" y="1079"/>
                  </a:cubicBezTo>
                  <a:cubicBezTo>
                    <a:pt x="475" y="1079"/>
                    <a:pt x="475" y="1079"/>
                    <a:pt x="475" y="1079"/>
                  </a:cubicBezTo>
                  <a:close/>
                  <a:moveTo>
                    <a:pt x="508" y="1079"/>
                  </a:moveTo>
                  <a:cubicBezTo>
                    <a:pt x="508" y="1063"/>
                    <a:pt x="508" y="1063"/>
                    <a:pt x="508" y="1063"/>
                  </a:cubicBezTo>
                  <a:cubicBezTo>
                    <a:pt x="524" y="1063"/>
                    <a:pt x="524" y="1063"/>
                    <a:pt x="524" y="1063"/>
                  </a:cubicBezTo>
                  <a:cubicBezTo>
                    <a:pt x="524" y="1079"/>
                    <a:pt x="524" y="1079"/>
                    <a:pt x="524" y="1079"/>
                  </a:cubicBezTo>
                  <a:cubicBezTo>
                    <a:pt x="508" y="1079"/>
                    <a:pt x="508" y="1079"/>
                    <a:pt x="508" y="1079"/>
                  </a:cubicBezTo>
                  <a:close/>
                  <a:moveTo>
                    <a:pt x="541" y="1079"/>
                  </a:moveTo>
                  <a:cubicBezTo>
                    <a:pt x="541" y="1063"/>
                    <a:pt x="541" y="1063"/>
                    <a:pt x="541" y="1063"/>
                  </a:cubicBezTo>
                  <a:cubicBezTo>
                    <a:pt x="557" y="1063"/>
                    <a:pt x="557" y="1063"/>
                    <a:pt x="557" y="1063"/>
                  </a:cubicBezTo>
                  <a:cubicBezTo>
                    <a:pt x="557" y="1079"/>
                    <a:pt x="557" y="1079"/>
                    <a:pt x="557" y="1079"/>
                  </a:cubicBezTo>
                  <a:cubicBezTo>
                    <a:pt x="541" y="1079"/>
                    <a:pt x="541" y="1079"/>
                    <a:pt x="541" y="1079"/>
                  </a:cubicBezTo>
                  <a:close/>
                  <a:moveTo>
                    <a:pt x="573" y="1079"/>
                  </a:moveTo>
                  <a:cubicBezTo>
                    <a:pt x="573" y="1063"/>
                    <a:pt x="573" y="1063"/>
                    <a:pt x="573" y="1063"/>
                  </a:cubicBezTo>
                  <a:cubicBezTo>
                    <a:pt x="589" y="1063"/>
                    <a:pt x="589" y="1063"/>
                    <a:pt x="589" y="1063"/>
                  </a:cubicBezTo>
                  <a:cubicBezTo>
                    <a:pt x="589" y="1079"/>
                    <a:pt x="589" y="1079"/>
                    <a:pt x="589" y="1079"/>
                  </a:cubicBezTo>
                  <a:cubicBezTo>
                    <a:pt x="573" y="1079"/>
                    <a:pt x="573" y="1079"/>
                    <a:pt x="573" y="1079"/>
                  </a:cubicBezTo>
                  <a:close/>
                  <a:moveTo>
                    <a:pt x="606" y="1079"/>
                  </a:moveTo>
                  <a:cubicBezTo>
                    <a:pt x="606" y="1063"/>
                    <a:pt x="606" y="1063"/>
                    <a:pt x="606" y="1063"/>
                  </a:cubicBezTo>
                  <a:cubicBezTo>
                    <a:pt x="622" y="1063"/>
                    <a:pt x="622" y="1063"/>
                    <a:pt x="622" y="1063"/>
                  </a:cubicBezTo>
                  <a:cubicBezTo>
                    <a:pt x="622" y="1079"/>
                    <a:pt x="622" y="1079"/>
                    <a:pt x="622" y="1079"/>
                  </a:cubicBezTo>
                  <a:cubicBezTo>
                    <a:pt x="606" y="1079"/>
                    <a:pt x="606" y="1079"/>
                    <a:pt x="606" y="1079"/>
                  </a:cubicBezTo>
                  <a:close/>
                  <a:moveTo>
                    <a:pt x="616" y="1085"/>
                  </a:moveTo>
                  <a:cubicBezTo>
                    <a:pt x="632" y="1085"/>
                    <a:pt x="632" y="1085"/>
                    <a:pt x="632" y="1085"/>
                  </a:cubicBezTo>
                  <a:cubicBezTo>
                    <a:pt x="632" y="1101"/>
                    <a:pt x="632" y="1101"/>
                    <a:pt x="632" y="1101"/>
                  </a:cubicBezTo>
                  <a:cubicBezTo>
                    <a:pt x="616" y="1101"/>
                    <a:pt x="616" y="1101"/>
                    <a:pt x="616" y="1101"/>
                  </a:cubicBezTo>
                  <a:cubicBezTo>
                    <a:pt x="616" y="1085"/>
                    <a:pt x="616" y="1085"/>
                    <a:pt x="616" y="1085"/>
                  </a:cubicBezTo>
                  <a:close/>
                  <a:moveTo>
                    <a:pt x="616" y="1118"/>
                  </a:moveTo>
                  <a:cubicBezTo>
                    <a:pt x="632" y="1118"/>
                    <a:pt x="632" y="1118"/>
                    <a:pt x="632" y="1118"/>
                  </a:cubicBezTo>
                  <a:cubicBezTo>
                    <a:pt x="632" y="1134"/>
                    <a:pt x="632" y="1134"/>
                    <a:pt x="632" y="1134"/>
                  </a:cubicBezTo>
                  <a:cubicBezTo>
                    <a:pt x="616" y="1134"/>
                    <a:pt x="616" y="1134"/>
                    <a:pt x="616" y="1134"/>
                  </a:cubicBezTo>
                  <a:cubicBezTo>
                    <a:pt x="616" y="1118"/>
                    <a:pt x="616" y="1118"/>
                    <a:pt x="616" y="1118"/>
                  </a:cubicBezTo>
                  <a:close/>
                  <a:moveTo>
                    <a:pt x="616" y="1150"/>
                  </a:moveTo>
                  <a:cubicBezTo>
                    <a:pt x="632" y="1150"/>
                    <a:pt x="632" y="1150"/>
                    <a:pt x="632" y="1150"/>
                  </a:cubicBezTo>
                  <a:cubicBezTo>
                    <a:pt x="632" y="1167"/>
                    <a:pt x="632" y="1167"/>
                    <a:pt x="632" y="1167"/>
                  </a:cubicBezTo>
                  <a:cubicBezTo>
                    <a:pt x="616" y="1167"/>
                    <a:pt x="616" y="1167"/>
                    <a:pt x="616" y="1167"/>
                  </a:cubicBezTo>
                  <a:cubicBezTo>
                    <a:pt x="616" y="1150"/>
                    <a:pt x="616" y="1150"/>
                    <a:pt x="616" y="1150"/>
                  </a:cubicBezTo>
                  <a:close/>
                  <a:moveTo>
                    <a:pt x="616" y="1183"/>
                  </a:moveTo>
                  <a:cubicBezTo>
                    <a:pt x="632" y="1183"/>
                    <a:pt x="632" y="1183"/>
                    <a:pt x="632" y="1183"/>
                  </a:cubicBezTo>
                  <a:cubicBezTo>
                    <a:pt x="632" y="1199"/>
                    <a:pt x="632" y="1199"/>
                    <a:pt x="632" y="1199"/>
                  </a:cubicBezTo>
                  <a:cubicBezTo>
                    <a:pt x="616" y="1199"/>
                    <a:pt x="616" y="1199"/>
                    <a:pt x="616" y="1199"/>
                  </a:cubicBezTo>
                  <a:cubicBezTo>
                    <a:pt x="616" y="1183"/>
                    <a:pt x="616" y="1183"/>
                    <a:pt x="616" y="1183"/>
                  </a:cubicBezTo>
                  <a:close/>
                  <a:moveTo>
                    <a:pt x="616" y="1216"/>
                  </a:moveTo>
                  <a:cubicBezTo>
                    <a:pt x="632" y="1216"/>
                    <a:pt x="632" y="1216"/>
                    <a:pt x="632" y="1216"/>
                  </a:cubicBezTo>
                  <a:cubicBezTo>
                    <a:pt x="632" y="1232"/>
                    <a:pt x="632" y="1232"/>
                    <a:pt x="632" y="1232"/>
                  </a:cubicBezTo>
                  <a:cubicBezTo>
                    <a:pt x="616" y="1232"/>
                    <a:pt x="616" y="1232"/>
                    <a:pt x="616" y="1232"/>
                  </a:cubicBezTo>
                  <a:cubicBezTo>
                    <a:pt x="616" y="1216"/>
                    <a:pt x="616" y="1216"/>
                    <a:pt x="616" y="1216"/>
                  </a:cubicBezTo>
                  <a:close/>
                  <a:moveTo>
                    <a:pt x="616" y="1248"/>
                  </a:moveTo>
                  <a:cubicBezTo>
                    <a:pt x="632" y="1248"/>
                    <a:pt x="632" y="1248"/>
                    <a:pt x="632" y="1248"/>
                  </a:cubicBezTo>
                  <a:cubicBezTo>
                    <a:pt x="632" y="1265"/>
                    <a:pt x="632" y="1265"/>
                    <a:pt x="632" y="1265"/>
                  </a:cubicBezTo>
                  <a:cubicBezTo>
                    <a:pt x="616" y="1265"/>
                    <a:pt x="616" y="1265"/>
                    <a:pt x="616" y="1265"/>
                  </a:cubicBezTo>
                  <a:cubicBezTo>
                    <a:pt x="616" y="1248"/>
                    <a:pt x="616" y="1248"/>
                    <a:pt x="616" y="1248"/>
                  </a:cubicBezTo>
                  <a:close/>
                  <a:moveTo>
                    <a:pt x="616" y="1281"/>
                  </a:moveTo>
                  <a:cubicBezTo>
                    <a:pt x="632" y="1281"/>
                    <a:pt x="632" y="1281"/>
                    <a:pt x="632" y="1281"/>
                  </a:cubicBezTo>
                  <a:cubicBezTo>
                    <a:pt x="632" y="1297"/>
                    <a:pt x="632" y="1297"/>
                    <a:pt x="632" y="1297"/>
                  </a:cubicBezTo>
                  <a:cubicBezTo>
                    <a:pt x="616" y="1297"/>
                    <a:pt x="616" y="1297"/>
                    <a:pt x="616" y="1297"/>
                  </a:cubicBezTo>
                  <a:cubicBezTo>
                    <a:pt x="616" y="1281"/>
                    <a:pt x="616" y="1281"/>
                    <a:pt x="616" y="1281"/>
                  </a:cubicBezTo>
                  <a:close/>
                  <a:moveTo>
                    <a:pt x="616" y="1314"/>
                  </a:moveTo>
                  <a:cubicBezTo>
                    <a:pt x="632" y="1314"/>
                    <a:pt x="632" y="1314"/>
                    <a:pt x="632" y="1314"/>
                  </a:cubicBezTo>
                  <a:cubicBezTo>
                    <a:pt x="632" y="1330"/>
                    <a:pt x="632" y="1330"/>
                    <a:pt x="632" y="1330"/>
                  </a:cubicBezTo>
                  <a:cubicBezTo>
                    <a:pt x="616" y="1330"/>
                    <a:pt x="616" y="1330"/>
                    <a:pt x="616" y="1330"/>
                  </a:cubicBezTo>
                  <a:cubicBezTo>
                    <a:pt x="616" y="1314"/>
                    <a:pt x="616" y="1314"/>
                    <a:pt x="616" y="1314"/>
                  </a:cubicBezTo>
                  <a:close/>
                  <a:moveTo>
                    <a:pt x="616" y="1346"/>
                  </a:moveTo>
                  <a:cubicBezTo>
                    <a:pt x="632" y="1346"/>
                    <a:pt x="632" y="1346"/>
                    <a:pt x="632" y="1346"/>
                  </a:cubicBezTo>
                  <a:cubicBezTo>
                    <a:pt x="632" y="1363"/>
                    <a:pt x="632" y="1363"/>
                    <a:pt x="632" y="1363"/>
                  </a:cubicBezTo>
                  <a:cubicBezTo>
                    <a:pt x="616" y="1363"/>
                    <a:pt x="616" y="1363"/>
                    <a:pt x="616" y="1363"/>
                  </a:cubicBezTo>
                  <a:cubicBezTo>
                    <a:pt x="616" y="1346"/>
                    <a:pt x="616" y="1346"/>
                    <a:pt x="616" y="1346"/>
                  </a:cubicBezTo>
                  <a:close/>
                  <a:moveTo>
                    <a:pt x="616" y="1379"/>
                  </a:moveTo>
                  <a:cubicBezTo>
                    <a:pt x="632" y="1379"/>
                    <a:pt x="632" y="1379"/>
                    <a:pt x="632" y="1379"/>
                  </a:cubicBezTo>
                  <a:cubicBezTo>
                    <a:pt x="632" y="1395"/>
                    <a:pt x="632" y="1395"/>
                    <a:pt x="632" y="1395"/>
                  </a:cubicBezTo>
                  <a:cubicBezTo>
                    <a:pt x="616" y="1395"/>
                    <a:pt x="616" y="1395"/>
                    <a:pt x="616" y="1395"/>
                  </a:cubicBezTo>
                  <a:cubicBezTo>
                    <a:pt x="616" y="1379"/>
                    <a:pt x="616" y="1379"/>
                    <a:pt x="616" y="1379"/>
                  </a:cubicBezTo>
                  <a:close/>
                  <a:moveTo>
                    <a:pt x="616" y="1412"/>
                  </a:moveTo>
                  <a:cubicBezTo>
                    <a:pt x="632" y="1412"/>
                    <a:pt x="632" y="1412"/>
                    <a:pt x="632" y="1412"/>
                  </a:cubicBezTo>
                  <a:cubicBezTo>
                    <a:pt x="632" y="1428"/>
                    <a:pt x="632" y="1428"/>
                    <a:pt x="632" y="1428"/>
                  </a:cubicBezTo>
                  <a:cubicBezTo>
                    <a:pt x="616" y="1428"/>
                    <a:pt x="616" y="1428"/>
                    <a:pt x="616" y="1428"/>
                  </a:cubicBezTo>
                  <a:cubicBezTo>
                    <a:pt x="616" y="1412"/>
                    <a:pt x="616" y="1412"/>
                    <a:pt x="616" y="1412"/>
                  </a:cubicBezTo>
                  <a:close/>
                  <a:moveTo>
                    <a:pt x="616" y="1444"/>
                  </a:moveTo>
                  <a:cubicBezTo>
                    <a:pt x="632" y="1444"/>
                    <a:pt x="632" y="1444"/>
                    <a:pt x="632" y="1444"/>
                  </a:cubicBezTo>
                  <a:cubicBezTo>
                    <a:pt x="632" y="1460"/>
                    <a:pt x="632" y="1460"/>
                    <a:pt x="632" y="1460"/>
                  </a:cubicBezTo>
                  <a:cubicBezTo>
                    <a:pt x="616" y="1460"/>
                    <a:pt x="616" y="1460"/>
                    <a:pt x="616" y="1460"/>
                  </a:cubicBezTo>
                  <a:cubicBezTo>
                    <a:pt x="616" y="1444"/>
                    <a:pt x="616" y="1444"/>
                    <a:pt x="616" y="1444"/>
                  </a:cubicBezTo>
                  <a:close/>
                  <a:moveTo>
                    <a:pt x="616" y="1477"/>
                  </a:moveTo>
                  <a:cubicBezTo>
                    <a:pt x="632" y="1477"/>
                    <a:pt x="632" y="1477"/>
                    <a:pt x="632" y="1477"/>
                  </a:cubicBezTo>
                  <a:cubicBezTo>
                    <a:pt x="632" y="1493"/>
                    <a:pt x="632" y="1493"/>
                    <a:pt x="632" y="1493"/>
                  </a:cubicBezTo>
                  <a:cubicBezTo>
                    <a:pt x="616" y="1493"/>
                    <a:pt x="616" y="1493"/>
                    <a:pt x="616" y="1493"/>
                  </a:cubicBezTo>
                  <a:cubicBezTo>
                    <a:pt x="616" y="1477"/>
                    <a:pt x="616" y="1477"/>
                    <a:pt x="616" y="1477"/>
                  </a:cubicBezTo>
                  <a:close/>
                  <a:moveTo>
                    <a:pt x="616" y="1509"/>
                  </a:moveTo>
                  <a:cubicBezTo>
                    <a:pt x="632" y="1509"/>
                    <a:pt x="632" y="1509"/>
                    <a:pt x="632" y="1509"/>
                  </a:cubicBezTo>
                  <a:cubicBezTo>
                    <a:pt x="632" y="1526"/>
                    <a:pt x="632" y="1526"/>
                    <a:pt x="632" y="1526"/>
                  </a:cubicBezTo>
                  <a:cubicBezTo>
                    <a:pt x="616" y="1526"/>
                    <a:pt x="616" y="1526"/>
                    <a:pt x="616" y="1526"/>
                  </a:cubicBezTo>
                  <a:cubicBezTo>
                    <a:pt x="616" y="1509"/>
                    <a:pt x="616" y="1509"/>
                    <a:pt x="616" y="1509"/>
                  </a:cubicBezTo>
                  <a:close/>
                  <a:moveTo>
                    <a:pt x="616" y="1542"/>
                  </a:moveTo>
                  <a:cubicBezTo>
                    <a:pt x="632" y="1542"/>
                    <a:pt x="632" y="1542"/>
                    <a:pt x="632" y="1542"/>
                  </a:cubicBezTo>
                  <a:cubicBezTo>
                    <a:pt x="632" y="1558"/>
                    <a:pt x="632" y="1558"/>
                    <a:pt x="632" y="1558"/>
                  </a:cubicBezTo>
                  <a:cubicBezTo>
                    <a:pt x="616" y="1558"/>
                    <a:pt x="616" y="1558"/>
                    <a:pt x="616" y="1558"/>
                  </a:cubicBezTo>
                  <a:cubicBezTo>
                    <a:pt x="616" y="1542"/>
                    <a:pt x="616" y="1542"/>
                    <a:pt x="616" y="1542"/>
                  </a:cubicBezTo>
                  <a:close/>
                  <a:moveTo>
                    <a:pt x="616" y="1575"/>
                  </a:moveTo>
                  <a:cubicBezTo>
                    <a:pt x="632" y="1575"/>
                    <a:pt x="632" y="1575"/>
                    <a:pt x="632" y="1575"/>
                  </a:cubicBezTo>
                  <a:cubicBezTo>
                    <a:pt x="632" y="1591"/>
                    <a:pt x="632" y="1591"/>
                    <a:pt x="632" y="1591"/>
                  </a:cubicBezTo>
                  <a:cubicBezTo>
                    <a:pt x="616" y="1591"/>
                    <a:pt x="616" y="1591"/>
                    <a:pt x="616" y="1591"/>
                  </a:cubicBezTo>
                  <a:cubicBezTo>
                    <a:pt x="616" y="1575"/>
                    <a:pt x="616" y="1575"/>
                    <a:pt x="616" y="1575"/>
                  </a:cubicBezTo>
                  <a:close/>
                  <a:moveTo>
                    <a:pt x="616" y="1607"/>
                  </a:moveTo>
                  <a:cubicBezTo>
                    <a:pt x="632" y="1607"/>
                    <a:pt x="632" y="1607"/>
                    <a:pt x="632" y="1607"/>
                  </a:cubicBezTo>
                  <a:cubicBezTo>
                    <a:pt x="632" y="1624"/>
                    <a:pt x="632" y="1624"/>
                    <a:pt x="632" y="1624"/>
                  </a:cubicBezTo>
                  <a:cubicBezTo>
                    <a:pt x="616" y="1624"/>
                    <a:pt x="616" y="1624"/>
                    <a:pt x="616" y="1624"/>
                  </a:cubicBezTo>
                  <a:cubicBezTo>
                    <a:pt x="616" y="1607"/>
                    <a:pt x="616" y="1607"/>
                    <a:pt x="616" y="1607"/>
                  </a:cubicBezTo>
                  <a:close/>
                  <a:moveTo>
                    <a:pt x="616" y="1640"/>
                  </a:moveTo>
                  <a:cubicBezTo>
                    <a:pt x="632" y="1640"/>
                    <a:pt x="632" y="1640"/>
                    <a:pt x="632" y="1640"/>
                  </a:cubicBezTo>
                  <a:cubicBezTo>
                    <a:pt x="632" y="1656"/>
                    <a:pt x="632" y="1656"/>
                    <a:pt x="632" y="1656"/>
                  </a:cubicBezTo>
                  <a:cubicBezTo>
                    <a:pt x="616" y="1656"/>
                    <a:pt x="616" y="1656"/>
                    <a:pt x="616" y="1656"/>
                  </a:cubicBezTo>
                  <a:cubicBezTo>
                    <a:pt x="616" y="1640"/>
                    <a:pt x="616" y="1640"/>
                    <a:pt x="616" y="1640"/>
                  </a:cubicBezTo>
                  <a:close/>
                  <a:moveTo>
                    <a:pt x="616" y="1673"/>
                  </a:moveTo>
                  <a:cubicBezTo>
                    <a:pt x="632" y="1673"/>
                    <a:pt x="632" y="1673"/>
                    <a:pt x="632" y="1673"/>
                  </a:cubicBezTo>
                  <a:cubicBezTo>
                    <a:pt x="632" y="1689"/>
                    <a:pt x="632" y="1689"/>
                    <a:pt x="632" y="1689"/>
                  </a:cubicBezTo>
                  <a:cubicBezTo>
                    <a:pt x="616" y="1689"/>
                    <a:pt x="616" y="1689"/>
                    <a:pt x="616" y="1689"/>
                  </a:cubicBezTo>
                  <a:cubicBezTo>
                    <a:pt x="616" y="1673"/>
                    <a:pt x="616" y="1673"/>
                    <a:pt x="616" y="1673"/>
                  </a:cubicBezTo>
                  <a:close/>
                  <a:moveTo>
                    <a:pt x="616" y="1705"/>
                  </a:moveTo>
                  <a:cubicBezTo>
                    <a:pt x="632" y="1705"/>
                    <a:pt x="632" y="1705"/>
                    <a:pt x="632" y="1705"/>
                  </a:cubicBezTo>
                  <a:cubicBezTo>
                    <a:pt x="632" y="1722"/>
                    <a:pt x="632" y="1722"/>
                    <a:pt x="632" y="1722"/>
                  </a:cubicBezTo>
                  <a:cubicBezTo>
                    <a:pt x="616" y="1722"/>
                    <a:pt x="616" y="1722"/>
                    <a:pt x="616" y="1722"/>
                  </a:cubicBezTo>
                  <a:cubicBezTo>
                    <a:pt x="616" y="1705"/>
                    <a:pt x="616" y="1705"/>
                    <a:pt x="616" y="1705"/>
                  </a:cubicBezTo>
                  <a:close/>
                  <a:moveTo>
                    <a:pt x="616" y="1738"/>
                  </a:moveTo>
                  <a:cubicBezTo>
                    <a:pt x="632" y="1738"/>
                    <a:pt x="632" y="1738"/>
                    <a:pt x="632" y="1738"/>
                  </a:cubicBezTo>
                  <a:cubicBezTo>
                    <a:pt x="632" y="1754"/>
                    <a:pt x="632" y="1754"/>
                    <a:pt x="632" y="1754"/>
                  </a:cubicBezTo>
                  <a:cubicBezTo>
                    <a:pt x="616" y="1754"/>
                    <a:pt x="616" y="1754"/>
                    <a:pt x="616" y="1754"/>
                  </a:cubicBezTo>
                  <a:cubicBezTo>
                    <a:pt x="616" y="1738"/>
                    <a:pt x="616" y="1738"/>
                    <a:pt x="616" y="1738"/>
                  </a:cubicBezTo>
                  <a:close/>
                  <a:moveTo>
                    <a:pt x="616" y="1771"/>
                  </a:moveTo>
                  <a:cubicBezTo>
                    <a:pt x="632" y="1771"/>
                    <a:pt x="632" y="1771"/>
                    <a:pt x="632" y="1771"/>
                  </a:cubicBezTo>
                  <a:cubicBezTo>
                    <a:pt x="632" y="1787"/>
                    <a:pt x="632" y="1787"/>
                    <a:pt x="632" y="1787"/>
                  </a:cubicBezTo>
                  <a:cubicBezTo>
                    <a:pt x="616" y="1787"/>
                    <a:pt x="616" y="1787"/>
                    <a:pt x="616" y="1787"/>
                  </a:cubicBezTo>
                  <a:cubicBezTo>
                    <a:pt x="616" y="1771"/>
                    <a:pt x="616" y="1771"/>
                    <a:pt x="616" y="1771"/>
                  </a:cubicBezTo>
                  <a:close/>
                  <a:moveTo>
                    <a:pt x="616" y="1803"/>
                  </a:moveTo>
                  <a:cubicBezTo>
                    <a:pt x="632" y="1803"/>
                    <a:pt x="632" y="1803"/>
                    <a:pt x="632" y="1803"/>
                  </a:cubicBezTo>
                  <a:cubicBezTo>
                    <a:pt x="632" y="1820"/>
                    <a:pt x="632" y="1820"/>
                    <a:pt x="632" y="1820"/>
                  </a:cubicBezTo>
                  <a:cubicBezTo>
                    <a:pt x="616" y="1820"/>
                    <a:pt x="616" y="1820"/>
                    <a:pt x="616" y="1820"/>
                  </a:cubicBezTo>
                  <a:cubicBezTo>
                    <a:pt x="616" y="1803"/>
                    <a:pt x="616" y="1803"/>
                    <a:pt x="616" y="1803"/>
                  </a:cubicBezTo>
                  <a:close/>
                  <a:moveTo>
                    <a:pt x="616" y="1836"/>
                  </a:moveTo>
                  <a:cubicBezTo>
                    <a:pt x="632" y="1836"/>
                    <a:pt x="632" y="1836"/>
                    <a:pt x="632" y="1836"/>
                  </a:cubicBezTo>
                  <a:cubicBezTo>
                    <a:pt x="632" y="1852"/>
                    <a:pt x="632" y="1852"/>
                    <a:pt x="632" y="1852"/>
                  </a:cubicBezTo>
                  <a:cubicBezTo>
                    <a:pt x="616" y="1852"/>
                    <a:pt x="616" y="1852"/>
                    <a:pt x="616" y="1852"/>
                  </a:cubicBezTo>
                  <a:cubicBezTo>
                    <a:pt x="616" y="1836"/>
                    <a:pt x="616" y="1836"/>
                    <a:pt x="616" y="1836"/>
                  </a:cubicBezTo>
                  <a:close/>
                  <a:moveTo>
                    <a:pt x="208" y="0"/>
                  </a:moveTo>
                  <a:cubicBezTo>
                    <a:pt x="224" y="0"/>
                    <a:pt x="224" y="0"/>
                    <a:pt x="224" y="0"/>
                  </a:cubicBezTo>
                  <a:cubicBezTo>
                    <a:pt x="224" y="16"/>
                    <a:pt x="224" y="16"/>
                    <a:pt x="224" y="16"/>
                  </a:cubicBezTo>
                  <a:cubicBezTo>
                    <a:pt x="208" y="16"/>
                    <a:pt x="208" y="16"/>
                    <a:pt x="208" y="16"/>
                  </a:cubicBezTo>
                  <a:cubicBezTo>
                    <a:pt x="208" y="0"/>
                    <a:pt x="208" y="0"/>
                    <a:pt x="208" y="0"/>
                  </a:cubicBezTo>
                  <a:close/>
                  <a:moveTo>
                    <a:pt x="208" y="33"/>
                  </a:moveTo>
                  <a:cubicBezTo>
                    <a:pt x="224" y="33"/>
                    <a:pt x="224" y="33"/>
                    <a:pt x="224" y="33"/>
                  </a:cubicBezTo>
                  <a:cubicBezTo>
                    <a:pt x="224" y="49"/>
                    <a:pt x="224" y="49"/>
                    <a:pt x="224" y="49"/>
                  </a:cubicBezTo>
                  <a:cubicBezTo>
                    <a:pt x="208" y="49"/>
                    <a:pt x="208" y="49"/>
                    <a:pt x="208" y="49"/>
                  </a:cubicBezTo>
                  <a:cubicBezTo>
                    <a:pt x="208" y="33"/>
                    <a:pt x="208" y="33"/>
                    <a:pt x="208" y="33"/>
                  </a:cubicBezTo>
                  <a:close/>
                  <a:moveTo>
                    <a:pt x="208" y="65"/>
                  </a:moveTo>
                  <a:cubicBezTo>
                    <a:pt x="224" y="65"/>
                    <a:pt x="224" y="65"/>
                    <a:pt x="224" y="65"/>
                  </a:cubicBezTo>
                  <a:cubicBezTo>
                    <a:pt x="224" y="82"/>
                    <a:pt x="224" y="82"/>
                    <a:pt x="224" y="82"/>
                  </a:cubicBezTo>
                  <a:cubicBezTo>
                    <a:pt x="208" y="82"/>
                    <a:pt x="208" y="82"/>
                    <a:pt x="208" y="82"/>
                  </a:cubicBezTo>
                  <a:cubicBezTo>
                    <a:pt x="208" y="65"/>
                    <a:pt x="208" y="65"/>
                    <a:pt x="208" y="65"/>
                  </a:cubicBezTo>
                  <a:close/>
                  <a:moveTo>
                    <a:pt x="208" y="98"/>
                  </a:moveTo>
                  <a:cubicBezTo>
                    <a:pt x="224" y="98"/>
                    <a:pt x="224" y="98"/>
                    <a:pt x="224" y="98"/>
                  </a:cubicBezTo>
                  <a:cubicBezTo>
                    <a:pt x="224" y="114"/>
                    <a:pt x="224" y="114"/>
                    <a:pt x="224" y="114"/>
                  </a:cubicBezTo>
                  <a:cubicBezTo>
                    <a:pt x="208" y="114"/>
                    <a:pt x="208" y="114"/>
                    <a:pt x="208" y="114"/>
                  </a:cubicBezTo>
                  <a:cubicBezTo>
                    <a:pt x="208" y="98"/>
                    <a:pt x="208" y="98"/>
                    <a:pt x="208" y="98"/>
                  </a:cubicBezTo>
                  <a:close/>
                  <a:moveTo>
                    <a:pt x="208" y="131"/>
                  </a:moveTo>
                  <a:cubicBezTo>
                    <a:pt x="224" y="131"/>
                    <a:pt x="224" y="131"/>
                    <a:pt x="224" y="131"/>
                  </a:cubicBezTo>
                  <a:cubicBezTo>
                    <a:pt x="224" y="147"/>
                    <a:pt x="224" y="147"/>
                    <a:pt x="224" y="147"/>
                  </a:cubicBezTo>
                  <a:cubicBezTo>
                    <a:pt x="208" y="147"/>
                    <a:pt x="208" y="147"/>
                    <a:pt x="208" y="147"/>
                  </a:cubicBezTo>
                  <a:cubicBezTo>
                    <a:pt x="208" y="131"/>
                    <a:pt x="208" y="131"/>
                    <a:pt x="208" y="131"/>
                  </a:cubicBezTo>
                  <a:close/>
                  <a:moveTo>
                    <a:pt x="208" y="163"/>
                  </a:moveTo>
                  <a:cubicBezTo>
                    <a:pt x="224" y="163"/>
                    <a:pt x="224" y="163"/>
                    <a:pt x="224" y="163"/>
                  </a:cubicBezTo>
                  <a:cubicBezTo>
                    <a:pt x="224" y="179"/>
                    <a:pt x="224" y="179"/>
                    <a:pt x="224" y="179"/>
                  </a:cubicBezTo>
                  <a:cubicBezTo>
                    <a:pt x="208" y="179"/>
                    <a:pt x="208" y="179"/>
                    <a:pt x="208" y="179"/>
                  </a:cubicBezTo>
                  <a:cubicBezTo>
                    <a:pt x="208" y="163"/>
                    <a:pt x="208" y="163"/>
                    <a:pt x="208" y="163"/>
                  </a:cubicBezTo>
                  <a:close/>
                  <a:moveTo>
                    <a:pt x="208" y="196"/>
                  </a:moveTo>
                  <a:cubicBezTo>
                    <a:pt x="224" y="196"/>
                    <a:pt x="224" y="196"/>
                    <a:pt x="224" y="196"/>
                  </a:cubicBezTo>
                  <a:cubicBezTo>
                    <a:pt x="224" y="212"/>
                    <a:pt x="224" y="212"/>
                    <a:pt x="224" y="212"/>
                  </a:cubicBezTo>
                  <a:cubicBezTo>
                    <a:pt x="208" y="212"/>
                    <a:pt x="208" y="212"/>
                    <a:pt x="208" y="212"/>
                  </a:cubicBezTo>
                  <a:cubicBezTo>
                    <a:pt x="208" y="196"/>
                    <a:pt x="208" y="196"/>
                    <a:pt x="208" y="196"/>
                  </a:cubicBezTo>
                  <a:close/>
                  <a:moveTo>
                    <a:pt x="208" y="228"/>
                  </a:moveTo>
                  <a:cubicBezTo>
                    <a:pt x="224" y="228"/>
                    <a:pt x="224" y="228"/>
                    <a:pt x="224" y="228"/>
                  </a:cubicBezTo>
                  <a:cubicBezTo>
                    <a:pt x="224" y="245"/>
                    <a:pt x="224" y="245"/>
                    <a:pt x="224" y="245"/>
                  </a:cubicBezTo>
                  <a:cubicBezTo>
                    <a:pt x="208" y="245"/>
                    <a:pt x="208" y="245"/>
                    <a:pt x="208" y="245"/>
                  </a:cubicBezTo>
                  <a:cubicBezTo>
                    <a:pt x="208" y="228"/>
                    <a:pt x="208" y="228"/>
                    <a:pt x="208" y="228"/>
                  </a:cubicBezTo>
                  <a:close/>
                  <a:moveTo>
                    <a:pt x="208" y="261"/>
                  </a:moveTo>
                  <a:cubicBezTo>
                    <a:pt x="224" y="261"/>
                    <a:pt x="224" y="261"/>
                    <a:pt x="224" y="261"/>
                  </a:cubicBezTo>
                  <a:cubicBezTo>
                    <a:pt x="224" y="277"/>
                    <a:pt x="224" y="277"/>
                    <a:pt x="224" y="277"/>
                  </a:cubicBezTo>
                  <a:cubicBezTo>
                    <a:pt x="208" y="277"/>
                    <a:pt x="208" y="277"/>
                    <a:pt x="208" y="277"/>
                  </a:cubicBezTo>
                  <a:cubicBezTo>
                    <a:pt x="208" y="261"/>
                    <a:pt x="208" y="261"/>
                    <a:pt x="208" y="261"/>
                  </a:cubicBezTo>
                  <a:close/>
                  <a:moveTo>
                    <a:pt x="208" y="294"/>
                  </a:moveTo>
                  <a:cubicBezTo>
                    <a:pt x="224" y="294"/>
                    <a:pt x="224" y="294"/>
                    <a:pt x="224" y="294"/>
                  </a:cubicBezTo>
                  <a:cubicBezTo>
                    <a:pt x="224" y="310"/>
                    <a:pt x="224" y="310"/>
                    <a:pt x="224" y="310"/>
                  </a:cubicBezTo>
                  <a:cubicBezTo>
                    <a:pt x="208" y="310"/>
                    <a:pt x="208" y="310"/>
                    <a:pt x="208" y="310"/>
                  </a:cubicBezTo>
                  <a:cubicBezTo>
                    <a:pt x="208" y="294"/>
                    <a:pt x="208" y="294"/>
                    <a:pt x="208" y="294"/>
                  </a:cubicBezTo>
                  <a:close/>
                  <a:moveTo>
                    <a:pt x="208" y="326"/>
                  </a:moveTo>
                  <a:cubicBezTo>
                    <a:pt x="224" y="326"/>
                    <a:pt x="224" y="326"/>
                    <a:pt x="224" y="326"/>
                  </a:cubicBezTo>
                  <a:cubicBezTo>
                    <a:pt x="224" y="343"/>
                    <a:pt x="224" y="343"/>
                    <a:pt x="224" y="343"/>
                  </a:cubicBezTo>
                  <a:cubicBezTo>
                    <a:pt x="208" y="343"/>
                    <a:pt x="208" y="343"/>
                    <a:pt x="208" y="343"/>
                  </a:cubicBezTo>
                  <a:cubicBezTo>
                    <a:pt x="208" y="326"/>
                    <a:pt x="208" y="326"/>
                    <a:pt x="208" y="326"/>
                  </a:cubicBezTo>
                  <a:close/>
                  <a:moveTo>
                    <a:pt x="208" y="359"/>
                  </a:moveTo>
                  <a:cubicBezTo>
                    <a:pt x="224" y="359"/>
                    <a:pt x="224" y="359"/>
                    <a:pt x="224" y="359"/>
                  </a:cubicBezTo>
                  <a:cubicBezTo>
                    <a:pt x="224" y="375"/>
                    <a:pt x="224" y="375"/>
                    <a:pt x="224" y="375"/>
                  </a:cubicBezTo>
                  <a:cubicBezTo>
                    <a:pt x="208" y="375"/>
                    <a:pt x="208" y="375"/>
                    <a:pt x="208" y="375"/>
                  </a:cubicBezTo>
                  <a:cubicBezTo>
                    <a:pt x="208" y="359"/>
                    <a:pt x="208" y="359"/>
                    <a:pt x="208" y="359"/>
                  </a:cubicBezTo>
                  <a:close/>
                  <a:moveTo>
                    <a:pt x="208" y="392"/>
                  </a:moveTo>
                  <a:cubicBezTo>
                    <a:pt x="224" y="392"/>
                    <a:pt x="224" y="392"/>
                    <a:pt x="224" y="392"/>
                  </a:cubicBezTo>
                  <a:cubicBezTo>
                    <a:pt x="224" y="408"/>
                    <a:pt x="224" y="408"/>
                    <a:pt x="224" y="408"/>
                  </a:cubicBezTo>
                  <a:cubicBezTo>
                    <a:pt x="208" y="408"/>
                    <a:pt x="208" y="408"/>
                    <a:pt x="208" y="408"/>
                  </a:cubicBezTo>
                  <a:cubicBezTo>
                    <a:pt x="208" y="392"/>
                    <a:pt x="208" y="392"/>
                    <a:pt x="208" y="392"/>
                  </a:cubicBezTo>
                  <a:close/>
                  <a:moveTo>
                    <a:pt x="208" y="424"/>
                  </a:moveTo>
                  <a:cubicBezTo>
                    <a:pt x="224" y="424"/>
                    <a:pt x="224" y="424"/>
                    <a:pt x="224" y="424"/>
                  </a:cubicBezTo>
                  <a:cubicBezTo>
                    <a:pt x="224" y="441"/>
                    <a:pt x="224" y="441"/>
                    <a:pt x="224" y="441"/>
                  </a:cubicBezTo>
                  <a:cubicBezTo>
                    <a:pt x="208" y="441"/>
                    <a:pt x="208" y="441"/>
                    <a:pt x="208" y="441"/>
                  </a:cubicBezTo>
                  <a:cubicBezTo>
                    <a:pt x="208" y="424"/>
                    <a:pt x="208" y="424"/>
                    <a:pt x="208" y="424"/>
                  </a:cubicBezTo>
                  <a:close/>
                  <a:moveTo>
                    <a:pt x="208" y="457"/>
                  </a:moveTo>
                  <a:cubicBezTo>
                    <a:pt x="224" y="457"/>
                    <a:pt x="224" y="457"/>
                    <a:pt x="224" y="457"/>
                  </a:cubicBezTo>
                  <a:cubicBezTo>
                    <a:pt x="224" y="473"/>
                    <a:pt x="224" y="473"/>
                    <a:pt x="224" y="473"/>
                  </a:cubicBezTo>
                  <a:cubicBezTo>
                    <a:pt x="208" y="473"/>
                    <a:pt x="208" y="473"/>
                    <a:pt x="208" y="473"/>
                  </a:cubicBezTo>
                  <a:cubicBezTo>
                    <a:pt x="208" y="457"/>
                    <a:pt x="208" y="457"/>
                    <a:pt x="208" y="457"/>
                  </a:cubicBezTo>
                  <a:close/>
                  <a:moveTo>
                    <a:pt x="208" y="490"/>
                  </a:moveTo>
                  <a:cubicBezTo>
                    <a:pt x="224" y="490"/>
                    <a:pt x="224" y="490"/>
                    <a:pt x="224" y="490"/>
                  </a:cubicBezTo>
                  <a:cubicBezTo>
                    <a:pt x="224" y="506"/>
                    <a:pt x="224" y="506"/>
                    <a:pt x="224" y="506"/>
                  </a:cubicBezTo>
                  <a:cubicBezTo>
                    <a:pt x="208" y="506"/>
                    <a:pt x="208" y="506"/>
                    <a:pt x="208" y="506"/>
                  </a:cubicBezTo>
                  <a:cubicBezTo>
                    <a:pt x="208" y="490"/>
                    <a:pt x="208" y="490"/>
                    <a:pt x="208" y="490"/>
                  </a:cubicBezTo>
                  <a:close/>
                  <a:moveTo>
                    <a:pt x="208" y="522"/>
                  </a:moveTo>
                  <a:cubicBezTo>
                    <a:pt x="224" y="522"/>
                    <a:pt x="224" y="522"/>
                    <a:pt x="224" y="522"/>
                  </a:cubicBezTo>
                  <a:cubicBezTo>
                    <a:pt x="224" y="539"/>
                    <a:pt x="224" y="539"/>
                    <a:pt x="224" y="539"/>
                  </a:cubicBezTo>
                  <a:cubicBezTo>
                    <a:pt x="208" y="539"/>
                    <a:pt x="208" y="539"/>
                    <a:pt x="208" y="539"/>
                  </a:cubicBezTo>
                  <a:cubicBezTo>
                    <a:pt x="208" y="522"/>
                    <a:pt x="208" y="522"/>
                    <a:pt x="208" y="522"/>
                  </a:cubicBezTo>
                  <a:close/>
                  <a:moveTo>
                    <a:pt x="208" y="555"/>
                  </a:moveTo>
                  <a:cubicBezTo>
                    <a:pt x="224" y="555"/>
                    <a:pt x="224" y="555"/>
                    <a:pt x="224" y="555"/>
                  </a:cubicBezTo>
                  <a:cubicBezTo>
                    <a:pt x="224" y="571"/>
                    <a:pt x="224" y="571"/>
                    <a:pt x="224" y="571"/>
                  </a:cubicBezTo>
                  <a:cubicBezTo>
                    <a:pt x="208" y="571"/>
                    <a:pt x="208" y="571"/>
                    <a:pt x="208" y="571"/>
                  </a:cubicBezTo>
                  <a:cubicBezTo>
                    <a:pt x="208" y="555"/>
                    <a:pt x="208" y="555"/>
                    <a:pt x="208" y="555"/>
                  </a:cubicBezTo>
                  <a:close/>
                  <a:moveTo>
                    <a:pt x="208" y="587"/>
                  </a:moveTo>
                  <a:cubicBezTo>
                    <a:pt x="224" y="587"/>
                    <a:pt x="224" y="587"/>
                    <a:pt x="224" y="587"/>
                  </a:cubicBezTo>
                  <a:cubicBezTo>
                    <a:pt x="224" y="604"/>
                    <a:pt x="224" y="604"/>
                    <a:pt x="224" y="604"/>
                  </a:cubicBezTo>
                  <a:cubicBezTo>
                    <a:pt x="208" y="604"/>
                    <a:pt x="208" y="604"/>
                    <a:pt x="208" y="604"/>
                  </a:cubicBezTo>
                  <a:cubicBezTo>
                    <a:pt x="208" y="587"/>
                    <a:pt x="208" y="587"/>
                    <a:pt x="208" y="587"/>
                  </a:cubicBezTo>
                  <a:close/>
                  <a:moveTo>
                    <a:pt x="208" y="620"/>
                  </a:moveTo>
                  <a:cubicBezTo>
                    <a:pt x="224" y="620"/>
                    <a:pt x="224" y="620"/>
                    <a:pt x="224" y="620"/>
                  </a:cubicBezTo>
                  <a:cubicBezTo>
                    <a:pt x="224" y="636"/>
                    <a:pt x="224" y="636"/>
                    <a:pt x="224" y="636"/>
                  </a:cubicBezTo>
                  <a:cubicBezTo>
                    <a:pt x="208" y="636"/>
                    <a:pt x="208" y="636"/>
                    <a:pt x="208" y="636"/>
                  </a:cubicBezTo>
                  <a:cubicBezTo>
                    <a:pt x="208" y="620"/>
                    <a:pt x="208" y="620"/>
                    <a:pt x="208" y="620"/>
                  </a:cubicBezTo>
                  <a:close/>
                  <a:moveTo>
                    <a:pt x="208" y="653"/>
                  </a:moveTo>
                  <a:cubicBezTo>
                    <a:pt x="224" y="653"/>
                    <a:pt x="224" y="653"/>
                    <a:pt x="224" y="653"/>
                  </a:cubicBezTo>
                  <a:cubicBezTo>
                    <a:pt x="224" y="669"/>
                    <a:pt x="224" y="669"/>
                    <a:pt x="224" y="669"/>
                  </a:cubicBezTo>
                  <a:cubicBezTo>
                    <a:pt x="208" y="669"/>
                    <a:pt x="208" y="669"/>
                    <a:pt x="208" y="669"/>
                  </a:cubicBezTo>
                  <a:cubicBezTo>
                    <a:pt x="208" y="653"/>
                    <a:pt x="208" y="653"/>
                    <a:pt x="208" y="653"/>
                  </a:cubicBezTo>
                  <a:close/>
                  <a:moveTo>
                    <a:pt x="208" y="685"/>
                  </a:moveTo>
                  <a:cubicBezTo>
                    <a:pt x="224" y="685"/>
                    <a:pt x="224" y="685"/>
                    <a:pt x="224" y="685"/>
                  </a:cubicBezTo>
                  <a:cubicBezTo>
                    <a:pt x="224" y="702"/>
                    <a:pt x="224" y="702"/>
                    <a:pt x="224" y="702"/>
                  </a:cubicBezTo>
                  <a:cubicBezTo>
                    <a:pt x="208" y="702"/>
                    <a:pt x="208" y="702"/>
                    <a:pt x="208" y="702"/>
                  </a:cubicBezTo>
                  <a:cubicBezTo>
                    <a:pt x="208" y="685"/>
                    <a:pt x="208" y="685"/>
                    <a:pt x="208" y="685"/>
                  </a:cubicBezTo>
                  <a:close/>
                  <a:moveTo>
                    <a:pt x="208" y="718"/>
                  </a:moveTo>
                  <a:cubicBezTo>
                    <a:pt x="224" y="718"/>
                    <a:pt x="224" y="718"/>
                    <a:pt x="224" y="718"/>
                  </a:cubicBezTo>
                  <a:cubicBezTo>
                    <a:pt x="224" y="734"/>
                    <a:pt x="224" y="734"/>
                    <a:pt x="224" y="734"/>
                  </a:cubicBezTo>
                  <a:cubicBezTo>
                    <a:pt x="208" y="734"/>
                    <a:pt x="208" y="734"/>
                    <a:pt x="208" y="734"/>
                  </a:cubicBezTo>
                  <a:cubicBezTo>
                    <a:pt x="208" y="718"/>
                    <a:pt x="208" y="718"/>
                    <a:pt x="208" y="718"/>
                  </a:cubicBezTo>
                  <a:close/>
                  <a:moveTo>
                    <a:pt x="208" y="751"/>
                  </a:moveTo>
                  <a:cubicBezTo>
                    <a:pt x="224" y="751"/>
                    <a:pt x="224" y="751"/>
                    <a:pt x="224" y="751"/>
                  </a:cubicBezTo>
                  <a:cubicBezTo>
                    <a:pt x="224" y="767"/>
                    <a:pt x="224" y="767"/>
                    <a:pt x="224" y="767"/>
                  </a:cubicBezTo>
                  <a:cubicBezTo>
                    <a:pt x="208" y="767"/>
                    <a:pt x="208" y="767"/>
                    <a:pt x="208" y="767"/>
                  </a:cubicBezTo>
                  <a:cubicBezTo>
                    <a:pt x="208" y="751"/>
                    <a:pt x="208" y="751"/>
                    <a:pt x="208" y="751"/>
                  </a:cubicBezTo>
                  <a:close/>
                  <a:moveTo>
                    <a:pt x="208" y="783"/>
                  </a:moveTo>
                  <a:cubicBezTo>
                    <a:pt x="224" y="783"/>
                    <a:pt x="224" y="783"/>
                    <a:pt x="224" y="783"/>
                  </a:cubicBezTo>
                  <a:cubicBezTo>
                    <a:pt x="224" y="800"/>
                    <a:pt x="224" y="800"/>
                    <a:pt x="224" y="800"/>
                  </a:cubicBezTo>
                  <a:cubicBezTo>
                    <a:pt x="208" y="800"/>
                    <a:pt x="208" y="800"/>
                    <a:pt x="208" y="800"/>
                  </a:cubicBezTo>
                  <a:cubicBezTo>
                    <a:pt x="208" y="783"/>
                    <a:pt x="208" y="783"/>
                    <a:pt x="208" y="783"/>
                  </a:cubicBezTo>
                  <a:close/>
                  <a:moveTo>
                    <a:pt x="208" y="816"/>
                  </a:moveTo>
                  <a:cubicBezTo>
                    <a:pt x="224" y="816"/>
                    <a:pt x="224" y="816"/>
                    <a:pt x="224" y="816"/>
                  </a:cubicBezTo>
                  <a:cubicBezTo>
                    <a:pt x="224" y="832"/>
                    <a:pt x="224" y="832"/>
                    <a:pt x="224" y="832"/>
                  </a:cubicBezTo>
                  <a:cubicBezTo>
                    <a:pt x="208" y="832"/>
                    <a:pt x="208" y="832"/>
                    <a:pt x="208" y="832"/>
                  </a:cubicBezTo>
                  <a:cubicBezTo>
                    <a:pt x="208" y="816"/>
                    <a:pt x="208" y="816"/>
                    <a:pt x="208" y="816"/>
                  </a:cubicBezTo>
                  <a:close/>
                  <a:moveTo>
                    <a:pt x="208" y="849"/>
                  </a:moveTo>
                  <a:cubicBezTo>
                    <a:pt x="224" y="849"/>
                    <a:pt x="224" y="849"/>
                    <a:pt x="224" y="849"/>
                  </a:cubicBezTo>
                  <a:cubicBezTo>
                    <a:pt x="224" y="865"/>
                    <a:pt x="224" y="865"/>
                    <a:pt x="224" y="865"/>
                  </a:cubicBezTo>
                  <a:cubicBezTo>
                    <a:pt x="208" y="865"/>
                    <a:pt x="208" y="865"/>
                    <a:pt x="208" y="865"/>
                  </a:cubicBezTo>
                  <a:cubicBezTo>
                    <a:pt x="208" y="849"/>
                    <a:pt x="208" y="849"/>
                    <a:pt x="208" y="849"/>
                  </a:cubicBezTo>
                  <a:close/>
                  <a:moveTo>
                    <a:pt x="208" y="881"/>
                  </a:moveTo>
                  <a:cubicBezTo>
                    <a:pt x="224" y="881"/>
                    <a:pt x="224" y="881"/>
                    <a:pt x="224" y="881"/>
                  </a:cubicBezTo>
                  <a:cubicBezTo>
                    <a:pt x="224" y="898"/>
                    <a:pt x="224" y="898"/>
                    <a:pt x="224" y="898"/>
                  </a:cubicBezTo>
                  <a:cubicBezTo>
                    <a:pt x="208" y="898"/>
                    <a:pt x="208" y="898"/>
                    <a:pt x="208" y="898"/>
                  </a:cubicBezTo>
                  <a:cubicBezTo>
                    <a:pt x="208" y="881"/>
                    <a:pt x="208" y="881"/>
                    <a:pt x="208" y="881"/>
                  </a:cubicBezTo>
                  <a:close/>
                  <a:moveTo>
                    <a:pt x="208" y="914"/>
                  </a:moveTo>
                  <a:cubicBezTo>
                    <a:pt x="224" y="914"/>
                    <a:pt x="224" y="914"/>
                    <a:pt x="224" y="914"/>
                  </a:cubicBezTo>
                  <a:cubicBezTo>
                    <a:pt x="224" y="930"/>
                    <a:pt x="224" y="930"/>
                    <a:pt x="224" y="930"/>
                  </a:cubicBezTo>
                  <a:cubicBezTo>
                    <a:pt x="208" y="930"/>
                    <a:pt x="208" y="930"/>
                    <a:pt x="208" y="930"/>
                  </a:cubicBezTo>
                  <a:cubicBezTo>
                    <a:pt x="208" y="914"/>
                    <a:pt x="208" y="914"/>
                    <a:pt x="208" y="914"/>
                  </a:cubicBezTo>
                  <a:close/>
                  <a:moveTo>
                    <a:pt x="208" y="947"/>
                  </a:moveTo>
                  <a:cubicBezTo>
                    <a:pt x="224" y="947"/>
                    <a:pt x="224" y="947"/>
                    <a:pt x="224" y="947"/>
                  </a:cubicBezTo>
                  <a:cubicBezTo>
                    <a:pt x="224" y="963"/>
                    <a:pt x="224" y="963"/>
                    <a:pt x="224" y="963"/>
                  </a:cubicBezTo>
                  <a:cubicBezTo>
                    <a:pt x="208" y="963"/>
                    <a:pt x="208" y="963"/>
                    <a:pt x="208" y="963"/>
                  </a:cubicBezTo>
                  <a:cubicBezTo>
                    <a:pt x="208" y="947"/>
                    <a:pt x="208" y="947"/>
                    <a:pt x="208" y="947"/>
                  </a:cubicBezTo>
                  <a:close/>
                  <a:moveTo>
                    <a:pt x="208" y="979"/>
                  </a:moveTo>
                  <a:cubicBezTo>
                    <a:pt x="224" y="979"/>
                    <a:pt x="224" y="979"/>
                    <a:pt x="224" y="979"/>
                  </a:cubicBezTo>
                  <a:cubicBezTo>
                    <a:pt x="224" y="995"/>
                    <a:pt x="224" y="995"/>
                    <a:pt x="224" y="995"/>
                  </a:cubicBezTo>
                  <a:cubicBezTo>
                    <a:pt x="208" y="995"/>
                    <a:pt x="208" y="995"/>
                    <a:pt x="208" y="995"/>
                  </a:cubicBezTo>
                  <a:cubicBezTo>
                    <a:pt x="208" y="979"/>
                    <a:pt x="208" y="979"/>
                    <a:pt x="208" y="979"/>
                  </a:cubicBezTo>
                  <a:close/>
                  <a:moveTo>
                    <a:pt x="228" y="1008"/>
                  </a:moveTo>
                  <a:cubicBezTo>
                    <a:pt x="228" y="992"/>
                    <a:pt x="228" y="992"/>
                    <a:pt x="228" y="992"/>
                  </a:cubicBezTo>
                  <a:cubicBezTo>
                    <a:pt x="245" y="992"/>
                    <a:pt x="245" y="992"/>
                    <a:pt x="245" y="992"/>
                  </a:cubicBezTo>
                  <a:cubicBezTo>
                    <a:pt x="245" y="1008"/>
                    <a:pt x="245" y="1008"/>
                    <a:pt x="245" y="1008"/>
                  </a:cubicBezTo>
                  <a:cubicBezTo>
                    <a:pt x="228" y="1008"/>
                    <a:pt x="228" y="1008"/>
                    <a:pt x="228" y="1008"/>
                  </a:cubicBezTo>
                  <a:close/>
                  <a:moveTo>
                    <a:pt x="261" y="1008"/>
                  </a:moveTo>
                  <a:cubicBezTo>
                    <a:pt x="261" y="992"/>
                    <a:pt x="261" y="992"/>
                    <a:pt x="261" y="992"/>
                  </a:cubicBezTo>
                  <a:cubicBezTo>
                    <a:pt x="277" y="992"/>
                    <a:pt x="277" y="992"/>
                    <a:pt x="277" y="992"/>
                  </a:cubicBezTo>
                  <a:cubicBezTo>
                    <a:pt x="277" y="1008"/>
                    <a:pt x="277" y="1008"/>
                    <a:pt x="277" y="1008"/>
                  </a:cubicBezTo>
                  <a:cubicBezTo>
                    <a:pt x="261" y="1008"/>
                    <a:pt x="261" y="1008"/>
                    <a:pt x="261" y="1008"/>
                  </a:cubicBezTo>
                  <a:close/>
                  <a:moveTo>
                    <a:pt x="294" y="1008"/>
                  </a:moveTo>
                  <a:cubicBezTo>
                    <a:pt x="294" y="992"/>
                    <a:pt x="294" y="992"/>
                    <a:pt x="294" y="992"/>
                  </a:cubicBezTo>
                  <a:cubicBezTo>
                    <a:pt x="310" y="992"/>
                    <a:pt x="310" y="992"/>
                    <a:pt x="310" y="992"/>
                  </a:cubicBezTo>
                  <a:cubicBezTo>
                    <a:pt x="310" y="1008"/>
                    <a:pt x="310" y="1008"/>
                    <a:pt x="310" y="1008"/>
                  </a:cubicBezTo>
                  <a:cubicBezTo>
                    <a:pt x="294" y="1008"/>
                    <a:pt x="294" y="1008"/>
                    <a:pt x="294" y="1008"/>
                  </a:cubicBezTo>
                  <a:close/>
                  <a:moveTo>
                    <a:pt x="326" y="1008"/>
                  </a:moveTo>
                  <a:cubicBezTo>
                    <a:pt x="326" y="992"/>
                    <a:pt x="326" y="992"/>
                    <a:pt x="326" y="992"/>
                  </a:cubicBezTo>
                  <a:cubicBezTo>
                    <a:pt x="343" y="992"/>
                    <a:pt x="343" y="992"/>
                    <a:pt x="343" y="992"/>
                  </a:cubicBezTo>
                  <a:cubicBezTo>
                    <a:pt x="343" y="1008"/>
                    <a:pt x="343" y="1008"/>
                    <a:pt x="343" y="1008"/>
                  </a:cubicBezTo>
                  <a:cubicBezTo>
                    <a:pt x="326" y="1008"/>
                    <a:pt x="326" y="1008"/>
                    <a:pt x="326" y="1008"/>
                  </a:cubicBezTo>
                  <a:close/>
                  <a:moveTo>
                    <a:pt x="359" y="1008"/>
                  </a:moveTo>
                  <a:cubicBezTo>
                    <a:pt x="359" y="992"/>
                    <a:pt x="359" y="992"/>
                    <a:pt x="359" y="992"/>
                  </a:cubicBezTo>
                  <a:cubicBezTo>
                    <a:pt x="375" y="992"/>
                    <a:pt x="375" y="992"/>
                    <a:pt x="375" y="992"/>
                  </a:cubicBezTo>
                  <a:cubicBezTo>
                    <a:pt x="375" y="1008"/>
                    <a:pt x="375" y="1008"/>
                    <a:pt x="375" y="1008"/>
                  </a:cubicBezTo>
                  <a:cubicBezTo>
                    <a:pt x="359" y="1008"/>
                    <a:pt x="359" y="1008"/>
                    <a:pt x="359" y="1008"/>
                  </a:cubicBezTo>
                  <a:close/>
                  <a:moveTo>
                    <a:pt x="391" y="1008"/>
                  </a:moveTo>
                  <a:cubicBezTo>
                    <a:pt x="391" y="992"/>
                    <a:pt x="391" y="992"/>
                    <a:pt x="391" y="992"/>
                  </a:cubicBezTo>
                  <a:cubicBezTo>
                    <a:pt x="408" y="992"/>
                    <a:pt x="408" y="992"/>
                    <a:pt x="408" y="992"/>
                  </a:cubicBezTo>
                  <a:cubicBezTo>
                    <a:pt x="408" y="1008"/>
                    <a:pt x="408" y="1008"/>
                    <a:pt x="408" y="1008"/>
                  </a:cubicBezTo>
                  <a:cubicBezTo>
                    <a:pt x="391" y="1008"/>
                    <a:pt x="391" y="1008"/>
                    <a:pt x="391" y="1008"/>
                  </a:cubicBezTo>
                  <a:close/>
                  <a:moveTo>
                    <a:pt x="424" y="1008"/>
                  </a:moveTo>
                  <a:cubicBezTo>
                    <a:pt x="424" y="992"/>
                    <a:pt x="424" y="992"/>
                    <a:pt x="424" y="992"/>
                  </a:cubicBezTo>
                  <a:cubicBezTo>
                    <a:pt x="440" y="992"/>
                    <a:pt x="440" y="992"/>
                    <a:pt x="440" y="992"/>
                  </a:cubicBezTo>
                  <a:cubicBezTo>
                    <a:pt x="440" y="1008"/>
                    <a:pt x="440" y="1008"/>
                    <a:pt x="440" y="1008"/>
                  </a:cubicBezTo>
                  <a:cubicBezTo>
                    <a:pt x="424" y="1008"/>
                    <a:pt x="424" y="1008"/>
                    <a:pt x="424" y="1008"/>
                  </a:cubicBezTo>
                  <a:close/>
                  <a:moveTo>
                    <a:pt x="457" y="1008"/>
                  </a:moveTo>
                  <a:cubicBezTo>
                    <a:pt x="457" y="992"/>
                    <a:pt x="457" y="992"/>
                    <a:pt x="457" y="992"/>
                  </a:cubicBezTo>
                  <a:cubicBezTo>
                    <a:pt x="473" y="992"/>
                    <a:pt x="473" y="992"/>
                    <a:pt x="473" y="992"/>
                  </a:cubicBezTo>
                  <a:cubicBezTo>
                    <a:pt x="473" y="1008"/>
                    <a:pt x="473" y="1008"/>
                    <a:pt x="473" y="1008"/>
                  </a:cubicBezTo>
                  <a:cubicBezTo>
                    <a:pt x="457" y="1008"/>
                    <a:pt x="457" y="1008"/>
                    <a:pt x="457" y="1008"/>
                  </a:cubicBezTo>
                  <a:close/>
                  <a:moveTo>
                    <a:pt x="489" y="1008"/>
                  </a:moveTo>
                  <a:cubicBezTo>
                    <a:pt x="489" y="992"/>
                    <a:pt x="489" y="992"/>
                    <a:pt x="489" y="992"/>
                  </a:cubicBezTo>
                  <a:cubicBezTo>
                    <a:pt x="506" y="992"/>
                    <a:pt x="506" y="992"/>
                    <a:pt x="506" y="992"/>
                  </a:cubicBezTo>
                  <a:cubicBezTo>
                    <a:pt x="506" y="1008"/>
                    <a:pt x="506" y="1008"/>
                    <a:pt x="506" y="1008"/>
                  </a:cubicBezTo>
                  <a:cubicBezTo>
                    <a:pt x="489" y="1008"/>
                    <a:pt x="489" y="1008"/>
                    <a:pt x="489" y="1008"/>
                  </a:cubicBezTo>
                  <a:close/>
                  <a:moveTo>
                    <a:pt x="522" y="1008"/>
                  </a:moveTo>
                  <a:cubicBezTo>
                    <a:pt x="522" y="992"/>
                    <a:pt x="522" y="992"/>
                    <a:pt x="522" y="992"/>
                  </a:cubicBezTo>
                  <a:cubicBezTo>
                    <a:pt x="538" y="992"/>
                    <a:pt x="538" y="992"/>
                    <a:pt x="538" y="992"/>
                  </a:cubicBezTo>
                  <a:cubicBezTo>
                    <a:pt x="538" y="1008"/>
                    <a:pt x="538" y="1008"/>
                    <a:pt x="538" y="1008"/>
                  </a:cubicBezTo>
                  <a:cubicBezTo>
                    <a:pt x="522" y="1008"/>
                    <a:pt x="522" y="1008"/>
                    <a:pt x="522" y="1008"/>
                  </a:cubicBezTo>
                  <a:close/>
                  <a:moveTo>
                    <a:pt x="555" y="1008"/>
                  </a:moveTo>
                  <a:cubicBezTo>
                    <a:pt x="555" y="992"/>
                    <a:pt x="555" y="992"/>
                    <a:pt x="555" y="992"/>
                  </a:cubicBezTo>
                  <a:cubicBezTo>
                    <a:pt x="571" y="992"/>
                    <a:pt x="571" y="992"/>
                    <a:pt x="571" y="992"/>
                  </a:cubicBezTo>
                  <a:cubicBezTo>
                    <a:pt x="571" y="1008"/>
                    <a:pt x="571" y="1008"/>
                    <a:pt x="571" y="1008"/>
                  </a:cubicBezTo>
                  <a:cubicBezTo>
                    <a:pt x="555" y="1008"/>
                    <a:pt x="555" y="1008"/>
                    <a:pt x="555" y="1008"/>
                  </a:cubicBezTo>
                  <a:close/>
                  <a:moveTo>
                    <a:pt x="587" y="1008"/>
                  </a:moveTo>
                  <a:cubicBezTo>
                    <a:pt x="587" y="992"/>
                    <a:pt x="587" y="992"/>
                    <a:pt x="587" y="992"/>
                  </a:cubicBezTo>
                  <a:cubicBezTo>
                    <a:pt x="604" y="992"/>
                    <a:pt x="604" y="992"/>
                    <a:pt x="604" y="992"/>
                  </a:cubicBezTo>
                  <a:cubicBezTo>
                    <a:pt x="604" y="1008"/>
                    <a:pt x="604" y="1008"/>
                    <a:pt x="604" y="1008"/>
                  </a:cubicBezTo>
                  <a:cubicBezTo>
                    <a:pt x="587" y="1008"/>
                    <a:pt x="587" y="1008"/>
                    <a:pt x="587" y="1008"/>
                  </a:cubicBezTo>
                  <a:close/>
                  <a:moveTo>
                    <a:pt x="620" y="1008"/>
                  </a:moveTo>
                  <a:cubicBezTo>
                    <a:pt x="620" y="992"/>
                    <a:pt x="620" y="992"/>
                    <a:pt x="620" y="992"/>
                  </a:cubicBezTo>
                  <a:cubicBezTo>
                    <a:pt x="636" y="992"/>
                    <a:pt x="636" y="992"/>
                    <a:pt x="636" y="992"/>
                  </a:cubicBezTo>
                  <a:cubicBezTo>
                    <a:pt x="636" y="1008"/>
                    <a:pt x="636" y="1008"/>
                    <a:pt x="636" y="1008"/>
                  </a:cubicBezTo>
                  <a:cubicBezTo>
                    <a:pt x="620" y="1008"/>
                    <a:pt x="620" y="1008"/>
                    <a:pt x="620" y="1008"/>
                  </a:cubicBezTo>
                  <a:close/>
                  <a:moveTo>
                    <a:pt x="653" y="1008"/>
                  </a:moveTo>
                  <a:cubicBezTo>
                    <a:pt x="653" y="992"/>
                    <a:pt x="653" y="992"/>
                    <a:pt x="653" y="992"/>
                  </a:cubicBezTo>
                  <a:cubicBezTo>
                    <a:pt x="669" y="992"/>
                    <a:pt x="669" y="992"/>
                    <a:pt x="669" y="992"/>
                  </a:cubicBezTo>
                  <a:cubicBezTo>
                    <a:pt x="669" y="1008"/>
                    <a:pt x="669" y="1008"/>
                    <a:pt x="669" y="1008"/>
                  </a:cubicBezTo>
                  <a:cubicBezTo>
                    <a:pt x="653" y="1008"/>
                    <a:pt x="653" y="1008"/>
                    <a:pt x="653" y="1008"/>
                  </a:cubicBezTo>
                  <a:close/>
                  <a:moveTo>
                    <a:pt x="685" y="1008"/>
                  </a:moveTo>
                  <a:cubicBezTo>
                    <a:pt x="685" y="992"/>
                    <a:pt x="685" y="992"/>
                    <a:pt x="685" y="992"/>
                  </a:cubicBezTo>
                  <a:cubicBezTo>
                    <a:pt x="702" y="992"/>
                    <a:pt x="702" y="992"/>
                    <a:pt x="702" y="992"/>
                  </a:cubicBezTo>
                  <a:cubicBezTo>
                    <a:pt x="702" y="1008"/>
                    <a:pt x="702" y="1008"/>
                    <a:pt x="702" y="1008"/>
                  </a:cubicBezTo>
                  <a:cubicBezTo>
                    <a:pt x="685" y="1008"/>
                    <a:pt x="685" y="1008"/>
                    <a:pt x="685" y="1008"/>
                  </a:cubicBezTo>
                  <a:close/>
                  <a:moveTo>
                    <a:pt x="718" y="1008"/>
                  </a:moveTo>
                  <a:cubicBezTo>
                    <a:pt x="718" y="992"/>
                    <a:pt x="718" y="992"/>
                    <a:pt x="718" y="992"/>
                  </a:cubicBezTo>
                  <a:cubicBezTo>
                    <a:pt x="734" y="992"/>
                    <a:pt x="734" y="992"/>
                    <a:pt x="734" y="992"/>
                  </a:cubicBezTo>
                  <a:cubicBezTo>
                    <a:pt x="734" y="1008"/>
                    <a:pt x="734" y="1008"/>
                    <a:pt x="734" y="1008"/>
                  </a:cubicBezTo>
                  <a:cubicBezTo>
                    <a:pt x="718" y="1008"/>
                    <a:pt x="718" y="1008"/>
                    <a:pt x="718" y="1008"/>
                  </a:cubicBezTo>
                  <a:close/>
                  <a:moveTo>
                    <a:pt x="750" y="1008"/>
                  </a:moveTo>
                  <a:cubicBezTo>
                    <a:pt x="750" y="992"/>
                    <a:pt x="750" y="992"/>
                    <a:pt x="750" y="992"/>
                  </a:cubicBezTo>
                  <a:cubicBezTo>
                    <a:pt x="767" y="992"/>
                    <a:pt x="767" y="992"/>
                    <a:pt x="767" y="992"/>
                  </a:cubicBezTo>
                  <a:cubicBezTo>
                    <a:pt x="767" y="1008"/>
                    <a:pt x="767" y="1008"/>
                    <a:pt x="767" y="1008"/>
                  </a:cubicBezTo>
                  <a:cubicBezTo>
                    <a:pt x="750" y="1008"/>
                    <a:pt x="750" y="1008"/>
                    <a:pt x="750" y="1008"/>
                  </a:cubicBezTo>
                  <a:close/>
                  <a:moveTo>
                    <a:pt x="783" y="1008"/>
                  </a:moveTo>
                  <a:cubicBezTo>
                    <a:pt x="783" y="992"/>
                    <a:pt x="783" y="992"/>
                    <a:pt x="783" y="992"/>
                  </a:cubicBezTo>
                  <a:cubicBezTo>
                    <a:pt x="799" y="992"/>
                    <a:pt x="799" y="992"/>
                    <a:pt x="799" y="992"/>
                  </a:cubicBezTo>
                  <a:cubicBezTo>
                    <a:pt x="799" y="1008"/>
                    <a:pt x="799" y="1008"/>
                    <a:pt x="799" y="1008"/>
                  </a:cubicBezTo>
                  <a:cubicBezTo>
                    <a:pt x="783" y="1008"/>
                    <a:pt x="783" y="1008"/>
                    <a:pt x="783" y="1008"/>
                  </a:cubicBezTo>
                  <a:close/>
                  <a:moveTo>
                    <a:pt x="816" y="1008"/>
                  </a:moveTo>
                  <a:cubicBezTo>
                    <a:pt x="816" y="992"/>
                    <a:pt x="816" y="992"/>
                    <a:pt x="816" y="992"/>
                  </a:cubicBezTo>
                  <a:cubicBezTo>
                    <a:pt x="825" y="992"/>
                    <a:pt x="825" y="992"/>
                    <a:pt x="825" y="992"/>
                  </a:cubicBezTo>
                  <a:cubicBezTo>
                    <a:pt x="833" y="992"/>
                    <a:pt x="833" y="992"/>
                    <a:pt x="833" y="992"/>
                  </a:cubicBezTo>
                  <a:cubicBezTo>
                    <a:pt x="833" y="1000"/>
                    <a:pt x="833" y="1000"/>
                    <a:pt x="833" y="1000"/>
                  </a:cubicBezTo>
                  <a:cubicBezTo>
                    <a:pt x="833" y="1007"/>
                    <a:pt x="833" y="1007"/>
                    <a:pt x="833" y="1007"/>
                  </a:cubicBezTo>
                  <a:cubicBezTo>
                    <a:pt x="825" y="1007"/>
                    <a:pt x="825" y="1007"/>
                    <a:pt x="825" y="1007"/>
                  </a:cubicBezTo>
                  <a:cubicBezTo>
                    <a:pt x="825" y="1008"/>
                    <a:pt x="825" y="1008"/>
                    <a:pt x="825" y="1008"/>
                  </a:cubicBezTo>
                  <a:cubicBezTo>
                    <a:pt x="816" y="1008"/>
                    <a:pt x="816" y="1008"/>
                    <a:pt x="816" y="1008"/>
                  </a:cubicBezTo>
                  <a:close/>
                  <a:moveTo>
                    <a:pt x="816" y="1024"/>
                  </a:moveTo>
                  <a:cubicBezTo>
                    <a:pt x="833" y="1024"/>
                    <a:pt x="833" y="1024"/>
                    <a:pt x="833" y="1024"/>
                  </a:cubicBezTo>
                  <a:cubicBezTo>
                    <a:pt x="833" y="1040"/>
                    <a:pt x="833" y="1040"/>
                    <a:pt x="833" y="1040"/>
                  </a:cubicBezTo>
                  <a:cubicBezTo>
                    <a:pt x="816" y="1040"/>
                    <a:pt x="816" y="1040"/>
                    <a:pt x="816" y="1040"/>
                  </a:cubicBezTo>
                  <a:cubicBezTo>
                    <a:pt x="816" y="1024"/>
                    <a:pt x="816" y="1024"/>
                    <a:pt x="816" y="1024"/>
                  </a:cubicBezTo>
                  <a:close/>
                  <a:moveTo>
                    <a:pt x="816" y="1056"/>
                  </a:moveTo>
                  <a:cubicBezTo>
                    <a:pt x="833" y="1056"/>
                    <a:pt x="833" y="1056"/>
                    <a:pt x="833" y="1056"/>
                  </a:cubicBezTo>
                  <a:cubicBezTo>
                    <a:pt x="833" y="1073"/>
                    <a:pt x="833" y="1073"/>
                    <a:pt x="833" y="1073"/>
                  </a:cubicBezTo>
                  <a:cubicBezTo>
                    <a:pt x="816" y="1073"/>
                    <a:pt x="816" y="1073"/>
                    <a:pt x="816" y="1073"/>
                  </a:cubicBezTo>
                  <a:cubicBezTo>
                    <a:pt x="816" y="1056"/>
                    <a:pt x="816" y="1056"/>
                    <a:pt x="816" y="1056"/>
                  </a:cubicBezTo>
                  <a:close/>
                  <a:moveTo>
                    <a:pt x="816" y="1089"/>
                  </a:moveTo>
                  <a:cubicBezTo>
                    <a:pt x="833" y="1089"/>
                    <a:pt x="833" y="1089"/>
                    <a:pt x="833" y="1089"/>
                  </a:cubicBezTo>
                  <a:cubicBezTo>
                    <a:pt x="833" y="1105"/>
                    <a:pt x="833" y="1105"/>
                    <a:pt x="833" y="1105"/>
                  </a:cubicBezTo>
                  <a:cubicBezTo>
                    <a:pt x="816" y="1105"/>
                    <a:pt x="816" y="1105"/>
                    <a:pt x="816" y="1105"/>
                  </a:cubicBezTo>
                  <a:cubicBezTo>
                    <a:pt x="816" y="1089"/>
                    <a:pt x="816" y="1089"/>
                    <a:pt x="816" y="1089"/>
                  </a:cubicBezTo>
                  <a:close/>
                  <a:moveTo>
                    <a:pt x="816" y="1122"/>
                  </a:moveTo>
                  <a:cubicBezTo>
                    <a:pt x="833" y="1122"/>
                    <a:pt x="833" y="1122"/>
                    <a:pt x="833" y="1122"/>
                  </a:cubicBezTo>
                  <a:cubicBezTo>
                    <a:pt x="833" y="1138"/>
                    <a:pt x="833" y="1138"/>
                    <a:pt x="833" y="1138"/>
                  </a:cubicBezTo>
                  <a:cubicBezTo>
                    <a:pt x="816" y="1138"/>
                    <a:pt x="816" y="1138"/>
                    <a:pt x="816" y="1138"/>
                  </a:cubicBezTo>
                  <a:cubicBezTo>
                    <a:pt x="816" y="1122"/>
                    <a:pt x="816" y="1122"/>
                    <a:pt x="816" y="1122"/>
                  </a:cubicBezTo>
                  <a:close/>
                  <a:moveTo>
                    <a:pt x="816" y="1154"/>
                  </a:moveTo>
                  <a:cubicBezTo>
                    <a:pt x="833" y="1154"/>
                    <a:pt x="833" y="1154"/>
                    <a:pt x="833" y="1154"/>
                  </a:cubicBezTo>
                  <a:cubicBezTo>
                    <a:pt x="833" y="1171"/>
                    <a:pt x="833" y="1171"/>
                    <a:pt x="833" y="1171"/>
                  </a:cubicBezTo>
                  <a:cubicBezTo>
                    <a:pt x="816" y="1171"/>
                    <a:pt x="816" y="1171"/>
                    <a:pt x="816" y="1171"/>
                  </a:cubicBezTo>
                  <a:cubicBezTo>
                    <a:pt x="816" y="1154"/>
                    <a:pt x="816" y="1154"/>
                    <a:pt x="816" y="1154"/>
                  </a:cubicBezTo>
                  <a:close/>
                  <a:moveTo>
                    <a:pt x="816" y="1187"/>
                  </a:moveTo>
                  <a:cubicBezTo>
                    <a:pt x="833" y="1187"/>
                    <a:pt x="833" y="1187"/>
                    <a:pt x="833" y="1187"/>
                  </a:cubicBezTo>
                  <a:cubicBezTo>
                    <a:pt x="833" y="1203"/>
                    <a:pt x="833" y="1203"/>
                    <a:pt x="833" y="1203"/>
                  </a:cubicBezTo>
                  <a:cubicBezTo>
                    <a:pt x="816" y="1203"/>
                    <a:pt x="816" y="1203"/>
                    <a:pt x="816" y="1203"/>
                  </a:cubicBezTo>
                  <a:cubicBezTo>
                    <a:pt x="816" y="1187"/>
                    <a:pt x="816" y="1187"/>
                    <a:pt x="816" y="1187"/>
                  </a:cubicBezTo>
                  <a:close/>
                  <a:moveTo>
                    <a:pt x="816" y="1219"/>
                  </a:moveTo>
                  <a:cubicBezTo>
                    <a:pt x="833" y="1219"/>
                    <a:pt x="833" y="1219"/>
                    <a:pt x="833" y="1219"/>
                  </a:cubicBezTo>
                  <a:cubicBezTo>
                    <a:pt x="833" y="1236"/>
                    <a:pt x="833" y="1236"/>
                    <a:pt x="833" y="1236"/>
                  </a:cubicBezTo>
                  <a:cubicBezTo>
                    <a:pt x="816" y="1236"/>
                    <a:pt x="816" y="1236"/>
                    <a:pt x="816" y="1236"/>
                  </a:cubicBezTo>
                  <a:cubicBezTo>
                    <a:pt x="816" y="1219"/>
                    <a:pt x="816" y="1219"/>
                    <a:pt x="816" y="1219"/>
                  </a:cubicBezTo>
                  <a:close/>
                  <a:moveTo>
                    <a:pt x="816" y="1252"/>
                  </a:moveTo>
                  <a:cubicBezTo>
                    <a:pt x="833" y="1252"/>
                    <a:pt x="833" y="1252"/>
                    <a:pt x="833" y="1252"/>
                  </a:cubicBezTo>
                  <a:cubicBezTo>
                    <a:pt x="833" y="1268"/>
                    <a:pt x="833" y="1268"/>
                    <a:pt x="833" y="1268"/>
                  </a:cubicBezTo>
                  <a:cubicBezTo>
                    <a:pt x="816" y="1268"/>
                    <a:pt x="816" y="1268"/>
                    <a:pt x="816" y="1268"/>
                  </a:cubicBezTo>
                  <a:cubicBezTo>
                    <a:pt x="816" y="1252"/>
                    <a:pt x="816" y="1252"/>
                    <a:pt x="816" y="1252"/>
                  </a:cubicBezTo>
                  <a:close/>
                  <a:moveTo>
                    <a:pt x="816" y="1285"/>
                  </a:moveTo>
                  <a:cubicBezTo>
                    <a:pt x="833" y="1285"/>
                    <a:pt x="833" y="1285"/>
                    <a:pt x="833" y="1285"/>
                  </a:cubicBezTo>
                  <a:cubicBezTo>
                    <a:pt x="833" y="1301"/>
                    <a:pt x="833" y="1301"/>
                    <a:pt x="833" y="1301"/>
                  </a:cubicBezTo>
                  <a:cubicBezTo>
                    <a:pt x="816" y="1301"/>
                    <a:pt x="816" y="1301"/>
                    <a:pt x="816" y="1301"/>
                  </a:cubicBezTo>
                  <a:cubicBezTo>
                    <a:pt x="816" y="1285"/>
                    <a:pt x="816" y="1285"/>
                    <a:pt x="816" y="1285"/>
                  </a:cubicBezTo>
                  <a:close/>
                  <a:moveTo>
                    <a:pt x="816" y="1317"/>
                  </a:moveTo>
                  <a:cubicBezTo>
                    <a:pt x="833" y="1317"/>
                    <a:pt x="833" y="1317"/>
                    <a:pt x="833" y="1317"/>
                  </a:cubicBezTo>
                  <a:cubicBezTo>
                    <a:pt x="833" y="1334"/>
                    <a:pt x="833" y="1334"/>
                    <a:pt x="833" y="1334"/>
                  </a:cubicBezTo>
                  <a:cubicBezTo>
                    <a:pt x="816" y="1334"/>
                    <a:pt x="816" y="1334"/>
                    <a:pt x="816" y="1334"/>
                  </a:cubicBezTo>
                  <a:cubicBezTo>
                    <a:pt x="816" y="1317"/>
                    <a:pt x="816" y="1317"/>
                    <a:pt x="816" y="1317"/>
                  </a:cubicBezTo>
                  <a:close/>
                  <a:moveTo>
                    <a:pt x="816" y="1350"/>
                  </a:moveTo>
                  <a:cubicBezTo>
                    <a:pt x="833" y="1350"/>
                    <a:pt x="833" y="1350"/>
                    <a:pt x="833" y="1350"/>
                  </a:cubicBezTo>
                  <a:cubicBezTo>
                    <a:pt x="833" y="1366"/>
                    <a:pt x="833" y="1366"/>
                    <a:pt x="833" y="1366"/>
                  </a:cubicBezTo>
                  <a:cubicBezTo>
                    <a:pt x="816" y="1366"/>
                    <a:pt x="816" y="1366"/>
                    <a:pt x="816" y="1366"/>
                  </a:cubicBezTo>
                  <a:cubicBezTo>
                    <a:pt x="816" y="1350"/>
                    <a:pt x="816" y="1350"/>
                    <a:pt x="816" y="1350"/>
                  </a:cubicBezTo>
                  <a:close/>
                  <a:moveTo>
                    <a:pt x="816" y="1383"/>
                  </a:moveTo>
                  <a:cubicBezTo>
                    <a:pt x="833" y="1383"/>
                    <a:pt x="833" y="1383"/>
                    <a:pt x="833" y="1383"/>
                  </a:cubicBezTo>
                  <a:cubicBezTo>
                    <a:pt x="833" y="1399"/>
                    <a:pt x="833" y="1399"/>
                    <a:pt x="833" y="1399"/>
                  </a:cubicBezTo>
                  <a:cubicBezTo>
                    <a:pt x="816" y="1399"/>
                    <a:pt x="816" y="1399"/>
                    <a:pt x="816" y="1399"/>
                  </a:cubicBezTo>
                  <a:cubicBezTo>
                    <a:pt x="816" y="1383"/>
                    <a:pt x="816" y="1383"/>
                    <a:pt x="816" y="1383"/>
                  </a:cubicBezTo>
                  <a:close/>
                  <a:moveTo>
                    <a:pt x="816" y="1415"/>
                  </a:moveTo>
                  <a:cubicBezTo>
                    <a:pt x="833" y="1415"/>
                    <a:pt x="833" y="1415"/>
                    <a:pt x="833" y="1415"/>
                  </a:cubicBezTo>
                  <a:cubicBezTo>
                    <a:pt x="833" y="1432"/>
                    <a:pt x="833" y="1432"/>
                    <a:pt x="833" y="1432"/>
                  </a:cubicBezTo>
                  <a:cubicBezTo>
                    <a:pt x="816" y="1432"/>
                    <a:pt x="816" y="1432"/>
                    <a:pt x="816" y="1432"/>
                  </a:cubicBezTo>
                  <a:cubicBezTo>
                    <a:pt x="816" y="1415"/>
                    <a:pt x="816" y="1415"/>
                    <a:pt x="816" y="1415"/>
                  </a:cubicBezTo>
                  <a:close/>
                  <a:moveTo>
                    <a:pt x="816" y="1448"/>
                  </a:moveTo>
                  <a:cubicBezTo>
                    <a:pt x="833" y="1448"/>
                    <a:pt x="833" y="1448"/>
                    <a:pt x="833" y="1448"/>
                  </a:cubicBezTo>
                  <a:cubicBezTo>
                    <a:pt x="833" y="1464"/>
                    <a:pt x="833" y="1464"/>
                    <a:pt x="833" y="1464"/>
                  </a:cubicBezTo>
                  <a:cubicBezTo>
                    <a:pt x="816" y="1464"/>
                    <a:pt x="816" y="1464"/>
                    <a:pt x="816" y="1464"/>
                  </a:cubicBezTo>
                  <a:cubicBezTo>
                    <a:pt x="816" y="1448"/>
                    <a:pt x="816" y="1448"/>
                    <a:pt x="816" y="1448"/>
                  </a:cubicBezTo>
                  <a:close/>
                  <a:moveTo>
                    <a:pt x="816" y="1481"/>
                  </a:moveTo>
                  <a:cubicBezTo>
                    <a:pt x="833" y="1481"/>
                    <a:pt x="833" y="1481"/>
                    <a:pt x="833" y="1481"/>
                  </a:cubicBezTo>
                  <a:cubicBezTo>
                    <a:pt x="833" y="1497"/>
                    <a:pt x="833" y="1497"/>
                    <a:pt x="833" y="1497"/>
                  </a:cubicBezTo>
                  <a:cubicBezTo>
                    <a:pt x="816" y="1497"/>
                    <a:pt x="816" y="1497"/>
                    <a:pt x="816" y="1497"/>
                  </a:cubicBezTo>
                  <a:cubicBezTo>
                    <a:pt x="816" y="1481"/>
                    <a:pt x="816" y="1481"/>
                    <a:pt x="816" y="1481"/>
                  </a:cubicBezTo>
                  <a:close/>
                  <a:moveTo>
                    <a:pt x="816" y="1513"/>
                  </a:moveTo>
                  <a:cubicBezTo>
                    <a:pt x="833" y="1513"/>
                    <a:pt x="833" y="1513"/>
                    <a:pt x="833" y="1513"/>
                  </a:cubicBezTo>
                  <a:cubicBezTo>
                    <a:pt x="833" y="1530"/>
                    <a:pt x="833" y="1530"/>
                    <a:pt x="833" y="1530"/>
                  </a:cubicBezTo>
                  <a:cubicBezTo>
                    <a:pt x="816" y="1530"/>
                    <a:pt x="816" y="1530"/>
                    <a:pt x="816" y="1530"/>
                  </a:cubicBezTo>
                  <a:cubicBezTo>
                    <a:pt x="816" y="1513"/>
                    <a:pt x="816" y="1513"/>
                    <a:pt x="816" y="1513"/>
                  </a:cubicBezTo>
                  <a:close/>
                  <a:moveTo>
                    <a:pt x="816" y="1546"/>
                  </a:moveTo>
                  <a:cubicBezTo>
                    <a:pt x="833" y="1546"/>
                    <a:pt x="833" y="1546"/>
                    <a:pt x="833" y="1546"/>
                  </a:cubicBezTo>
                  <a:cubicBezTo>
                    <a:pt x="833" y="1562"/>
                    <a:pt x="833" y="1562"/>
                    <a:pt x="833" y="1562"/>
                  </a:cubicBezTo>
                  <a:cubicBezTo>
                    <a:pt x="816" y="1562"/>
                    <a:pt x="816" y="1562"/>
                    <a:pt x="816" y="1562"/>
                  </a:cubicBezTo>
                  <a:cubicBezTo>
                    <a:pt x="816" y="1546"/>
                    <a:pt x="816" y="1546"/>
                    <a:pt x="816" y="1546"/>
                  </a:cubicBezTo>
                  <a:close/>
                  <a:moveTo>
                    <a:pt x="816" y="1578"/>
                  </a:moveTo>
                  <a:cubicBezTo>
                    <a:pt x="833" y="1578"/>
                    <a:pt x="833" y="1578"/>
                    <a:pt x="833" y="1578"/>
                  </a:cubicBezTo>
                  <a:cubicBezTo>
                    <a:pt x="833" y="1595"/>
                    <a:pt x="833" y="1595"/>
                    <a:pt x="833" y="1595"/>
                  </a:cubicBezTo>
                  <a:cubicBezTo>
                    <a:pt x="816" y="1595"/>
                    <a:pt x="816" y="1595"/>
                    <a:pt x="816" y="1595"/>
                  </a:cubicBezTo>
                  <a:cubicBezTo>
                    <a:pt x="816" y="1578"/>
                    <a:pt x="816" y="1578"/>
                    <a:pt x="816" y="1578"/>
                  </a:cubicBezTo>
                  <a:close/>
                  <a:moveTo>
                    <a:pt x="816" y="1611"/>
                  </a:moveTo>
                  <a:cubicBezTo>
                    <a:pt x="833" y="1611"/>
                    <a:pt x="833" y="1611"/>
                    <a:pt x="833" y="1611"/>
                  </a:cubicBezTo>
                  <a:cubicBezTo>
                    <a:pt x="833" y="1627"/>
                    <a:pt x="833" y="1627"/>
                    <a:pt x="833" y="1627"/>
                  </a:cubicBezTo>
                  <a:cubicBezTo>
                    <a:pt x="816" y="1627"/>
                    <a:pt x="816" y="1627"/>
                    <a:pt x="816" y="1627"/>
                  </a:cubicBezTo>
                  <a:cubicBezTo>
                    <a:pt x="816" y="1611"/>
                    <a:pt x="816" y="1611"/>
                    <a:pt x="816" y="1611"/>
                  </a:cubicBezTo>
                  <a:close/>
                  <a:moveTo>
                    <a:pt x="816" y="1644"/>
                  </a:moveTo>
                  <a:cubicBezTo>
                    <a:pt x="833" y="1644"/>
                    <a:pt x="833" y="1644"/>
                    <a:pt x="833" y="1644"/>
                  </a:cubicBezTo>
                  <a:cubicBezTo>
                    <a:pt x="833" y="1660"/>
                    <a:pt x="833" y="1660"/>
                    <a:pt x="833" y="1660"/>
                  </a:cubicBezTo>
                  <a:cubicBezTo>
                    <a:pt x="816" y="1660"/>
                    <a:pt x="816" y="1660"/>
                    <a:pt x="816" y="1660"/>
                  </a:cubicBezTo>
                  <a:cubicBezTo>
                    <a:pt x="816" y="1644"/>
                    <a:pt x="816" y="1644"/>
                    <a:pt x="816" y="1644"/>
                  </a:cubicBezTo>
                  <a:close/>
                  <a:moveTo>
                    <a:pt x="816" y="1676"/>
                  </a:moveTo>
                  <a:cubicBezTo>
                    <a:pt x="833" y="1676"/>
                    <a:pt x="833" y="1676"/>
                    <a:pt x="833" y="1676"/>
                  </a:cubicBezTo>
                  <a:cubicBezTo>
                    <a:pt x="833" y="1693"/>
                    <a:pt x="833" y="1693"/>
                    <a:pt x="833" y="1693"/>
                  </a:cubicBezTo>
                  <a:cubicBezTo>
                    <a:pt x="816" y="1693"/>
                    <a:pt x="816" y="1693"/>
                    <a:pt x="816" y="1693"/>
                  </a:cubicBezTo>
                  <a:cubicBezTo>
                    <a:pt x="816" y="1676"/>
                    <a:pt x="816" y="1676"/>
                    <a:pt x="816" y="1676"/>
                  </a:cubicBezTo>
                  <a:close/>
                  <a:moveTo>
                    <a:pt x="816" y="1709"/>
                  </a:moveTo>
                  <a:cubicBezTo>
                    <a:pt x="833" y="1709"/>
                    <a:pt x="833" y="1709"/>
                    <a:pt x="833" y="1709"/>
                  </a:cubicBezTo>
                  <a:cubicBezTo>
                    <a:pt x="833" y="1725"/>
                    <a:pt x="833" y="1725"/>
                    <a:pt x="833" y="1725"/>
                  </a:cubicBezTo>
                  <a:cubicBezTo>
                    <a:pt x="816" y="1725"/>
                    <a:pt x="816" y="1725"/>
                    <a:pt x="816" y="1725"/>
                  </a:cubicBezTo>
                  <a:cubicBezTo>
                    <a:pt x="816" y="1709"/>
                    <a:pt x="816" y="1709"/>
                    <a:pt x="816" y="1709"/>
                  </a:cubicBezTo>
                  <a:close/>
                  <a:moveTo>
                    <a:pt x="380" y="612"/>
                  </a:moveTo>
                  <a:cubicBezTo>
                    <a:pt x="396" y="612"/>
                    <a:pt x="396" y="612"/>
                    <a:pt x="396" y="612"/>
                  </a:cubicBezTo>
                  <a:cubicBezTo>
                    <a:pt x="396" y="628"/>
                    <a:pt x="396" y="628"/>
                    <a:pt x="396" y="628"/>
                  </a:cubicBezTo>
                  <a:cubicBezTo>
                    <a:pt x="380" y="628"/>
                    <a:pt x="380" y="628"/>
                    <a:pt x="380" y="628"/>
                  </a:cubicBezTo>
                  <a:cubicBezTo>
                    <a:pt x="380" y="612"/>
                    <a:pt x="380" y="612"/>
                    <a:pt x="380" y="612"/>
                  </a:cubicBezTo>
                  <a:close/>
                  <a:moveTo>
                    <a:pt x="380" y="645"/>
                  </a:moveTo>
                  <a:cubicBezTo>
                    <a:pt x="396" y="645"/>
                    <a:pt x="396" y="645"/>
                    <a:pt x="396" y="645"/>
                  </a:cubicBezTo>
                  <a:cubicBezTo>
                    <a:pt x="396" y="661"/>
                    <a:pt x="396" y="661"/>
                    <a:pt x="396" y="661"/>
                  </a:cubicBezTo>
                  <a:cubicBezTo>
                    <a:pt x="380" y="661"/>
                    <a:pt x="380" y="661"/>
                    <a:pt x="380" y="661"/>
                  </a:cubicBezTo>
                  <a:cubicBezTo>
                    <a:pt x="380" y="645"/>
                    <a:pt x="380" y="645"/>
                    <a:pt x="380" y="645"/>
                  </a:cubicBezTo>
                  <a:close/>
                  <a:moveTo>
                    <a:pt x="380" y="677"/>
                  </a:moveTo>
                  <a:cubicBezTo>
                    <a:pt x="396" y="677"/>
                    <a:pt x="396" y="677"/>
                    <a:pt x="396" y="677"/>
                  </a:cubicBezTo>
                  <a:cubicBezTo>
                    <a:pt x="396" y="694"/>
                    <a:pt x="396" y="694"/>
                    <a:pt x="396" y="694"/>
                  </a:cubicBezTo>
                  <a:cubicBezTo>
                    <a:pt x="380" y="694"/>
                    <a:pt x="380" y="694"/>
                    <a:pt x="380" y="694"/>
                  </a:cubicBezTo>
                  <a:cubicBezTo>
                    <a:pt x="380" y="677"/>
                    <a:pt x="380" y="677"/>
                    <a:pt x="380" y="677"/>
                  </a:cubicBezTo>
                  <a:close/>
                  <a:moveTo>
                    <a:pt x="380" y="710"/>
                  </a:moveTo>
                  <a:cubicBezTo>
                    <a:pt x="396" y="710"/>
                    <a:pt x="396" y="710"/>
                    <a:pt x="396" y="710"/>
                  </a:cubicBezTo>
                  <a:cubicBezTo>
                    <a:pt x="396" y="726"/>
                    <a:pt x="396" y="726"/>
                    <a:pt x="396" y="726"/>
                  </a:cubicBezTo>
                  <a:cubicBezTo>
                    <a:pt x="380" y="726"/>
                    <a:pt x="380" y="726"/>
                    <a:pt x="380" y="726"/>
                  </a:cubicBezTo>
                  <a:cubicBezTo>
                    <a:pt x="380" y="710"/>
                    <a:pt x="380" y="710"/>
                    <a:pt x="380" y="710"/>
                  </a:cubicBezTo>
                  <a:close/>
                  <a:moveTo>
                    <a:pt x="380" y="743"/>
                  </a:moveTo>
                  <a:cubicBezTo>
                    <a:pt x="396" y="743"/>
                    <a:pt x="396" y="743"/>
                    <a:pt x="396" y="743"/>
                  </a:cubicBezTo>
                  <a:cubicBezTo>
                    <a:pt x="396" y="759"/>
                    <a:pt x="396" y="759"/>
                    <a:pt x="396" y="759"/>
                  </a:cubicBezTo>
                  <a:cubicBezTo>
                    <a:pt x="380" y="759"/>
                    <a:pt x="380" y="759"/>
                    <a:pt x="380" y="759"/>
                  </a:cubicBezTo>
                  <a:cubicBezTo>
                    <a:pt x="380" y="743"/>
                    <a:pt x="380" y="743"/>
                    <a:pt x="380" y="743"/>
                  </a:cubicBezTo>
                  <a:close/>
                  <a:moveTo>
                    <a:pt x="380" y="775"/>
                  </a:moveTo>
                  <a:cubicBezTo>
                    <a:pt x="396" y="775"/>
                    <a:pt x="396" y="775"/>
                    <a:pt x="396" y="775"/>
                  </a:cubicBezTo>
                  <a:cubicBezTo>
                    <a:pt x="396" y="792"/>
                    <a:pt x="396" y="792"/>
                    <a:pt x="396" y="792"/>
                  </a:cubicBezTo>
                  <a:cubicBezTo>
                    <a:pt x="380" y="792"/>
                    <a:pt x="380" y="792"/>
                    <a:pt x="380" y="792"/>
                  </a:cubicBezTo>
                  <a:cubicBezTo>
                    <a:pt x="380" y="775"/>
                    <a:pt x="380" y="775"/>
                    <a:pt x="380" y="775"/>
                  </a:cubicBezTo>
                  <a:close/>
                  <a:moveTo>
                    <a:pt x="380" y="808"/>
                  </a:moveTo>
                  <a:cubicBezTo>
                    <a:pt x="396" y="808"/>
                    <a:pt x="396" y="808"/>
                    <a:pt x="396" y="808"/>
                  </a:cubicBezTo>
                  <a:cubicBezTo>
                    <a:pt x="396" y="824"/>
                    <a:pt x="396" y="824"/>
                    <a:pt x="396" y="824"/>
                  </a:cubicBezTo>
                  <a:cubicBezTo>
                    <a:pt x="380" y="824"/>
                    <a:pt x="380" y="824"/>
                    <a:pt x="380" y="824"/>
                  </a:cubicBezTo>
                  <a:cubicBezTo>
                    <a:pt x="380" y="808"/>
                    <a:pt x="380" y="808"/>
                    <a:pt x="380" y="808"/>
                  </a:cubicBezTo>
                  <a:close/>
                  <a:moveTo>
                    <a:pt x="380" y="841"/>
                  </a:moveTo>
                  <a:cubicBezTo>
                    <a:pt x="396" y="841"/>
                    <a:pt x="396" y="841"/>
                    <a:pt x="396" y="841"/>
                  </a:cubicBezTo>
                  <a:cubicBezTo>
                    <a:pt x="396" y="857"/>
                    <a:pt x="396" y="857"/>
                    <a:pt x="396" y="857"/>
                  </a:cubicBezTo>
                  <a:cubicBezTo>
                    <a:pt x="380" y="857"/>
                    <a:pt x="380" y="857"/>
                    <a:pt x="380" y="857"/>
                  </a:cubicBezTo>
                  <a:cubicBezTo>
                    <a:pt x="380" y="841"/>
                    <a:pt x="380" y="841"/>
                    <a:pt x="380" y="841"/>
                  </a:cubicBezTo>
                  <a:close/>
                  <a:moveTo>
                    <a:pt x="380" y="873"/>
                  </a:moveTo>
                  <a:cubicBezTo>
                    <a:pt x="396" y="873"/>
                    <a:pt x="396" y="873"/>
                    <a:pt x="396" y="873"/>
                  </a:cubicBezTo>
                  <a:cubicBezTo>
                    <a:pt x="396" y="890"/>
                    <a:pt x="396" y="890"/>
                    <a:pt x="396" y="890"/>
                  </a:cubicBezTo>
                  <a:cubicBezTo>
                    <a:pt x="380" y="890"/>
                    <a:pt x="380" y="890"/>
                    <a:pt x="380" y="890"/>
                  </a:cubicBezTo>
                  <a:cubicBezTo>
                    <a:pt x="380" y="873"/>
                    <a:pt x="380" y="873"/>
                    <a:pt x="380" y="873"/>
                  </a:cubicBezTo>
                  <a:close/>
                  <a:moveTo>
                    <a:pt x="380" y="906"/>
                  </a:moveTo>
                  <a:cubicBezTo>
                    <a:pt x="396" y="906"/>
                    <a:pt x="396" y="906"/>
                    <a:pt x="396" y="906"/>
                  </a:cubicBezTo>
                  <a:cubicBezTo>
                    <a:pt x="396" y="915"/>
                    <a:pt x="396" y="915"/>
                    <a:pt x="396" y="915"/>
                  </a:cubicBezTo>
                  <a:cubicBezTo>
                    <a:pt x="395" y="915"/>
                    <a:pt x="395" y="915"/>
                    <a:pt x="395" y="915"/>
                  </a:cubicBezTo>
                  <a:cubicBezTo>
                    <a:pt x="395" y="924"/>
                    <a:pt x="395" y="924"/>
                    <a:pt x="395" y="924"/>
                  </a:cubicBezTo>
                  <a:cubicBezTo>
                    <a:pt x="388" y="924"/>
                    <a:pt x="388" y="924"/>
                    <a:pt x="388" y="924"/>
                  </a:cubicBezTo>
                  <a:cubicBezTo>
                    <a:pt x="380" y="924"/>
                    <a:pt x="380" y="924"/>
                    <a:pt x="380" y="924"/>
                  </a:cubicBezTo>
                  <a:cubicBezTo>
                    <a:pt x="380" y="915"/>
                    <a:pt x="380" y="915"/>
                    <a:pt x="380" y="915"/>
                  </a:cubicBezTo>
                  <a:cubicBezTo>
                    <a:pt x="380" y="906"/>
                    <a:pt x="380" y="906"/>
                    <a:pt x="380" y="906"/>
                  </a:cubicBezTo>
                  <a:close/>
                  <a:moveTo>
                    <a:pt x="411" y="924"/>
                  </a:moveTo>
                  <a:cubicBezTo>
                    <a:pt x="411" y="907"/>
                    <a:pt x="411" y="907"/>
                    <a:pt x="411" y="907"/>
                  </a:cubicBezTo>
                  <a:cubicBezTo>
                    <a:pt x="427" y="907"/>
                    <a:pt x="427" y="907"/>
                    <a:pt x="427" y="907"/>
                  </a:cubicBezTo>
                  <a:cubicBezTo>
                    <a:pt x="427" y="924"/>
                    <a:pt x="427" y="924"/>
                    <a:pt x="427" y="924"/>
                  </a:cubicBezTo>
                  <a:cubicBezTo>
                    <a:pt x="411" y="924"/>
                    <a:pt x="411" y="924"/>
                    <a:pt x="411" y="924"/>
                  </a:cubicBezTo>
                  <a:close/>
                  <a:moveTo>
                    <a:pt x="444" y="924"/>
                  </a:moveTo>
                  <a:cubicBezTo>
                    <a:pt x="444" y="907"/>
                    <a:pt x="444" y="907"/>
                    <a:pt x="444" y="907"/>
                  </a:cubicBezTo>
                  <a:cubicBezTo>
                    <a:pt x="460" y="907"/>
                    <a:pt x="460" y="907"/>
                    <a:pt x="460" y="907"/>
                  </a:cubicBezTo>
                  <a:cubicBezTo>
                    <a:pt x="460" y="924"/>
                    <a:pt x="460" y="924"/>
                    <a:pt x="460" y="924"/>
                  </a:cubicBezTo>
                  <a:cubicBezTo>
                    <a:pt x="444" y="924"/>
                    <a:pt x="444" y="924"/>
                    <a:pt x="444" y="924"/>
                  </a:cubicBezTo>
                  <a:close/>
                  <a:moveTo>
                    <a:pt x="476" y="924"/>
                  </a:moveTo>
                  <a:cubicBezTo>
                    <a:pt x="476" y="907"/>
                    <a:pt x="476" y="907"/>
                    <a:pt x="476" y="907"/>
                  </a:cubicBezTo>
                  <a:cubicBezTo>
                    <a:pt x="493" y="907"/>
                    <a:pt x="493" y="907"/>
                    <a:pt x="493" y="907"/>
                  </a:cubicBezTo>
                  <a:cubicBezTo>
                    <a:pt x="493" y="924"/>
                    <a:pt x="493" y="924"/>
                    <a:pt x="493" y="924"/>
                  </a:cubicBezTo>
                  <a:cubicBezTo>
                    <a:pt x="476" y="924"/>
                    <a:pt x="476" y="924"/>
                    <a:pt x="476" y="924"/>
                  </a:cubicBezTo>
                  <a:close/>
                  <a:moveTo>
                    <a:pt x="509" y="924"/>
                  </a:moveTo>
                  <a:cubicBezTo>
                    <a:pt x="509" y="907"/>
                    <a:pt x="509" y="907"/>
                    <a:pt x="509" y="907"/>
                  </a:cubicBezTo>
                  <a:cubicBezTo>
                    <a:pt x="525" y="907"/>
                    <a:pt x="525" y="907"/>
                    <a:pt x="525" y="907"/>
                  </a:cubicBezTo>
                  <a:cubicBezTo>
                    <a:pt x="525" y="924"/>
                    <a:pt x="525" y="924"/>
                    <a:pt x="525" y="924"/>
                  </a:cubicBezTo>
                  <a:cubicBezTo>
                    <a:pt x="509" y="924"/>
                    <a:pt x="509" y="924"/>
                    <a:pt x="509" y="924"/>
                  </a:cubicBezTo>
                  <a:close/>
                  <a:moveTo>
                    <a:pt x="542" y="924"/>
                  </a:moveTo>
                  <a:cubicBezTo>
                    <a:pt x="542" y="907"/>
                    <a:pt x="542" y="907"/>
                    <a:pt x="542" y="907"/>
                  </a:cubicBezTo>
                  <a:cubicBezTo>
                    <a:pt x="558" y="907"/>
                    <a:pt x="558" y="907"/>
                    <a:pt x="558" y="907"/>
                  </a:cubicBezTo>
                  <a:cubicBezTo>
                    <a:pt x="558" y="924"/>
                    <a:pt x="558" y="924"/>
                    <a:pt x="558" y="924"/>
                  </a:cubicBezTo>
                  <a:cubicBezTo>
                    <a:pt x="542" y="924"/>
                    <a:pt x="542" y="924"/>
                    <a:pt x="542" y="924"/>
                  </a:cubicBezTo>
                  <a:close/>
                  <a:moveTo>
                    <a:pt x="574" y="924"/>
                  </a:moveTo>
                  <a:cubicBezTo>
                    <a:pt x="574" y="907"/>
                    <a:pt x="574" y="907"/>
                    <a:pt x="574" y="907"/>
                  </a:cubicBezTo>
                  <a:cubicBezTo>
                    <a:pt x="590" y="907"/>
                    <a:pt x="590" y="907"/>
                    <a:pt x="590" y="907"/>
                  </a:cubicBezTo>
                  <a:cubicBezTo>
                    <a:pt x="590" y="924"/>
                    <a:pt x="590" y="924"/>
                    <a:pt x="590" y="924"/>
                  </a:cubicBezTo>
                  <a:cubicBezTo>
                    <a:pt x="574" y="924"/>
                    <a:pt x="574" y="924"/>
                    <a:pt x="574" y="924"/>
                  </a:cubicBezTo>
                  <a:close/>
                  <a:moveTo>
                    <a:pt x="607" y="924"/>
                  </a:moveTo>
                  <a:cubicBezTo>
                    <a:pt x="607" y="907"/>
                    <a:pt x="607" y="907"/>
                    <a:pt x="607" y="907"/>
                  </a:cubicBezTo>
                  <a:cubicBezTo>
                    <a:pt x="623" y="907"/>
                    <a:pt x="623" y="907"/>
                    <a:pt x="623" y="907"/>
                  </a:cubicBezTo>
                  <a:cubicBezTo>
                    <a:pt x="623" y="924"/>
                    <a:pt x="623" y="924"/>
                    <a:pt x="623" y="924"/>
                  </a:cubicBezTo>
                  <a:cubicBezTo>
                    <a:pt x="607" y="924"/>
                    <a:pt x="607" y="924"/>
                    <a:pt x="607" y="924"/>
                  </a:cubicBezTo>
                  <a:close/>
                  <a:moveTo>
                    <a:pt x="639" y="924"/>
                  </a:moveTo>
                  <a:cubicBezTo>
                    <a:pt x="639" y="907"/>
                    <a:pt x="639" y="907"/>
                    <a:pt x="639" y="907"/>
                  </a:cubicBezTo>
                  <a:cubicBezTo>
                    <a:pt x="656" y="907"/>
                    <a:pt x="656" y="907"/>
                    <a:pt x="656" y="907"/>
                  </a:cubicBezTo>
                  <a:cubicBezTo>
                    <a:pt x="656" y="924"/>
                    <a:pt x="656" y="924"/>
                    <a:pt x="656" y="924"/>
                  </a:cubicBezTo>
                  <a:cubicBezTo>
                    <a:pt x="639" y="924"/>
                    <a:pt x="639" y="924"/>
                    <a:pt x="639" y="924"/>
                  </a:cubicBezTo>
                  <a:close/>
                  <a:moveTo>
                    <a:pt x="672" y="924"/>
                  </a:moveTo>
                  <a:cubicBezTo>
                    <a:pt x="672" y="907"/>
                    <a:pt x="672" y="907"/>
                    <a:pt x="672" y="907"/>
                  </a:cubicBezTo>
                  <a:cubicBezTo>
                    <a:pt x="688" y="907"/>
                    <a:pt x="688" y="907"/>
                    <a:pt x="688" y="907"/>
                  </a:cubicBezTo>
                  <a:cubicBezTo>
                    <a:pt x="688" y="924"/>
                    <a:pt x="688" y="924"/>
                    <a:pt x="688" y="924"/>
                  </a:cubicBezTo>
                  <a:cubicBezTo>
                    <a:pt x="672" y="924"/>
                    <a:pt x="672" y="924"/>
                    <a:pt x="672" y="924"/>
                  </a:cubicBezTo>
                  <a:close/>
                  <a:moveTo>
                    <a:pt x="705" y="924"/>
                  </a:moveTo>
                  <a:cubicBezTo>
                    <a:pt x="705" y="907"/>
                    <a:pt x="705" y="907"/>
                    <a:pt x="705" y="907"/>
                  </a:cubicBezTo>
                  <a:cubicBezTo>
                    <a:pt x="721" y="907"/>
                    <a:pt x="721" y="907"/>
                    <a:pt x="721" y="907"/>
                  </a:cubicBezTo>
                  <a:cubicBezTo>
                    <a:pt x="721" y="924"/>
                    <a:pt x="721" y="924"/>
                    <a:pt x="721" y="924"/>
                  </a:cubicBezTo>
                  <a:cubicBezTo>
                    <a:pt x="705" y="924"/>
                    <a:pt x="705" y="924"/>
                    <a:pt x="705" y="924"/>
                  </a:cubicBezTo>
                  <a:close/>
                  <a:moveTo>
                    <a:pt x="737" y="924"/>
                  </a:moveTo>
                  <a:cubicBezTo>
                    <a:pt x="737" y="907"/>
                    <a:pt x="737" y="907"/>
                    <a:pt x="737" y="907"/>
                  </a:cubicBezTo>
                  <a:cubicBezTo>
                    <a:pt x="754" y="907"/>
                    <a:pt x="754" y="907"/>
                    <a:pt x="754" y="907"/>
                  </a:cubicBezTo>
                  <a:cubicBezTo>
                    <a:pt x="754" y="924"/>
                    <a:pt x="754" y="924"/>
                    <a:pt x="754" y="924"/>
                  </a:cubicBezTo>
                  <a:cubicBezTo>
                    <a:pt x="737" y="924"/>
                    <a:pt x="737" y="924"/>
                    <a:pt x="737" y="924"/>
                  </a:cubicBezTo>
                  <a:close/>
                  <a:moveTo>
                    <a:pt x="770" y="924"/>
                  </a:moveTo>
                  <a:cubicBezTo>
                    <a:pt x="770" y="907"/>
                    <a:pt x="770" y="907"/>
                    <a:pt x="770" y="907"/>
                  </a:cubicBezTo>
                  <a:cubicBezTo>
                    <a:pt x="786" y="907"/>
                    <a:pt x="786" y="907"/>
                    <a:pt x="786" y="907"/>
                  </a:cubicBezTo>
                  <a:cubicBezTo>
                    <a:pt x="786" y="924"/>
                    <a:pt x="786" y="924"/>
                    <a:pt x="786" y="924"/>
                  </a:cubicBezTo>
                  <a:cubicBezTo>
                    <a:pt x="770" y="924"/>
                    <a:pt x="770" y="924"/>
                    <a:pt x="770" y="924"/>
                  </a:cubicBezTo>
                  <a:close/>
                  <a:moveTo>
                    <a:pt x="803" y="924"/>
                  </a:moveTo>
                  <a:cubicBezTo>
                    <a:pt x="803" y="907"/>
                    <a:pt x="803" y="907"/>
                    <a:pt x="803" y="907"/>
                  </a:cubicBezTo>
                  <a:cubicBezTo>
                    <a:pt x="819" y="907"/>
                    <a:pt x="819" y="907"/>
                    <a:pt x="819" y="907"/>
                  </a:cubicBezTo>
                  <a:cubicBezTo>
                    <a:pt x="819" y="924"/>
                    <a:pt x="819" y="924"/>
                    <a:pt x="819" y="924"/>
                  </a:cubicBezTo>
                  <a:cubicBezTo>
                    <a:pt x="803" y="924"/>
                    <a:pt x="803" y="924"/>
                    <a:pt x="803" y="924"/>
                  </a:cubicBezTo>
                  <a:close/>
                  <a:moveTo>
                    <a:pt x="835" y="924"/>
                  </a:moveTo>
                  <a:cubicBezTo>
                    <a:pt x="835" y="907"/>
                    <a:pt x="835" y="907"/>
                    <a:pt x="835" y="907"/>
                  </a:cubicBezTo>
                  <a:cubicBezTo>
                    <a:pt x="852" y="907"/>
                    <a:pt x="852" y="907"/>
                    <a:pt x="852" y="907"/>
                  </a:cubicBezTo>
                  <a:cubicBezTo>
                    <a:pt x="852" y="924"/>
                    <a:pt x="852" y="924"/>
                    <a:pt x="852" y="924"/>
                  </a:cubicBezTo>
                  <a:cubicBezTo>
                    <a:pt x="835" y="924"/>
                    <a:pt x="835" y="924"/>
                    <a:pt x="835" y="924"/>
                  </a:cubicBezTo>
                  <a:close/>
                  <a:moveTo>
                    <a:pt x="868" y="924"/>
                  </a:moveTo>
                  <a:cubicBezTo>
                    <a:pt x="868" y="907"/>
                    <a:pt x="868" y="907"/>
                    <a:pt x="868" y="907"/>
                  </a:cubicBezTo>
                  <a:cubicBezTo>
                    <a:pt x="884" y="907"/>
                    <a:pt x="884" y="907"/>
                    <a:pt x="884" y="907"/>
                  </a:cubicBezTo>
                  <a:cubicBezTo>
                    <a:pt x="884" y="924"/>
                    <a:pt x="884" y="924"/>
                    <a:pt x="884" y="924"/>
                  </a:cubicBezTo>
                  <a:cubicBezTo>
                    <a:pt x="868" y="924"/>
                    <a:pt x="868" y="924"/>
                    <a:pt x="868" y="924"/>
                  </a:cubicBezTo>
                  <a:close/>
                  <a:moveTo>
                    <a:pt x="901" y="924"/>
                  </a:moveTo>
                  <a:cubicBezTo>
                    <a:pt x="901" y="907"/>
                    <a:pt x="901" y="907"/>
                    <a:pt x="901" y="907"/>
                  </a:cubicBezTo>
                  <a:cubicBezTo>
                    <a:pt x="917" y="907"/>
                    <a:pt x="917" y="907"/>
                    <a:pt x="917" y="907"/>
                  </a:cubicBezTo>
                  <a:cubicBezTo>
                    <a:pt x="917" y="924"/>
                    <a:pt x="917" y="924"/>
                    <a:pt x="917" y="924"/>
                  </a:cubicBezTo>
                  <a:cubicBezTo>
                    <a:pt x="901" y="924"/>
                    <a:pt x="901" y="924"/>
                    <a:pt x="901" y="924"/>
                  </a:cubicBezTo>
                  <a:close/>
                  <a:moveTo>
                    <a:pt x="922" y="918"/>
                  </a:moveTo>
                  <a:cubicBezTo>
                    <a:pt x="938" y="918"/>
                    <a:pt x="938" y="918"/>
                    <a:pt x="938" y="918"/>
                  </a:cubicBezTo>
                  <a:cubicBezTo>
                    <a:pt x="938" y="935"/>
                    <a:pt x="938" y="935"/>
                    <a:pt x="938" y="935"/>
                  </a:cubicBezTo>
                  <a:cubicBezTo>
                    <a:pt x="922" y="935"/>
                    <a:pt x="922" y="935"/>
                    <a:pt x="922" y="935"/>
                  </a:cubicBezTo>
                  <a:cubicBezTo>
                    <a:pt x="922" y="918"/>
                    <a:pt x="922" y="918"/>
                    <a:pt x="922" y="918"/>
                  </a:cubicBezTo>
                  <a:close/>
                  <a:moveTo>
                    <a:pt x="922" y="951"/>
                  </a:moveTo>
                  <a:cubicBezTo>
                    <a:pt x="938" y="951"/>
                    <a:pt x="938" y="951"/>
                    <a:pt x="938" y="951"/>
                  </a:cubicBezTo>
                  <a:cubicBezTo>
                    <a:pt x="938" y="967"/>
                    <a:pt x="938" y="967"/>
                    <a:pt x="938" y="967"/>
                  </a:cubicBezTo>
                  <a:cubicBezTo>
                    <a:pt x="922" y="967"/>
                    <a:pt x="922" y="967"/>
                    <a:pt x="922" y="967"/>
                  </a:cubicBezTo>
                  <a:cubicBezTo>
                    <a:pt x="922" y="951"/>
                    <a:pt x="922" y="951"/>
                    <a:pt x="922" y="951"/>
                  </a:cubicBezTo>
                  <a:close/>
                  <a:moveTo>
                    <a:pt x="922" y="984"/>
                  </a:moveTo>
                  <a:cubicBezTo>
                    <a:pt x="938" y="984"/>
                    <a:pt x="938" y="984"/>
                    <a:pt x="938" y="984"/>
                  </a:cubicBezTo>
                  <a:cubicBezTo>
                    <a:pt x="938" y="1000"/>
                    <a:pt x="938" y="1000"/>
                    <a:pt x="938" y="1000"/>
                  </a:cubicBezTo>
                  <a:cubicBezTo>
                    <a:pt x="922" y="1000"/>
                    <a:pt x="922" y="1000"/>
                    <a:pt x="922" y="1000"/>
                  </a:cubicBezTo>
                  <a:cubicBezTo>
                    <a:pt x="922" y="984"/>
                    <a:pt x="922" y="984"/>
                    <a:pt x="922" y="984"/>
                  </a:cubicBezTo>
                  <a:close/>
                  <a:moveTo>
                    <a:pt x="922" y="1016"/>
                  </a:moveTo>
                  <a:cubicBezTo>
                    <a:pt x="938" y="1016"/>
                    <a:pt x="938" y="1016"/>
                    <a:pt x="938" y="1016"/>
                  </a:cubicBezTo>
                  <a:cubicBezTo>
                    <a:pt x="938" y="1033"/>
                    <a:pt x="938" y="1033"/>
                    <a:pt x="938" y="1033"/>
                  </a:cubicBezTo>
                  <a:cubicBezTo>
                    <a:pt x="922" y="1033"/>
                    <a:pt x="922" y="1033"/>
                    <a:pt x="922" y="1033"/>
                  </a:cubicBezTo>
                  <a:cubicBezTo>
                    <a:pt x="922" y="1016"/>
                    <a:pt x="922" y="1016"/>
                    <a:pt x="922" y="1016"/>
                  </a:cubicBezTo>
                  <a:close/>
                  <a:moveTo>
                    <a:pt x="922" y="1049"/>
                  </a:moveTo>
                  <a:cubicBezTo>
                    <a:pt x="938" y="1049"/>
                    <a:pt x="938" y="1049"/>
                    <a:pt x="938" y="1049"/>
                  </a:cubicBezTo>
                  <a:cubicBezTo>
                    <a:pt x="938" y="1065"/>
                    <a:pt x="938" y="1065"/>
                    <a:pt x="938" y="1065"/>
                  </a:cubicBezTo>
                  <a:cubicBezTo>
                    <a:pt x="922" y="1065"/>
                    <a:pt x="922" y="1065"/>
                    <a:pt x="922" y="1065"/>
                  </a:cubicBezTo>
                  <a:cubicBezTo>
                    <a:pt x="922" y="1049"/>
                    <a:pt x="922" y="1049"/>
                    <a:pt x="922" y="1049"/>
                  </a:cubicBezTo>
                  <a:close/>
                  <a:moveTo>
                    <a:pt x="922" y="1082"/>
                  </a:moveTo>
                  <a:cubicBezTo>
                    <a:pt x="938" y="1082"/>
                    <a:pt x="938" y="1082"/>
                    <a:pt x="938" y="1082"/>
                  </a:cubicBezTo>
                  <a:cubicBezTo>
                    <a:pt x="938" y="1098"/>
                    <a:pt x="938" y="1098"/>
                    <a:pt x="938" y="1098"/>
                  </a:cubicBezTo>
                  <a:cubicBezTo>
                    <a:pt x="922" y="1098"/>
                    <a:pt x="922" y="1098"/>
                    <a:pt x="922" y="1098"/>
                  </a:cubicBezTo>
                  <a:cubicBezTo>
                    <a:pt x="922" y="1082"/>
                    <a:pt x="922" y="1082"/>
                    <a:pt x="922" y="1082"/>
                  </a:cubicBezTo>
                  <a:close/>
                  <a:moveTo>
                    <a:pt x="922" y="1114"/>
                  </a:moveTo>
                  <a:cubicBezTo>
                    <a:pt x="938" y="1114"/>
                    <a:pt x="938" y="1114"/>
                    <a:pt x="938" y="1114"/>
                  </a:cubicBezTo>
                  <a:cubicBezTo>
                    <a:pt x="938" y="1131"/>
                    <a:pt x="938" y="1131"/>
                    <a:pt x="938" y="1131"/>
                  </a:cubicBezTo>
                  <a:cubicBezTo>
                    <a:pt x="922" y="1131"/>
                    <a:pt x="922" y="1131"/>
                    <a:pt x="922" y="1131"/>
                  </a:cubicBezTo>
                  <a:cubicBezTo>
                    <a:pt x="922" y="1114"/>
                    <a:pt x="922" y="1114"/>
                    <a:pt x="922" y="1114"/>
                  </a:cubicBezTo>
                  <a:close/>
                  <a:moveTo>
                    <a:pt x="922" y="1147"/>
                  </a:moveTo>
                  <a:cubicBezTo>
                    <a:pt x="938" y="1147"/>
                    <a:pt x="938" y="1147"/>
                    <a:pt x="938" y="1147"/>
                  </a:cubicBezTo>
                  <a:cubicBezTo>
                    <a:pt x="938" y="1163"/>
                    <a:pt x="938" y="1163"/>
                    <a:pt x="938" y="1163"/>
                  </a:cubicBezTo>
                  <a:cubicBezTo>
                    <a:pt x="922" y="1163"/>
                    <a:pt x="922" y="1163"/>
                    <a:pt x="922" y="1163"/>
                  </a:cubicBezTo>
                  <a:cubicBezTo>
                    <a:pt x="922" y="1147"/>
                    <a:pt x="922" y="1147"/>
                    <a:pt x="922" y="1147"/>
                  </a:cubicBezTo>
                  <a:close/>
                  <a:moveTo>
                    <a:pt x="922" y="1179"/>
                  </a:moveTo>
                  <a:cubicBezTo>
                    <a:pt x="938" y="1179"/>
                    <a:pt x="938" y="1179"/>
                    <a:pt x="938" y="1179"/>
                  </a:cubicBezTo>
                  <a:cubicBezTo>
                    <a:pt x="938" y="1196"/>
                    <a:pt x="938" y="1196"/>
                    <a:pt x="938" y="1196"/>
                  </a:cubicBezTo>
                  <a:cubicBezTo>
                    <a:pt x="922" y="1196"/>
                    <a:pt x="922" y="1196"/>
                    <a:pt x="922" y="1196"/>
                  </a:cubicBezTo>
                  <a:cubicBezTo>
                    <a:pt x="922" y="1179"/>
                    <a:pt x="922" y="1179"/>
                    <a:pt x="922" y="1179"/>
                  </a:cubicBezTo>
                  <a:close/>
                  <a:moveTo>
                    <a:pt x="922" y="1212"/>
                  </a:moveTo>
                  <a:cubicBezTo>
                    <a:pt x="938" y="1212"/>
                    <a:pt x="938" y="1212"/>
                    <a:pt x="938" y="1212"/>
                  </a:cubicBezTo>
                  <a:cubicBezTo>
                    <a:pt x="938" y="1228"/>
                    <a:pt x="938" y="1228"/>
                    <a:pt x="938" y="1228"/>
                  </a:cubicBezTo>
                  <a:cubicBezTo>
                    <a:pt x="922" y="1228"/>
                    <a:pt x="922" y="1228"/>
                    <a:pt x="922" y="1228"/>
                  </a:cubicBezTo>
                  <a:cubicBezTo>
                    <a:pt x="922" y="1212"/>
                    <a:pt x="922" y="1212"/>
                    <a:pt x="922" y="1212"/>
                  </a:cubicBezTo>
                  <a:close/>
                  <a:moveTo>
                    <a:pt x="922" y="1245"/>
                  </a:moveTo>
                  <a:cubicBezTo>
                    <a:pt x="938" y="1245"/>
                    <a:pt x="938" y="1245"/>
                    <a:pt x="938" y="1245"/>
                  </a:cubicBezTo>
                  <a:cubicBezTo>
                    <a:pt x="938" y="1261"/>
                    <a:pt x="938" y="1261"/>
                    <a:pt x="938" y="1261"/>
                  </a:cubicBezTo>
                  <a:cubicBezTo>
                    <a:pt x="922" y="1261"/>
                    <a:pt x="922" y="1261"/>
                    <a:pt x="922" y="1261"/>
                  </a:cubicBezTo>
                  <a:cubicBezTo>
                    <a:pt x="922" y="1245"/>
                    <a:pt x="922" y="1245"/>
                    <a:pt x="922" y="1245"/>
                  </a:cubicBezTo>
                  <a:close/>
                  <a:moveTo>
                    <a:pt x="922" y="1277"/>
                  </a:moveTo>
                  <a:cubicBezTo>
                    <a:pt x="938" y="1277"/>
                    <a:pt x="938" y="1277"/>
                    <a:pt x="938" y="1277"/>
                  </a:cubicBezTo>
                  <a:cubicBezTo>
                    <a:pt x="938" y="1294"/>
                    <a:pt x="938" y="1294"/>
                    <a:pt x="938" y="1294"/>
                  </a:cubicBezTo>
                  <a:cubicBezTo>
                    <a:pt x="922" y="1294"/>
                    <a:pt x="922" y="1294"/>
                    <a:pt x="922" y="1294"/>
                  </a:cubicBezTo>
                  <a:cubicBezTo>
                    <a:pt x="922" y="1277"/>
                    <a:pt x="922" y="1277"/>
                    <a:pt x="922" y="1277"/>
                  </a:cubicBezTo>
                  <a:close/>
                  <a:moveTo>
                    <a:pt x="922" y="1310"/>
                  </a:moveTo>
                  <a:cubicBezTo>
                    <a:pt x="938" y="1310"/>
                    <a:pt x="938" y="1310"/>
                    <a:pt x="938" y="1310"/>
                  </a:cubicBezTo>
                  <a:cubicBezTo>
                    <a:pt x="938" y="1326"/>
                    <a:pt x="938" y="1326"/>
                    <a:pt x="938" y="1326"/>
                  </a:cubicBezTo>
                  <a:cubicBezTo>
                    <a:pt x="922" y="1326"/>
                    <a:pt x="922" y="1326"/>
                    <a:pt x="922" y="1326"/>
                  </a:cubicBezTo>
                  <a:cubicBezTo>
                    <a:pt x="922" y="1310"/>
                    <a:pt x="922" y="1310"/>
                    <a:pt x="922" y="1310"/>
                  </a:cubicBezTo>
                  <a:close/>
                  <a:moveTo>
                    <a:pt x="922" y="1343"/>
                  </a:moveTo>
                  <a:cubicBezTo>
                    <a:pt x="938" y="1343"/>
                    <a:pt x="938" y="1343"/>
                    <a:pt x="938" y="1343"/>
                  </a:cubicBezTo>
                  <a:cubicBezTo>
                    <a:pt x="938" y="1359"/>
                    <a:pt x="938" y="1359"/>
                    <a:pt x="938" y="1359"/>
                  </a:cubicBezTo>
                  <a:cubicBezTo>
                    <a:pt x="922" y="1359"/>
                    <a:pt x="922" y="1359"/>
                    <a:pt x="922" y="1359"/>
                  </a:cubicBezTo>
                  <a:cubicBezTo>
                    <a:pt x="922" y="1343"/>
                    <a:pt x="922" y="1343"/>
                    <a:pt x="922" y="1343"/>
                  </a:cubicBezTo>
                  <a:close/>
                  <a:moveTo>
                    <a:pt x="922" y="1375"/>
                  </a:moveTo>
                  <a:cubicBezTo>
                    <a:pt x="938" y="1375"/>
                    <a:pt x="938" y="1375"/>
                    <a:pt x="938" y="1375"/>
                  </a:cubicBezTo>
                  <a:cubicBezTo>
                    <a:pt x="938" y="1392"/>
                    <a:pt x="938" y="1392"/>
                    <a:pt x="938" y="1392"/>
                  </a:cubicBezTo>
                  <a:cubicBezTo>
                    <a:pt x="922" y="1392"/>
                    <a:pt x="922" y="1392"/>
                    <a:pt x="922" y="1392"/>
                  </a:cubicBezTo>
                  <a:cubicBezTo>
                    <a:pt x="922" y="1375"/>
                    <a:pt x="922" y="1375"/>
                    <a:pt x="922" y="1375"/>
                  </a:cubicBezTo>
                  <a:close/>
                  <a:moveTo>
                    <a:pt x="922" y="1408"/>
                  </a:moveTo>
                  <a:cubicBezTo>
                    <a:pt x="938" y="1408"/>
                    <a:pt x="938" y="1408"/>
                    <a:pt x="938" y="1408"/>
                  </a:cubicBezTo>
                  <a:cubicBezTo>
                    <a:pt x="938" y="1424"/>
                    <a:pt x="938" y="1424"/>
                    <a:pt x="938" y="1424"/>
                  </a:cubicBezTo>
                  <a:cubicBezTo>
                    <a:pt x="922" y="1424"/>
                    <a:pt x="922" y="1424"/>
                    <a:pt x="922" y="1424"/>
                  </a:cubicBezTo>
                  <a:cubicBezTo>
                    <a:pt x="922" y="1408"/>
                    <a:pt x="922" y="1408"/>
                    <a:pt x="922" y="1408"/>
                  </a:cubicBezTo>
                  <a:close/>
                  <a:moveTo>
                    <a:pt x="922" y="1441"/>
                  </a:moveTo>
                  <a:cubicBezTo>
                    <a:pt x="938" y="1441"/>
                    <a:pt x="938" y="1441"/>
                    <a:pt x="938" y="1441"/>
                  </a:cubicBezTo>
                  <a:cubicBezTo>
                    <a:pt x="938" y="1457"/>
                    <a:pt x="938" y="1457"/>
                    <a:pt x="938" y="1457"/>
                  </a:cubicBezTo>
                  <a:cubicBezTo>
                    <a:pt x="922" y="1457"/>
                    <a:pt x="922" y="1457"/>
                    <a:pt x="922" y="1457"/>
                  </a:cubicBezTo>
                  <a:cubicBezTo>
                    <a:pt x="922" y="1441"/>
                    <a:pt x="922" y="1441"/>
                    <a:pt x="922" y="1441"/>
                  </a:cubicBezTo>
                  <a:close/>
                  <a:moveTo>
                    <a:pt x="922" y="1473"/>
                  </a:moveTo>
                  <a:cubicBezTo>
                    <a:pt x="938" y="1473"/>
                    <a:pt x="938" y="1473"/>
                    <a:pt x="938" y="1473"/>
                  </a:cubicBezTo>
                  <a:cubicBezTo>
                    <a:pt x="938" y="1490"/>
                    <a:pt x="938" y="1490"/>
                    <a:pt x="938" y="1490"/>
                  </a:cubicBezTo>
                  <a:cubicBezTo>
                    <a:pt x="922" y="1490"/>
                    <a:pt x="922" y="1490"/>
                    <a:pt x="922" y="1490"/>
                  </a:cubicBezTo>
                  <a:cubicBezTo>
                    <a:pt x="922" y="1473"/>
                    <a:pt x="922" y="1473"/>
                    <a:pt x="922" y="1473"/>
                  </a:cubicBezTo>
                  <a:close/>
                  <a:moveTo>
                    <a:pt x="922" y="1506"/>
                  </a:moveTo>
                  <a:cubicBezTo>
                    <a:pt x="938" y="1506"/>
                    <a:pt x="938" y="1506"/>
                    <a:pt x="938" y="1506"/>
                  </a:cubicBezTo>
                  <a:cubicBezTo>
                    <a:pt x="938" y="1522"/>
                    <a:pt x="938" y="1522"/>
                    <a:pt x="938" y="1522"/>
                  </a:cubicBezTo>
                  <a:cubicBezTo>
                    <a:pt x="922" y="1522"/>
                    <a:pt x="922" y="1522"/>
                    <a:pt x="922" y="1522"/>
                  </a:cubicBezTo>
                  <a:cubicBezTo>
                    <a:pt x="922" y="1506"/>
                    <a:pt x="922" y="1506"/>
                    <a:pt x="922" y="1506"/>
                  </a:cubicBezTo>
                  <a:close/>
                  <a:moveTo>
                    <a:pt x="922" y="1539"/>
                  </a:moveTo>
                  <a:cubicBezTo>
                    <a:pt x="938" y="1539"/>
                    <a:pt x="938" y="1539"/>
                    <a:pt x="938" y="1539"/>
                  </a:cubicBezTo>
                  <a:cubicBezTo>
                    <a:pt x="938" y="1555"/>
                    <a:pt x="938" y="1555"/>
                    <a:pt x="938" y="1555"/>
                  </a:cubicBezTo>
                  <a:cubicBezTo>
                    <a:pt x="922" y="1555"/>
                    <a:pt x="922" y="1555"/>
                    <a:pt x="922" y="1555"/>
                  </a:cubicBezTo>
                  <a:cubicBezTo>
                    <a:pt x="922" y="1539"/>
                    <a:pt x="922" y="1539"/>
                    <a:pt x="922" y="1539"/>
                  </a:cubicBezTo>
                  <a:close/>
                  <a:moveTo>
                    <a:pt x="922" y="1571"/>
                  </a:moveTo>
                  <a:cubicBezTo>
                    <a:pt x="938" y="1571"/>
                    <a:pt x="938" y="1571"/>
                    <a:pt x="938" y="1571"/>
                  </a:cubicBezTo>
                  <a:cubicBezTo>
                    <a:pt x="938" y="1587"/>
                    <a:pt x="938" y="1587"/>
                    <a:pt x="938" y="1587"/>
                  </a:cubicBezTo>
                  <a:cubicBezTo>
                    <a:pt x="922" y="1587"/>
                    <a:pt x="922" y="1587"/>
                    <a:pt x="922" y="1587"/>
                  </a:cubicBezTo>
                  <a:cubicBezTo>
                    <a:pt x="922" y="1571"/>
                    <a:pt x="922" y="1571"/>
                    <a:pt x="922" y="1571"/>
                  </a:cubicBezTo>
                  <a:close/>
                  <a:moveTo>
                    <a:pt x="922" y="1604"/>
                  </a:moveTo>
                  <a:cubicBezTo>
                    <a:pt x="938" y="1604"/>
                    <a:pt x="938" y="1604"/>
                    <a:pt x="938" y="1604"/>
                  </a:cubicBezTo>
                  <a:cubicBezTo>
                    <a:pt x="938" y="1620"/>
                    <a:pt x="938" y="1620"/>
                    <a:pt x="938" y="1620"/>
                  </a:cubicBezTo>
                  <a:cubicBezTo>
                    <a:pt x="922" y="1620"/>
                    <a:pt x="922" y="1620"/>
                    <a:pt x="922" y="1620"/>
                  </a:cubicBezTo>
                  <a:cubicBezTo>
                    <a:pt x="922" y="1604"/>
                    <a:pt x="922" y="1604"/>
                    <a:pt x="922" y="1604"/>
                  </a:cubicBezTo>
                  <a:close/>
                  <a:moveTo>
                    <a:pt x="922" y="1636"/>
                  </a:moveTo>
                  <a:cubicBezTo>
                    <a:pt x="938" y="1636"/>
                    <a:pt x="938" y="1636"/>
                    <a:pt x="938" y="1636"/>
                  </a:cubicBezTo>
                  <a:cubicBezTo>
                    <a:pt x="938" y="1653"/>
                    <a:pt x="938" y="1653"/>
                    <a:pt x="938" y="1653"/>
                  </a:cubicBezTo>
                  <a:cubicBezTo>
                    <a:pt x="922" y="1653"/>
                    <a:pt x="922" y="1653"/>
                    <a:pt x="922" y="1653"/>
                  </a:cubicBezTo>
                  <a:cubicBezTo>
                    <a:pt x="922" y="1636"/>
                    <a:pt x="922" y="1636"/>
                    <a:pt x="922" y="1636"/>
                  </a:cubicBezTo>
                  <a:close/>
                  <a:moveTo>
                    <a:pt x="2589" y="741"/>
                  </a:moveTo>
                  <a:cubicBezTo>
                    <a:pt x="2589" y="742"/>
                    <a:pt x="2589" y="742"/>
                    <a:pt x="2589" y="742"/>
                  </a:cubicBezTo>
                  <a:cubicBezTo>
                    <a:pt x="2605" y="742"/>
                    <a:pt x="2605" y="742"/>
                    <a:pt x="2605" y="742"/>
                  </a:cubicBezTo>
                  <a:cubicBezTo>
                    <a:pt x="2605" y="741"/>
                    <a:pt x="2605" y="741"/>
                    <a:pt x="2605" y="741"/>
                  </a:cubicBezTo>
                  <a:cubicBezTo>
                    <a:pt x="2589" y="741"/>
                    <a:pt x="2589" y="741"/>
                    <a:pt x="2589" y="741"/>
                  </a:cubicBezTo>
                  <a:close/>
                  <a:moveTo>
                    <a:pt x="2589" y="758"/>
                  </a:moveTo>
                  <a:cubicBezTo>
                    <a:pt x="2605" y="758"/>
                    <a:pt x="2605" y="758"/>
                    <a:pt x="2605" y="758"/>
                  </a:cubicBezTo>
                  <a:cubicBezTo>
                    <a:pt x="2605" y="774"/>
                    <a:pt x="2605" y="774"/>
                    <a:pt x="2605" y="774"/>
                  </a:cubicBezTo>
                  <a:cubicBezTo>
                    <a:pt x="2589" y="774"/>
                    <a:pt x="2589" y="774"/>
                    <a:pt x="2589" y="774"/>
                  </a:cubicBezTo>
                  <a:cubicBezTo>
                    <a:pt x="2589" y="758"/>
                    <a:pt x="2589" y="758"/>
                    <a:pt x="2589" y="758"/>
                  </a:cubicBezTo>
                  <a:close/>
                  <a:moveTo>
                    <a:pt x="2589" y="791"/>
                  </a:moveTo>
                  <a:cubicBezTo>
                    <a:pt x="2605" y="791"/>
                    <a:pt x="2605" y="791"/>
                    <a:pt x="2605" y="791"/>
                  </a:cubicBezTo>
                  <a:cubicBezTo>
                    <a:pt x="2605" y="807"/>
                    <a:pt x="2605" y="807"/>
                    <a:pt x="2605" y="807"/>
                  </a:cubicBezTo>
                  <a:cubicBezTo>
                    <a:pt x="2589" y="807"/>
                    <a:pt x="2589" y="807"/>
                    <a:pt x="2589" y="807"/>
                  </a:cubicBezTo>
                  <a:cubicBezTo>
                    <a:pt x="2589" y="791"/>
                    <a:pt x="2589" y="791"/>
                    <a:pt x="2589" y="791"/>
                  </a:cubicBezTo>
                  <a:close/>
                  <a:moveTo>
                    <a:pt x="2589" y="823"/>
                  </a:moveTo>
                  <a:cubicBezTo>
                    <a:pt x="2605" y="823"/>
                    <a:pt x="2605" y="823"/>
                    <a:pt x="2605" y="823"/>
                  </a:cubicBezTo>
                  <a:cubicBezTo>
                    <a:pt x="2605" y="840"/>
                    <a:pt x="2605" y="840"/>
                    <a:pt x="2605" y="840"/>
                  </a:cubicBezTo>
                  <a:cubicBezTo>
                    <a:pt x="2589" y="840"/>
                    <a:pt x="2589" y="840"/>
                    <a:pt x="2589" y="840"/>
                  </a:cubicBezTo>
                  <a:cubicBezTo>
                    <a:pt x="2589" y="823"/>
                    <a:pt x="2589" y="823"/>
                    <a:pt x="2589" y="823"/>
                  </a:cubicBezTo>
                  <a:close/>
                  <a:moveTo>
                    <a:pt x="2589" y="856"/>
                  </a:moveTo>
                  <a:cubicBezTo>
                    <a:pt x="2605" y="856"/>
                    <a:pt x="2605" y="856"/>
                    <a:pt x="2605" y="856"/>
                  </a:cubicBezTo>
                  <a:cubicBezTo>
                    <a:pt x="2605" y="872"/>
                    <a:pt x="2605" y="872"/>
                    <a:pt x="2605" y="872"/>
                  </a:cubicBezTo>
                  <a:cubicBezTo>
                    <a:pt x="2589" y="872"/>
                    <a:pt x="2589" y="872"/>
                    <a:pt x="2589" y="872"/>
                  </a:cubicBezTo>
                  <a:cubicBezTo>
                    <a:pt x="2589" y="856"/>
                    <a:pt x="2589" y="856"/>
                    <a:pt x="2589" y="856"/>
                  </a:cubicBezTo>
                  <a:close/>
                  <a:moveTo>
                    <a:pt x="2589" y="889"/>
                  </a:moveTo>
                  <a:cubicBezTo>
                    <a:pt x="2605" y="889"/>
                    <a:pt x="2605" y="889"/>
                    <a:pt x="2605" y="889"/>
                  </a:cubicBezTo>
                  <a:cubicBezTo>
                    <a:pt x="2605" y="905"/>
                    <a:pt x="2605" y="905"/>
                    <a:pt x="2605" y="905"/>
                  </a:cubicBezTo>
                  <a:cubicBezTo>
                    <a:pt x="2589" y="905"/>
                    <a:pt x="2589" y="905"/>
                    <a:pt x="2589" y="905"/>
                  </a:cubicBezTo>
                  <a:cubicBezTo>
                    <a:pt x="2589" y="889"/>
                    <a:pt x="2589" y="889"/>
                    <a:pt x="2589" y="889"/>
                  </a:cubicBezTo>
                  <a:close/>
                  <a:moveTo>
                    <a:pt x="2589" y="921"/>
                  </a:moveTo>
                  <a:cubicBezTo>
                    <a:pt x="2605" y="921"/>
                    <a:pt x="2605" y="921"/>
                    <a:pt x="2605" y="921"/>
                  </a:cubicBezTo>
                  <a:cubicBezTo>
                    <a:pt x="2605" y="938"/>
                    <a:pt x="2605" y="938"/>
                    <a:pt x="2605" y="938"/>
                  </a:cubicBezTo>
                  <a:cubicBezTo>
                    <a:pt x="2589" y="938"/>
                    <a:pt x="2589" y="938"/>
                    <a:pt x="2589" y="938"/>
                  </a:cubicBezTo>
                  <a:cubicBezTo>
                    <a:pt x="2589" y="921"/>
                    <a:pt x="2589" y="921"/>
                    <a:pt x="2589" y="921"/>
                  </a:cubicBezTo>
                  <a:close/>
                  <a:moveTo>
                    <a:pt x="2589" y="954"/>
                  </a:moveTo>
                  <a:cubicBezTo>
                    <a:pt x="2605" y="954"/>
                    <a:pt x="2605" y="954"/>
                    <a:pt x="2605" y="954"/>
                  </a:cubicBezTo>
                  <a:cubicBezTo>
                    <a:pt x="2605" y="970"/>
                    <a:pt x="2605" y="970"/>
                    <a:pt x="2605" y="970"/>
                  </a:cubicBezTo>
                  <a:cubicBezTo>
                    <a:pt x="2589" y="970"/>
                    <a:pt x="2589" y="970"/>
                    <a:pt x="2589" y="970"/>
                  </a:cubicBezTo>
                  <a:cubicBezTo>
                    <a:pt x="2589" y="954"/>
                    <a:pt x="2589" y="954"/>
                    <a:pt x="2589" y="954"/>
                  </a:cubicBezTo>
                  <a:close/>
                  <a:moveTo>
                    <a:pt x="2589" y="987"/>
                  </a:moveTo>
                  <a:cubicBezTo>
                    <a:pt x="2605" y="987"/>
                    <a:pt x="2605" y="987"/>
                    <a:pt x="2605" y="987"/>
                  </a:cubicBezTo>
                  <a:cubicBezTo>
                    <a:pt x="2605" y="1003"/>
                    <a:pt x="2605" y="1003"/>
                    <a:pt x="2605" y="1003"/>
                  </a:cubicBezTo>
                  <a:cubicBezTo>
                    <a:pt x="2589" y="1003"/>
                    <a:pt x="2589" y="1003"/>
                    <a:pt x="2589" y="1003"/>
                  </a:cubicBezTo>
                  <a:cubicBezTo>
                    <a:pt x="2589" y="987"/>
                    <a:pt x="2589" y="987"/>
                    <a:pt x="2589" y="987"/>
                  </a:cubicBezTo>
                  <a:close/>
                  <a:moveTo>
                    <a:pt x="2589" y="1019"/>
                  </a:moveTo>
                  <a:cubicBezTo>
                    <a:pt x="2605" y="1019"/>
                    <a:pt x="2605" y="1019"/>
                    <a:pt x="2605" y="1019"/>
                  </a:cubicBezTo>
                  <a:cubicBezTo>
                    <a:pt x="2605" y="1036"/>
                    <a:pt x="2605" y="1036"/>
                    <a:pt x="2605" y="1036"/>
                  </a:cubicBezTo>
                  <a:cubicBezTo>
                    <a:pt x="2589" y="1036"/>
                    <a:pt x="2589" y="1036"/>
                    <a:pt x="2589" y="1036"/>
                  </a:cubicBezTo>
                  <a:cubicBezTo>
                    <a:pt x="2589" y="1019"/>
                    <a:pt x="2589" y="1019"/>
                    <a:pt x="2589" y="1019"/>
                  </a:cubicBezTo>
                  <a:close/>
                  <a:moveTo>
                    <a:pt x="2589" y="1052"/>
                  </a:moveTo>
                  <a:cubicBezTo>
                    <a:pt x="2605" y="1052"/>
                    <a:pt x="2605" y="1052"/>
                    <a:pt x="2605" y="1052"/>
                  </a:cubicBezTo>
                  <a:cubicBezTo>
                    <a:pt x="2605" y="1060"/>
                    <a:pt x="2605" y="1060"/>
                    <a:pt x="2605" y="1060"/>
                  </a:cubicBezTo>
                  <a:cubicBezTo>
                    <a:pt x="2605" y="1069"/>
                    <a:pt x="2605" y="1069"/>
                    <a:pt x="2605" y="1069"/>
                  </a:cubicBezTo>
                  <a:cubicBezTo>
                    <a:pt x="2597" y="1069"/>
                    <a:pt x="2597" y="1069"/>
                    <a:pt x="2597" y="1069"/>
                  </a:cubicBezTo>
                  <a:cubicBezTo>
                    <a:pt x="2589" y="1069"/>
                    <a:pt x="2589" y="1069"/>
                    <a:pt x="2589" y="1069"/>
                  </a:cubicBezTo>
                  <a:cubicBezTo>
                    <a:pt x="2589" y="1060"/>
                    <a:pt x="2589" y="1060"/>
                    <a:pt x="2589" y="1060"/>
                  </a:cubicBezTo>
                  <a:cubicBezTo>
                    <a:pt x="2589" y="1060"/>
                    <a:pt x="2589" y="1060"/>
                    <a:pt x="2589" y="1060"/>
                  </a:cubicBezTo>
                  <a:cubicBezTo>
                    <a:pt x="2589" y="1052"/>
                    <a:pt x="2589" y="1052"/>
                    <a:pt x="2589" y="1052"/>
                  </a:cubicBezTo>
                  <a:close/>
                  <a:moveTo>
                    <a:pt x="2573" y="1052"/>
                  </a:moveTo>
                  <a:cubicBezTo>
                    <a:pt x="2573" y="1069"/>
                    <a:pt x="2573" y="1069"/>
                    <a:pt x="2573" y="1069"/>
                  </a:cubicBezTo>
                  <a:cubicBezTo>
                    <a:pt x="2556" y="1069"/>
                    <a:pt x="2556" y="1069"/>
                    <a:pt x="2556" y="1069"/>
                  </a:cubicBezTo>
                  <a:cubicBezTo>
                    <a:pt x="2556" y="1052"/>
                    <a:pt x="2556" y="1052"/>
                    <a:pt x="2556" y="1052"/>
                  </a:cubicBezTo>
                  <a:cubicBezTo>
                    <a:pt x="2573" y="1052"/>
                    <a:pt x="2573" y="1052"/>
                    <a:pt x="2573" y="1052"/>
                  </a:cubicBezTo>
                  <a:close/>
                  <a:moveTo>
                    <a:pt x="2540" y="1052"/>
                  </a:moveTo>
                  <a:cubicBezTo>
                    <a:pt x="2540" y="1069"/>
                    <a:pt x="2540" y="1069"/>
                    <a:pt x="2540" y="1069"/>
                  </a:cubicBezTo>
                  <a:cubicBezTo>
                    <a:pt x="2524" y="1069"/>
                    <a:pt x="2524" y="1069"/>
                    <a:pt x="2524" y="1069"/>
                  </a:cubicBezTo>
                  <a:cubicBezTo>
                    <a:pt x="2524" y="1052"/>
                    <a:pt x="2524" y="1052"/>
                    <a:pt x="2524" y="1052"/>
                  </a:cubicBezTo>
                  <a:cubicBezTo>
                    <a:pt x="2540" y="1052"/>
                    <a:pt x="2540" y="1052"/>
                    <a:pt x="2540" y="1052"/>
                  </a:cubicBezTo>
                  <a:close/>
                  <a:moveTo>
                    <a:pt x="2507" y="1052"/>
                  </a:moveTo>
                  <a:cubicBezTo>
                    <a:pt x="2507" y="1069"/>
                    <a:pt x="2507" y="1069"/>
                    <a:pt x="2507" y="1069"/>
                  </a:cubicBezTo>
                  <a:cubicBezTo>
                    <a:pt x="2491" y="1069"/>
                    <a:pt x="2491" y="1069"/>
                    <a:pt x="2491" y="1069"/>
                  </a:cubicBezTo>
                  <a:cubicBezTo>
                    <a:pt x="2491" y="1052"/>
                    <a:pt x="2491" y="1052"/>
                    <a:pt x="2491" y="1052"/>
                  </a:cubicBezTo>
                  <a:cubicBezTo>
                    <a:pt x="2507" y="1052"/>
                    <a:pt x="2507" y="1052"/>
                    <a:pt x="2507" y="1052"/>
                  </a:cubicBezTo>
                  <a:close/>
                  <a:moveTo>
                    <a:pt x="2475" y="1052"/>
                  </a:moveTo>
                  <a:cubicBezTo>
                    <a:pt x="2475" y="1069"/>
                    <a:pt x="2475" y="1069"/>
                    <a:pt x="2475" y="1069"/>
                  </a:cubicBezTo>
                  <a:cubicBezTo>
                    <a:pt x="2458" y="1069"/>
                    <a:pt x="2458" y="1069"/>
                    <a:pt x="2458" y="1069"/>
                  </a:cubicBezTo>
                  <a:cubicBezTo>
                    <a:pt x="2458" y="1052"/>
                    <a:pt x="2458" y="1052"/>
                    <a:pt x="2458" y="1052"/>
                  </a:cubicBezTo>
                  <a:cubicBezTo>
                    <a:pt x="2475" y="1052"/>
                    <a:pt x="2475" y="1052"/>
                    <a:pt x="2475" y="1052"/>
                  </a:cubicBezTo>
                  <a:close/>
                  <a:moveTo>
                    <a:pt x="2442" y="1052"/>
                  </a:moveTo>
                  <a:cubicBezTo>
                    <a:pt x="2442" y="1069"/>
                    <a:pt x="2442" y="1069"/>
                    <a:pt x="2442" y="1069"/>
                  </a:cubicBezTo>
                  <a:cubicBezTo>
                    <a:pt x="2426" y="1069"/>
                    <a:pt x="2426" y="1069"/>
                    <a:pt x="2426" y="1069"/>
                  </a:cubicBezTo>
                  <a:cubicBezTo>
                    <a:pt x="2426" y="1052"/>
                    <a:pt x="2426" y="1052"/>
                    <a:pt x="2426" y="1052"/>
                  </a:cubicBezTo>
                  <a:cubicBezTo>
                    <a:pt x="2442" y="1052"/>
                    <a:pt x="2442" y="1052"/>
                    <a:pt x="2442" y="1052"/>
                  </a:cubicBezTo>
                  <a:close/>
                  <a:moveTo>
                    <a:pt x="2410" y="1052"/>
                  </a:moveTo>
                  <a:cubicBezTo>
                    <a:pt x="2410" y="1069"/>
                    <a:pt x="2410" y="1069"/>
                    <a:pt x="2410" y="1069"/>
                  </a:cubicBezTo>
                  <a:cubicBezTo>
                    <a:pt x="2393" y="1069"/>
                    <a:pt x="2393" y="1069"/>
                    <a:pt x="2393" y="1069"/>
                  </a:cubicBezTo>
                  <a:cubicBezTo>
                    <a:pt x="2393" y="1052"/>
                    <a:pt x="2393" y="1052"/>
                    <a:pt x="2393" y="1052"/>
                  </a:cubicBezTo>
                  <a:cubicBezTo>
                    <a:pt x="2410" y="1052"/>
                    <a:pt x="2410" y="1052"/>
                    <a:pt x="2410" y="1052"/>
                  </a:cubicBezTo>
                  <a:close/>
                  <a:moveTo>
                    <a:pt x="2377" y="1052"/>
                  </a:moveTo>
                  <a:cubicBezTo>
                    <a:pt x="2377" y="1069"/>
                    <a:pt x="2377" y="1069"/>
                    <a:pt x="2377" y="1069"/>
                  </a:cubicBezTo>
                  <a:cubicBezTo>
                    <a:pt x="2361" y="1069"/>
                    <a:pt x="2361" y="1069"/>
                    <a:pt x="2361" y="1069"/>
                  </a:cubicBezTo>
                  <a:cubicBezTo>
                    <a:pt x="2361" y="1052"/>
                    <a:pt x="2361" y="1052"/>
                    <a:pt x="2361" y="1052"/>
                  </a:cubicBezTo>
                  <a:cubicBezTo>
                    <a:pt x="2377" y="1052"/>
                    <a:pt x="2377" y="1052"/>
                    <a:pt x="2377" y="1052"/>
                  </a:cubicBezTo>
                  <a:close/>
                  <a:moveTo>
                    <a:pt x="2344" y="1052"/>
                  </a:moveTo>
                  <a:cubicBezTo>
                    <a:pt x="2344" y="1069"/>
                    <a:pt x="2344" y="1069"/>
                    <a:pt x="2344" y="1069"/>
                  </a:cubicBezTo>
                  <a:cubicBezTo>
                    <a:pt x="2328" y="1069"/>
                    <a:pt x="2328" y="1069"/>
                    <a:pt x="2328" y="1069"/>
                  </a:cubicBezTo>
                  <a:cubicBezTo>
                    <a:pt x="2328" y="1052"/>
                    <a:pt x="2328" y="1052"/>
                    <a:pt x="2328" y="1052"/>
                  </a:cubicBezTo>
                  <a:cubicBezTo>
                    <a:pt x="2344" y="1052"/>
                    <a:pt x="2344" y="1052"/>
                    <a:pt x="2344" y="1052"/>
                  </a:cubicBezTo>
                  <a:close/>
                  <a:moveTo>
                    <a:pt x="2312" y="1052"/>
                  </a:moveTo>
                  <a:cubicBezTo>
                    <a:pt x="2312" y="1069"/>
                    <a:pt x="2312" y="1069"/>
                    <a:pt x="2312" y="1069"/>
                  </a:cubicBezTo>
                  <a:cubicBezTo>
                    <a:pt x="2295" y="1069"/>
                    <a:pt x="2295" y="1069"/>
                    <a:pt x="2295" y="1069"/>
                  </a:cubicBezTo>
                  <a:cubicBezTo>
                    <a:pt x="2295" y="1052"/>
                    <a:pt x="2295" y="1052"/>
                    <a:pt x="2295" y="1052"/>
                  </a:cubicBezTo>
                  <a:cubicBezTo>
                    <a:pt x="2312" y="1052"/>
                    <a:pt x="2312" y="1052"/>
                    <a:pt x="2312" y="1052"/>
                  </a:cubicBezTo>
                  <a:close/>
                  <a:moveTo>
                    <a:pt x="2279" y="1052"/>
                  </a:moveTo>
                  <a:cubicBezTo>
                    <a:pt x="2279" y="1069"/>
                    <a:pt x="2279" y="1069"/>
                    <a:pt x="2279" y="1069"/>
                  </a:cubicBezTo>
                  <a:cubicBezTo>
                    <a:pt x="2263" y="1069"/>
                    <a:pt x="2263" y="1069"/>
                    <a:pt x="2263" y="1069"/>
                  </a:cubicBezTo>
                  <a:cubicBezTo>
                    <a:pt x="2263" y="1052"/>
                    <a:pt x="2263" y="1052"/>
                    <a:pt x="2263" y="1052"/>
                  </a:cubicBezTo>
                  <a:cubicBezTo>
                    <a:pt x="2279" y="1052"/>
                    <a:pt x="2279" y="1052"/>
                    <a:pt x="2279" y="1052"/>
                  </a:cubicBezTo>
                  <a:close/>
                  <a:moveTo>
                    <a:pt x="2246" y="1052"/>
                  </a:moveTo>
                  <a:cubicBezTo>
                    <a:pt x="2246" y="1069"/>
                    <a:pt x="2246" y="1069"/>
                    <a:pt x="2246" y="1069"/>
                  </a:cubicBezTo>
                  <a:cubicBezTo>
                    <a:pt x="2230" y="1069"/>
                    <a:pt x="2230" y="1069"/>
                    <a:pt x="2230" y="1069"/>
                  </a:cubicBezTo>
                  <a:cubicBezTo>
                    <a:pt x="2230" y="1052"/>
                    <a:pt x="2230" y="1052"/>
                    <a:pt x="2230" y="1052"/>
                  </a:cubicBezTo>
                  <a:cubicBezTo>
                    <a:pt x="2246" y="1052"/>
                    <a:pt x="2246" y="1052"/>
                    <a:pt x="2246" y="1052"/>
                  </a:cubicBezTo>
                  <a:close/>
                  <a:moveTo>
                    <a:pt x="2214" y="1052"/>
                  </a:moveTo>
                  <a:cubicBezTo>
                    <a:pt x="2214" y="1069"/>
                    <a:pt x="2214" y="1069"/>
                    <a:pt x="2214" y="1069"/>
                  </a:cubicBezTo>
                  <a:cubicBezTo>
                    <a:pt x="2197" y="1069"/>
                    <a:pt x="2197" y="1069"/>
                    <a:pt x="2197" y="1069"/>
                  </a:cubicBezTo>
                  <a:cubicBezTo>
                    <a:pt x="2197" y="1052"/>
                    <a:pt x="2197" y="1052"/>
                    <a:pt x="2197" y="1052"/>
                  </a:cubicBezTo>
                  <a:cubicBezTo>
                    <a:pt x="2214" y="1052"/>
                    <a:pt x="2214" y="1052"/>
                    <a:pt x="2214" y="1052"/>
                  </a:cubicBezTo>
                  <a:close/>
                  <a:moveTo>
                    <a:pt x="2181" y="1052"/>
                  </a:moveTo>
                  <a:cubicBezTo>
                    <a:pt x="2181" y="1069"/>
                    <a:pt x="2181" y="1069"/>
                    <a:pt x="2181" y="1069"/>
                  </a:cubicBezTo>
                  <a:cubicBezTo>
                    <a:pt x="2165" y="1069"/>
                    <a:pt x="2165" y="1069"/>
                    <a:pt x="2165" y="1069"/>
                  </a:cubicBezTo>
                  <a:cubicBezTo>
                    <a:pt x="2165" y="1052"/>
                    <a:pt x="2165" y="1052"/>
                    <a:pt x="2165" y="1052"/>
                  </a:cubicBezTo>
                  <a:cubicBezTo>
                    <a:pt x="2181" y="1052"/>
                    <a:pt x="2181" y="1052"/>
                    <a:pt x="2181" y="1052"/>
                  </a:cubicBezTo>
                  <a:close/>
                  <a:moveTo>
                    <a:pt x="2148" y="1052"/>
                  </a:moveTo>
                  <a:cubicBezTo>
                    <a:pt x="2148" y="1069"/>
                    <a:pt x="2148" y="1069"/>
                    <a:pt x="2148" y="1069"/>
                  </a:cubicBezTo>
                  <a:cubicBezTo>
                    <a:pt x="2132" y="1069"/>
                    <a:pt x="2132" y="1069"/>
                    <a:pt x="2132" y="1069"/>
                  </a:cubicBezTo>
                  <a:cubicBezTo>
                    <a:pt x="2132" y="1052"/>
                    <a:pt x="2132" y="1052"/>
                    <a:pt x="2132" y="1052"/>
                  </a:cubicBezTo>
                  <a:cubicBezTo>
                    <a:pt x="2148" y="1052"/>
                    <a:pt x="2148" y="1052"/>
                    <a:pt x="2148" y="1052"/>
                  </a:cubicBezTo>
                  <a:close/>
                  <a:moveTo>
                    <a:pt x="2116" y="1052"/>
                  </a:moveTo>
                  <a:cubicBezTo>
                    <a:pt x="2116" y="1069"/>
                    <a:pt x="2116" y="1069"/>
                    <a:pt x="2116" y="1069"/>
                  </a:cubicBezTo>
                  <a:cubicBezTo>
                    <a:pt x="2099" y="1069"/>
                    <a:pt x="2099" y="1069"/>
                    <a:pt x="2099" y="1069"/>
                  </a:cubicBezTo>
                  <a:cubicBezTo>
                    <a:pt x="2099" y="1052"/>
                    <a:pt x="2099" y="1052"/>
                    <a:pt x="2099" y="1052"/>
                  </a:cubicBezTo>
                  <a:cubicBezTo>
                    <a:pt x="2116" y="1052"/>
                    <a:pt x="2116" y="1052"/>
                    <a:pt x="2116" y="1052"/>
                  </a:cubicBezTo>
                  <a:close/>
                  <a:moveTo>
                    <a:pt x="2083" y="1052"/>
                  </a:moveTo>
                  <a:cubicBezTo>
                    <a:pt x="2083" y="1069"/>
                    <a:pt x="2083" y="1069"/>
                    <a:pt x="2083" y="1069"/>
                  </a:cubicBezTo>
                  <a:cubicBezTo>
                    <a:pt x="2067" y="1069"/>
                    <a:pt x="2067" y="1069"/>
                    <a:pt x="2067" y="1069"/>
                  </a:cubicBezTo>
                  <a:cubicBezTo>
                    <a:pt x="2067" y="1052"/>
                    <a:pt x="2067" y="1052"/>
                    <a:pt x="2067" y="1052"/>
                  </a:cubicBezTo>
                  <a:cubicBezTo>
                    <a:pt x="2083" y="1052"/>
                    <a:pt x="2083" y="1052"/>
                    <a:pt x="2083" y="1052"/>
                  </a:cubicBezTo>
                  <a:close/>
                  <a:moveTo>
                    <a:pt x="2050" y="1052"/>
                  </a:moveTo>
                  <a:cubicBezTo>
                    <a:pt x="2050" y="1069"/>
                    <a:pt x="2050" y="1069"/>
                    <a:pt x="2050" y="1069"/>
                  </a:cubicBezTo>
                  <a:cubicBezTo>
                    <a:pt x="2045" y="1069"/>
                    <a:pt x="2039" y="1069"/>
                    <a:pt x="2033" y="1069"/>
                  </a:cubicBezTo>
                  <a:cubicBezTo>
                    <a:pt x="2033" y="1060"/>
                    <a:pt x="2033" y="1060"/>
                    <a:pt x="2033" y="1060"/>
                  </a:cubicBezTo>
                  <a:cubicBezTo>
                    <a:pt x="2033" y="1052"/>
                    <a:pt x="2033" y="1052"/>
                    <a:pt x="2033" y="1052"/>
                  </a:cubicBezTo>
                  <a:cubicBezTo>
                    <a:pt x="2041" y="1052"/>
                    <a:pt x="2041" y="1052"/>
                    <a:pt x="2041" y="1052"/>
                  </a:cubicBezTo>
                  <a:cubicBezTo>
                    <a:pt x="2050" y="1052"/>
                    <a:pt x="2050" y="1052"/>
                    <a:pt x="2050" y="1052"/>
                  </a:cubicBezTo>
                  <a:close/>
                  <a:moveTo>
                    <a:pt x="2033" y="1084"/>
                  </a:moveTo>
                  <a:cubicBezTo>
                    <a:pt x="2049" y="1084"/>
                    <a:pt x="2049" y="1084"/>
                    <a:pt x="2049" y="1084"/>
                  </a:cubicBezTo>
                  <a:cubicBezTo>
                    <a:pt x="2049" y="1100"/>
                    <a:pt x="2049" y="1100"/>
                    <a:pt x="2049" y="1100"/>
                  </a:cubicBezTo>
                  <a:cubicBezTo>
                    <a:pt x="2033" y="1100"/>
                    <a:pt x="2033" y="1100"/>
                    <a:pt x="2033" y="1100"/>
                  </a:cubicBezTo>
                  <a:cubicBezTo>
                    <a:pt x="2033" y="1084"/>
                    <a:pt x="2033" y="1084"/>
                    <a:pt x="2033" y="1084"/>
                  </a:cubicBezTo>
                  <a:close/>
                  <a:moveTo>
                    <a:pt x="2033" y="1116"/>
                  </a:moveTo>
                  <a:cubicBezTo>
                    <a:pt x="2049" y="1116"/>
                    <a:pt x="2049" y="1116"/>
                    <a:pt x="2049" y="1116"/>
                  </a:cubicBezTo>
                  <a:cubicBezTo>
                    <a:pt x="2049" y="1133"/>
                    <a:pt x="2049" y="1133"/>
                    <a:pt x="2049" y="1133"/>
                  </a:cubicBezTo>
                  <a:cubicBezTo>
                    <a:pt x="2033" y="1133"/>
                    <a:pt x="2033" y="1133"/>
                    <a:pt x="2033" y="1133"/>
                  </a:cubicBezTo>
                  <a:cubicBezTo>
                    <a:pt x="2033" y="1116"/>
                    <a:pt x="2033" y="1116"/>
                    <a:pt x="2033" y="1116"/>
                  </a:cubicBezTo>
                  <a:close/>
                  <a:moveTo>
                    <a:pt x="2033" y="1149"/>
                  </a:moveTo>
                  <a:cubicBezTo>
                    <a:pt x="2049" y="1149"/>
                    <a:pt x="2049" y="1149"/>
                    <a:pt x="2049" y="1149"/>
                  </a:cubicBezTo>
                  <a:cubicBezTo>
                    <a:pt x="2049" y="1165"/>
                    <a:pt x="2049" y="1165"/>
                    <a:pt x="2049" y="1165"/>
                  </a:cubicBezTo>
                  <a:cubicBezTo>
                    <a:pt x="2033" y="1165"/>
                    <a:pt x="2033" y="1165"/>
                    <a:pt x="2033" y="1165"/>
                  </a:cubicBezTo>
                  <a:cubicBezTo>
                    <a:pt x="2033" y="1149"/>
                    <a:pt x="2033" y="1149"/>
                    <a:pt x="2033" y="1149"/>
                  </a:cubicBezTo>
                  <a:close/>
                  <a:moveTo>
                    <a:pt x="2033" y="1182"/>
                  </a:moveTo>
                  <a:cubicBezTo>
                    <a:pt x="2049" y="1182"/>
                    <a:pt x="2049" y="1182"/>
                    <a:pt x="2049" y="1182"/>
                  </a:cubicBezTo>
                  <a:cubicBezTo>
                    <a:pt x="2049" y="1198"/>
                    <a:pt x="2049" y="1198"/>
                    <a:pt x="2049" y="1198"/>
                  </a:cubicBezTo>
                  <a:cubicBezTo>
                    <a:pt x="2033" y="1198"/>
                    <a:pt x="2033" y="1198"/>
                    <a:pt x="2033" y="1198"/>
                  </a:cubicBezTo>
                  <a:cubicBezTo>
                    <a:pt x="2033" y="1182"/>
                    <a:pt x="2033" y="1182"/>
                    <a:pt x="2033" y="1182"/>
                  </a:cubicBezTo>
                  <a:close/>
                  <a:moveTo>
                    <a:pt x="2033" y="1214"/>
                  </a:moveTo>
                  <a:cubicBezTo>
                    <a:pt x="2049" y="1214"/>
                    <a:pt x="2049" y="1214"/>
                    <a:pt x="2049" y="1214"/>
                  </a:cubicBezTo>
                  <a:cubicBezTo>
                    <a:pt x="2049" y="1231"/>
                    <a:pt x="2049" y="1231"/>
                    <a:pt x="2049" y="1231"/>
                  </a:cubicBezTo>
                  <a:cubicBezTo>
                    <a:pt x="2033" y="1231"/>
                    <a:pt x="2033" y="1231"/>
                    <a:pt x="2033" y="1231"/>
                  </a:cubicBezTo>
                  <a:cubicBezTo>
                    <a:pt x="2033" y="1214"/>
                    <a:pt x="2033" y="1214"/>
                    <a:pt x="2033" y="1214"/>
                  </a:cubicBezTo>
                  <a:close/>
                  <a:moveTo>
                    <a:pt x="2033" y="1247"/>
                  </a:moveTo>
                  <a:cubicBezTo>
                    <a:pt x="2049" y="1247"/>
                    <a:pt x="2049" y="1247"/>
                    <a:pt x="2049" y="1247"/>
                  </a:cubicBezTo>
                  <a:cubicBezTo>
                    <a:pt x="2049" y="1263"/>
                    <a:pt x="2049" y="1263"/>
                    <a:pt x="2049" y="1263"/>
                  </a:cubicBezTo>
                  <a:cubicBezTo>
                    <a:pt x="2033" y="1263"/>
                    <a:pt x="2033" y="1263"/>
                    <a:pt x="2033" y="1263"/>
                  </a:cubicBezTo>
                  <a:cubicBezTo>
                    <a:pt x="2033" y="1247"/>
                    <a:pt x="2033" y="1247"/>
                    <a:pt x="2033" y="1247"/>
                  </a:cubicBezTo>
                  <a:close/>
                  <a:moveTo>
                    <a:pt x="2033" y="1280"/>
                  </a:moveTo>
                  <a:cubicBezTo>
                    <a:pt x="2049" y="1280"/>
                    <a:pt x="2049" y="1280"/>
                    <a:pt x="2049" y="1280"/>
                  </a:cubicBezTo>
                  <a:cubicBezTo>
                    <a:pt x="2049" y="1296"/>
                    <a:pt x="2049" y="1296"/>
                    <a:pt x="2049" y="1296"/>
                  </a:cubicBezTo>
                  <a:cubicBezTo>
                    <a:pt x="2033" y="1296"/>
                    <a:pt x="2033" y="1296"/>
                    <a:pt x="2033" y="1296"/>
                  </a:cubicBezTo>
                  <a:cubicBezTo>
                    <a:pt x="2033" y="1280"/>
                    <a:pt x="2033" y="1280"/>
                    <a:pt x="2033" y="1280"/>
                  </a:cubicBezTo>
                  <a:close/>
                  <a:moveTo>
                    <a:pt x="2033" y="1312"/>
                  </a:moveTo>
                  <a:cubicBezTo>
                    <a:pt x="2049" y="1312"/>
                    <a:pt x="2049" y="1312"/>
                    <a:pt x="2049" y="1312"/>
                  </a:cubicBezTo>
                  <a:cubicBezTo>
                    <a:pt x="2049" y="1329"/>
                    <a:pt x="2049" y="1329"/>
                    <a:pt x="2049" y="1329"/>
                  </a:cubicBezTo>
                  <a:cubicBezTo>
                    <a:pt x="2033" y="1329"/>
                    <a:pt x="2033" y="1329"/>
                    <a:pt x="2033" y="1329"/>
                  </a:cubicBezTo>
                  <a:cubicBezTo>
                    <a:pt x="2033" y="1312"/>
                    <a:pt x="2033" y="1312"/>
                    <a:pt x="2033" y="1312"/>
                  </a:cubicBezTo>
                  <a:close/>
                  <a:moveTo>
                    <a:pt x="2033" y="1345"/>
                  </a:moveTo>
                  <a:cubicBezTo>
                    <a:pt x="2049" y="1345"/>
                    <a:pt x="2049" y="1345"/>
                    <a:pt x="2049" y="1345"/>
                  </a:cubicBezTo>
                  <a:cubicBezTo>
                    <a:pt x="2049" y="1361"/>
                    <a:pt x="2049" y="1361"/>
                    <a:pt x="2049" y="1361"/>
                  </a:cubicBezTo>
                  <a:cubicBezTo>
                    <a:pt x="2033" y="1361"/>
                    <a:pt x="2033" y="1361"/>
                    <a:pt x="2033" y="1361"/>
                  </a:cubicBezTo>
                  <a:cubicBezTo>
                    <a:pt x="2033" y="1345"/>
                    <a:pt x="2033" y="1345"/>
                    <a:pt x="2033" y="1345"/>
                  </a:cubicBezTo>
                  <a:close/>
                  <a:moveTo>
                    <a:pt x="2033" y="1378"/>
                  </a:moveTo>
                  <a:cubicBezTo>
                    <a:pt x="2049" y="1378"/>
                    <a:pt x="2049" y="1378"/>
                    <a:pt x="2049" y="1378"/>
                  </a:cubicBezTo>
                  <a:cubicBezTo>
                    <a:pt x="2049" y="1394"/>
                    <a:pt x="2049" y="1394"/>
                    <a:pt x="2049" y="1394"/>
                  </a:cubicBezTo>
                  <a:cubicBezTo>
                    <a:pt x="2033" y="1394"/>
                    <a:pt x="2033" y="1394"/>
                    <a:pt x="2033" y="1394"/>
                  </a:cubicBezTo>
                  <a:cubicBezTo>
                    <a:pt x="2033" y="1378"/>
                    <a:pt x="2033" y="1378"/>
                    <a:pt x="2033" y="1378"/>
                  </a:cubicBezTo>
                  <a:close/>
                  <a:moveTo>
                    <a:pt x="2033" y="1410"/>
                  </a:moveTo>
                  <a:cubicBezTo>
                    <a:pt x="2049" y="1410"/>
                    <a:pt x="2049" y="1410"/>
                    <a:pt x="2049" y="1410"/>
                  </a:cubicBezTo>
                  <a:cubicBezTo>
                    <a:pt x="2049" y="1427"/>
                    <a:pt x="2049" y="1427"/>
                    <a:pt x="2049" y="1427"/>
                  </a:cubicBezTo>
                  <a:cubicBezTo>
                    <a:pt x="2033" y="1427"/>
                    <a:pt x="2033" y="1427"/>
                    <a:pt x="2033" y="1427"/>
                  </a:cubicBezTo>
                  <a:cubicBezTo>
                    <a:pt x="2033" y="1410"/>
                    <a:pt x="2033" y="1410"/>
                    <a:pt x="2033" y="1410"/>
                  </a:cubicBezTo>
                  <a:close/>
                  <a:moveTo>
                    <a:pt x="2033" y="1443"/>
                  </a:moveTo>
                  <a:cubicBezTo>
                    <a:pt x="2049" y="1443"/>
                    <a:pt x="2049" y="1443"/>
                    <a:pt x="2049" y="1443"/>
                  </a:cubicBezTo>
                  <a:cubicBezTo>
                    <a:pt x="2049" y="1459"/>
                    <a:pt x="2049" y="1459"/>
                    <a:pt x="2049" y="1459"/>
                  </a:cubicBezTo>
                  <a:cubicBezTo>
                    <a:pt x="2033" y="1459"/>
                    <a:pt x="2033" y="1459"/>
                    <a:pt x="2033" y="1459"/>
                  </a:cubicBezTo>
                  <a:cubicBezTo>
                    <a:pt x="2033" y="1443"/>
                    <a:pt x="2033" y="1443"/>
                    <a:pt x="2033" y="1443"/>
                  </a:cubicBezTo>
                  <a:close/>
                  <a:moveTo>
                    <a:pt x="2033" y="1476"/>
                  </a:moveTo>
                  <a:cubicBezTo>
                    <a:pt x="2049" y="1476"/>
                    <a:pt x="2049" y="1476"/>
                    <a:pt x="2049" y="1476"/>
                  </a:cubicBezTo>
                  <a:cubicBezTo>
                    <a:pt x="2049" y="1492"/>
                    <a:pt x="2049" y="1492"/>
                    <a:pt x="2049" y="1492"/>
                  </a:cubicBezTo>
                  <a:cubicBezTo>
                    <a:pt x="2033" y="1492"/>
                    <a:pt x="2033" y="1492"/>
                    <a:pt x="2033" y="1492"/>
                  </a:cubicBezTo>
                  <a:cubicBezTo>
                    <a:pt x="2033" y="1476"/>
                    <a:pt x="2033" y="1476"/>
                    <a:pt x="2033" y="1476"/>
                  </a:cubicBezTo>
                  <a:close/>
                  <a:moveTo>
                    <a:pt x="2033" y="1508"/>
                  </a:moveTo>
                  <a:cubicBezTo>
                    <a:pt x="2049" y="1508"/>
                    <a:pt x="2049" y="1508"/>
                    <a:pt x="2049" y="1508"/>
                  </a:cubicBezTo>
                  <a:cubicBezTo>
                    <a:pt x="2049" y="1524"/>
                    <a:pt x="2049" y="1524"/>
                    <a:pt x="2049" y="1524"/>
                  </a:cubicBezTo>
                  <a:cubicBezTo>
                    <a:pt x="2033" y="1524"/>
                    <a:pt x="2033" y="1524"/>
                    <a:pt x="2033" y="1524"/>
                  </a:cubicBezTo>
                  <a:cubicBezTo>
                    <a:pt x="2033" y="1508"/>
                    <a:pt x="2033" y="1508"/>
                    <a:pt x="2033" y="1508"/>
                  </a:cubicBezTo>
                  <a:close/>
                  <a:moveTo>
                    <a:pt x="2033" y="1541"/>
                  </a:moveTo>
                  <a:cubicBezTo>
                    <a:pt x="2049" y="1541"/>
                    <a:pt x="2049" y="1541"/>
                    <a:pt x="2049" y="1541"/>
                  </a:cubicBezTo>
                  <a:cubicBezTo>
                    <a:pt x="2049" y="1557"/>
                    <a:pt x="2049" y="1557"/>
                    <a:pt x="2049" y="1557"/>
                  </a:cubicBezTo>
                  <a:cubicBezTo>
                    <a:pt x="2033" y="1557"/>
                    <a:pt x="2033" y="1557"/>
                    <a:pt x="2033" y="1557"/>
                  </a:cubicBezTo>
                  <a:cubicBezTo>
                    <a:pt x="2033" y="1541"/>
                    <a:pt x="2033" y="1541"/>
                    <a:pt x="2033" y="1541"/>
                  </a:cubicBezTo>
                  <a:close/>
                  <a:moveTo>
                    <a:pt x="2403" y="72"/>
                  </a:moveTo>
                  <a:cubicBezTo>
                    <a:pt x="2419" y="72"/>
                    <a:pt x="2419" y="72"/>
                    <a:pt x="2419" y="72"/>
                  </a:cubicBezTo>
                  <a:cubicBezTo>
                    <a:pt x="2419" y="88"/>
                    <a:pt x="2419" y="88"/>
                    <a:pt x="2419" y="88"/>
                  </a:cubicBezTo>
                  <a:cubicBezTo>
                    <a:pt x="2403" y="88"/>
                    <a:pt x="2403" y="88"/>
                    <a:pt x="2403" y="88"/>
                  </a:cubicBezTo>
                  <a:cubicBezTo>
                    <a:pt x="2403" y="72"/>
                    <a:pt x="2403" y="72"/>
                    <a:pt x="2403" y="72"/>
                  </a:cubicBezTo>
                  <a:close/>
                  <a:moveTo>
                    <a:pt x="2403" y="104"/>
                  </a:moveTo>
                  <a:cubicBezTo>
                    <a:pt x="2419" y="104"/>
                    <a:pt x="2419" y="104"/>
                    <a:pt x="2419" y="104"/>
                  </a:cubicBezTo>
                  <a:cubicBezTo>
                    <a:pt x="2419" y="121"/>
                    <a:pt x="2419" y="121"/>
                    <a:pt x="2419" y="121"/>
                  </a:cubicBezTo>
                  <a:cubicBezTo>
                    <a:pt x="2403" y="121"/>
                    <a:pt x="2403" y="121"/>
                    <a:pt x="2403" y="121"/>
                  </a:cubicBezTo>
                  <a:cubicBezTo>
                    <a:pt x="2403" y="104"/>
                    <a:pt x="2403" y="104"/>
                    <a:pt x="2403" y="104"/>
                  </a:cubicBezTo>
                  <a:close/>
                  <a:moveTo>
                    <a:pt x="2403" y="137"/>
                  </a:moveTo>
                  <a:cubicBezTo>
                    <a:pt x="2419" y="137"/>
                    <a:pt x="2419" y="137"/>
                    <a:pt x="2419" y="137"/>
                  </a:cubicBezTo>
                  <a:cubicBezTo>
                    <a:pt x="2419" y="153"/>
                    <a:pt x="2419" y="153"/>
                    <a:pt x="2419" y="153"/>
                  </a:cubicBezTo>
                  <a:cubicBezTo>
                    <a:pt x="2403" y="153"/>
                    <a:pt x="2403" y="153"/>
                    <a:pt x="2403" y="153"/>
                  </a:cubicBezTo>
                  <a:cubicBezTo>
                    <a:pt x="2403" y="137"/>
                    <a:pt x="2403" y="137"/>
                    <a:pt x="2403" y="137"/>
                  </a:cubicBezTo>
                  <a:close/>
                  <a:moveTo>
                    <a:pt x="2403" y="170"/>
                  </a:moveTo>
                  <a:cubicBezTo>
                    <a:pt x="2419" y="170"/>
                    <a:pt x="2419" y="170"/>
                    <a:pt x="2419" y="170"/>
                  </a:cubicBezTo>
                  <a:cubicBezTo>
                    <a:pt x="2419" y="186"/>
                    <a:pt x="2419" y="186"/>
                    <a:pt x="2419" y="186"/>
                  </a:cubicBezTo>
                  <a:cubicBezTo>
                    <a:pt x="2403" y="186"/>
                    <a:pt x="2403" y="186"/>
                    <a:pt x="2403" y="186"/>
                  </a:cubicBezTo>
                  <a:cubicBezTo>
                    <a:pt x="2403" y="170"/>
                    <a:pt x="2403" y="170"/>
                    <a:pt x="2403" y="170"/>
                  </a:cubicBezTo>
                  <a:close/>
                  <a:moveTo>
                    <a:pt x="2403" y="202"/>
                  </a:moveTo>
                  <a:cubicBezTo>
                    <a:pt x="2419" y="202"/>
                    <a:pt x="2419" y="202"/>
                    <a:pt x="2419" y="202"/>
                  </a:cubicBezTo>
                  <a:cubicBezTo>
                    <a:pt x="2419" y="219"/>
                    <a:pt x="2419" y="219"/>
                    <a:pt x="2419" y="219"/>
                  </a:cubicBezTo>
                  <a:cubicBezTo>
                    <a:pt x="2403" y="219"/>
                    <a:pt x="2403" y="219"/>
                    <a:pt x="2403" y="219"/>
                  </a:cubicBezTo>
                  <a:cubicBezTo>
                    <a:pt x="2403" y="202"/>
                    <a:pt x="2403" y="202"/>
                    <a:pt x="2403" y="202"/>
                  </a:cubicBezTo>
                  <a:close/>
                  <a:moveTo>
                    <a:pt x="2403" y="235"/>
                  </a:moveTo>
                  <a:cubicBezTo>
                    <a:pt x="2419" y="235"/>
                    <a:pt x="2419" y="235"/>
                    <a:pt x="2419" y="235"/>
                  </a:cubicBezTo>
                  <a:cubicBezTo>
                    <a:pt x="2419" y="251"/>
                    <a:pt x="2419" y="251"/>
                    <a:pt x="2419" y="251"/>
                  </a:cubicBezTo>
                  <a:cubicBezTo>
                    <a:pt x="2403" y="251"/>
                    <a:pt x="2403" y="251"/>
                    <a:pt x="2403" y="251"/>
                  </a:cubicBezTo>
                  <a:cubicBezTo>
                    <a:pt x="2403" y="235"/>
                    <a:pt x="2403" y="235"/>
                    <a:pt x="2403" y="235"/>
                  </a:cubicBezTo>
                  <a:close/>
                  <a:moveTo>
                    <a:pt x="2403" y="268"/>
                  </a:moveTo>
                  <a:cubicBezTo>
                    <a:pt x="2419" y="268"/>
                    <a:pt x="2419" y="268"/>
                    <a:pt x="2419" y="268"/>
                  </a:cubicBezTo>
                  <a:cubicBezTo>
                    <a:pt x="2419" y="284"/>
                    <a:pt x="2419" y="284"/>
                    <a:pt x="2419" y="284"/>
                  </a:cubicBezTo>
                  <a:cubicBezTo>
                    <a:pt x="2403" y="284"/>
                    <a:pt x="2403" y="284"/>
                    <a:pt x="2403" y="284"/>
                  </a:cubicBezTo>
                  <a:cubicBezTo>
                    <a:pt x="2403" y="268"/>
                    <a:pt x="2403" y="268"/>
                    <a:pt x="2403" y="268"/>
                  </a:cubicBezTo>
                  <a:close/>
                  <a:moveTo>
                    <a:pt x="2403" y="300"/>
                  </a:moveTo>
                  <a:cubicBezTo>
                    <a:pt x="2419" y="300"/>
                    <a:pt x="2419" y="300"/>
                    <a:pt x="2419" y="300"/>
                  </a:cubicBezTo>
                  <a:cubicBezTo>
                    <a:pt x="2419" y="317"/>
                    <a:pt x="2419" y="317"/>
                    <a:pt x="2419" y="317"/>
                  </a:cubicBezTo>
                  <a:cubicBezTo>
                    <a:pt x="2403" y="317"/>
                    <a:pt x="2403" y="317"/>
                    <a:pt x="2403" y="317"/>
                  </a:cubicBezTo>
                  <a:cubicBezTo>
                    <a:pt x="2403" y="300"/>
                    <a:pt x="2403" y="300"/>
                    <a:pt x="2403" y="300"/>
                  </a:cubicBezTo>
                  <a:close/>
                  <a:moveTo>
                    <a:pt x="2403" y="333"/>
                  </a:moveTo>
                  <a:cubicBezTo>
                    <a:pt x="2419" y="333"/>
                    <a:pt x="2419" y="333"/>
                    <a:pt x="2419" y="333"/>
                  </a:cubicBezTo>
                  <a:cubicBezTo>
                    <a:pt x="2419" y="349"/>
                    <a:pt x="2419" y="349"/>
                    <a:pt x="2419" y="349"/>
                  </a:cubicBezTo>
                  <a:cubicBezTo>
                    <a:pt x="2403" y="349"/>
                    <a:pt x="2403" y="349"/>
                    <a:pt x="2403" y="349"/>
                  </a:cubicBezTo>
                  <a:cubicBezTo>
                    <a:pt x="2403" y="333"/>
                    <a:pt x="2403" y="333"/>
                    <a:pt x="2403" y="333"/>
                  </a:cubicBezTo>
                  <a:close/>
                  <a:moveTo>
                    <a:pt x="2403" y="366"/>
                  </a:moveTo>
                  <a:cubicBezTo>
                    <a:pt x="2419" y="366"/>
                    <a:pt x="2419" y="366"/>
                    <a:pt x="2419" y="366"/>
                  </a:cubicBezTo>
                  <a:cubicBezTo>
                    <a:pt x="2419" y="382"/>
                    <a:pt x="2419" y="382"/>
                    <a:pt x="2419" y="382"/>
                  </a:cubicBezTo>
                  <a:cubicBezTo>
                    <a:pt x="2403" y="382"/>
                    <a:pt x="2403" y="382"/>
                    <a:pt x="2403" y="382"/>
                  </a:cubicBezTo>
                  <a:cubicBezTo>
                    <a:pt x="2403" y="366"/>
                    <a:pt x="2403" y="366"/>
                    <a:pt x="2403" y="366"/>
                  </a:cubicBezTo>
                  <a:close/>
                  <a:moveTo>
                    <a:pt x="2403" y="398"/>
                  </a:moveTo>
                  <a:cubicBezTo>
                    <a:pt x="2419" y="398"/>
                    <a:pt x="2419" y="398"/>
                    <a:pt x="2419" y="398"/>
                  </a:cubicBezTo>
                  <a:cubicBezTo>
                    <a:pt x="2419" y="414"/>
                    <a:pt x="2419" y="414"/>
                    <a:pt x="2419" y="414"/>
                  </a:cubicBezTo>
                  <a:cubicBezTo>
                    <a:pt x="2403" y="414"/>
                    <a:pt x="2403" y="414"/>
                    <a:pt x="2403" y="414"/>
                  </a:cubicBezTo>
                  <a:cubicBezTo>
                    <a:pt x="2403" y="398"/>
                    <a:pt x="2403" y="398"/>
                    <a:pt x="2403" y="398"/>
                  </a:cubicBezTo>
                  <a:close/>
                  <a:moveTo>
                    <a:pt x="2403" y="431"/>
                  </a:moveTo>
                  <a:cubicBezTo>
                    <a:pt x="2419" y="431"/>
                    <a:pt x="2419" y="431"/>
                    <a:pt x="2419" y="431"/>
                  </a:cubicBezTo>
                  <a:cubicBezTo>
                    <a:pt x="2419" y="447"/>
                    <a:pt x="2419" y="447"/>
                    <a:pt x="2419" y="447"/>
                  </a:cubicBezTo>
                  <a:cubicBezTo>
                    <a:pt x="2403" y="447"/>
                    <a:pt x="2403" y="447"/>
                    <a:pt x="2403" y="447"/>
                  </a:cubicBezTo>
                  <a:cubicBezTo>
                    <a:pt x="2403" y="431"/>
                    <a:pt x="2403" y="431"/>
                    <a:pt x="2403" y="431"/>
                  </a:cubicBezTo>
                  <a:close/>
                  <a:moveTo>
                    <a:pt x="2403" y="463"/>
                  </a:moveTo>
                  <a:cubicBezTo>
                    <a:pt x="2419" y="463"/>
                    <a:pt x="2419" y="463"/>
                    <a:pt x="2419" y="463"/>
                  </a:cubicBezTo>
                  <a:cubicBezTo>
                    <a:pt x="2419" y="480"/>
                    <a:pt x="2419" y="480"/>
                    <a:pt x="2419" y="480"/>
                  </a:cubicBezTo>
                  <a:cubicBezTo>
                    <a:pt x="2403" y="480"/>
                    <a:pt x="2403" y="480"/>
                    <a:pt x="2403" y="480"/>
                  </a:cubicBezTo>
                  <a:cubicBezTo>
                    <a:pt x="2403" y="463"/>
                    <a:pt x="2403" y="463"/>
                    <a:pt x="2403" y="463"/>
                  </a:cubicBezTo>
                  <a:close/>
                  <a:moveTo>
                    <a:pt x="2403" y="496"/>
                  </a:moveTo>
                  <a:cubicBezTo>
                    <a:pt x="2419" y="496"/>
                    <a:pt x="2419" y="496"/>
                    <a:pt x="2419" y="496"/>
                  </a:cubicBezTo>
                  <a:cubicBezTo>
                    <a:pt x="2419" y="512"/>
                    <a:pt x="2419" y="512"/>
                    <a:pt x="2419" y="512"/>
                  </a:cubicBezTo>
                  <a:cubicBezTo>
                    <a:pt x="2403" y="512"/>
                    <a:pt x="2403" y="512"/>
                    <a:pt x="2403" y="512"/>
                  </a:cubicBezTo>
                  <a:cubicBezTo>
                    <a:pt x="2403" y="496"/>
                    <a:pt x="2403" y="496"/>
                    <a:pt x="2403" y="496"/>
                  </a:cubicBezTo>
                  <a:close/>
                  <a:moveTo>
                    <a:pt x="2403" y="529"/>
                  </a:moveTo>
                  <a:cubicBezTo>
                    <a:pt x="2419" y="529"/>
                    <a:pt x="2419" y="529"/>
                    <a:pt x="2419" y="529"/>
                  </a:cubicBezTo>
                  <a:cubicBezTo>
                    <a:pt x="2419" y="545"/>
                    <a:pt x="2419" y="545"/>
                    <a:pt x="2419" y="545"/>
                  </a:cubicBezTo>
                  <a:cubicBezTo>
                    <a:pt x="2403" y="545"/>
                    <a:pt x="2403" y="545"/>
                    <a:pt x="2403" y="545"/>
                  </a:cubicBezTo>
                  <a:cubicBezTo>
                    <a:pt x="2403" y="529"/>
                    <a:pt x="2403" y="529"/>
                    <a:pt x="2403" y="529"/>
                  </a:cubicBezTo>
                  <a:close/>
                  <a:moveTo>
                    <a:pt x="2403" y="561"/>
                  </a:moveTo>
                  <a:cubicBezTo>
                    <a:pt x="2419" y="561"/>
                    <a:pt x="2419" y="561"/>
                    <a:pt x="2419" y="561"/>
                  </a:cubicBezTo>
                  <a:cubicBezTo>
                    <a:pt x="2419" y="578"/>
                    <a:pt x="2419" y="578"/>
                    <a:pt x="2419" y="578"/>
                  </a:cubicBezTo>
                  <a:cubicBezTo>
                    <a:pt x="2403" y="578"/>
                    <a:pt x="2403" y="578"/>
                    <a:pt x="2403" y="578"/>
                  </a:cubicBezTo>
                  <a:cubicBezTo>
                    <a:pt x="2403" y="561"/>
                    <a:pt x="2403" y="561"/>
                    <a:pt x="2403" y="561"/>
                  </a:cubicBezTo>
                  <a:close/>
                  <a:moveTo>
                    <a:pt x="2403" y="594"/>
                  </a:moveTo>
                  <a:cubicBezTo>
                    <a:pt x="2419" y="594"/>
                    <a:pt x="2419" y="594"/>
                    <a:pt x="2419" y="594"/>
                  </a:cubicBezTo>
                  <a:cubicBezTo>
                    <a:pt x="2419" y="610"/>
                    <a:pt x="2419" y="610"/>
                    <a:pt x="2419" y="610"/>
                  </a:cubicBezTo>
                  <a:cubicBezTo>
                    <a:pt x="2403" y="610"/>
                    <a:pt x="2403" y="610"/>
                    <a:pt x="2403" y="610"/>
                  </a:cubicBezTo>
                  <a:cubicBezTo>
                    <a:pt x="2403" y="594"/>
                    <a:pt x="2403" y="594"/>
                    <a:pt x="2403" y="594"/>
                  </a:cubicBezTo>
                  <a:close/>
                  <a:moveTo>
                    <a:pt x="2403" y="627"/>
                  </a:moveTo>
                  <a:cubicBezTo>
                    <a:pt x="2419" y="627"/>
                    <a:pt x="2419" y="627"/>
                    <a:pt x="2419" y="627"/>
                  </a:cubicBezTo>
                  <a:cubicBezTo>
                    <a:pt x="2419" y="643"/>
                    <a:pt x="2419" y="643"/>
                    <a:pt x="2419" y="643"/>
                  </a:cubicBezTo>
                  <a:cubicBezTo>
                    <a:pt x="2403" y="643"/>
                    <a:pt x="2403" y="643"/>
                    <a:pt x="2403" y="643"/>
                  </a:cubicBezTo>
                  <a:cubicBezTo>
                    <a:pt x="2403" y="627"/>
                    <a:pt x="2403" y="627"/>
                    <a:pt x="2403" y="627"/>
                  </a:cubicBezTo>
                  <a:close/>
                  <a:moveTo>
                    <a:pt x="2403" y="659"/>
                  </a:moveTo>
                  <a:cubicBezTo>
                    <a:pt x="2419" y="659"/>
                    <a:pt x="2419" y="659"/>
                    <a:pt x="2419" y="659"/>
                  </a:cubicBezTo>
                  <a:cubicBezTo>
                    <a:pt x="2419" y="676"/>
                    <a:pt x="2419" y="676"/>
                    <a:pt x="2419" y="676"/>
                  </a:cubicBezTo>
                  <a:cubicBezTo>
                    <a:pt x="2403" y="676"/>
                    <a:pt x="2403" y="676"/>
                    <a:pt x="2403" y="676"/>
                  </a:cubicBezTo>
                  <a:cubicBezTo>
                    <a:pt x="2403" y="659"/>
                    <a:pt x="2403" y="659"/>
                    <a:pt x="2403" y="659"/>
                  </a:cubicBezTo>
                  <a:close/>
                  <a:moveTo>
                    <a:pt x="2403" y="692"/>
                  </a:moveTo>
                  <a:cubicBezTo>
                    <a:pt x="2419" y="692"/>
                    <a:pt x="2419" y="692"/>
                    <a:pt x="2419" y="692"/>
                  </a:cubicBezTo>
                  <a:cubicBezTo>
                    <a:pt x="2419" y="708"/>
                    <a:pt x="2419" y="708"/>
                    <a:pt x="2419" y="708"/>
                  </a:cubicBezTo>
                  <a:cubicBezTo>
                    <a:pt x="2403" y="708"/>
                    <a:pt x="2403" y="708"/>
                    <a:pt x="2403" y="708"/>
                  </a:cubicBezTo>
                  <a:cubicBezTo>
                    <a:pt x="2403" y="692"/>
                    <a:pt x="2403" y="692"/>
                    <a:pt x="2403" y="692"/>
                  </a:cubicBezTo>
                  <a:close/>
                  <a:moveTo>
                    <a:pt x="2403" y="725"/>
                  </a:moveTo>
                  <a:cubicBezTo>
                    <a:pt x="2419" y="725"/>
                    <a:pt x="2419" y="725"/>
                    <a:pt x="2419" y="725"/>
                  </a:cubicBezTo>
                  <a:cubicBezTo>
                    <a:pt x="2419" y="741"/>
                    <a:pt x="2419" y="741"/>
                    <a:pt x="2419" y="741"/>
                  </a:cubicBezTo>
                  <a:cubicBezTo>
                    <a:pt x="2403" y="741"/>
                    <a:pt x="2403" y="741"/>
                    <a:pt x="2403" y="741"/>
                  </a:cubicBezTo>
                  <a:cubicBezTo>
                    <a:pt x="2403" y="725"/>
                    <a:pt x="2403" y="725"/>
                    <a:pt x="2403" y="725"/>
                  </a:cubicBezTo>
                  <a:close/>
                  <a:moveTo>
                    <a:pt x="2403" y="757"/>
                  </a:moveTo>
                  <a:cubicBezTo>
                    <a:pt x="2419" y="757"/>
                    <a:pt x="2419" y="757"/>
                    <a:pt x="2419" y="757"/>
                  </a:cubicBezTo>
                  <a:cubicBezTo>
                    <a:pt x="2419" y="774"/>
                    <a:pt x="2419" y="774"/>
                    <a:pt x="2419" y="774"/>
                  </a:cubicBezTo>
                  <a:cubicBezTo>
                    <a:pt x="2403" y="774"/>
                    <a:pt x="2403" y="774"/>
                    <a:pt x="2403" y="774"/>
                  </a:cubicBezTo>
                  <a:cubicBezTo>
                    <a:pt x="2403" y="757"/>
                    <a:pt x="2403" y="757"/>
                    <a:pt x="2403" y="757"/>
                  </a:cubicBezTo>
                  <a:close/>
                  <a:moveTo>
                    <a:pt x="2403" y="790"/>
                  </a:moveTo>
                  <a:cubicBezTo>
                    <a:pt x="2419" y="790"/>
                    <a:pt x="2419" y="790"/>
                    <a:pt x="2419" y="790"/>
                  </a:cubicBezTo>
                  <a:cubicBezTo>
                    <a:pt x="2419" y="806"/>
                    <a:pt x="2419" y="806"/>
                    <a:pt x="2419" y="806"/>
                  </a:cubicBezTo>
                  <a:cubicBezTo>
                    <a:pt x="2403" y="806"/>
                    <a:pt x="2403" y="806"/>
                    <a:pt x="2403" y="806"/>
                  </a:cubicBezTo>
                  <a:cubicBezTo>
                    <a:pt x="2403" y="790"/>
                    <a:pt x="2403" y="790"/>
                    <a:pt x="2403" y="790"/>
                  </a:cubicBezTo>
                  <a:close/>
                  <a:moveTo>
                    <a:pt x="2403" y="822"/>
                  </a:moveTo>
                  <a:cubicBezTo>
                    <a:pt x="2419" y="822"/>
                    <a:pt x="2419" y="822"/>
                    <a:pt x="2419" y="822"/>
                  </a:cubicBezTo>
                  <a:cubicBezTo>
                    <a:pt x="2419" y="839"/>
                    <a:pt x="2419" y="839"/>
                    <a:pt x="2419" y="839"/>
                  </a:cubicBezTo>
                  <a:cubicBezTo>
                    <a:pt x="2403" y="839"/>
                    <a:pt x="2403" y="839"/>
                    <a:pt x="2403" y="839"/>
                  </a:cubicBezTo>
                  <a:cubicBezTo>
                    <a:pt x="2403" y="822"/>
                    <a:pt x="2403" y="822"/>
                    <a:pt x="2403" y="822"/>
                  </a:cubicBezTo>
                  <a:close/>
                  <a:moveTo>
                    <a:pt x="2403" y="855"/>
                  </a:moveTo>
                  <a:cubicBezTo>
                    <a:pt x="2419" y="855"/>
                    <a:pt x="2419" y="855"/>
                    <a:pt x="2419" y="855"/>
                  </a:cubicBezTo>
                  <a:cubicBezTo>
                    <a:pt x="2419" y="871"/>
                    <a:pt x="2419" y="871"/>
                    <a:pt x="2419" y="871"/>
                  </a:cubicBezTo>
                  <a:cubicBezTo>
                    <a:pt x="2403" y="871"/>
                    <a:pt x="2403" y="871"/>
                    <a:pt x="2403" y="871"/>
                  </a:cubicBezTo>
                  <a:cubicBezTo>
                    <a:pt x="2403" y="855"/>
                    <a:pt x="2403" y="855"/>
                    <a:pt x="2403" y="855"/>
                  </a:cubicBezTo>
                  <a:close/>
                  <a:moveTo>
                    <a:pt x="2403" y="888"/>
                  </a:moveTo>
                  <a:cubicBezTo>
                    <a:pt x="2419" y="888"/>
                    <a:pt x="2419" y="888"/>
                    <a:pt x="2419" y="888"/>
                  </a:cubicBezTo>
                  <a:cubicBezTo>
                    <a:pt x="2419" y="904"/>
                    <a:pt x="2419" y="904"/>
                    <a:pt x="2419" y="904"/>
                  </a:cubicBezTo>
                  <a:cubicBezTo>
                    <a:pt x="2403" y="904"/>
                    <a:pt x="2403" y="904"/>
                    <a:pt x="2403" y="904"/>
                  </a:cubicBezTo>
                  <a:cubicBezTo>
                    <a:pt x="2403" y="888"/>
                    <a:pt x="2403" y="888"/>
                    <a:pt x="2403" y="888"/>
                  </a:cubicBezTo>
                  <a:close/>
                  <a:moveTo>
                    <a:pt x="2403" y="920"/>
                  </a:moveTo>
                  <a:cubicBezTo>
                    <a:pt x="2419" y="920"/>
                    <a:pt x="2419" y="920"/>
                    <a:pt x="2419" y="920"/>
                  </a:cubicBezTo>
                  <a:cubicBezTo>
                    <a:pt x="2419" y="937"/>
                    <a:pt x="2419" y="937"/>
                    <a:pt x="2419" y="937"/>
                  </a:cubicBezTo>
                  <a:cubicBezTo>
                    <a:pt x="2403" y="937"/>
                    <a:pt x="2403" y="937"/>
                    <a:pt x="2403" y="937"/>
                  </a:cubicBezTo>
                  <a:cubicBezTo>
                    <a:pt x="2403" y="920"/>
                    <a:pt x="2403" y="920"/>
                    <a:pt x="2403" y="920"/>
                  </a:cubicBezTo>
                  <a:close/>
                  <a:moveTo>
                    <a:pt x="2403" y="953"/>
                  </a:moveTo>
                  <a:cubicBezTo>
                    <a:pt x="2419" y="953"/>
                    <a:pt x="2419" y="953"/>
                    <a:pt x="2419" y="953"/>
                  </a:cubicBezTo>
                  <a:cubicBezTo>
                    <a:pt x="2419" y="969"/>
                    <a:pt x="2419" y="969"/>
                    <a:pt x="2419" y="969"/>
                  </a:cubicBezTo>
                  <a:cubicBezTo>
                    <a:pt x="2403" y="969"/>
                    <a:pt x="2403" y="969"/>
                    <a:pt x="2403" y="969"/>
                  </a:cubicBezTo>
                  <a:cubicBezTo>
                    <a:pt x="2403" y="953"/>
                    <a:pt x="2403" y="953"/>
                    <a:pt x="2403" y="953"/>
                  </a:cubicBezTo>
                  <a:close/>
                  <a:moveTo>
                    <a:pt x="2408" y="974"/>
                  </a:moveTo>
                  <a:cubicBezTo>
                    <a:pt x="2408" y="990"/>
                    <a:pt x="2408" y="990"/>
                    <a:pt x="2408" y="990"/>
                  </a:cubicBezTo>
                  <a:cubicBezTo>
                    <a:pt x="2391" y="990"/>
                    <a:pt x="2391" y="990"/>
                    <a:pt x="2391" y="990"/>
                  </a:cubicBezTo>
                  <a:cubicBezTo>
                    <a:pt x="2391" y="974"/>
                    <a:pt x="2391" y="974"/>
                    <a:pt x="2391" y="974"/>
                  </a:cubicBezTo>
                  <a:cubicBezTo>
                    <a:pt x="2408" y="974"/>
                    <a:pt x="2408" y="974"/>
                    <a:pt x="2408" y="974"/>
                  </a:cubicBezTo>
                  <a:close/>
                  <a:moveTo>
                    <a:pt x="2375" y="974"/>
                  </a:moveTo>
                  <a:cubicBezTo>
                    <a:pt x="2375" y="990"/>
                    <a:pt x="2375" y="990"/>
                    <a:pt x="2375" y="990"/>
                  </a:cubicBezTo>
                  <a:cubicBezTo>
                    <a:pt x="2359" y="990"/>
                    <a:pt x="2359" y="990"/>
                    <a:pt x="2359" y="990"/>
                  </a:cubicBezTo>
                  <a:cubicBezTo>
                    <a:pt x="2359" y="974"/>
                    <a:pt x="2359" y="974"/>
                    <a:pt x="2359" y="974"/>
                  </a:cubicBezTo>
                  <a:cubicBezTo>
                    <a:pt x="2375" y="974"/>
                    <a:pt x="2375" y="974"/>
                    <a:pt x="2375" y="974"/>
                  </a:cubicBezTo>
                  <a:close/>
                  <a:moveTo>
                    <a:pt x="2342" y="974"/>
                  </a:moveTo>
                  <a:cubicBezTo>
                    <a:pt x="2342" y="990"/>
                    <a:pt x="2342" y="990"/>
                    <a:pt x="2342" y="990"/>
                  </a:cubicBezTo>
                  <a:cubicBezTo>
                    <a:pt x="2326" y="990"/>
                    <a:pt x="2326" y="990"/>
                    <a:pt x="2326" y="990"/>
                  </a:cubicBezTo>
                  <a:cubicBezTo>
                    <a:pt x="2326" y="974"/>
                    <a:pt x="2326" y="974"/>
                    <a:pt x="2326" y="974"/>
                  </a:cubicBezTo>
                  <a:cubicBezTo>
                    <a:pt x="2342" y="974"/>
                    <a:pt x="2342" y="974"/>
                    <a:pt x="2342" y="974"/>
                  </a:cubicBezTo>
                  <a:close/>
                  <a:moveTo>
                    <a:pt x="2310" y="974"/>
                  </a:moveTo>
                  <a:cubicBezTo>
                    <a:pt x="2310" y="990"/>
                    <a:pt x="2310" y="990"/>
                    <a:pt x="2310" y="990"/>
                  </a:cubicBezTo>
                  <a:cubicBezTo>
                    <a:pt x="2293" y="990"/>
                    <a:pt x="2293" y="990"/>
                    <a:pt x="2293" y="990"/>
                  </a:cubicBezTo>
                  <a:cubicBezTo>
                    <a:pt x="2293" y="974"/>
                    <a:pt x="2293" y="974"/>
                    <a:pt x="2293" y="974"/>
                  </a:cubicBezTo>
                  <a:cubicBezTo>
                    <a:pt x="2310" y="974"/>
                    <a:pt x="2310" y="974"/>
                    <a:pt x="2310" y="974"/>
                  </a:cubicBezTo>
                  <a:close/>
                  <a:moveTo>
                    <a:pt x="2277" y="974"/>
                  </a:moveTo>
                  <a:cubicBezTo>
                    <a:pt x="2277" y="990"/>
                    <a:pt x="2277" y="990"/>
                    <a:pt x="2277" y="990"/>
                  </a:cubicBezTo>
                  <a:cubicBezTo>
                    <a:pt x="2261" y="990"/>
                    <a:pt x="2261" y="990"/>
                    <a:pt x="2261" y="990"/>
                  </a:cubicBezTo>
                  <a:cubicBezTo>
                    <a:pt x="2261" y="974"/>
                    <a:pt x="2261" y="974"/>
                    <a:pt x="2261" y="974"/>
                  </a:cubicBezTo>
                  <a:cubicBezTo>
                    <a:pt x="2277" y="974"/>
                    <a:pt x="2277" y="974"/>
                    <a:pt x="2277" y="974"/>
                  </a:cubicBezTo>
                  <a:close/>
                  <a:moveTo>
                    <a:pt x="2244" y="974"/>
                  </a:moveTo>
                  <a:cubicBezTo>
                    <a:pt x="2244" y="990"/>
                    <a:pt x="2244" y="990"/>
                    <a:pt x="2244" y="990"/>
                  </a:cubicBezTo>
                  <a:cubicBezTo>
                    <a:pt x="2228" y="990"/>
                    <a:pt x="2228" y="990"/>
                    <a:pt x="2228" y="990"/>
                  </a:cubicBezTo>
                  <a:cubicBezTo>
                    <a:pt x="2228" y="974"/>
                    <a:pt x="2228" y="974"/>
                    <a:pt x="2228" y="974"/>
                  </a:cubicBezTo>
                  <a:cubicBezTo>
                    <a:pt x="2244" y="974"/>
                    <a:pt x="2244" y="974"/>
                    <a:pt x="2244" y="974"/>
                  </a:cubicBezTo>
                  <a:close/>
                  <a:moveTo>
                    <a:pt x="2212" y="974"/>
                  </a:moveTo>
                  <a:cubicBezTo>
                    <a:pt x="2212" y="990"/>
                    <a:pt x="2212" y="990"/>
                    <a:pt x="2212" y="990"/>
                  </a:cubicBezTo>
                  <a:cubicBezTo>
                    <a:pt x="2195" y="990"/>
                    <a:pt x="2195" y="990"/>
                    <a:pt x="2195" y="990"/>
                  </a:cubicBezTo>
                  <a:cubicBezTo>
                    <a:pt x="2195" y="974"/>
                    <a:pt x="2195" y="974"/>
                    <a:pt x="2195" y="974"/>
                  </a:cubicBezTo>
                  <a:cubicBezTo>
                    <a:pt x="2212" y="974"/>
                    <a:pt x="2212" y="974"/>
                    <a:pt x="2212" y="974"/>
                  </a:cubicBezTo>
                  <a:close/>
                  <a:moveTo>
                    <a:pt x="2179" y="974"/>
                  </a:moveTo>
                  <a:cubicBezTo>
                    <a:pt x="2179" y="990"/>
                    <a:pt x="2179" y="990"/>
                    <a:pt x="2179" y="990"/>
                  </a:cubicBezTo>
                  <a:cubicBezTo>
                    <a:pt x="2163" y="990"/>
                    <a:pt x="2163" y="990"/>
                    <a:pt x="2163" y="990"/>
                  </a:cubicBezTo>
                  <a:cubicBezTo>
                    <a:pt x="2163" y="974"/>
                    <a:pt x="2163" y="974"/>
                    <a:pt x="2163" y="974"/>
                  </a:cubicBezTo>
                  <a:cubicBezTo>
                    <a:pt x="2179" y="974"/>
                    <a:pt x="2179" y="974"/>
                    <a:pt x="2179" y="974"/>
                  </a:cubicBezTo>
                  <a:close/>
                  <a:moveTo>
                    <a:pt x="2146" y="974"/>
                  </a:moveTo>
                  <a:cubicBezTo>
                    <a:pt x="2146" y="990"/>
                    <a:pt x="2146" y="990"/>
                    <a:pt x="2146" y="990"/>
                  </a:cubicBezTo>
                  <a:cubicBezTo>
                    <a:pt x="2130" y="990"/>
                    <a:pt x="2130" y="990"/>
                    <a:pt x="2130" y="990"/>
                  </a:cubicBezTo>
                  <a:cubicBezTo>
                    <a:pt x="2130" y="974"/>
                    <a:pt x="2130" y="974"/>
                    <a:pt x="2130" y="974"/>
                  </a:cubicBezTo>
                  <a:cubicBezTo>
                    <a:pt x="2146" y="974"/>
                    <a:pt x="2146" y="974"/>
                    <a:pt x="2146" y="974"/>
                  </a:cubicBezTo>
                  <a:close/>
                  <a:moveTo>
                    <a:pt x="2114" y="974"/>
                  </a:moveTo>
                  <a:cubicBezTo>
                    <a:pt x="2114" y="990"/>
                    <a:pt x="2114" y="990"/>
                    <a:pt x="2114" y="990"/>
                  </a:cubicBezTo>
                  <a:cubicBezTo>
                    <a:pt x="2097" y="990"/>
                    <a:pt x="2097" y="990"/>
                    <a:pt x="2097" y="990"/>
                  </a:cubicBezTo>
                  <a:cubicBezTo>
                    <a:pt x="2097" y="974"/>
                    <a:pt x="2097" y="974"/>
                    <a:pt x="2097" y="974"/>
                  </a:cubicBezTo>
                  <a:cubicBezTo>
                    <a:pt x="2114" y="974"/>
                    <a:pt x="2114" y="974"/>
                    <a:pt x="2114" y="974"/>
                  </a:cubicBezTo>
                  <a:close/>
                  <a:moveTo>
                    <a:pt x="2081" y="974"/>
                  </a:moveTo>
                  <a:cubicBezTo>
                    <a:pt x="2081" y="990"/>
                    <a:pt x="2081" y="990"/>
                    <a:pt x="2081" y="990"/>
                  </a:cubicBezTo>
                  <a:cubicBezTo>
                    <a:pt x="2065" y="990"/>
                    <a:pt x="2065" y="990"/>
                    <a:pt x="2065" y="990"/>
                  </a:cubicBezTo>
                  <a:cubicBezTo>
                    <a:pt x="2065" y="974"/>
                    <a:pt x="2065" y="974"/>
                    <a:pt x="2065" y="974"/>
                  </a:cubicBezTo>
                  <a:cubicBezTo>
                    <a:pt x="2081" y="974"/>
                    <a:pt x="2081" y="974"/>
                    <a:pt x="2081" y="974"/>
                  </a:cubicBezTo>
                  <a:close/>
                  <a:moveTo>
                    <a:pt x="2049" y="974"/>
                  </a:moveTo>
                  <a:cubicBezTo>
                    <a:pt x="2049" y="990"/>
                    <a:pt x="2049" y="990"/>
                    <a:pt x="2049" y="990"/>
                  </a:cubicBezTo>
                  <a:cubicBezTo>
                    <a:pt x="2032" y="990"/>
                    <a:pt x="2032" y="990"/>
                    <a:pt x="2032" y="990"/>
                  </a:cubicBezTo>
                  <a:cubicBezTo>
                    <a:pt x="2032" y="974"/>
                    <a:pt x="2032" y="974"/>
                    <a:pt x="2032" y="974"/>
                  </a:cubicBezTo>
                  <a:cubicBezTo>
                    <a:pt x="2049" y="974"/>
                    <a:pt x="2049" y="974"/>
                    <a:pt x="2049" y="974"/>
                  </a:cubicBezTo>
                  <a:close/>
                  <a:moveTo>
                    <a:pt x="2016" y="974"/>
                  </a:moveTo>
                  <a:cubicBezTo>
                    <a:pt x="2016" y="990"/>
                    <a:pt x="2016" y="990"/>
                    <a:pt x="2016" y="990"/>
                  </a:cubicBezTo>
                  <a:cubicBezTo>
                    <a:pt x="2000" y="990"/>
                    <a:pt x="2000" y="990"/>
                    <a:pt x="2000" y="990"/>
                  </a:cubicBezTo>
                  <a:cubicBezTo>
                    <a:pt x="2000" y="974"/>
                    <a:pt x="2000" y="974"/>
                    <a:pt x="2000" y="974"/>
                  </a:cubicBezTo>
                  <a:cubicBezTo>
                    <a:pt x="2016" y="974"/>
                    <a:pt x="2016" y="974"/>
                    <a:pt x="2016" y="974"/>
                  </a:cubicBezTo>
                  <a:close/>
                  <a:moveTo>
                    <a:pt x="1983" y="974"/>
                  </a:moveTo>
                  <a:cubicBezTo>
                    <a:pt x="1983" y="990"/>
                    <a:pt x="1983" y="990"/>
                    <a:pt x="1983" y="990"/>
                  </a:cubicBezTo>
                  <a:cubicBezTo>
                    <a:pt x="1967" y="990"/>
                    <a:pt x="1967" y="990"/>
                    <a:pt x="1967" y="990"/>
                  </a:cubicBezTo>
                  <a:cubicBezTo>
                    <a:pt x="1967" y="974"/>
                    <a:pt x="1967" y="974"/>
                    <a:pt x="1967" y="974"/>
                  </a:cubicBezTo>
                  <a:cubicBezTo>
                    <a:pt x="1983" y="974"/>
                    <a:pt x="1983" y="974"/>
                    <a:pt x="1983" y="974"/>
                  </a:cubicBezTo>
                  <a:close/>
                  <a:moveTo>
                    <a:pt x="1951" y="974"/>
                  </a:moveTo>
                  <a:cubicBezTo>
                    <a:pt x="1951" y="990"/>
                    <a:pt x="1951" y="990"/>
                    <a:pt x="1951" y="990"/>
                  </a:cubicBezTo>
                  <a:cubicBezTo>
                    <a:pt x="1941" y="990"/>
                    <a:pt x="1941" y="990"/>
                    <a:pt x="1941" y="990"/>
                  </a:cubicBezTo>
                  <a:cubicBezTo>
                    <a:pt x="1941" y="989"/>
                    <a:pt x="1941" y="989"/>
                    <a:pt x="1941" y="989"/>
                  </a:cubicBezTo>
                  <a:cubicBezTo>
                    <a:pt x="1933" y="989"/>
                    <a:pt x="1933" y="989"/>
                    <a:pt x="1933" y="989"/>
                  </a:cubicBezTo>
                  <a:cubicBezTo>
                    <a:pt x="1933" y="982"/>
                    <a:pt x="1933" y="982"/>
                    <a:pt x="1933" y="982"/>
                  </a:cubicBezTo>
                  <a:cubicBezTo>
                    <a:pt x="1933" y="974"/>
                    <a:pt x="1933" y="974"/>
                    <a:pt x="1933" y="974"/>
                  </a:cubicBezTo>
                  <a:cubicBezTo>
                    <a:pt x="1941" y="974"/>
                    <a:pt x="1941" y="974"/>
                    <a:pt x="1941" y="974"/>
                  </a:cubicBezTo>
                  <a:cubicBezTo>
                    <a:pt x="1951" y="974"/>
                    <a:pt x="1951" y="974"/>
                    <a:pt x="1951" y="974"/>
                  </a:cubicBezTo>
                  <a:close/>
                  <a:moveTo>
                    <a:pt x="1933" y="1005"/>
                  </a:moveTo>
                  <a:cubicBezTo>
                    <a:pt x="1949" y="1005"/>
                    <a:pt x="1949" y="1005"/>
                    <a:pt x="1949" y="1005"/>
                  </a:cubicBezTo>
                  <a:cubicBezTo>
                    <a:pt x="1949" y="1022"/>
                    <a:pt x="1949" y="1022"/>
                    <a:pt x="1949" y="1022"/>
                  </a:cubicBezTo>
                  <a:cubicBezTo>
                    <a:pt x="1933" y="1022"/>
                    <a:pt x="1933" y="1022"/>
                    <a:pt x="1933" y="1022"/>
                  </a:cubicBezTo>
                  <a:cubicBezTo>
                    <a:pt x="1933" y="1005"/>
                    <a:pt x="1933" y="1005"/>
                    <a:pt x="1933" y="1005"/>
                  </a:cubicBezTo>
                  <a:close/>
                  <a:moveTo>
                    <a:pt x="1933" y="1038"/>
                  </a:moveTo>
                  <a:cubicBezTo>
                    <a:pt x="1949" y="1038"/>
                    <a:pt x="1949" y="1038"/>
                    <a:pt x="1949" y="1038"/>
                  </a:cubicBezTo>
                  <a:cubicBezTo>
                    <a:pt x="1949" y="1054"/>
                    <a:pt x="1949" y="1054"/>
                    <a:pt x="1949" y="1054"/>
                  </a:cubicBezTo>
                  <a:cubicBezTo>
                    <a:pt x="1933" y="1054"/>
                    <a:pt x="1933" y="1054"/>
                    <a:pt x="1933" y="1054"/>
                  </a:cubicBezTo>
                  <a:cubicBezTo>
                    <a:pt x="1933" y="1038"/>
                    <a:pt x="1933" y="1038"/>
                    <a:pt x="1933" y="1038"/>
                  </a:cubicBezTo>
                  <a:close/>
                  <a:moveTo>
                    <a:pt x="1933" y="1071"/>
                  </a:moveTo>
                  <a:cubicBezTo>
                    <a:pt x="1949" y="1071"/>
                    <a:pt x="1949" y="1071"/>
                    <a:pt x="1949" y="1071"/>
                  </a:cubicBezTo>
                  <a:cubicBezTo>
                    <a:pt x="1949" y="1087"/>
                    <a:pt x="1949" y="1087"/>
                    <a:pt x="1949" y="1087"/>
                  </a:cubicBezTo>
                  <a:cubicBezTo>
                    <a:pt x="1933" y="1087"/>
                    <a:pt x="1933" y="1087"/>
                    <a:pt x="1933" y="1087"/>
                  </a:cubicBezTo>
                  <a:cubicBezTo>
                    <a:pt x="1933" y="1071"/>
                    <a:pt x="1933" y="1071"/>
                    <a:pt x="1933" y="1071"/>
                  </a:cubicBezTo>
                  <a:close/>
                  <a:moveTo>
                    <a:pt x="1933" y="1103"/>
                  </a:moveTo>
                  <a:cubicBezTo>
                    <a:pt x="1949" y="1103"/>
                    <a:pt x="1949" y="1103"/>
                    <a:pt x="1949" y="1103"/>
                  </a:cubicBezTo>
                  <a:cubicBezTo>
                    <a:pt x="1949" y="1120"/>
                    <a:pt x="1949" y="1120"/>
                    <a:pt x="1949" y="1120"/>
                  </a:cubicBezTo>
                  <a:cubicBezTo>
                    <a:pt x="1933" y="1120"/>
                    <a:pt x="1933" y="1120"/>
                    <a:pt x="1933" y="1120"/>
                  </a:cubicBezTo>
                  <a:cubicBezTo>
                    <a:pt x="1933" y="1103"/>
                    <a:pt x="1933" y="1103"/>
                    <a:pt x="1933" y="1103"/>
                  </a:cubicBezTo>
                  <a:close/>
                  <a:moveTo>
                    <a:pt x="1933" y="1136"/>
                  </a:moveTo>
                  <a:cubicBezTo>
                    <a:pt x="1949" y="1136"/>
                    <a:pt x="1949" y="1136"/>
                    <a:pt x="1949" y="1136"/>
                  </a:cubicBezTo>
                  <a:cubicBezTo>
                    <a:pt x="1949" y="1152"/>
                    <a:pt x="1949" y="1152"/>
                    <a:pt x="1949" y="1152"/>
                  </a:cubicBezTo>
                  <a:cubicBezTo>
                    <a:pt x="1933" y="1152"/>
                    <a:pt x="1933" y="1152"/>
                    <a:pt x="1933" y="1152"/>
                  </a:cubicBezTo>
                  <a:cubicBezTo>
                    <a:pt x="1933" y="1136"/>
                    <a:pt x="1933" y="1136"/>
                    <a:pt x="1933" y="1136"/>
                  </a:cubicBezTo>
                  <a:close/>
                  <a:moveTo>
                    <a:pt x="1933" y="1169"/>
                  </a:moveTo>
                  <a:cubicBezTo>
                    <a:pt x="1949" y="1169"/>
                    <a:pt x="1949" y="1169"/>
                    <a:pt x="1949" y="1169"/>
                  </a:cubicBezTo>
                  <a:cubicBezTo>
                    <a:pt x="1949" y="1185"/>
                    <a:pt x="1949" y="1185"/>
                    <a:pt x="1949" y="1185"/>
                  </a:cubicBezTo>
                  <a:cubicBezTo>
                    <a:pt x="1933" y="1185"/>
                    <a:pt x="1933" y="1185"/>
                    <a:pt x="1933" y="1185"/>
                  </a:cubicBezTo>
                  <a:cubicBezTo>
                    <a:pt x="1933" y="1169"/>
                    <a:pt x="1933" y="1169"/>
                    <a:pt x="1933" y="1169"/>
                  </a:cubicBezTo>
                  <a:close/>
                  <a:moveTo>
                    <a:pt x="1933" y="1201"/>
                  </a:moveTo>
                  <a:cubicBezTo>
                    <a:pt x="1949" y="1201"/>
                    <a:pt x="1949" y="1201"/>
                    <a:pt x="1949" y="1201"/>
                  </a:cubicBezTo>
                  <a:cubicBezTo>
                    <a:pt x="1949" y="1218"/>
                    <a:pt x="1949" y="1218"/>
                    <a:pt x="1949" y="1218"/>
                  </a:cubicBezTo>
                  <a:cubicBezTo>
                    <a:pt x="1933" y="1218"/>
                    <a:pt x="1933" y="1218"/>
                    <a:pt x="1933" y="1218"/>
                  </a:cubicBezTo>
                  <a:cubicBezTo>
                    <a:pt x="1933" y="1201"/>
                    <a:pt x="1933" y="1201"/>
                    <a:pt x="1933" y="1201"/>
                  </a:cubicBezTo>
                  <a:close/>
                  <a:moveTo>
                    <a:pt x="1933" y="1234"/>
                  </a:moveTo>
                  <a:cubicBezTo>
                    <a:pt x="1949" y="1234"/>
                    <a:pt x="1949" y="1234"/>
                    <a:pt x="1949" y="1234"/>
                  </a:cubicBezTo>
                  <a:cubicBezTo>
                    <a:pt x="1949" y="1250"/>
                    <a:pt x="1949" y="1250"/>
                    <a:pt x="1949" y="1250"/>
                  </a:cubicBezTo>
                  <a:cubicBezTo>
                    <a:pt x="1933" y="1250"/>
                    <a:pt x="1933" y="1250"/>
                    <a:pt x="1933" y="1250"/>
                  </a:cubicBezTo>
                  <a:cubicBezTo>
                    <a:pt x="1933" y="1234"/>
                    <a:pt x="1933" y="1234"/>
                    <a:pt x="1933" y="1234"/>
                  </a:cubicBezTo>
                  <a:close/>
                  <a:moveTo>
                    <a:pt x="1933" y="1266"/>
                  </a:moveTo>
                  <a:cubicBezTo>
                    <a:pt x="1949" y="1266"/>
                    <a:pt x="1949" y="1266"/>
                    <a:pt x="1949" y="1266"/>
                  </a:cubicBezTo>
                  <a:cubicBezTo>
                    <a:pt x="1949" y="1283"/>
                    <a:pt x="1949" y="1283"/>
                    <a:pt x="1949" y="1283"/>
                  </a:cubicBezTo>
                  <a:cubicBezTo>
                    <a:pt x="1933" y="1283"/>
                    <a:pt x="1933" y="1283"/>
                    <a:pt x="1933" y="1283"/>
                  </a:cubicBezTo>
                  <a:cubicBezTo>
                    <a:pt x="1933" y="1266"/>
                    <a:pt x="1933" y="1266"/>
                    <a:pt x="1933" y="1266"/>
                  </a:cubicBezTo>
                  <a:close/>
                  <a:moveTo>
                    <a:pt x="1933" y="1299"/>
                  </a:moveTo>
                  <a:cubicBezTo>
                    <a:pt x="1949" y="1299"/>
                    <a:pt x="1949" y="1299"/>
                    <a:pt x="1949" y="1299"/>
                  </a:cubicBezTo>
                  <a:cubicBezTo>
                    <a:pt x="1949" y="1315"/>
                    <a:pt x="1949" y="1315"/>
                    <a:pt x="1949" y="1315"/>
                  </a:cubicBezTo>
                  <a:cubicBezTo>
                    <a:pt x="1933" y="1315"/>
                    <a:pt x="1933" y="1315"/>
                    <a:pt x="1933" y="1315"/>
                  </a:cubicBezTo>
                  <a:cubicBezTo>
                    <a:pt x="1933" y="1299"/>
                    <a:pt x="1933" y="1299"/>
                    <a:pt x="1933" y="1299"/>
                  </a:cubicBezTo>
                  <a:close/>
                  <a:moveTo>
                    <a:pt x="1933" y="1332"/>
                  </a:moveTo>
                  <a:cubicBezTo>
                    <a:pt x="1949" y="1332"/>
                    <a:pt x="1949" y="1332"/>
                    <a:pt x="1949" y="1332"/>
                  </a:cubicBezTo>
                  <a:cubicBezTo>
                    <a:pt x="1949" y="1348"/>
                    <a:pt x="1949" y="1348"/>
                    <a:pt x="1949" y="1348"/>
                  </a:cubicBezTo>
                  <a:cubicBezTo>
                    <a:pt x="1933" y="1348"/>
                    <a:pt x="1933" y="1348"/>
                    <a:pt x="1933" y="1348"/>
                  </a:cubicBezTo>
                  <a:cubicBezTo>
                    <a:pt x="1933" y="1332"/>
                    <a:pt x="1933" y="1332"/>
                    <a:pt x="1933" y="1332"/>
                  </a:cubicBezTo>
                  <a:close/>
                  <a:moveTo>
                    <a:pt x="1933" y="1364"/>
                  </a:moveTo>
                  <a:cubicBezTo>
                    <a:pt x="1949" y="1364"/>
                    <a:pt x="1949" y="1364"/>
                    <a:pt x="1949" y="1364"/>
                  </a:cubicBezTo>
                  <a:cubicBezTo>
                    <a:pt x="1949" y="1381"/>
                    <a:pt x="1949" y="1381"/>
                    <a:pt x="1949" y="1381"/>
                  </a:cubicBezTo>
                  <a:cubicBezTo>
                    <a:pt x="1933" y="1381"/>
                    <a:pt x="1933" y="1381"/>
                    <a:pt x="1933" y="1381"/>
                  </a:cubicBezTo>
                  <a:cubicBezTo>
                    <a:pt x="1933" y="1364"/>
                    <a:pt x="1933" y="1364"/>
                    <a:pt x="1933" y="1364"/>
                  </a:cubicBezTo>
                  <a:close/>
                  <a:moveTo>
                    <a:pt x="1933" y="1397"/>
                  </a:moveTo>
                  <a:cubicBezTo>
                    <a:pt x="1949" y="1397"/>
                    <a:pt x="1949" y="1397"/>
                    <a:pt x="1949" y="1397"/>
                  </a:cubicBezTo>
                  <a:cubicBezTo>
                    <a:pt x="1949" y="1413"/>
                    <a:pt x="1949" y="1413"/>
                    <a:pt x="1949" y="1413"/>
                  </a:cubicBezTo>
                  <a:cubicBezTo>
                    <a:pt x="1933" y="1413"/>
                    <a:pt x="1933" y="1413"/>
                    <a:pt x="1933" y="1413"/>
                  </a:cubicBezTo>
                  <a:cubicBezTo>
                    <a:pt x="1933" y="1397"/>
                    <a:pt x="1933" y="1397"/>
                    <a:pt x="1933" y="1397"/>
                  </a:cubicBezTo>
                  <a:close/>
                  <a:moveTo>
                    <a:pt x="1933" y="1430"/>
                  </a:moveTo>
                  <a:cubicBezTo>
                    <a:pt x="1949" y="1430"/>
                    <a:pt x="1949" y="1430"/>
                    <a:pt x="1949" y="1430"/>
                  </a:cubicBezTo>
                  <a:cubicBezTo>
                    <a:pt x="1949" y="1446"/>
                    <a:pt x="1949" y="1446"/>
                    <a:pt x="1949" y="1446"/>
                  </a:cubicBezTo>
                  <a:cubicBezTo>
                    <a:pt x="1933" y="1446"/>
                    <a:pt x="1933" y="1446"/>
                    <a:pt x="1933" y="1446"/>
                  </a:cubicBezTo>
                  <a:cubicBezTo>
                    <a:pt x="1933" y="1430"/>
                    <a:pt x="1933" y="1430"/>
                    <a:pt x="1933" y="1430"/>
                  </a:cubicBezTo>
                  <a:close/>
                  <a:moveTo>
                    <a:pt x="1933" y="1462"/>
                  </a:moveTo>
                  <a:cubicBezTo>
                    <a:pt x="1949" y="1462"/>
                    <a:pt x="1949" y="1462"/>
                    <a:pt x="1949" y="1462"/>
                  </a:cubicBezTo>
                  <a:cubicBezTo>
                    <a:pt x="1949" y="1479"/>
                    <a:pt x="1949" y="1479"/>
                    <a:pt x="1949" y="1479"/>
                  </a:cubicBezTo>
                  <a:cubicBezTo>
                    <a:pt x="1933" y="1479"/>
                    <a:pt x="1933" y="1479"/>
                    <a:pt x="1933" y="1479"/>
                  </a:cubicBezTo>
                  <a:cubicBezTo>
                    <a:pt x="1933" y="1462"/>
                    <a:pt x="1933" y="1462"/>
                    <a:pt x="1933" y="1462"/>
                  </a:cubicBezTo>
                  <a:close/>
                  <a:moveTo>
                    <a:pt x="2265" y="402"/>
                  </a:moveTo>
                  <a:cubicBezTo>
                    <a:pt x="2281" y="402"/>
                    <a:pt x="2281" y="402"/>
                    <a:pt x="2281" y="402"/>
                  </a:cubicBezTo>
                  <a:cubicBezTo>
                    <a:pt x="2281" y="418"/>
                    <a:pt x="2281" y="418"/>
                    <a:pt x="2281" y="418"/>
                  </a:cubicBezTo>
                  <a:cubicBezTo>
                    <a:pt x="2265" y="418"/>
                    <a:pt x="2265" y="418"/>
                    <a:pt x="2265" y="418"/>
                  </a:cubicBezTo>
                  <a:cubicBezTo>
                    <a:pt x="2265" y="402"/>
                    <a:pt x="2265" y="402"/>
                    <a:pt x="2265" y="402"/>
                  </a:cubicBezTo>
                  <a:close/>
                  <a:moveTo>
                    <a:pt x="2265" y="434"/>
                  </a:moveTo>
                  <a:cubicBezTo>
                    <a:pt x="2281" y="434"/>
                    <a:pt x="2281" y="434"/>
                    <a:pt x="2281" y="434"/>
                  </a:cubicBezTo>
                  <a:cubicBezTo>
                    <a:pt x="2281" y="451"/>
                    <a:pt x="2281" y="451"/>
                    <a:pt x="2281" y="451"/>
                  </a:cubicBezTo>
                  <a:cubicBezTo>
                    <a:pt x="2265" y="451"/>
                    <a:pt x="2265" y="451"/>
                    <a:pt x="2265" y="451"/>
                  </a:cubicBezTo>
                  <a:cubicBezTo>
                    <a:pt x="2265" y="434"/>
                    <a:pt x="2265" y="434"/>
                    <a:pt x="2265" y="434"/>
                  </a:cubicBezTo>
                  <a:close/>
                  <a:moveTo>
                    <a:pt x="2265" y="467"/>
                  </a:moveTo>
                  <a:cubicBezTo>
                    <a:pt x="2281" y="467"/>
                    <a:pt x="2281" y="467"/>
                    <a:pt x="2281" y="467"/>
                  </a:cubicBezTo>
                  <a:cubicBezTo>
                    <a:pt x="2281" y="483"/>
                    <a:pt x="2281" y="483"/>
                    <a:pt x="2281" y="483"/>
                  </a:cubicBezTo>
                  <a:cubicBezTo>
                    <a:pt x="2265" y="483"/>
                    <a:pt x="2265" y="483"/>
                    <a:pt x="2265" y="483"/>
                  </a:cubicBezTo>
                  <a:cubicBezTo>
                    <a:pt x="2265" y="467"/>
                    <a:pt x="2265" y="467"/>
                    <a:pt x="2265" y="467"/>
                  </a:cubicBezTo>
                  <a:close/>
                  <a:moveTo>
                    <a:pt x="2265" y="500"/>
                  </a:moveTo>
                  <a:cubicBezTo>
                    <a:pt x="2281" y="500"/>
                    <a:pt x="2281" y="500"/>
                    <a:pt x="2281" y="500"/>
                  </a:cubicBezTo>
                  <a:cubicBezTo>
                    <a:pt x="2281" y="516"/>
                    <a:pt x="2281" y="516"/>
                    <a:pt x="2281" y="516"/>
                  </a:cubicBezTo>
                  <a:cubicBezTo>
                    <a:pt x="2265" y="516"/>
                    <a:pt x="2265" y="516"/>
                    <a:pt x="2265" y="516"/>
                  </a:cubicBezTo>
                  <a:cubicBezTo>
                    <a:pt x="2265" y="500"/>
                    <a:pt x="2265" y="500"/>
                    <a:pt x="2265" y="500"/>
                  </a:cubicBezTo>
                  <a:close/>
                  <a:moveTo>
                    <a:pt x="2265" y="532"/>
                  </a:moveTo>
                  <a:cubicBezTo>
                    <a:pt x="2281" y="532"/>
                    <a:pt x="2281" y="532"/>
                    <a:pt x="2281" y="532"/>
                  </a:cubicBezTo>
                  <a:cubicBezTo>
                    <a:pt x="2281" y="549"/>
                    <a:pt x="2281" y="549"/>
                    <a:pt x="2281" y="549"/>
                  </a:cubicBezTo>
                  <a:cubicBezTo>
                    <a:pt x="2265" y="549"/>
                    <a:pt x="2265" y="549"/>
                    <a:pt x="2265" y="549"/>
                  </a:cubicBezTo>
                  <a:cubicBezTo>
                    <a:pt x="2265" y="532"/>
                    <a:pt x="2265" y="532"/>
                    <a:pt x="2265" y="532"/>
                  </a:cubicBezTo>
                  <a:close/>
                  <a:moveTo>
                    <a:pt x="2265" y="565"/>
                  </a:moveTo>
                  <a:cubicBezTo>
                    <a:pt x="2281" y="565"/>
                    <a:pt x="2281" y="565"/>
                    <a:pt x="2281" y="565"/>
                  </a:cubicBezTo>
                  <a:cubicBezTo>
                    <a:pt x="2281" y="581"/>
                    <a:pt x="2281" y="581"/>
                    <a:pt x="2281" y="581"/>
                  </a:cubicBezTo>
                  <a:cubicBezTo>
                    <a:pt x="2265" y="581"/>
                    <a:pt x="2265" y="581"/>
                    <a:pt x="2265" y="581"/>
                  </a:cubicBezTo>
                  <a:cubicBezTo>
                    <a:pt x="2265" y="565"/>
                    <a:pt x="2265" y="565"/>
                    <a:pt x="2265" y="565"/>
                  </a:cubicBezTo>
                  <a:close/>
                  <a:moveTo>
                    <a:pt x="2265" y="598"/>
                  </a:moveTo>
                  <a:cubicBezTo>
                    <a:pt x="2281" y="598"/>
                    <a:pt x="2281" y="598"/>
                    <a:pt x="2281" y="598"/>
                  </a:cubicBezTo>
                  <a:cubicBezTo>
                    <a:pt x="2281" y="614"/>
                    <a:pt x="2281" y="614"/>
                    <a:pt x="2281" y="614"/>
                  </a:cubicBezTo>
                  <a:cubicBezTo>
                    <a:pt x="2265" y="614"/>
                    <a:pt x="2265" y="614"/>
                    <a:pt x="2265" y="614"/>
                  </a:cubicBezTo>
                  <a:cubicBezTo>
                    <a:pt x="2265" y="598"/>
                    <a:pt x="2265" y="598"/>
                    <a:pt x="2265" y="598"/>
                  </a:cubicBezTo>
                  <a:close/>
                  <a:moveTo>
                    <a:pt x="2265" y="630"/>
                  </a:moveTo>
                  <a:cubicBezTo>
                    <a:pt x="2281" y="630"/>
                    <a:pt x="2281" y="630"/>
                    <a:pt x="2281" y="630"/>
                  </a:cubicBezTo>
                  <a:cubicBezTo>
                    <a:pt x="2281" y="646"/>
                    <a:pt x="2281" y="646"/>
                    <a:pt x="2281" y="646"/>
                  </a:cubicBezTo>
                  <a:cubicBezTo>
                    <a:pt x="2265" y="646"/>
                    <a:pt x="2265" y="646"/>
                    <a:pt x="2265" y="646"/>
                  </a:cubicBezTo>
                  <a:cubicBezTo>
                    <a:pt x="2265" y="630"/>
                    <a:pt x="2265" y="630"/>
                    <a:pt x="2265" y="630"/>
                  </a:cubicBezTo>
                  <a:close/>
                  <a:moveTo>
                    <a:pt x="2265" y="663"/>
                  </a:moveTo>
                  <a:cubicBezTo>
                    <a:pt x="2281" y="663"/>
                    <a:pt x="2281" y="663"/>
                    <a:pt x="2281" y="663"/>
                  </a:cubicBezTo>
                  <a:cubicBezTo>
                    <a:pt x="2281" y="679"/>
                    <a:pt x="2281" y="679"/>
                    <a:pt x="2281" y="679"/>
                  </a:cubicBezTo>
                  <a:cubicBezTo>
                    <a:pt x="2265" y="679"/>
                    <a:pt x="2265" y="679"/>
                    <a:pt x="2265" y="679"/>
                  </a:cubicBezTo>
                  <a:cubicBezTo>
                    <a:pt x="2265" y="663"/>
                    <a:pt x="2265" y="663"/>
                    <a:pt x="2265" y="663"/>
                  </a:cubicBezTo>
                  <a:close/>
                  <a:moveTo>
                    <a:pt x="2265" y="695"/>
                  </a:moveTo>
                  <a:cubicBezTo>
                    <a:pt x="2281" y="695"/>
                    <a:pt x="2281" y="695"/>
                    <a:pt x="2281" y="695"/>
                  </a:cubicBezTo>
                  <a:cubicBezTo>
                    <a:pt x="2281" y="712"/>
                    <a:pt x="2281" y="712"/>
                    <a:pt x="2281" y="712"/>
                  </a:cubicBezTo>
                  <a:cubicBezTo>
                    <a:pt x="2265" y="712"/>
                    <a:pt x="2265" y="712"/>
                    <a:pt x="2265" y="712"/>
                  </a:cubicBezTo>
                  <a:cubicBezTo>
                    <a:pt x="2265" y="695"/>
                    <a:pt x="2265" y="695"/>
                    <a:pt x="2265" y="695"/>
                  </a:cubicBezTo>
                  <a:close/>
                  <a:moveTo>
                    <a:pt x="2265" y="728"/>
                  </a:moveTo>
                  <a:cubicBezTo>
                    <a:pt x="2281" y="728"/>
                    <a:pt x="2281" y="728"/>
                    <a:pt x="2281" y="728"/>
                  </a:cubicBezTo>
                  <a:cubicBezTo>
                    <a:pt x="2281" y="744"/>
                    <a:pt x="2281" y="744"/>
                    <a:pt x="2281" y="744"/>
                  </a:cubicBezTo>
                  <a:cubicBezTo>
                    <a:pt x="2265" y="744"/>
                    <a:pt x="2265" y="744"/>
                    <a:pt x="2265" y="744"/>
                  </a:cubicBezTo>
                  <a:cubicBezTo>
                    <a:pt x="2265" y="728"/>
                    <a:pt x="2265" y="728"/>
                    <a:pt x="2265" y="728"/>
                  </a:cubicBezTo>
                  <a:close/>
                  <a:moveTo>
                    <a:pt x="2265" y="761"/>
                  </a:moveTo>
                  <a:cubicBezTo>
                    <a:pt x="2281" y="761"/>
                    <a:pt x="2281" y="761"/>
                    <a:pt x="2281" y="761"/>
                  </a:cubicBezTo>
                  <a:cubicBezTo>
                    <a:pt x="2281" y="777"/>
                    <a:pt x="2281" y="777"/>
                    <a:pt x="2281" y="777"/>
                  </a:cubicBezTo>
                  <a:cubicBezTo>
                    <a:pt x="2265" y="777"/>
                    <a:pt x="2265" y="777"/>
                    <a:pt x="2265" y="777"/>
                  </a:cubicBezTo>
                  <a:cubicBezTo>
                    <a:pt x="2265" y="761"/>
                    <a:pt x="2265" y="761"/>
                    <a:pt x="2265" y="761"/>
                  </a:cubicBezTo>
                  <a:close/>
                  <a:moveTo>
                    <a:pt x="2265" y="793"/>
                  </a:moveTo>
                  <a:cubicBezTo>
                    <a:pt x="2281" y="793"/>
                    <a:pt x="2281" y="793"/>
                    <a:pt x="2281" y="793"/>
                  </a:cubicBezTo>
                  <a:cubicBezTo>
                    <a:pt x="2281" y="810"/>
                    <a:pt x="2281" y="810"/>
                    <a:pt x="2281" y="810"/>
                  </a:cubicBezTo>
                  <a:cubicBezTo>
                    <a:pt x="2265" y="810"/>
                    <a:pt x="2265" y="810"/>
                    <a:pt x="2265" y="810"/>
                  </a:cubicBezTo>
                  <a:cubicBezTo>
                    <a:pt x="2265" y="793"/>
                    <a:pt x="2265" y="793"/>
                    <a:pt x="2265" y="793"/>
                  </a:cubicBezTo>
                  <a:close/>
                  <a:moveTo>
                    <a:pt x="2265" y="826"/>
                  </a:moveTo>
                  <a:cubicBezTo>
                    <a:pt x="2281" y="826"/>
                    <a:pt x="2281" y="826"/>
                    <a:pt x="2281" y="826"/>
                  </a:cubicBezTo>
                  <a:cubicBezTo>
                    <a:pt x="2281" y="842"/>
                    <a:pt x="2281" y="842"/>
                    <a:pt x="2281" y="842"/>
                  </a:cubicBezTo>
                  <a:cubicBezTo>
                    <a:pt x="2265" y="842"/>
                    <a:pt x="2265" y="842"/>
                    <a:pt x="2265" y="842"/>
                  </a:cubicBezTo>
                  <a:cubicBezTo>
                    <a:pt x="2265" y="826"/>
                    <a:pt x="2265" y="826"/>
                    <a:pt x="2265" y="826"/>
                  </a:cubicBezTo>
                  <a:close/>
                  <a:moveTo>
                    <a:pt x="2265" y="859"/>
                  </a:moveTo>
                  <a:cubicBezTo>
                    <a:pt x="2281" y="859"/>
                    <a:pt x="2281" y="859"/>
                    <a:pt x="2281" y="859"/>
                  </a:cubicBezTo>
                  <a:cubicBezTo>
                    <a:pt x="2281" y="875"/>
                    <a:pt x="2281" y="875"/>
                    <a:pt x="2281" y="875"/>
                  </a:cubicBezTo>
                  <a:cubicBezTo>
                    <a:pt x="2265" y="875"/>
                    <a:pt x="2265" y="875"/>
                    <a:pt x="2265" y="875"/>
                  </a:cubicBezTo>
                  <a:cubicBezTo>
                    <a:pt x="2265" y="859"/>
                    <a:pt x="2265" y="859"/>
                    <a:pt x="2265" y="859"/>
                  </a:cubicBezTo>
                  <a:close/>
                  <a:moveTo>
                    <a:pt x="2265" y="891"/>
                  </a:moveTo>
                  <a:cubicBezTo>
                    <a:pt x="2281" y="891"/>
                    <a:pt x="2281" y="891"/>
                    <a:pt x="2281" y="891"/>
                  </a:cubicBezTo>
                  <a:cubicBezTo>
                    <a:pt x="2281" y="908"/>
                    <a:pt x="2281" y="908"/>
                    <a:pt x="2281" y="908"/>
                  </a:cubicBezTo>
                  <a:cubicBezTo>
                    <a:pt x="2265" y="908"/>
                    <a:pt x="2265" y="908"/>
                    <a:pt x="2265" y="908"/>
                  </a:cubicBezTo>
                  <a:cubicBezTo>
                    <a:pt x="2265" y="891"/>
                    <a:pt x="2265" y="891"/>
                    <a:pt x="2265" y="891"/>
                  </a:cubicBezTo>
                  <a:close/>
                  <a:moveTo>
                    <a:pt x="2259" y="902"/>
                  </a:moveTo>
                  <a:cubicBezTo>
                    <a:pt x="2259" y="918"/>
                    <a:pt x="2259" y="918"/>
                    <a:pt x="2259" y="918"/>
                  </a:cubicBezTo>
                  <a:cubicBezTo>
                    <a:pt x="2243" y="918"/>
                    <a:pt x="2243" y="918"/>
                    <a:pt x="2243" y="918"/>
                  </a:cubicBezTo>
                  <a:cubicBezTo>
                    <a:pt x="2243" y="902"/>
                    <a:pt x="2243" y="902"/>
                    <a:pt x="2243" y="902"/>
                  </a:cubicBezTo>
                  <a:cubicBezTo>
                    <a:pt x="2259" y="902"/>
                    <a:pt x="2259" y="902"/>
                    <a:pt x="2259" y="902"/>
                  </a:cubicBezTo>
                  <a:close/>
                  <a:moveTo>
                    <a:pt x="2227" y="902"/>
                  </a:moveTo>
                  <a:cubicBezTo>
                    <a:pt x="2227" y="918"/>
                    <a:pt x="2227" y="918"/>
                    <a:pt x="2227" y="918"/>
                  </a:cubicBezTo>
                  <a:cubicBezTo>
                    <a:pt x="2210" y="918"/>
                    <a:pt x="2210" y="918"/>
                    <a:pt x="2210" y="918"/>
                  </a:cubicBezTo>
                  <a:cubicBezTo>
                    <a:pt x="2210" y="902"/>
                    <a:pt x="2210" y="902"/>
                    <a:pt x="2210" y="902"/>
                  </a:cubicBezTo>
                  <a:cubicBezTo>
                    <a:pt x="2227" y="902"/>
                    <a:pt x="2227" y="902"/>
                    <a:pt x="2227" y="902"/>
                  </a:cubicBezTo>
                  <a:close/>
                  <a:moveTo>
                    <a:pt x="2194" y="902"/>
                  </a:moveTo>
                  <a:cubicBezTo>
                    <a:pt x="2194" y="918"/>
                    <a:pt x="2194" y="918"/>
                    <a:pt x="2194" y="918"/>
                  </a:cubicBezTo>
                  <a:cubicBezTo>
                    <a:pt x="2178" y="918"/>
                    <a:pt x="2178" y="918"/>
                    <a:pt x="2178" y="918"/>
                  </a:cubicBezTo>
                  <a:cubicBezTo>
                    <a:pt x="2178" y="902"/>
                    <a:pt x="2178" y="902"/>
                    <a:pt x="2178" y="902"/>
                  </a:cubicBezTo>
                  <a:cubicBezTo>
                    <a:pt x="2194" y="902"/>
                    <a:pt x="2194" y="902"/>
                    <a:pt x="2194" y="902"/>
                  </a:cubicBezTo>
                  <a:close/>
                  <a:moveTo>
                    <a:pt x="2161" y="902"/>
                  </a:moveTo>
                  <a:cubicBezTo>
                    <a:pt x="2161" y="918"/>
                    <a:pt x="2161" y="918"/>
                    <a:pt x="2161" y="918"/>
                  </a:cubicBezTo>
                  <a:cubicBezTo>
                    <a:pt x="2145" y="918"/>
                    <a:pt x="2145" y="918"/>
                    <a:pt x="2145" y="918"/>
                  </a:cubicBezTo>
                  <a:cubicBezTo>
                    <a:pt x="2145" y="902"/>
                    <a:pt x="2145" y="902"/>
                    <a:pt x="2145" y="902"/>
                  </a:cubicBezTo>
                  <a:cubicBezTo>
                    <a:pt x="2161" y="902"/>
                    <a:pt x="2161" y="902"/>
                    <a:pt x="2161" y="902"/>
                  </a:cubicBezTo>
                  <a:close/>
                  <a:moveTo>
                    <a:pt x="2129" y="902"/>
                  </a:moveTo>
                  <a:cubicBezTo>
                    <a:pt x="2129" y="918"/>
                    <a:pt x="2129" y="918"/>
                    <a:pt x="2129" y="918"/>
                  </a:cubicBezTo>
                  <a:cubicBezTo>
                    <a:pt x="2112" y="918"/>
                    <a:pt x="2112" y="918"/>
                    <a:pt x="2112" y="918"/>
                  </a:cubicBezTo>
                  <a:cubicBezTo>
                    <a:pt x="2112" y="902"/>
                    <a:pt x="2112" y="902"/>
                    <a:pt x="2112" y="902"/>
                  </a:cubicBezTo>
                  <a:cubicBezTo>
                    <a:pt x="2129" y="902"/>
                    <a:pt x="2129" y="902"/>
                    <a:pt x="2129" y="902"/>
                  </a:cubicBezTo>
                  <a:close/>
                  <a:moveTo>
                    <a:pt x="2096" y="902"/>
                  </a:moveTo>
                  <a:cubicBezTo>
                    <a:pt x="2096" y="918"/>
                    <a:pt x="2096" y="918"/>
                    <a:pt x="2096" y="918"/>
                  </a:cubicBezTo>
                  <a:cubicBezTo>
                    <a:pt x="2080" y="918"/>
                    <a:pt x="2080" y="918"/>
                    <a:pt x="2080" y="918"/>
                  </a:cubicBezTo>
                  <a:cubicBezTo>
                    <a:pt x="2080" y="902"/>
                    <a:pt x="2080" y="902"/>
                    <a:pt x="2080" y="902"/>
                  </a:cubicBezTo>
                  <a:cubicBezTo>
                    <a:pt x="2096" y="902"/>
                    <a:pt x="2096" y="902"/>
                    <a:pt x="2096" y="902"/>
                  </a:cubicBezTo>
                  <a:close/>
                  <a:moveTo>
                    <a:pt x="2063" y="902"/>
                  </a:moveTo>
                  <a:cubicBezTo>
                    <a:pt x="2063" y="918"/>
                    <a:pt x="2063" y="918"/>
                    <a:pt x="2063" y="918"/>
                  </a:cubicBezTo>
                  <a:cubicBezTo>
                    <a:pt x="2047" y="918"/>
                    <a:pt x="2047" y="918"/>
                    <a:pt x="2047" y="918"/>
                  </a:cubicBezTo>
                  <a:cubicBezTo>
                    <a:pt x="2047" y="902"/>
                    <a:pt x="2047" y="902"/>
                    <a:pt x="2047" y="902"/>
                  </a:cubicBezTo>
                  <a:cubicBezTo>
                    <a:pt x="2063" y="902"/>
                    <a:pt x="2063" y="902"/>
                    <a:pt x="2063" y="902"/>
                  </a:cubicBezTo>
                  <a:close/>
                  <a:moveTo>
                    <a:pt x="2031" y="902"/>
                  </a:moveTo>
                  <a:cubicBezTo>
                    <a:pt x="2031" y="918"/>
                    <a:pt x="2031" y="918"/>
                    <a:pt x="2031" y="918"/>
                  </a:cubicBezTo>
                  <a:cubicBezTo>
                    <a:pt x="2014" y="918"/>
                    <a:pt x="2014" y="918"/>
                    <a:pt x="2014" y="918"/>
                  </a:cubicBezTo>
                  <a:cubicBezTo>
                    <a:pt x="2014" y="902"/>
                    <a:pt x="2014" y="902"/>
                    <a:pt x="2014" y="902"/>
                  </a:cubicBezTo>
                  <a:cubicBezTo>
                    <a:pt x="2031" y="902"/>
                    <a:pt x="2031" y="902"/>
                    <a:pt x="2031" y="902"/>
                  </a:cubicBezTo>
                  <a:close/>
                  <a:moveTo>
                    <a:pt x="1998" y="902"/>
                  </a:moveTo>
                  <a:cubicBezTo>
                    <a:pt x="1998" y="918"/>
                    <a:pt x="1998" y="918"/>
                    <a:pt x="1998" y="918"/>
                  </a:cubicBezTo>
                  <a:cubicBezTo>
                    <a:pt x="1982" y="918"/>
                    <a:pt x="1982" y="918"/>
                    <a:pt x="1982" y="918"/>
                  </a:cubicBezTo>
                  <a:cubicBezTo>
                    <a:pt x="1982" y="902"/>
                    <a:pt x="1982" y="902"/>
                    <a:pt x="1982" y="902"/>
                  </a:cubicBezTo>
                  <a:cubicBezTo>
                    <a:pt x="1998" y="902"/>
                    <a:pt x="1998" y="902"/>
                    <a:pt x="1998" y="902"/>
                  </a:cubicBezTo>
                  <a:close/>
                  <a:moveTo>
                    <a:pt x="1966" y="902"/>
                  </a:moveTo>
                  <a:cubicBezTo>
                    <a:pt x="1966" y="918"/>
                    <a:pt x="1966" y="918"/>
                    <a:pt x="1966" y="918"/>
                  </a:cubicBezTo>
                  <a:cubicBezTo>
                    <a:pt x="1949" y="918"/>
                    <a:pt x="1949" y="918"/>
                    <a:pt x="1949" y="918"/>
                  </a:cubicBezTo>
                  <a:cubicBezTo>
                    <a:pt x="1949" y="902"/>
                    <a:pt x="1949" y="902"/>
                    <a:pt x="1949" y="902"/>
                  </a:cubicBezTo>
                  <a:cubicBezTo>
                    <a:pt x="1966" y="902"/>
                    <a:pt x="1966" y="902"/>
                    <a:pt x="1966" y="902"/>
                  </a:cubicBezTo>
                  <a:close/>
                  <a:moveTo>
                    <a:pt x="1933" y="902"/>
                  </a:moveTo>
                  <a:cubicBezTo>
                    <a:pt x="1933" y="918"/>
                    <a:pt x="1933" y="918"/>
                    <a:pt x="1933" y="918"/>
                  </a:cubicBezTo>
                  <a:cubicBezTo>
                    <a:pt x="1917" y="918"/>
                    <a:pt x="1917" y="918"/>
                    <a:pt x="1917" y="918"/>
                  </a:cubicBezTo>
                  <a:cubicBezTo>
                    <a:pt x="1917" y="902"/>
                    <a:pt x="1917" y="902"/>
                    <a:pt x="1917" y="902"/>
                  </a:cubicBezTo>
                  <a:cubicBezTo>
                    <a:pt x="1933" y="902"/>
                    <a:pt x="1933" y="902"/>
                    <a:pt x="1933" y="902"/>
                  </a:cubicBezTo>
                  <a:close/>
                  <a:moveTo>
                    <a:pt x="1900" y="902"/>
                  </a:moveTo>
                  <a:cubicBezTo>
                    <a:pt x="1900" y="918"/>
                    <a:pt x="1900" y="918"/>
                    <a:pt x="1900" y="918"/>
                  </a:cubicBezTo>
                  <a:cubicBezTo>
                    <a:pt x="1884" y="918"/>
                    <a:pt x="1884" y="918"/>
                    <a:pt x="1884" y="918"/>
                  </a:cubicBezTo>
                  <a:cubicBezTo>
                    <a:pt x="1884" y="902"/>
                    <a:pt x="1884" y="902"/>
                    <a:pt x="1884" y="902"/>
                  </a:cubicBezTo>
                  <a:cubicBezTo>
                    <a:pt x="1900" y="902"/>
                    <a:pt x="1900" y="902"/>
                    <a:pt x="1900" y="902"/>
                  </a:cubicBezTo>
                  <a:close/>
                  <a:moveTo>
                    <a:pt x="1868" y="902"/>
                  </a:moveTo>
                  <a:cubicBezTo>
                    <a:pt x="1868" y="918"/>
                    <a:pt x="1868" y="918"/>
                    <a:pt x="1868" y="918"/>
                  </a:cubicBezTo>
                  <a:cubicBezTo>
                    <a:pt x="1851" y="918"/>
                    <a:pt x="1851" y="918"/>
                    <a:pt x="1851" y="918"/>
                  </a:cubicBezTo>
                  <a:cubicBezTo>
                    <a:pt x="1851" y="902"/>
                    <a:pt x="1851" y="902"/>
                    <a:pt x="1851" y="902"/>
                  </a:cubicBezTo>
                  <a:cubicBezTo>
                    <a:pt x="1868" y="902"/>
                    <a:pt x="1868" y="902"/>
                    <a:pt x="1868" y="902"/>
                  </a:cubicBezTo>
                  <a:close/>
                  <a:moveTo>
                    <a:pt x="1835" y="902"/>
                  </a:moveTo>
                  <a:cubicBezTo>
                    <a:pt x="1840" y="902"/>
                    <a:pt x="1840" y="902"/>
                    <a:pt x="1840" y="902"/>
                  </a:cubicBezTo>
                  <a:cubicBezTo>
                    <a:pt x="1840" y="910"/>
                    <a:pt x="1840" y="910"/>
                    <a:pt x="1840" y="910"/>
                  </a:cubicBezTo>
                  <a:cubicBezTo>
                    <a:pt x="1840" y="923"/>
                    <a:pt x="1840" y="923"/>
                    <a:pt x="1840" y="923"/>
                  </a:cubicBezTo>
                  <a:cubicBezTo>
                    <a:pt x="1824" y="923"/>
                    <a:pt x="1824" y="923"/>
                    <a:pt x="1824" y="923"/>
                  </a:cubicBezTo>
                  <a:cubicBezTo>
                    <a:pt x="1824" y="910"/>
                    <a:pt x="1824" y="910"/>
                    <a:pt x="1824" y="910"/>
                  </a:cubicBezTo>
                  <a:cubicBezTo>
                    <a:pt x="1824" y="902"/>
                    <a:pt x="1824" y="902"/>
                    <a:pt x="1824" y="902"/>
                  </a:cubicBezTo>
                  <a:cubicBezTo>
                    <a:pt x="1832" y="902"/>
                    <a:pt x="1832" y="902"/>
                    <a:pt x="1832" y="902"/>
                  </a:cubicBezTo>
                  <a:cubicBezTo>
                    <a:pt x="1835" y="902"/>
                    <a:pt x="1835" y="902"/>
                    <a:pt x="1835" y="902"/>
                  </a:cubicBezTo>
                  <a:close/>
                  <a:moveTo>
                    <a:pt x="1824" y="939"/>
                  </a:moveTo>
                  <a:cubicBezTo>
                    <a:pt x="1840" y="939"/>
                    <a:pt x="1840" y="939"/>
                    <a:pt x="1840" y="939"/>
                  </a:cubicBezTo>
                  <a:cubicBezTo>
                    <a:pt x="1840" y="956"/>
                    <a:pt x="1840" y="956"/>
                    <a:pt x="1840" y="956"/>
                  </a:cubicBezTo>
                  <a:cubicBezTo>
                    <a:pt x="1824" y="956"/>
                    <a:pt x="1824" y="956"/>
                    <a:pt x="1824" y="956"/>
                  </a:cubicBezTo>
                  <a:cubicBezTo>
                    <a:pt x="1824" y="939"/>
                    <a:pt x="1824" y="939"/>
                    <a:pt x="1824" y="939"/>
                  </a:cubicBezTo>
                  <a:close/>
                  <a:moveTo>
                    <a:pt x="1824" y="972"/>
                  </a:moveTo>
                  <a:cubicBezTo>
                    <a:pt x="1840" y="972"/>
                    <a:pt x="1840" y="972"/>
                    <a:pt x="1840" y="972"/>
                  </a:cubicBezTo>
                  <a:cubicBezTo>
                    <a:pt x="1840" y="988"/>
                    <a:pt x="1840" y="988"/>
                    <a:pt x="1840" y="988"/>
                  </a:cubicBezTo>
                  <a:cubicBezTo>
                    <a:pt x="1824" y="988"/>
                    <a:pt x="1824" y="988"/>
                    <a:pt x="1824" y="988"/>
                  </a:cubicBezTo>
                  <a:cubicBezTo>
                    <a:pt x="1824" y="972"/>
                    <a:pt x="1824" y="972"/>
                    <a:pt x="1824" y="972"/>
                  </a:cubicBezTo>
                  <a:close/>
                  <a:moveTo>
                    <a:pt x="1824" y="1005"/>
                  </a:moveTo>
                  <a:cubicBezTo>
                    <a:pt x="1840" y="1005"/>
                    <a:pt x="1840" y="1005"/>
                    <a:pt x="1840" y="1005"/>
                  </a:cubicBezTo>
                  <a:cubicBezTo>
                    <a:pt x="1840" y="1021"/>
                    <a:pt x="1840" y="1021"/>
                    <a:pt x="1840" y="1021"/>
                  </a:cubicBezTo>
                  <a:cubicBezTo>
                    <a:pt x="1824" y="1021"/>
                    <a:pt x="1824" y="1021"/>
                    <a:pt x="1824" y="1021"/>
                  </a:cubicBezTo>
                  <a:cubicBezTo>
                    <a:pt x="1824" y="1005"/>
                    <a:pt x="1824" y="1005"/>
                    <a:pt x="1824" y="1005"/>
                  </a:cubicBezTo>
                  <a:close/>
                  <a:moveTo>
                    <a:pt x="1824" y="1037"/>
                  </a:moveTo>
                  <a:cubicBezTo>
                    <a:pt x="1840" y="1037"/>
                    <a:pt x="1840" y="1037"/>
                    <a:pt x="1840" y="1037"/>
                  </a:cubicBezTo>
                  <a:cubicBezTo>
                    <a:pt x="1840" y="1054"/>
                    <a:pt x="1840" y="1054"/>
                    <a:pt x="1840" y="1054"/>
                  </a:cubicBezTo>
                  <a:cubicBezTo>
                    <a:pt x="1824" y="1054"/>
                    <a:pt x="1824" y="1054"/>
                    <a:pt x="1824" y="1054"/>
                  </a:cubicBezTo>
                  <a:cubicBezTo>
                    <a:pt x="1824" y="1037"/>
                    <a:pt x="1824" y="1037"/>
                    <a:pt x="1824" y="1037"/>
                  </a:cubicBezTo>
                  <a:close/>
                  <a:moveTo>
                    <a:pt x="1824" y="1070"/>
                  </a:moveTo>
                  <a:cubicBezTo>
                    <a:pt x="1840" y="1070"/>
                    <a:pt x="1840" y="1070"/>
                    <a:pt x="1840" y="1070"/>
                  </a:cubicBezTo>
                  <a:cubicBezTo>
                    <a:pt x="1840" y="1086"/>
                    <a:pt x="1840" y="1086"/>
                    <a:pt x="1840" y="1086"/>
                  </a:cubicBezTo>
                  <a:cubicBezTo>
                    <a:pt x="1824" y="1086"/>
                    <a:pt x="1824" y="1086"/>
                    <a:pt x="1824" y="1086"/>
                  </a:cubicBezTo>
                  <a:cubicBezTo>
                    <a:pt x="1824" y="1070"/>
                    <a:pt x="1824" y="1070"/>
                    <a:pt x="1824" y="1070"/>
                  </a:cubicBezTo>
                  <a:close/>
                  <a:moveTo>
                    <a:pt x="1824" y="1103"/>
                  </a:moveTo>
                  <a:cubicBezTo>
                    <a:pt x="1840" y="1103"/>
                    <a:pt x="1840" y="1103"/>
                    <a:pt x="1840" y="1103"/>
                  </a:cubicBezTo>
                  <a:cubicBezTo>
                    <a:pt x="1840" y="1119"/>
                    <a:pt x="1840" y="1119"/>
                    <a:pt x="1840" y="1119"/>
                  </a:cubicBezTo>
                  <a:cubicBezTo>
                    <a:pt x="1824" y="1119"/>
                    <a:pt x="1824" y="1119"/>
                    <a:pt x="1824" y="1119"/>
                  </a:cubicBezTo>
                  <a:cubicBezTo>
                    <a:pt x="1824" y="1103"/>
                    <a:pt x="1824" y="1103"/>
                    <a:pt x="1824" y="1103"/>
                  </a:cubicBezTo>
                  <a:close/>
                  <a:moveTo>
                    <a:pt x="1824" y="1135"/>
                  </a:moveTo>
                  <a:cubicBezTo>
                    <a:pt x="1840" y="1135"/>
                    <a:pt x="1840" y="1135"/>
                    <a:pt x="1840" y="1135"/>
                  </a:cubicBezTo>
                  <a:cubicBezTo>
                    <a:pt x="1840" y="1152"/>
                    <a:pt x="1840" y="1152"/>
                    <a:pt x="1840" y="1152"/>
                  </a:cubicBezTo>
                  <a:cubicBezTo>
                    <a:pt x="1824" y="1152"/>
                    <a:pt x="1824" y="1152"/>
                    <a:pt x="1824" y="1152"/>
                  </a:cubicBezTo>
                  <a:cubicBezTo>
                    <a:pt x="1824" y="1135"/>
                    <a:pt x="1824" y="1135"/>
                    <a:pt x="1824" y="1135"/>
                  </a:cubicBezTo>
                  <a:close/>
                  <a:moveTo>
                    <a:pt x="1824" y="1168"/>
                  </a:moveTo>
                  <a:cubicBezTo>
                    <a:pt x="1840" y="1168"/>
                    <a:pt x="1840" y="1168"/>
                    <a:pt x="1840" y="1168"/>
                  </a:cubicBezTo>
                  <a:cubicBezTo>
                    <a:pt x="1840" y="1184"/>
                    <a:pt x="1840" y="1184"/>
                    <a:pt x="1840" y="1184"/>
                  </a:cubicBezTo>
                  <a:cubicBezTo>
                    <a:pt x="1824" y="1184"/>
                    <a:pt x="1824" y="1184"/>
                    <a:pt x="1824" y="1184"/>
                  </a:cubicBezTo>
                  <a:cubicBezTo>
                    <a:pt x="1824" y="1168"/>
                    <a:pt x="1824" y="1168"/>
                    <a:pt x="1824" y="1168"/>
                  </a:cubicBezTo>
                  <a:close/>
                  <a:moveTo>
                    <a:pt x="1824" y="1201"/>
                  </a:moveTo>
                  <a:cubicBezTo>
                    <a:pt x="1840" y="1201"/>
                    <a:pt x="1840" y="1201"/>
                    <a:pt x="1840" y="1201"/>
                  </a:cubicBezTo>
                  <a:cubicBezTo>
                    <a:pt x="1840" y="1217"/>
                    <a:pt x="1840" y="1217"/>
                    <a:pt x="1840" y="1217"/>
                  </a:cubicBezTo>
                  <a:cubicBezTo>
                    <a:pt x="1824" y="1217"/>
                    <a:pt x="1824" y="1217"/>
                    <a:pt x="1824" y="1217"/>
                  </a:cubicBezTo>
                  <a:cubicBezTo>
                    <a:pt x="1824" y="1201"/>
                    <a:pt x="1824" y="1201"/>
                    <a:pt x="1824" y="1201"/>
                  </a:cubicBezTo>
                  <a:close/>
                  <a:moveTo>
                    <a:pt x="1824" y="1233"/>
                  </a:moveTo>
                  <a:cubicBezTo>
                    <a:pt x="1840" y="1233"/>
                    <a:pt x="1840" y="1233"/>
                    <a:pt x="1840" y="1233"/>
                  </a:cubicBezTo>
                  <a:cubicBezTo>
                    <a:pt x="1840" y="1250"/>
                    <a:pt x="1840" y="1250"/>
                    <a:pt x="1840" y="1250"/>
                  </a:cubicBezTo>
                  <a:cubicBezTo>
                    <a:pt x="1824" y="1250"/>
                    <a:pt x="1824" y="1250"/>
                    <a:pt x="1824" y="1250"/>
                  </a:cubicBezTo>
                  <a:cubicBezTo>
                    <a:pt x="1824" y="1233"/>
                    <a:pt x="1824" y="1233"/>
                    <a:pt x="1824" y="1233"/>
                  </a:cubicBezTo>
                  <a:close/>
                  <a:moveTo>
                    <a:pt x="1824" y="1266"/>
                  </a:moveTo>
                  <a:cubicBezTo>
                    <a:pt x="1840" y="1266"/>
                    <a:pt x="1840" y="1266"/>
                    <a:pt x="1840" y="1266"/>
                  </a:cubicBezTo>
                  <a:cubicBezTo>
                    <a:pt x="1840" y="1282"/>
                    <a:pt x="1840" y="1282"/>
                    <a:pt x="1840" y="1282"/>
                  </a:cubicBezTo>
                  <a:cubicBezTo>
                    <a:pt x="1824" y="1282"/>
                    <a:pt x="1824" y="1282"/>
                    <a:pt x="1824" y="1282"/>
                  </a:cubicBezTo>
                  <a:cubicBezTo>
                    <a:pt x="1824" y="1266"/>
                    <a:pt x="1824" y="1266"/>
                    <a:pt x="1824" y="1266"/>
                  </a:cubicBezTo>
                  <a:close/>
                  <a:moveTo>
                    <a:pt x="1824" y="1299"/>
                  </a:moveTo>
                  <a:cubicBezTo>
                    <a:pt x="1840" y="1299"/>
                    <a:pt x="1840" y="1299"/>
                    <a:pt x="1840" y="1299"/>
                  </a:cubicBezTo>
                  <a:cubicBezTo>
                    <a:pt x="1840" y="1315"/>
                    <a:pt x="1840" y="1315"/>
                    <a:pt x="1840" y="1315"/>
                  </a:cubicBezTo>
                  <a:cubicBezTo>
                    <a:pt x="1824" y="1315"/>
                    <a:pt x="1824" y="1315"/>
                    <a:pt x="1824" y="1315"/>
                  </a:cubicBezTo>
                  <a:cubicBezTo>
                    <a:pt x="1824" y="1299"/>
                    <a:pt x="1824" y="1299"/>
                    <a:pt x="1824" y="1299"/>
                  </a:cubicBezTo>
                  <a:close/>
                  <a:moveTo>
                    <a:pt x="1824" y="1331"/>
                  </a:moveTo>
                  <a:cubicBezTo>
                    <a:pt x="1840" y="1331"/>
                    <a:pt x="1840" y="1331"/>
                    <a:pt x="1840" y="1331"/>
                  </a:cubicBezTo>
                  <a:cubicBezTo>
                    <a:pt x="1840" y="1347"/>
                    <a:pt x="1840" y="1347"/>
                    <a:pt x="1840" y="1347"/>
                  </a:cubicBezTo>
                  <a:cubicBezTo>
                    <a:pt x="1824" y="1347"/>
                    <a:pt x="1824" y="1347"/>
                    <a:pt x="1824" y="1347"/>
                  </a:cubicBezTo>
                  <a:cubicBezTo>
                    <a:pt x="1824" y="1331"/>
                    <a:pt x="1824" y="1331"/>
                    <a:pt x="1824" y="1331"/>
                  </a:cubicBezTo>
                  <a:close/>
                  <a:moveTo>
                    <a:pt x="1824" y="1364"/>
                  </a:moveTo>
                  <a:cubicBezTo>
                    <a:pt x="1840" y="1364"/>
                    <a:pt x="1840" y="1364"/>
                    <a:pt x="1840" y="1364"/>
                  </a:cubicBezTo>
                  <a:cubicBezTo>
                    <a:pt x="1840" y="1380"/>
                    <a:pt x="1840" y="1380"/>
                    <a:pt x="1840" y="1380"/>
                  </a:cubicBezTo>
                  <a:cubicBezTo>
                    <a:pt x="1824" y="1380"/>
                    <a:pt x="1824" y="1380"/>
                    <a:pt x="1824" y="1380"/>
                  </a:cubicBezTo>
                  <a:cubicBezTo>
                    <a:pt x="1824" y="1364"/>
                    <a:pt x="1824" y="1364"/>
                    <a:pt x="1824" y="1364"/>
                  </a:cubicBezTo>
                  <a:close/>
                  <a:moveTo>
                    <a:pt x="1824" y="1396"/>
                  </a:moveTo>
                  <a:cubicBezTo>
                    <a:pt x="1840" y="1396"/>
                    <a:pt x="1840" y="1396"/>
                    <a:pt x="1840" y="1396"/>
                  </a:cubicBezTo>
                  <a:cubicBezTo>
                    <a:pt x="1840" y="1413"/>
                    <a:pt x="1840" y="1413"/>
                    <a:pt x="1840" y="1413"/>
                  </a:cubicBezTo>
                  <a:cubicBezTo>
                    <a:pt x="1824" y="1413"/>
                    <a:pt x="1824" y="1413"/>
                    <a:pt x="1824" y="1413"/>
                  </a:cubicBezTo>
                  <a:cubicBezTo>
                    <a:pt x="1824" y="1396"/>
                    <a:pt x="1824" y="1396"/>
                    <a:pt x="1824" y="1396"/>
                  </a:cubicBezTo>
                  <a:close/>
                  <a:moveTo>
                    <a:pt x="1824" y="1429"/>
                  </a:moveTo>
                  <a:cubicBezTo>
                    <a:pt x="1840" y="1429"/>
                    <a:pt x="1840" y="1429"/>
                    <a:pt x="1840" y="1429"/>
                  </a:cubicBezTo>
                  <a:cubicBezTo>
                    <a:pt x="1840" y="1445"/>
                    <a:pt x="1840" y="1445"/>
                    <a:pt x="1840" y="1445"/>
                  </a:cubicBezTo>
                  <a:cubicBezTo>
                    <a:pt x="1824" y="1445"/>
                    <a:pt x="1824" y="1445"/>
                    <a:pt x="1824" y="1445"/>
                  </a:cubicBezTo>
                  <a:cubicBezTo>
                    <a:pt x="1824" y="1429"/>
                    <a:pt x="1824" y="1429"/>
                    <a:pt x="1824" y="1429"/>
                  </a:cubicBezTo>
                  <a:close/>
                  <a:moveTo>
                    <a:pt x="1824" y="1462"/>
                  </a:moveTo>
                  <a:cubicBezTo>
                    <a:pt x="1840" y="1462"/>
                    <a:pt x="1840" y="1462"/>
                    <a:pt x="1840" y="1462"/>
                  </a:cubicBezTo>
                  <a:cubicBezTo>
                    <a:pt x="1840" y="1478"/>
                    <a:pt x="1840" y="1478"/>
                    <a:pt x="1840" y="1478"/>
                  </a:cubicBezTo>
                  <a:cubicBezTo>
                    <a:pt x="1824" y="1478"/>
                    <a:pt x="1824" y="1478"/>
                    <a:pt x="1824" y="1478"/>
                  </a:cubicBezTo>
                  <a:cubicBezTo>
                    <a:pt x="1824" y="1462"/>
                    <a:pt x="1824" y="1462"/>
                    <a:pt x="1824" y="1462"/>
                  </a:cubicBezTo>
                  <a:close/>
                  <a:moveTo>
                    <a:pt x="1707" y="160"/>
                  </a:moveTo>
                  <a:cubicBezTo>
                    <a:pt x="1723" y="160"/>
                    <a:pt x="1723" y="160"/>
                    <a:pt x="1723" y="160"/>
                  </a:cubicBezTo>
                  <a:cubicBezTo>
                    <a:pt x="1723" y="176"/>
                    <a:pt x="1723" y="176"/>
                    <a:pt x="1723" y="176"/>
                  </a:cubicBezTo>
                  <a:cubicBezTo>
                    <a:pt x="1707" y="176"/>
                    <a:pt x="1707" y="176"/>
                    <a:pt x="1707" y="176"/>
                  </a:cubicBezTo>
                  <a:cubicBezTo>
                    <a:pt x="1707" y="160"/>
                    <a:pt x="1707" y="160"/>
                    <a:pt x="1707" y="160"/>
                  </a:cubicBezTo>
                  <a:close/>
                  <a:moveTo>
                    <a:pt x="1707" y="193"/>
                  </a:moveTo>
                  <a:cubicBezTo>
                    <a:pt x="1723" y="193"/>
                    <a:pt x="1723" y="193"/>
                    <a:pt x="1723" y="193"/>
                  </a:cubicBezTo>
                  <a:cubicBezTo>
                    <a:pt x="1723" y="209"/>
                    <a:pt x="1723" y="209"/>
                    <a:pt x="1723" y="209"/>
                  </a:cubicBezTo>
                  <a:cubicBezTo>
                    <a:pt x="1707" y="209"/>
                    <a:pt x="1707" y="209"/>
                    <a:pt x="1707" y="209"/>
                  </a:cubicBezTo>
                  <a:cubicBezTo>
                    <a:pt x="1707" y="193"/>
                    <a:pt x="1707" y="193"/>
                    <a:pt x="1707" y="193"/>
                  </a:cubicBezTo>
                  <a:close/>
                  <a:moveTo>
                    <a:pt x="1707" y="225"/>
                  </a:moveTo>
                  <a:cubicBezTo>
                    <a:pt x="1723" y="225"/>
                    <a:pt x="1723" y="225"/>
                    <a:pt x="1723" y="225"/>
                  </a:cubicBezTo>
                  <a:cubicBezTo>
                    <a:pt x="1723" y="242"/>
                    <a:pt x="1723" y="242"/>
                    <a:pt x="1723" y="242"/>
                  </a:cubicBezTo>
                  <a:cubicBezTo>
                    <a:pt x="1707" y="242"/>
                    <a:pt x="1707" y="242"/>
                    <a:pt x="1707" y="242"/>
                  </a:cubicBezTo>
                  <a:cubicBezTo>
                    <a:pt x="1707" y="225"/>
                    <a:pt x="1707" y="225"/>
                    <a:pt x="1707" y="225"/>
                  </a:cubicBezTo>
                  <a:close/>
                  <a:moveTo>
                    <a:pt x="1707" y="258"/>
                  </a:moveTo>
                  <a:cubicBezTo>
                    <a:pt x="1723" y="258"/>
                    <a:pt x="1723" y="258"/>
                    <a:pt x="1723" y="258"/>
                  </a:cubicBezTo>
                  <a:cubicBezTo>
                    <a:pt x="1723" y="274"/>
                    <a:pt x="1723" y="274"/>
                    <a:pt x="1723" y="274"/>
                  </a:cubicBezTo>
                  <a:cubicBezTo>
                    <a:pt x="1707" y="274"/>
                    <a:pt x="1707" y="274"/>
                    <a:pt x="1707" y="274"/>
                  </a:cubicBezTo>
                  <a:cubicBezTo>
                    <a:pt x="1707" y="258"/>
                    <a:pt x="1707" y="258"/>
                    <a:pt x="1707" y="258"/>
                  </a:cubicBezTo>
                  <a:close/>
                  <a:moveTo>
                    <a:pt x="1707" y="291"/>
                  </a:moveTo>
                  <a:cubicBezTo>
                    <a:pt x="1723" y="291"/>
                    <a:pt x="1723" y="291"/>
                    <a:pt x="1723" y="291"/>
                  </a:cubicBezTo>
                  <a:cubicBezTo>
                    <a:pt x="1723" y="307"/>
                    <a:pt x="1723" y="307"/>
                    <a:pt x="1723" y="307"/>
                  </a:cubicBezTo>
                  <a:cubicBezTo>
                    <a:pt x="1707" y="307"/>
                    <a:pt x="1707" y="307"/>
                    <a:pt x="1707" y="307"/>
                  </a:cubicBezTo>
                  <a:cubicBezTo>
                    <a:pt x="1707" y="291"/>
                    <a:pt x="1707" y="291"/>
                    <a:pt x="1707" y="291"/>
                  </a:cubicBezTo>
                  <a:close/>
                  <a:moveTo>
                    <a:pt x="1707" y="323"/>
                  </a:moveTo>
                  <a:cubicBezTo>
                    <a:pt x="1723" y="323"/>
                    <a:pt x="1723" y="323"/>
                    <a:pt x="1723" y="323"/>
                  </a:cubicBezTo>
                  <a:cubicBezTo>
                    <a:pt x="1723" y="340"/>
                    <a:pt x="1723" y="340"/>
                    <a:pt x="1723" y="340"/>
                  </a:cubicBezTo>
                  <a:cubicBezTo>
                    <a:pt x="1707" y="340"/>
                    <a:pt x="1707" y="340"/>
                    <a:pt x="1707" y="340"/>
                  </a:cubicBezTo>
                  <a:cubicBezTo>
                    <a:pt x="1707" y="323"/>
                    <a:pt x="1707" y="323"/>
                    <a:pt x="1707" y="323"/>
                  </a:cubicBezTo>
                  <a:close/>
                  <a:moveTo>
                    <a:pt x="1707" y="356"/>
                  </a:moveTo>
                  <a:cubicBezTo>
                    <a:pt x="1723" y="356"/>
                    <a:pt x="1723" y="356"/>
                    <a:pt x="1723" y="356"/>
                  </a:cubicBezTo>
                  <a:cubicBezTo>
                    <a:pt x="1723" y="372"/>
                    <a:pt x="1723" y="372"/>
                    <a:pt x="1723" y="372"/>
                  </a:cubicBezTo>
                  <a:cubicBezTo>
                    <a:pt x="1707" y="372"/>
                    <a:pt x="1707" y="372"/>
                    <a:pt x="1707" y="372"/>
                  </a:cubicBezTo>
                  <a:cubicBezTo>
                    <a:pt x="1707" y="356"/>
                    <a:pt x="1707" y="356"/>
                    <a:pt x="1707" y="356"/>
                  </a:cubicBezTo>
                  <a:close/>
                  <a:moveTo>
                    <a:pt x="1707" y="389"/>
                  </a:moveTo>
                  <a:cubicBezTo>
                    <a:pt x="1723" y="389"/>
                    <a:pt x="1723" y="389"/>
                    <a:pt x="1723" y="389"/>
                  </a:cubicBezTo>
                  <a:cubicBezTo>
                    <a:pt x="1723" y="405"/>
                    <a:pt x="1723" y="405"/>
                    <a:pt x="1723" y="405"/>
                  </a:cubicBezTo>
                  <a:cubicBezTo>
                    <a:pt x="1707" y="405"/>
                    <a:pt x="1707" y="405"/>
                    <a:pt x="1707" y="405"/>
                  </a:cubicBezTo>
                  <a:cubicBezTo>
                    <a:pt x="1707" y="389"/>
                    <a:pt x="1707" y="389"/>
                    <a:pt x="1707" y="389"/>
                  </a:cubicBezTo>
                  <a:close/>
                  <a:moveTo>
                    <a:pt x="1707" y="421"/>
                  </a:moveTo>
                  <a:cubicBezTo>
                    <a:pt x="1723" y="421"/>
                    <a:pt x="1723" y="421"/>
                    <a:pt x="1723" y="421"/>
                  </a:cubicBezTo>
                  <a:cubicBezTo>
                    <a:pt x="1723" y="437"/>
                    <a:pt x="1723" y="437"/>
                    <a:pt x="1723" y="437"/>
                  </a:cubicBezTo>
                  <a:cubicBezTo>
                    <a:pt x="1707" y="437"/>
                    <a:pt x="1707" y="437"/>
                    <a:pt x="1707" y="437"/>
                  </a:cubicBezTo>
                  <a:cubicBezTo>
                    <a:pt x="1707" y="421"/>
                    <a:pt x="1707" y="421"/>
                    <a:pt x="1707" y="421"/>
                  </a:cubicBezTo>
                  <a:close/>
                  <a:moveTo>
                    <a:pt x="1707" y="454"/>
                  </a:moveTo>
                  <a:cubicBezTo>
                    <a:pt x="1723" y="454"/>
                    <a:pt x="1723" y="454"/>
                    <a:pt x="1723" y="454"/>
                  </a:cubicBezTo>
                  <a:cubicBezTo>
                    <a:pt x="1723" y="470"/>
                    <a:pt x="1723" y="470"/>
                    <a:pt x="1723" y="470"/>
                  </a:cubicBezTo>
                  <a:cubicBezTo>
                    <a:pt x="1707" y="470"/>
                    <a:pt x="1707" y="470"/>
                    <a:pt x="1707" y="470"/>
                  </a:cubicBezTo>
                  <a:cubicBezTo>
                    <a:pt x="1707" y="454"/>
                    <a:pt x="1707" y="454"/>
                    <a:pt x="1707" y="454"/>
                  </a:cubicBezTo>
                  <a:close/>
                  <a:moveTo>
                    <a:pt x="1707" y="486"/>
                  </a:moveTo>
                  <a:cubicBezTo>
                    <a:pt x="1723" y="486"/>
                    <a:pt x="1723" y="486"/>
                    <a:pt x="1723" y="486"/>
                  </a:cubicBezTo>
                  <a:cubicBezTo>
                    <a:pt x="1723" y="503"/>
                    <a:pt x="1723" y="503"/>
                    <a:pt x="1723" y="503"/>
                  </a:cubicBezTo>
                  <a:cubicBezTo>
                    <a:pt x="1707" y="503"/>
                    <a:pt x="1707" y="503"/>
                    <a:pt x="1707" y="503"/>
                  </a:cubicBezTo>
                  <a:cubicBezTo>
                    <a:pt x="1707" y="486"/>
                    <a:pt x="1707" y="486"/>
                    <a:pt x="1707" y="486"/>
                  </a:cubicBezTo>
                  <a:close/>
                  <a:moveTo>
                    <a:pt x="1707" y="519"/>
                  </a:moveTo>
                  <a:cubicBezTo>
                    <a:pt x="1723" y="519"/>
                    <a:pt x="1723" y="519"/>
                    <a:pt x="1723" y="519"/>
                  </a:cubicBezTo>
                  <a:cubicBezTo>
                    <a:pt x="1723" y="535"/>
                    <a:pt x="1723" y="535"/>
                    <a:pt x="1723" y="535"/>
                  </a:cubicBezTo>
                  <a:cubicBezTo>
                    <a:pt x="1707" y="535"/>
                    <a:pt x="1707" y="535"/>
                    <a:pt x="1707" y="535"/>
                  </a:cubicBezTo>
                  <a:cubicBezTo>
                    <a:pt x="1707" y="519"/>
                    <a:pt x="1707" y="519"/>
                    <a:pt x="1707" y="519"/>
                  </a:cubicBezTo>
                  <a:close/>
                  <a:moveTo>
                    <a:pt x="1707" y="552"/>
                  </a:moveTo>
                  <a:cubicBezTo>
                    <a:pt x="1723" y="552"/>
                    <a:pt x="1723" y="552"/>
                    <a:pt x="1723" y="552"/>
                  </a:cubicBezTo>
                  <a:cubicBezTo>
                    <a:pt x="1723" y="568"/>
                    <a:pt x="1723" y="568"/>
                    <a:pt x="1723" y="568"/>
                  </a:cubicBezTo>
                  <a:cubicBezTo>
                    <a:pt x="1707" y="568"/>
                    <a:pt x="1707" y="568"/>
                    <a:pt x="1707" y="568"/>
                  </a:cubicBezTo>
                  <a:cubicBezTo>
                    <a:pt x="1707" y="552"/>
                    <a:pt x="1707" y="552"/>
                    <a:pt x="1707" y="552"/>
                  </a:cubicBezTo>
                  <a:close/>
                  <a:moveTo>
                    <a:pt x="1707" y="584"/>
                  </a:moveTo>
                  <a:cubicBezTo>
                    <a:pt x="1723" y="584"/>
                    <a:pt x="1723" y="584"/>
                    <a:pt x="1723" y="584"/>
                  </a:cubicBezTo>
                  <a:cubicBezTo>
                    <a:pt x="1723" y="601"/>
                    <a:pt x="1723" y="601"/>
                    <a:pt x="1723" y="601"/>
                  </a:cubicBezTo>
                  <a:cubicBezTo>
                    <a:pt x="1707" y="601"/>
                    <a:pt x="1707" y="601"/>
                    <a:pt x="1707" y="601"/>
                  </a:cubicBezTo>
                  <a:cubicBezTo>
                    <a:pt x="1707" y="584"/>
                    <a:pt x="1707" y="584"/>
                    <a:pt x="1707" y="584"/>
                  </a:cubicBezTo>
                  <a:close/>
                  <a:moveTo>
                    <a:pt x="1701" y="595"/>
                  </a:moveTo>
                  <a:cubicBezTo>
                    <a:pt x="1701" y="612"/>
                    <a:pt x="1701" y="612"/>
                    <a:pt x="1701" y="612"/>
                  </a:cubicBezTo>
                  <a:cubicBezTo>
                    <a:pt x="1685" y="612"/>
                    <a:pt x="1685" y="612"/>
                    <a:pt x="1685" y="612"/>
                  </a:cubicBezTo>
                  <a:cubicBezTo>
                    <a:pt x="1685" y="595"/>
                    <a:pt x="1685" y="595"/>
                    <a:pt x="1685" y="595"/>
                  </a:cubicBezTo>
                  <a:cubicBezTo>
                    <a:pt x="1701" y="595"/>
                    <a:pt x="1701" y="595"/>
                    <a:pt x="1701" y="595"/>
                  </a:cubicBezTo>
                  <a:close/>
                  <a:moveTo>
                    <a:pt x="1669" y="595"/>
                  </a:moveTo>
                  <a:cubicBezTo>
                    <a:pt x="1669" y="612"/>
                    <a:pt x="1669" y="612"/>
                    <a:pt x="1669" y="612"/>
                  </a:cubicBezTo>
                  <a:cubicBezTo>
                    <a:pt x="1652" y="612"/>
                    <a:pt x="1652" y="612"/>
                    <a:pt x="1652" y="612"/>
                  </a:cubicBezTo>
                  <a:cubicBezTo>
                    <a:pt x="1652" y="595"/>
                    <a:pt x="1652" y="595"/>
                    <a:pt x="1652" y="595"/>
                  </a:cubicBezTo>
                  <a:cubicBezTo>
                    <a:pt x="1669" y="595"/>
                    <a:pt x="1669" y="595"/>
                    <a:pt x="1669" y="595"/>
                  </a:cubicBezTo>
                  <a:close/>
                  <a:moveTo>
                    <a:pt x="1636" y="595"/>
                  </a:moveTo>
                  <a:cubicBezTo>
                    <a:pt x="1636" y="612"/>
                    <a:pt x="1636" y="612"/>
                    <a:pt x="1636" y="612"/>
                  </a:cubicBezTo>
                  <a:cubicBezTo>
                    <a:pt x="1620" y="612"/>
                    <a:pt x="1620" y="612"/>
                    <a:pt x="1620" y="612"/>
                  </a:cubicBezTo>
                  <a:cubicBezTo>
                    <a:pt x="1620" y="595"/>
                    <a:pt x="1620" y="595"/>
                    <a:pt x="1620" y="595"/>
                  </a:cubicBezTo>
                  <a:cubicBezTo>
                    <a:pt x="1636" y="595"/>
                    <a:pt x="1636" y="595"/>
                    <a:pt x="1636" y="595"/>
                  </a:cubicBezTo>
                  <a:close/>
                  <a:moveTo>
                    <a:pt x="1611" y="595"/>
                  </a:moveTo>
                  <a:cubicBezTo>
                    <a:pt x="1611" y="604"/>
                    <a:pt x="1611" y="604"/>
                    <a:pt x="1611" y="604"/>
                  </a:cubicBezTo>
                  <a:cubicBezTo>
                    <a:pt x="1611" y="619"/>
                    <a:pt x="1611" y="619"/>
                    <a:pt x="1611" y="619"/>
                  </a:cubicBezTo>
                  <a:cubicBezTo>
                    <a:pt x="1595" y="619"/>
                    <a:pt x="1595" y="619"/>
                    <a:pt x="1595" y="619"/>
                  </a:cubicBezTo>
                  <a:cubicBezTo>
                    <a:pt x="1595" y="604"/>
                    <a:pt x="1595" y="604"/>
                    <a:pt x="1595" y="604"/>
                  </a:cubicBezTo>
                  <a:cubicBezTo>
                    <a:pt x="1595" y="595"/>
                    <a:pt x="1595" y="595"/>
                    <a:pt x="1595" y="595"/>
                  </a:cubicBezTo>
                  <a:cubicBezTo>
                    <a:pt x="1600" y="595"/>
                    <a:pt x="1605" y="595"/>
                    <a:pt x="1611" y="595"/>
                  </a:cubicBezTo>
                  <a:close/>
                  <a:moveTo>
                    <a:pt x="1595" y="636"/>
                  </a:moveTo>
                  <a:cubicBezTo>
                    <a:pt x="1611" y="636"/>
                    <a:pt x="1611" y="636"/>
                    <a:pt x="1611" y="636"/>
                  </a:cubicBezTo>
                  <a:cubicBezTo>
                    <a:pt x="1611" y="652"/>
                    <a:pt x="1611" y="652"/>
                    <a:pt x="1611" y="652"/>
                  </a:cubicBezTo>
                  <a:cubicBezTo>
                    <a:pt x="1595" y="652"/>
                    <a:pt x="1595" y="652"/>
                    <a:pt x="1595" y="652"/>
                  </a:cubicBezTo>
                  <a:cubicBezTo>
                    <a:pt x="1595" y="636"/>
                    <a:pt x="1595" y="636"/>
                    <a:pt x="1595" y="636"/>
                  </a:cubicBezTo>
                  <a:close/>
                  <a:moveTo>
                    <a:pt x="1595" y="668"/>
                  </a:moveTo>
                  <a:cubicBezTo>
                    <a:pt x="1611" y="668"/>
                    <a:pt x="1611" y="668"/>
                    <a:pt x="1611" y="668"/>
                  </a:cubicBezTo>
                  <a:cubicBezTo>
                    <a:pt x="1611" y="685"/>
                    <a:pt x="1611" y="685"/>
                    <a:pt x="1611" y="685"/>
                  </a:cubicBezTo>
                  <a:cubicBezTo>
                    <a:pt x="1595" y="685"/>
                    <a:pt x="1595" y="685"/>
                    <a:pt x="1595" y="685"/>
                  </a:cubicBezTo>
                  <a:cubicBezTo>
                    <a:pt x="1595" y="668"/>
                    <a:pt x="1595" y="668"/>
                    <a:pt x="1595" y="668"/>
                  </a:cubicBezTo>
                  <a:close/>
                  <a:moveTo>
                    <a:pt x="1595" y="701"/>
                  </a:moveTo>
                  <a:cubicBezTo>
                    <a:pt x="1611" y="701"/>
                    <a:pt x="1611" y="701"/>
                    <a:pt x="1611" y="701"/>
                  </a:cubicBezTo>
                  <a:cubicBezTo>
                    <a:pt x="1611" y="717"/>
                    <a:pt x="1611" y="717"/>
                    <a:pt x="1611" y="717"/>
                  </a:cubicBezTo>
                  <a:cubicBezTo>
                    <a:pt x="1595" y="717"/>
                    <a:pt x="1595" y="717"/>
                    <a:pt x="1595" y="717"/>
                  </a:cubicBezTo>
                  <a:cubicBezTo>
                    <a:pt x="1595" y="701"/>
                    <a:pt x="1595" y="701"/>
                    <a:pt x="1595" y="701"/>
                  </a:cubicBezTo>
                  <a:close/>
                  <a:moveTo>
                    <a:pt x="1595" y="733"/>
                  </a:moveTo>
                  <a:cubicBezTo>
                    <a:pt x="1611" y="733"/>
                    <a:pt x="1611" y="733"/>
                    <a:pt x="1611" y="733"/>
                  </a:cubicBezTo>
                  <a:cubicBezTo>
                    <a:pt x="1611" y="750"/>
                    <a:pt x="1611" y="750"/>
                    <a:pt x="1611" y="750"/>
                  </a:cubicBezTo>
                  <a:cubicBezTo>
                    <a:pt x="1595" y="750"/>
                    <a:pt x="1595" y="750"/>
                    <a:pt x="1595" y="750"/>
                  </a:cubicBezTo>
                  <a:cubicBezTo>
                    <a:pt x="1595" y="733"/>
                    <a:pt x="1595" y="733"/>
                    <a:pt x="1595" y="733"/>
                  </a:cubicBezTo>
                  <a:close/>
                  <a:moveTo>
                    <a:pt x="1595" y="766"/>
                  </a:moveTo>
                  <a:cubicBezTo>
                    <a:pt x="1611" y="766"/>
                    <a:pt x="1611" y="766"/>
                    <a:pt x="1611" y="766"/>
                  </a:cubicBezTo>
                  <a:cubicBezTo>
                    <a:pt x="1611" y="782"/>
                    <a:pt x="1611" y="782"/>
                    <a:pt x="1611" y="782"/>
                  </a:cubicBezTo>
                  <a:cubicBezTo>
                    <a:pt x="1595" y="782"/>
                    <a:pt x="1595" y="782"/>
                    <a:pt x="1595" y="782"/>
                  </a:cubicBezTo>
                  <a:cubicBezTo>
                    <a:pt x="1595" y="766"/>
                    <a:pt x="1595" y="766"/>
                    <a:pt x="1595" y="766"/>
                  </a:cubicBezTo>
                  <a:close/>
                  <a:moveTo>
                    <a:pt x="1595" y="799"/>
                  </a:moveTo>
                  <a:cubicBezTo>
                    <a:pt x="1611" y="799"/>
                    <a:pt x="1611" y="799"/>
                    <a:pt x="1611" y="799"/>
                  </a:cubicBezTo>
                  <a:cubicBezTo>
                    <a:pt x="1611" y="815"/>
                    <a:pt x="1611" y="815"/>
                    <a:pt x="1611" y="815"/>
                  </a:cubicBezTo>
                  <a:cubicBezTo>
                    <a:pt x="1595" y="815"/>
                    <a:pt x="1595" y="815"/>
                    <a:pt x="1595" y="815"/>
                  </a:cubicBezTo>
                  <a:cubicBezTo>
                    <a:pt x="1595" y="799"/>
                    <a:pt x="1595" y="799"/>
                    <a:pt x="1595" y="799"/>
                  </a:cubicBezTo>
                  <a:close/>
                  <a:moveTo>
                    <a:pt x="1595" y="831"/>
                  </a:moveTo>
                  <a:cubicBezTo>
                    <a:pt x="1611" y="831"/>
                    <a:pt x="1611" y="831"/>
                    <a:pt x="1611" y="831"/>
                  </a:cubicBezTo>
                  <a:cubicBezTo>
                    <a:pt x="1611" y="848"/>
                    <a:pt x="1611" y="848"/>
                    <a:pt x="1611" y="848"/>
                  </a:cubicBezTo>
                  <a:cubicBezTo>
                    <a:pt x="1595" y="848"/>
                    <a:pt x="1595" y="848"/>
                    <a:pt x="1595" y="848"/>
                  </a:cubicBezTo>
                  <a:cubicBezTo>
                    <a:pt x="1595" y="831"/>
                    <a:pt x="1595" y="831"/>
                    <a:pt x="1595" y="831"/>
                  </a:cubicBezTo>
                  <a:close/>
                  <a:moveTo>
                    <a:pt x="1595" y="864"/>
                  </a:moveTo>
                  <a:cubicBezTo>
                    <a:pt x="1611" y="864"/>
                    <a:pt x="1611" y="864"/>
                    <a:pt x="1611" y="864"/>
                  </a:cubicBezTo>
                  <a:cubicBezTo>
                    <a:pt x="1611" y="880"/>
                    <a:pt x="1611" y="880"/>
                    <a:pt x="1611" y="880"/>
                  </a:cubicBezTo>
                  <a:cubicBezTo>
                    <a:pt x="1595" y="880"/>
                    <a:pt x="1595" y="880"/>
                    <a:pt x="1595" y="880"/>
                  </a:cubicBezTo>
                  <a:cubicBezTo>
                    <a:pt x="1595" y="864"/>
                    <a:pt x="1595" y="864"/>
                    <a:pt x="1595" y="864"/>
                  </a:cubicBezTo>
                  <a:close/>
                  <a:moveTo>
                    <a:pt x="1595" y="897"/>
                  </a:moveTo>
                  <a:cubicBezTo>
                    <a:pt x="1611" y="897"/>
                    <a:pt x="1611" y="897"/>
                    <a:pt x="1611" y="897"/>
                  </a:cubicBezTo>
                  <a:cubicBezTo>
                    <a:pt x="1611" y="913"/>
                    <a:pt x="1611" y="913"/>
                    <a:pt x="1611" y="913"/>
                  </a:cubicBezTo>
                  <a:cubicBezTo>
                    <a:pt x="1595" y="913"/>
                    <a:pt x="1595" y="913"/>
                    <a:pt x="1595" y="913"/>
                  </a:cubicBezTo>
                  <a:cubicBezTo>
                    <a:pt x="1595" y="897"/>
                    <a:pt x="1595" y="897"/>
                    <a:pt x="1595" y="897"/>
                  </a:cubicBezTo>
                  <a:close/>
                  <a:moveTo>
                    <a:pt x="1595" y="929"/>
                  </a:moveTo>
                  <a:cubicBezTo>
                    <a:pt x="1611" y="929"/>
                    <a:pt x="1611" y="929"/>
                    <a:pt x="1611" y="929"/>
                  </a:cubicBezTo>
                  <a:cubicBezTo>
                    <a:pt x="1611" y="946"/>
                    <a:pt x="1611" y="946"/>
                    <a:pt x="1611" y="946"/>
                  </a:cubicBezTo>
                  <a:cubicBezTo>
                    <a:pt x="1595" y="946"/>
                    <a:pt x="1595" y="946"/>
                    <a:pt x="1595" y="946"/>
                  </a:cubicBezTo>
                  <a:cubicBezTo>
                    <a:pt x="1595" y="929"/>
                    <a:pt x="1595" y="929"/>
                    <a:pt x="1595" y="929"/>
                  </a:cubicBezTo>
                  <a:close/>
                  <a:moveTo>
                    <a:pt x="1595" y="962"/>
                  </a:moveTo>
                  <a:cubicBezTo>
                    <a:pt x="1611" y="962"/>
                    <a:pt x="1611" y="962"/>
                    <a:pt x="1611" y="962"/>
                  </a:cubicBezTo>
                  <a:cubicBezTo>
                    <a:pt x="1611" y="978"/>
                    <a:pt x="1611" y="978"/>
                    <a:pt x="1611" y="978"/>
                  </a:cubicBezTo>
                  <a:cubicBezTo>
                    <a:pt x="1595" y="978"/>
                    <a:pt x="1595" y="978"/>
                    <a:pt x="1595" y="978"/>
                  </a:cubicBezTo>
                  <a:cubicBezTo>
                    <a:pt x="1595" y="962"/>
                    <a:pt x="1595" y="962"/>
                    <a:pt x="1595" y="962"/>
                  </a:cubicBezTo>
                  <a:close/>
                  <a:moveTo>
                    <a:pt x="1595" y="995"/>
                  </a:moveTo>
                  <a:cubicBezTo>
                    <a:pt x="1611" y="995"/>
                    <a:pt x="1611" y="995"/>
                    <a:pt x="1611" y="995"/>
                  </a:cubicBezTo>
                  <a:cubicBezTo>
                    <a:pt x="1611" y="1011"/>
                    <a:pt x="1611" y="1011"/>
                    <a:pt x="1611" y="1011"/>
                  </a:cubicBezTo>
                  <a:cubicBezTo>
                    <a:pt x="1595" y="1011"/>
                    <a:pt x="1595" y="1011"/>
                    <a:pt x="1595" y="1011"/>
                  </a:cubicBezTo>
                  <a:cubicBezTo>
                    <a:pt x="1595" y="995"/>
                    <a:pt x="1595" y="995"/>
                    <a:pt x="1595" y="995"/>
                  </a:cubicBezTo>
                  <a:close/>
                  <a:moveTo>
                    <a:pt x="1595" y="1027"/>
                  </a:moveTo>
                  <a:cubicBezTo>
                    <a:pt x="1611" y="1027"/>
                    <a:pt x="1611" y="1027"/>
                    <a:pt x="1611" y="1027"/>
                  </a:cubicBezTo>
                  <a:cubicBezTo>
                    <a:pt x="1611" y="1044"/>
                    <a:pt x="1611" y="1044"/>
                    <a:pt x="1611" y="1044"/>
                  </a:cubicBezTo>
                  <a:cubicBezTo>
                    <a:pt x="1595" y="1044"/>
                    <a:pt x="1595" y="1044"/>
                    <a:pt x="1595" y="1044"/>
                  </a:cubicBezTo>
                  <a:cubicBezTo>
                    <a:pt x="1595" y="1027"/>
                    <a:pt x="1595" y="1027"/>
                    <a:pt x="1595" y="1027"/>
                  </a:cubicBezTo>
                  <a:close/>
                  <a:moveTo>
                    <a:pt x="1595" y="1060"/>
                  </a:moveTo>
                  <a:cubicBezTo>
                    <a:pt x="1611" y="1060"/>
                    <a:pt x="1611" y="1060"/>
                    <a:pt x="1611" y="1060"/>
                  </a:cubicBezTo>
                  <a:cubicBezTo>
                    <a:pt x="1611" y="1076"/>
                    <a:pt x="1611" y="1076"/>
                    <a:pt x="1611" y="1076"/>
                  </a:cubicBezTo>
                  <a:cubicBezTo>
                    <a:pt x="1595" y="1076"/>
                    <a:pt x="1595" y="1076"/>
                    <a:pt x="1595" y="1076"/>
                  </a:cubicBezTo>
                  <a:cubicBezTo>
                    <a:pt x="1595" y="1060"/>
                    <a:pt x="1595" y="1060"/>
                    <a:pt x="1595" y="1060"/>
                  </a:cubicBezTo>
                  <a:close/>
                  <a:moveTo>
                    <a:pt x="1595" y="1092"/>
                  </a:moveTo>
                  <a:cubicBezTo>
                    <a:pt x="1611" y="1092"/>
                    <a:pt x="1611" y="1092"/>
                    <a:pt x="1611" y="1092"/>
                  </a:cubicBezTo>
                  <a:cubicBezTo>
                    <a:pt x="1611" y="1109"/>
                    <a:pt x="1611" y="1109"/>
                    <a:pt x="1611" y="1109"/>
                  </a:cubicBezTo>
                  <a:cubicBezTo>
                    <a:pt x="1595" y="1109"/>
                    <a:pt x="1595" y="1109"/>
                    <a:pt x="1595" y="1109"/>
                  </a:cubicBezTo>
                  <a:cubicBezTo>
                    <a:pt x="1595" y="1092"/>
                    <a:pt x="1595" y="1092"/>
                    <a:pt x="1595" y="1092"/>
                  </a:cubicBezTo>
                  <a:close/>
                  <a:moveTo>
                    <a:pt x="1595" y="1125"/>
                  </a:moveTo>
                  <a:cubicBezTo>
                    <a:pt x="1611" y="1125"/>
                    <a:pt x="1611" y="1125"/>
                    <a:pt x="1611" y="1125"/>
                  </a:cubicBezTo>
                  <a:cubicBezTo>
                    <a:pt x="1611" y="1141"/>
                    <a:pt x="1611" y="1141"/>
                    <a:pt x="1611" y="1141"/>
                  </a:cubicBezTo>
                  <a:cubicBezTo>
                    <a:pt x="1595" y="1141"/>
                    <a:pt x="1595" y="1141"/>
                    <a:pt x="1595" y="1141"/>
                  </a:cubicBezTo>
                  <a:cubicBezTo>
                    <a:pt x="1595" y="1125"/>
                    <a:pt x="1595" y="1125"/>
                    <a:pt x="1595" y="1125"/>
                  </a:cubicBezTo>
                  <a:close/>
                  <a:moveTo>
                    <a:pt x="1595" y="1158"/>
                  </a:moveTo>
                  <a:cubicBezTo>
                    <a:pt x="1611" y="1158"/>
                    <a:pt x="1611" y="1158"/>
                    <a:pt x="1611" y="1158"/>
                  </a:cubicBezTo>
                  <a:cubicBezTo>
                    <a:pt x="1611" y="1174"/>
                    <a:pt x="1611" y="1174"/>
                    <a:pt x="1611" y="1174"/>
                  </a:cubicBezTo>
                  <a:cubicBezTo>
                    <a:pt x="1595" y="1174"/>
                    <a:pt x="1595" y="1174"/>
                    <a:pt x="1595" y="1174"/>
                  </a:cubicBezTo>
                  <a:cubicBezTo>
                    <a:pt x="1595" y="1158"/>
                    <a:pt x="1595" y="1158"/>
                    <a:pt x="1595" y="1158"/>
                  </a:cubicBezTo>
                  <a:close/>
                  <a:moveTo>
                    <a:pt x="1595" y="1190"/>
                  </a:moveTo>
                  <a:cubicBezTo>
                    <a:pt x="1611" y="1190"/>
                    <a:pt x="1611" y="1190"/>
                    <a:pt x="1611" y="1190"/>
                  </a:cubicBezTo>
                  <a:cubicBezTo>
                    <a:pt x="1611" y="1207"/>
                    <a:pt x="1611" y="1207"/>
                    <a:pt x="1611" y="1207"/>
                  </a:cubicBezTo>
                  <a:cubicBezTo>
                    <a:pt x="1595" y="1207"/>
                    <a:pt x="1595" y="1207"/>
                    <a:pt x="1595" y="1207"/>
                  </a:cubicBezTo>
                  <a:cubicBezTo>
                    <a:pt x="1595" y="1190"/>
                    <a:pt x="1595" y="1190"/>
                    <a:pt x="1595" y="1190"/>
                  </a:cubicBezTo>
                  <a:close/>
                  <a:moveTo>
                    <a:pt x="1595" y="1223"/>
                  </a:moveTo>
                  <a:cubicBezTo>
                    <a:pt x="1611" y="1223"/>
                    <a:pt x="1611" y="1223"/>
                    <a:pt x="1611" y="1223"/>
                  </a:cubicBezTo>
                  <a:cubicBezTo>
                    <a:pt x="1611" y="1239"/>
                    <a:pt x="1611" y="1239"/>
                    <a:pt x="1611" y="1239"/>
                  </a:cubicBezTo>
                  <a:cubicBezTo>
                    <a:pt x="1595" y="1239"/>
                    <a:pt x="1595" y="1239"/>
                    <a:pt x="1595" y="1239"/>
                  </a:cubicBezTo>
                  <a:cubicBezTo>
                    <a:pt x="1595" y="1223"/>
                    <a:pt x="1595" y="1223"/>
                    <a:pt x="1595" y="1223"/>
                  </a:cubicBezTo>
                  <a:close/>
                  <a:moveTo>
                    <a:pt x="1595" y="1256"/>
                  </a:moveTo>
                  <a:cubicBezTo>
                    <a:pt x="1611" y="1256"/>
                    <a:pt x="1611" y="1256"/>
                    <a:pt x="1611" y="1256"/>
                  </a:cubicBezTo>
                  <a:cubicBezTo>
                    <a:pt x="1611" y="1272"/>
                    <a:pt x="1611" y="1272"/>
                    <a:pt x="1611" y="1272"/>
                  </a:cubicBezTo>
                  <a:cubicBezTo>
                    <a:pt x="1595" y="1272"/>
                    <a:pt x="1595" y="1272"/>
                    <a:pt x="1595" y="1272"/>
                  </a:cubicBezTo>
                  <a:cubicBezTo>
                    <a:pt x="1595" y="1256"/>
                    <a:pt x="1595" y="1256"/>
                    <a:pt x="1595" y="1256"/>
                  </a:cubicBezTo>
                  <a:close/>
                  <a:moveTo>
                    <a:pt x="1595" y="1288"/>
                  </a:moveTo>
                  <a:cubicBezTo>
                    <a:pt x="1611" y="1288"/>
                    <a:pt x="1611" y="1288"/>
                    <a:pt x="1611" y="1288"/>
                  </a:cubicBezTo>
                  <a:cubicBezTo>
                    <a:pt x="1611" y="1305"/>
                    <a:pt x="1611" y="1305"/>
                    <a:pt x="1611" y="1305"/>
                  </a:cubicBezTo>
                  <a:cubicBezTo>
                    <a:pt x="1595" y="1305"/>
                    <a:pt x="1595" y="1305"/>
                    <a:pt x="1595" y="1305"/>
                  </a:cubicBezTo>
                  <a:cubicBezTo>
                    <a:pt x="1595" y="1288"/>
                    <a:pt x="1595" y="1288"/>
                    <a:pt x="1595" y="1288"/>
                  </a:cubicBezTo>
                  <a:close/>
                  <a:moveTo>
                    <a:pt x="897" y="156"/>
                  </a:moveTo>
                  <a:cubicBezTo>
                    <a:pt x="897" y="166"/>
                    <a:pt x="897" y="166"/>
                    <a:pt x="897" y="166"/>
                  </a:cubicBezTo>
                  <a:cubicBezTo>
                    <a:pt x="913" y="166"/>
                    <a:pt x="913" y="166"/>
                    <a:pt x="913" y="166"/>
                  </a:cubicBezTo>
                  <a:cubicBezTo>
                    <a:pt x="913" y="156"/>
                    <a:pt x="913" y="156"/>
                    <a:pt x="913" y="156"/>
                  </a:cubicBezTo>
                  <a:cubicBezTo>
                    <a:pt x="897" y="156"/>
                    <a:pt x="897" y="156"/>
                    <a:pt x="897" y="156"/>
                  </a:cubicBezTo>
                  <a:close/>
                  <a:moveTo>
                    <a:pt x="897" y="182"/>
                  </a:moveTo>
                  <a:cubicBezTo>
                    <a:pt x="913" y="182"/>
                    <a:pt x="913" y="182"/>
                    <a:pt x="913" y="182"/>
                  </a:cubicBezTo>
                  <a:cubicBezTo>
                    <a:pt x="913" y="199"/>
                    <a:pt x="913" y="199"/>
                    <a:pt x="913" y="199"/>
                  </a:cubicBezTo>
                  <a:cubicBezTo>
                    <a:pt x="897" y="199"/>
                    <a:pt x="897" y="199"/>
                    <a:pt x="897" y="199"/>
                  </a:cubicBezTo>
                  <a:cubicBezTo>
                    <a:pt x="897" y="182"/>
                    <a:pt x="897" y="182"/>
                    <a:pt x="897" y="182"/>
                  </a:cubicBezTo>
                  <a:close/>
                  <a:moveTo>
                    <a:pt x="897" y="215"/>
                  </a:moveTo>
                  <a:cubicBezTo>
                    <a:pt x="913" y="215"/>
                    <a:pt x="913" y="215"/>
                    <a:pt x="913" y="215"/>
                  </a:cubicBezTo>
                  <a:cubicBezTo>
                    <a:pt x="913" y="231"/>
                    <a:pt x="913" y="231"/>
                    <a:pt x="913" y="231"/>
                  </a:cubicBezTo>
                  <a:cubicBezTo>
                    <a:pt x="897" y="231"/>
                    <a:pt x="897" y="231"/>
                    <a:pt x="897" y="231"/>
                  </a:cubicBezTo>
                  <a:cubicBezTo>
                    <a:pt x="897" y="215"/>
                    <a:pt x="897" y="215"/>
                    <a:pt x="897" y="215"/>
                  </a:cubicBezTo>
                  <a:close/>
                  <a:moveTo>
                    <a:pt x="897" y="248"/>
                  </a:moveTo>
                  <a:cubicBezTo>
                    <a:pt x="913" y="248"/>
                    <a:pt x="913" y="248"/>
                    <a:pt x="913" y="248"/>
                  </a:cubicBezTo>
                  <a:cubicBezTo>
                    <a:pt x="913" y="264"/>
                    <a:pt x="913" y="264"/>
                    <a:pt x="913" y="264"/>
                  </a:cubicBezTo>
                  <a:cubicBezTo>
                    <a:pt x="897" y="264"/>
                    <a:pt x="897" y="264"/>
                    <a:pt x="897" y="264"/>
                  </a:cubicBezTo>
                  <a:cubicBezTo>
                    <a:pt x="897" y="248"/>
                    <a:pt x="897" y="248"/>
                    <a:pt x="897" y="248"/>
                  </a:cubicBezTo>
                  <a:close/>
                  <a:moveTo>
                    <a:pt x="897" y="280"/>
                  </a:moveTo>
                  <a:cubicBezTo>
                    <a:pt x="913" y="280"/>
                    <a:pt x="913" y="280"/>
                    <a:pt x="913" y="280"/>
                  </a:cubicBezTo>
                  <a:cubicBezTo>
                    <a:pt x="913" y="297"/>
                    <a:pt x="913" y="297"/>
                    <a:pt x="913" y="297"/>
                  </a:cubicBezTo>
                  <a:cubicBezTo>
                    <a:pt x="897" y="297"/>
                    <a:pt x="897" y="297"/>
                    <a:pt x="897" y="297"/>
                  </a:cubicBezTo>
                  <a:cubicBezTo>
                    <a:pt x="897" y="280"/>
                    <a:pt x="897" y="280"/>
                    <a:pt x="897" y="280"/>
                  </a:cubicBezTo>
                  <a:close/>
                  <a:moveTo>
                    <a:pt x="897" y="313"/>
                  </a:moveTo>
                  <a:cubicBezTo>
                    <a:pt x="913" y="313"/>
                    <a:pt x="913" y="313"/>
                    <a:pt x="913" y="313"/>
                  </a:cubicBezTo>
                  <a:cubicBezTo>
                    <a:pt x="913" y="329"/>
                    <a:pt x="913" y="329"/>
                    <a:pt x="913" y="329"/>
                  </a:cubicBezTo>
                  <a:cubicBezTo>
                    <a:pt x="897" y="329"/>
                    <a:pt x="897" y="329"/>
                    <a:pt x="897" y="329"/>
                  </a:cubicBezTo>
                  <a:cubicBezTo>
                    <a:pt x="897" y="313"/>
                    <a:pt x="897" y="313"/>
                    <a:pt x="897" y="313"/>
                  </a:cubicBezTo>
                  <a:close/>
                  <a:moveTo>
                    <a:pt x="897" y="346"/>
                  </a:moveTo>
                  <a:cubicBezTo>
                    <a:pt x="913" y="346"/>
                    <a:pt x="913" y="346"/>
                    <a:pt x="913" y="346"/>
                  </a:cubicBezTo>
                  <a:cubicBezTo>
                    <a:pt x="913" y="362"/>
                    <a:pt x="913" y="362"/>
                    <a:pt x="913" y="362"/>
                  </a:cubicBezTo>
                  <a:cubicBezTo>
                    <a:pt x="897" y="362"/>
                    <a:pt x="897" y="362"/>
                    <a:pt x="897" y="362"/>
                  </a:cubicBezTo>
                  <a:cubicBezTo>
                    <a:pt x="897" y="346"/>
                    <a:pt x="897" y="346"/>
                    <a:pt x="897" y="346"/>
                  </a:cubicBezTo>
                  <a:close/>
                  <a:moveTo>
                    <a:pt x="897" y="378"/>
                  </a:moveTo>
                  <a:cubicBezTo>
                    <a:pt x="913" y="378"/>
                    <a:pt x="913" y="378"/>
                    <a:pt x="913" y="378"/>
                  </a:cubicBezTo>
                  <a:cubicBezTo>
                    <a:pt x="913" y="394"/>
                    <a:pt x="913" y="394"/>
                    <a:pt x="913" y="394"/>
                  </a:cubicBezTo>
                  <a:cubicBezTo>
                    <a:pt x="897" y="394"/>
                    <a:pt x="897" y="394"/>
                    <a:pt x="897" y="394"/>
                  </a:cubicBezTo>
                  <a:cubicBezTo>
                    <a:pt x="897" y="378"/>
                    <a:pt x="897" y="378"/>
                    <a:pt x="897" y="378"/>
                  </a:cubicBezTo>
                  <a:close/>
                  <a:moveTo>
                    <a:pt x="897" y="411"/>
                  </a:moveTo>
                  <a:cubicBezTo>
                    <a:pt x="913" y="411"/>
                    <a:pt x="913" y="411"/>
                    <a:pt x="913" y="411"/>
                  </a:cubicBezTo>
                  <a:cubicBezTo>
                    <a:pt x="913" y="427"/>
                    <a:pt x="913" y="427"/>
                    <a:pt x="913" y="427"/>
                  </a:cubicBezTo>
                  <a:cubicBezTo>
                    <a:pt x="897" y="427"/>
                    <a:pt x="897" y="427"/>
                    <a:pt x="897" y="427"/>
                  </a:cubicBezTo>
                  <a:cubicBezTo>
                    <a:pt x="897" y="411"/>
                    <a:pt x="897" y="411"/>
                    <a:pt x="897" y="411"/>
                  </a:cubicBezTo>
                  <a:close/>
                  <a:moveTo>
                    <a:pt x="897" y="443"/>
                  </a:moveTo>
                  <a:cubicBezTo>
                    <a:pt x="913" y="443"/>
                    <a:pt x="913" y="443"/>
                    <a:pt x="913" y="443"/>
                  </a:cubicBezTo>
                  <a:cubicBezTo>
                    <a:pt x="913" y="460"/>
                    <a:pt x="913" y="460"/>
                    <a:pt x="913" y="460"/>
                  </a:cubicBezTo>
                  <a:cubicBezTo>
                    <a:pt x="897" y="460"/>
                    <a:pt x="897" y="460"/>
                    <a:pt x="897" y="460"/>
                  </a:cubicBezTo>
                  <a:cubicBezTo>
                    <a:pt x="897" y="443"/>
                    <a:pt x="897" y="443"/>
                    <a:pt x="897" y="443"/>
                  </a:cubicBezTo>
                  <a:close/>
                  <a:moveTo>
                    <a:pt x="897" y="476"/>
                  </a:moveTo>
                  <a:cubicBezTo>
                    <a:pt x="913" y="476"/>
                    <a:pt x="913" y="476"/>
                    <a:pt x="913" y="476"/>
                  </a:cubicBezTo>
                  <a:cubicBezTo>
                    <a:pt x="913" y="492"/>
                    <a:pt x="913" y="492"/>
                    <a:pt x="913" y="492"/>
                  </a:cubicBezTo>
                  <a:cubicBezTo>
                    <a:pt x="897" y="492"/>
                    <a:pt x="897" y="492"/>
                    <a:pt x="897" y="492"/>
                  </a:cubicBezTo>
                  <a:cubicBezTo>
                    <a:pt x="897" y="476"/>
                    <a:pt x="897" y="476"/>
                    <a:pt x="897" y="476"/>
                  </a:cubicBezTo>
                  <a:close/>
                  <a:moveTo>
                    <a:pt x="897" y="509"/>
                  </a:moveTo>
                  <a:cubicBezTo>
                    <a:pt x="913" y="509"/>
                    <a:pt x="913" y="509"/>
                    <a:pt x="913" y="509"/>
                  </a:cubicBezTo>
                  <a:cubicBezTo>
                    <a:pt x="913" y="525"/>
                    <a:pt x="913" y="525"/>
                    <a:pt x="913" y="525"/>
                  </a:cubicBezTo>
                  <a:cubicBezTo>
                    <a:pt x="897" y="525"/>
                    <a:pt x="897" y="525"/>
                    <a:pt x="897" y="525"/>
                  </a:cubicBezTo>
                  <a:cubicBezTo>
                    <a:pt x="897" y="509"/>
                    <a:pt x="897" y="509"/>
                    <a:pt x="897" y="509"/>
                  </a:cubicBezTo>
                  <a:close/>
                  <a:moveTo>
                    <a:pt x="897" y="541"/>
                  </a:moveTo>
                  <a:cubicBezTo>
                    <a:pt x="913" y="541"/>
                    <a:pt x="913" y="541"/>
                    <a:pt x="913" y="541"/>
                  </a:cubicBezTo>
                  <a:cubicBezTo>
                    <a:pt x="913" y="558"/>
                    <a:pt x="913" y="558"/>
                    <a:pt x="913" y="558"/>
                  </a:cubicBezTo>
                  <a:cubicBezTo>
                    <a:pt x="897" y="558"/>
                    <a:pt x="897" y="558"/>
                    <a:pt x="897" y="558"/>
                  </a:cubicBezTo>
                  <a:cubicBezTo>
                    <a:pt x="897" y="541"/>
                    <a:pt x="897" y="541"/>
                    <a:pt x="897" y="541"/>
                  </a:cubicBezTo>
                  <a:close/>
                  <a:moveTo>
                    <a:pt x="897" y="574"/>
                  </a:moveTo>
                  <a:cubicBezTo>
                    <a:pt x="913" y="574"/>
                    <a:pt x="913" y="574"/>
                    <a:pt x="913" y="574"/>
                  </a:cubicBezTo>
                  <a:cubicBezTo>
                    <a:pt x="913" y="590"/>
                    <a:pt x="913" y="590"/>
                    <a:pt x="913" y="590"/>
                  </a:cubicBezTo>
                  <a:cubicBezTo>
                    <a:pt x="897" y="590"/>
                    <a:pt x="897" y="590"/>
                    <a:pt x="897" y="590"/>
                  </a:cubicBezTo>
                  <a:cubicBezTo>
                    <a:pt x="897" y="574"/>
                    <a:pt x="897" y="574"/>
                    <a:pt x="897" y="574"/>
                  </a:cubicBezTo>
                  <a:close/>
                  <a:moveTo>
                    <a:pt x="908" y="612"/>
                  </a:moveTo>
                  <a:cubicBezTo>
                    <a:pt x="908" y="595"/>
                    <a:pt x="908" y="595"/>
                    <a:pt x="908" y="595"/>
                  </a:cubicBezTo>
                  <a:cubicBezTo>
                    <a:pt x="925" y="595"/>
                    <a:pt x="925" y="595"/>
                    <a:pt x="925" y="595"/>
                  </a:cubicBezTo>
                  <a:cubicBezTo>
                    <a:pt x="925" y="612"/>
                    <a:pt x="925" y="612"/>
                    <a:pt x="925" y="612"/>
                  </a:cubicBezTo>
                  <a:cubicBezTo>
                    <a:pt x="908" y="612"/>
                    <a:pt x="908" y="612"/>
                    <a:pt x="908" y="612"/>
                  </a:cubicBezTo>
                  <a:close/>
                  <a:moveTo>
                    <a:pt x="941" y="612"/>
                  </a:moveTo>
                  <a:cubicBezTo>
                    <a:pt x="941" y="595"/>
                    <a:pt x="941" y="595"/>
                    <a:pt x="941" y="595"/>
                  </a:cubicBezTo>
                  <a:cubicBezTo>
                    <a:pt x="957" y="595"/>
                    <a:pt x="957" y="595"/>
                    <a:pt x="957" y="595"/>
                  </a:cubicBezTo>
                  <a:cubicBezTo>
                    <a:pt x="957" y="612"/>
                    <a:pt x="957" y="612"/>
                    <a:pt x="957" y="612"/>
                  </a:cubicBezTo>
                  <a:cubicBezTo>
                    <a:pt x="941" y="612"/>
                    <a:pt x="941" y="612"/>
                    <a:pt x="941" y="612"/>
                  </a:cubicBezTo>
                  <a:close/>
                  <a:moveTo>
                    <a:pt x="973" y="612"/>
                  </a:moveTo>
                  <a:cubicBezTo>
                    <a:pt x="973" y="595"/>
                    <a:pt x="973" y="595"/>
                    <a:pt x="973" y="595"/>
                  </a:cubicBezTo>
                  <a:cubicBezTo>
                    <a:pt x="990" y="595"/>
                    <a:pt x="990" y="595"/>
                    <a:pt x="990" y="595"/>
                  </a:cubicBezTo>
                  <a:cubicBezTo>
                    <a:pt x="990" y="612"/>
                    <a:pt x="990" y="612"/>
                    <a:pt x="990" y="612"/>
                  </a:cubicBezTo>
                  <a:cubicBezTo>
                    <a:pt x="973" y="612"/>
                    <a:pt x="973" y="612"/>
                    <a:pt x="973" y="612"/>
                  </a:cubicBezTo>
                  <a:close/>
                  <a:moveTo>
                    <a:pt x="1006" y="612"/>
                  </a:moveTo>
                  <a:cubicBezTo>
                    <a:pt x="1006" y="595"/>
                    <a:pt x="1006" y="595"/>
                    <a:pt x="1006" y="595"/>
                  </a:cubicBezTo>
                  <a:cubicBezTo>
                    <a:pt x="1022" y="595"/>
                    <a:pt x="1022" y="595"/>
                    <a:pt x="1022" y="595"/>
                  </a:cubicBezTo>
                  <a:cubicBezTo>
                    <a:pt x="1022" y="612"/>
                    <a:pt x="1022" y="612"/>
                    <a:pt x="1022" y="612"/>
                  </a:cubicBezTo>
                  <a:cubicBezTo>
                    <a:pt x="1006" y="612"/>
                    <a:pt x="1006" y="612"/>
                    <a:pt x="1006" y="612"/>
                  </a:cubicBezTo>
                  <a:close/>
                  <a:moveTo>
                    <a:pt x="1039" y="612"/>
                  </a:moveTo>
                  <a:cubicBezTo>
                    <a:pt x="1039" y="595"/>
                    <a:pt x="1039" y="595"/>
                    <a:pt x="1039" y="595"/>
                  </a:cubicBezTo>
                  <a:cubicBezTo>
                    <a:pt x="1055" y="595"/>
                    <a:pt x="1055" y="595"/>
                    <a:pt x="1055" y="595"/>
                  </a:cubicBezTo>
                  <a:cubicBezTo>
                    <a:pt x="1055" y="612"/>
                    <a:pt x="1055" y="612"/>
                    <a:pt x="1055" y="612"/>
                  </a:cubicBezTo>
                  <a:cubicBezTo>
                    <a:pt x="1039" y="612"/>
                    <a:pt x="1039" y="612"/>
                    <a:pt x="1039" y="612"/>
                  </a:cubicBezTo>
                  <a:close/>
                  <a:moveTo>
                    <a:pt x="1071" y="612"/>
                  </a:moveTo>
                  <a:cubicBezTo>
                    <a:pt x="1071" y="595"/>
                    <a:pt x="1071" y="595"/>
                    <a:pt x="1071" y="595"/>
                  </a:cubicBezTo>
                  <a:cubicBezTo>
                    <a:pt x="1088" y="595"/>
                    <a:pt x="1088" y="595"/>
                    <a:pt x="1088" y="595"/>
                  </a:cubicBezTo>
                  <a:cubicBezTo>
                    <a:pt x="1088" y="612"/>
                    <a:pt x="1088" y="612"/>
                    <a:pt x="1088" y="612"/>
                  </a:cubicBezTo>
                  <a:cubicBezTo>
                    <a:pt x="1071" y="612"/>
                    <a:pt x="1071" y="612"/>
                    <a:pt x="1071" y="612"/>
                  </a:cubicBezTo>
                  <a:close/>
                  <a:moveTo>
                    <a:pt x="1097" y="596"/>
                  </a:moveTo>
                  <a:cubicBezTo>
                    <a:pt x="1097" y="595"/>
                    <a:pt x="1097" y="595"/>
                    <a:pt x="1097" y="595"/>
                  </a:cubicBezTo>
                  <a:cubicBezTo>
                    <a:pt x="1105" y="595"/>
                    <a:pt x="1105" y="595"/>
                    <a:pt x="1105" y="595"/>
                  </a:cubicBezTo>
                  <a:cubicBezTo>
                    <a:pt x="1113" y="595"/>
                    <a:pt x="1113" y="595"/>
                    <a:pt x="1113" y="595"/>
                  </a:cubicBezTo>
                  <a:cubicBezTo>
                    <a:pt x="1113" y="604"/>
                    <a:pt x="1113" y="604"/>
                    <a:pt x="1113" y="604"/>
                  </a:cubicBezTo>
                  <a:cubicBezTo>
                    <a:pt x="1113" y="619"/>
                    <a:pt x="1113" y="619"/>
                    <a:pt x="1113" y="619"/>
                  </a:cubicBezTo>
                  <a:cubicBezTo>
                    <a:pt x="1097" y="619"/>
                    <a:pt x="1097" y="619"/>
                    <a:pt x="1097" y="619"/>
                  </a:cubicBezTo>
                  <a:cubicBezTo>
                    <a:pt x="1097" y="604"/>
                    <a:pt x="1097" y="604"/>
                    <a:pt x="1097" y="604"/>
                  </a:cubicBezTo>
                  <a:cubicBezTo>
                    <a:pt x="1097" y="596"/>
                    <a:pt x="1097" y="596"/>
                    <a:pt x="1097" y="596"/>
                  </a:cubicBezTo>
                  <a:close/>
                  <a:moveTo>
                    <a:pt x="1097" y="636"/>
                  </a:moveTo>
                  <a:cubicBezTo>
                    <a:pt x="1113" y="636"/>
                    <a:pt x="1113" y="636"/>
                    <a:pt x="1113" y="636"/>
                  </a:cubicBezTo>
                  <a:cubicBezTo>
                    <a:pt x="1113" y="652"/>
                    <a:pt x="1113" y="652"/>
                    <a:pt x="1113" y="652"/>
                  </a:cubicBezTo>
                  <a:cubicBezTo>
                    <a:pt x="1097" y="652"/>
                    <a:pt x="1097" y="652"/>
                    <a:pt x="1097" y="652"/>
                  </a:cubicBezTo>
                  <a:cubicBezTo>
                    <a:pt x="1097" y="636"/>
                    <a:pt x="1097" y="636"/>
                    <a:pt x="1097" y="636"/>
                  </a:cubicBezTo>
                  <a:close/>
                  <a:moveTo>
                    <a:pt x="1097" y="668"/>
                  </a:moveTo>
                  <a:cubicBezTo>
                    <a:pt x="1113" y="668"/>
                    <a:pt x="1113" y="668"/>
                    <a:pt x="1113" y="668"/>
                  </a:cubicBezTo>
                  <a:cubicBezTo>
                    <a:pt x="1113" y="685"/>
                    <a:pt x="1113" y="685"/>
                    <a:pt x="1113" y="685"/>
                  </a:cubicBezTo>
                  <a:cubicBezTo>
                    <a:pt x="1097" y="685"/>
                    <a:pt x="1097" y="685"/>
                    <a:pt x="1097" y="685"/>
                  </a:cubicBezTo>
                  <a:cubicBezTo>
                    <a:pt x="1097" y="668"/>
                    <a:pt x="1097" y="668"/>
                    <a:pt x="1097" y="668"/>
                  </a:cubicBezTo>
                  <a:close/>
                  <a:moveTo>
                    <a:pt x="1097" y="701"/>
                  </a:moveTo>
                  <a:cubicBezTo>
                    <a:pt x="1113" y="701"/>
                    <a:pt x="1113" y="701"/>
                    <a:pt x="1113" y="701"/>
                  </a:cubicBezTo>
                  <a:cubicBezTo>
                    <a:pt x="1113" y="717"/>
                    <a:pt x="1113" y="717"/>
                    <a:pt x="1113" y="717"/>
                  </a:cubicBezTo>
                  <a:cubicBezTo>
                    <a:pt x="1097" y="717"/>
                    <a:pt x="1097" y="717"/>
                    <a:pt x="1097" y="717"/>
                  </a:cubicBezTo>
                  <a:cubicBezTo>
                    <a:pt x="1097" y="701"/>
                    <a:pt x="1097" y="701"/>
                    <a:pt x="1097" y="701"/>
                  </a:cubicBezTo>
                  <a:close/>
                  <a:moveTo>
                    <a:pt x="1097" y="733"/>
                  </a:moveTo>
                  <a:cubicBezTo>
                    <a:pt x="1113" y="733"/>
                    <a:pt x="1113" y="733"/>
                    <a:pt x="1113" y="733"/>
                  </a:cubicBezTo>
                  <a:cubicBezTo>
                    <a:pt x="1113" y="750"/>
                    <a:pt x="1113" y="750"/>
                    <a:pt x="1113" y="750"/>
                  </a:cubicBezTo>
                  <a:cubicBezTo>
                    <a:pt x="1097" y="750"/>
                    <a:pt x="1097" y="750"/>
                    <a:pt x="1097" y="750"/>
                  </a:cubicBezTo>
                  <a:cubicBezTo>
                    <a:pt x="1097" y="733"/>
                    <a:pt x="1097" y="733"/>
                    <a:pt x="1097" y="733"/>
                  </a:cubicBezTo>
                  <a:close/>
                  <a:moveTo>
                    <a:pt x="1097" y="766"/>
                  </a:moveTo>
                  <a:cubicBezTo>
                    <a:pt x="1113" y="766"/>
                    <a:pt x="1113" y="766"/>
                    <a:pt x="1113" y="766"/>
                  </a:cubicBezTo>
                  <a:cubicBezTo>
                    <a:pt x="1113" y="782"/>
                    <a:pt x="1113" y="782"/>
                    <a:pt x="1113" y="782"/>
                  </a:cubicBezTo>
                  <a:cubicBezTo>
                    <a:pt x="1097" y="782"/>
                    <a:pt x="1097" y="782"/>
                    <a:pt x="1097" y="782"/>
                  </a:cubicBezTo>
                  <a:cubicBezTo>
                    <a:pt x="1097" y="766"/>
                    <a:pt x="1097" y="766"/>
                    <a:pt x="1097" y="766"/>
                  </a:cubicBezTo>
                  <a:close/>
                  <a:moveTo>
                    <a:pt x="1097" y="799"/>
                  </a:moveTo>
                  <a:cubicBezTo>
                    <a:pt x="1113" y="799"/>
                    <a:pt x="1113" y="799"/>
                    <a:pt x="1113" y="799"/>
                  </a:cubicBezTo>
                  <a:cubicBezTo>
                    <a:pt x="1113" y="815"/>
                    <a:pt x="1113" y="815"/>
                    <a:pt x="1113" y="815"/>
                  </a:cubicBezTo>
                  <a:cubicBezTo>
                    <a:pt x="1097" y="815"/>
                    <a:pt x="1097" y="815"/>
                    <a:pt x="1097" y="815"/>
                  </a:cubicBezTo>
                  <a:cubicBezTo>
                    <a:pt x="1097" y="799"/>
                    <a:pt x="1097" y="799"/>
                    <a:pt x="1097" y="799"/>
                  </a:cubicBezTo>
                  <a:close/>
                  <a:moveTo>
                    <a:pt x="1097" y="831"/>
                  </a:moveTo>
                  <a:cubicBezTo>
                    <a:pt x="1113" y="831"/>
                    <a:pt x="1113" y="831"/>
                    <a:pt x="1113" y="831"/>
                  </a:cubicBezTo>
                  <a:cubicBezTo>
                    <a:pt x="1113" y="848"/>
                    <a:pt x="1113" y="848"/>
                    <a:pt x="1113" y="848"/>
                  </a:cubicBezTo>
                  <a:cubicBezTo>
                    <a:pt x="1097" y="848"/>
                    <a:pt x="1097" y="848"/>
                    <a:pt x="1097" y="848"/>
                  </a:cubicBezTo>
                  <a:cubicBezTo>
                    <a:pt x="1097" y="831"/>
                    <a:pt x="1097" y="831"/>
                    <a:pt x="1097" y="831"/>
                  </a:cubicBezTo>
                  <a:close/>
                  <a:moveTo>
                    <a:pt x="1097" y="864"/>
                  </a:moveTo>
                  <a:cubicBezTo>
                    <a:pt x="1113" y="864"/>
                    <a:pt x="1113" y="864"/>
                    <a:pt x="1113" y="864"/>
                  </a:cubicBezTo>
                  <a:cubicBezTo>
                    <a:pt x="1113" y="880"/>
                    <a:pt x="1113" y="880"/>
                    <a:pt x="1113" y="880"/>
                  </a:cubicBezTo>
                  <a:cubicBezTo>
                    <a:pt x="1097" y="880"/>
                    <a:pt x="1097" y="880"/>
                    <a:pt x="1097" y="880"/>
                  </a:cubicBezTo>
                  <a:cubicBezTo>
                    <a:pt x="1097" y="864"/>
                    <a:pt x="1097" y="864"/>
                    <a:pt x="1097" y="864"/>
                  </a:cubicBezTo>
                  <a:close/>
                  <a:moveTo>
                    <a:pt x="1097" y="897"/>
                  </a:moveTo>
                  <a:cubicBezTo>
                    <a:pt x="1113" y="897"/>
                    <a:pt x="1113" y="897"/>
                    <a:pt x="1113" y="897"/>
                  </a:cubicBezTo>
                  <a:cubicBezTo>
                    <a:pt x="1113" y="913"/>
                    <a:pt x="1113" y="913"/>
                    <a:pt x="1113" y="913"/>
                  </a:cubicBezTo>
                  <a:cubicBezTo>
                    <a:pt x="1097" y="913"/>
                    <a:pt x="1097" y="913"/>
                    <a:pt x="1097" y="913"/>
                  </a:cubicBezTo>
                  <a:cubicBezTo>
                    <a:pt x="1097" y="897"/>
                    <a:pt x="1097" y="897"/>
                    <a:pt x="1097" y="897"/>
                  </a:cubicBezTo>
                  <a:close/>
                  <a:moveTo>
                    <a:pt x="1097" y="929"/>
                  </a:moveTo>
                  <a:cubicBezTo>
                    <a:pt x="1113" y="929"/>
                    <a:pt x="1113" y="929"/>
                    <a:pt x="1113" y="929"/>
                  </a:cubicBezTo>
                  <a:cubicBezTo>
                    <a:pt x="1113" y="946"/>
                    <a:pt x="1113" y="946"/>
                    <a:pt x="1113" y="946"/>
                  </a:cubicBezTo>
                  <a:cubicBezTo>
                    <a:pt x="1097" y="946"/>
                    <a:pt x="1097" y="946"/>
                    <a:pt x="1097" y="946"/>
                  </a:cubicBezTo>
                  <a:cubicBezTo>
                    <a:pt x="1097" y="929"/>
                    <a:pt x="1097" y="929"/>
                    <a:pt x="1097" y="929"/>
                  </a:cubicBezTo>
                  <a:close/>
                  <a:moveTo>
                    <a:pt x="1097" y="962"/>
                  </a:moveTo>
                  <a:cubicBezTo>
                    <a:pt x="1113" y="962"/>
                    <a:pt x="1113" y="962"/>
                    <a:pt x="1113" y="962"/>
                  </a:cubicBezTo>
                  <a:cubicBezTo>
                    <a:pt x="1113" y="978"/>
                    <a:pt x="1113" y="978"/>
                    <a:pt x="1113" y="978"/>
                  </a:cubicBezTo>
                  <a:cubicBezTo>
                    <a:pt x="1097" y="978"/>
                    <a:pt x="1097" y="978"/>
                    <a:pt x="1097" y="978"/>
                  </a:cubicBezTo>
                  <a:cubicBezTo>
                    <a:pt x="1097" y="962"/>
                    <a:pt x="1097" y="962"/>
                    <a:pt x="1097" y="962"/>
                  </a:cubicBezTo>
                  <a:close/>
                  <a:moveTo>
                    <a:pt x="1097" y="995"/>
                  </a:moveTo>
                  <a:cubicBezTo>
                    <a:pt x="1113" y="995"/>
                    <a:pt x="1113" y="995"/>
                    <a:pt x="1113" y="995"/>
                  </a:cubicBezTo>
                  <a:cubicBezTo>
                    <a:pt x="1113" y="1011"/>
                    <a:pt x="1113" y="1011"/>
                    <a:pt x="1113" y="1011"/>
                  </a:cubicBezTo>
                  <a:cubicBezTo>
                    <a:pt x="1097" y="1011"/>
                    <a:pt x="1097" y="1011"/>
                    <a:pt x="1097" y="1011"/>
                  </a:cubicBezTo>
                  <a:cubicBezTo>
                    <a:pt x="1097" y="995"/>
                    <a:pt x="1097" y="995"/>
                    <a:pt x="1097" y="995"/>
                  </a:cubicBezTo>
                  <a:close/>
                  <a:moveTo>
                    <a:pt x="1097" y="1027"/>
                  </a:moveTo>
                  <a:cubicBezTo>
                    <a:pt x="1113" y="1027"/>
                    <a:pt x="1113" y="1027"/>
                    <a:pt x="1113" y="1027"/>
                  </a:cubicBezTo>
                  <a:cubicBezTo>
                    <a:pt x="1113" y="1044"/>
                    <a:pt x="1113" y="1044"/>
                    <a:pt x="1113" y="1044"/>
                  </a:cubicBezTo>
                  <a:cubicBezTo>
                    <a:pt x="1097" y="1044"/>
                    <a:pt x="1097" y="1044"/>
                    <a:pt x="1097" y="1044"/>
                  </a:cubicBezTo>
                  <a:cubicBezTo>
                    <a:pt x="1097" y="1027"/>
                    <a:pt x="1097" y="1027"/>
                    <a:pt x="1097" y="1027"/>
                  </a:cubicBezTo>
                  <a:close/>
                  <a:moveTo>
                    <a:pt x="1097" y="1060"/>
                  </a:moveTo>
                  <a:cubicBezTo>
                    <a:pt x="1113" y="1060"/>
                    <a:pt x="1113" y="1060"/>
                    <a:pt x="1113" y="1060"/>
                  </a:cubicBezTo>
                  <a:cubicBezTo>
                    <a:pt x="1113" y="1076"/>
                    <a:pt x="1113" y="1076"/>
                    <a:pt x="1113" y="1076"/>
                  </a:cubicBezTo>
                  <a:cubicBezTo>
                    <a:pt x="1097" y="1076"/>
                    <a:pt x="1097" y="1076"/>
                    <a:pt x="1097" y="1076"/>
                  </a:cubicBezTo>
                  <a:cubicBezTo>
                    <a:pt x="1097" y="1060"/>
                    <a:pt x="1097" y="1060"/>
                    <a:pt x="1097" y="1060"/>
                  </a:cubicBezTo>
                  <a:close/>
                  <a:moveTo>
                    <a:pt x="1097" y="1092"/>
                  </a:moveTo>
                  <a:cubicBezTo>
                    <a:pt x="1113" y="1092"/>
                    <a:pt x="1113" y="1092"/>
                    <a:pt x="1113" y="1092"/>
                  </a:cubicBezTo>
                  <a:cubicBezTo>
                    <a:pt x="1113" y="1109"/>
                    <a:pt x="1113" y="1109"/>
                    <a:pt x="1113" y="1109"/>
                  </a:cubicBezTo>
                  <a:cubicBezTo>
                    <a:pt x="1097" y="1109"/>
                    <a:pt x="1097" y="1109"/>
                    <a:pt x="1097" y="1109"/>
                  </a:cubicBezTo>
                  <a:cubicBezTo>
                    <a:pt x="1097" y="1092"/>
                    <a:pt x="1097" y="1092"/>
                    <a:pt x="1097" y="1092"/>
                  </a:cubicBezTo>
                  <a:close/>
                  <a:moveTo>
                    <a:pt x="1097" y="1125"/>
                  </a:moveTo>
                  <a:cubicBezTo>
                    <a:pt x="1113" y="1125"/>
                    <a:pt x="1113" y="1125"/>
                    <a:pt x="1113" y="1125"/>
                  </a:cubicBezTo>
                  <a:cubicBezTo>
                    <a:pt x="1113" y="1141"/>
                    <a:pt x="1113" y="1141"/>
                    <a:pt x="1113" y="1141"/>
                  </a:cubicBezTo>
                  <a:cubicBezTo>
                    <a:pt x="1097" y="1141"/>
                    <a:pt x="1097" y="1141"/>
                    <a:pt x="1097" y="1141"/>
                  </a:cubicBezTo>
                  <a:cubicBezTo>
                    <a:pt x="1097" y="1125"/>
                    <a:pt x="1097" y="1125"/>
                    <a:pt x="1097" y="1125"/>
                  </a:cubicBezTo>
                  <a:close/>
                  <a:moveTo>
                    <a:pt x="1097" y="1158"/>
                  </a:moveTo>
                  <a:cubicBezTo>
                    <a:pt x="1113" y="1158"/>
                    <a:pt x="1113" y="1158"/>
                    <a:pt x="1113" y="1158"/>
                  </a:cubicBezTo>
                  <a:cubicBezTo>
                    <a:pt x="1113" y="1174"/>
                    <a:pt x="1113" y="1174"/>
                    <a:pt x="1113" y="1174"/>
                  </a:cubicBezTo>
                  <a:cubicBezTo>
                    <a:pt x="1097" y="1174"/>
                    <a:pt x="1097" y="1174"/>
                    <a:pt x="1097" y="1174"/>
                  </a:cubicBezTo>
                  <a:cubicBezTo>
                    <a:pt x="1097" y="1158"/>
                    <a:pt x="1097" y="1158"/>
                    <a:pt x="1097" y="1158"/>
                  </a:cubicBezTo>
                  <a:close/>
                  <a:moveTo>
                    <a:pt x="1097" y="1190"/>
                  </a:moveTo>
                  <a:cubicBezTo>
                    <a:pt x="1113" y="1190"/>
                    <a:pt x="1113" y="1190"/>
                    <a:pt x="1113" y="1190"/>
                  </a:cubicBezTo>
                  <a:cubicBezTo>
                    <a:pt x="1113" y="1207"/>
                    <a:pt x="1113" y="1207"/>
                    <a:pt x="1113" y="1207"/>
                  </a:cubicBezTo>
                  <a:cubicBezTo>
                    <a:pt x="1097" y="1207"/>
                    <a:pt x="1097" y="1207"/>
                    <a:pt x="1097" y="1207"/>
                  </a:cubicBezTo>
                  <a:cubicBezTo>
                    <a:pt x="1097" y="1190"/>
                    <a:pt x="1097" y="1190"/>
                    <a:pt x="1097" y="1190"/>
                  </a:cubicBezTo>
                  <a:close/>
                  <a:moveTo>
                    <a:pt x="1097" y="1223"/>
                  </a:moveTo>
                  <a:cubicBezTo>
                    <a:pt x="1113" y="1223"/>
                    <a:pt x="1113" y="1223"/>
                    <a:pt x="1113" y="1223"/>
                  </a:cubicBezTo>
                  <a:cubicBezTo>
                    <a:pt x="1113" y="1239"/>
                    <a:pt x="1113" y="1239"/>
                    <a:pt x="1113" y="1239"/>
                  </a:cubicBezTo>
                  <a:cubicBezTo>
                    <a:pt x="1097" y="1239"/>
                    <a:pt x="1097" y="1239"/>
                    <a:pt x="1097" y="1239"/>
                  </a:cubicBezTo>
                  <a:cubicBezTo>
                    <a:pt x="1097" y="1223"/>
                    <a:pt x="1097" y="1223"/>
                    <a:pt x="1097" y="1223"/>
                  </a:cubicBezTo>
                  <a:close/>
                  <a:moveTo>
                    <a:pt x="1097" y="1256"/>
                  </a:moveTo>
                  <a:cubicBezTo>
                    <a:pt x="1113" y="1256"/>
                    <a:pt x="1113" y="1256"/>
                    <a:pt x="1113" y="1256"/>
                  </a:cubicBezTo>
                  <a:cubicBezTo>
                    <a:pt x="1113" y="1272"/>
                    <a:pt x="1113" y="1272"/>
                    <a:pt x="1113" y="1272"/>
                  </a:cubicBezTo>
                  <a:cubicBezTo>
                    <a:pt x="1097" y="1272"/>
                    <a:pt x="1097" y="1272"/>
                    <a:pt x="1097" y="1272"/>
                  </a:cubicBezTo>
                  <a:cubicBezTo>
                    <a:pt x="1097" y="1256"/>
                    <a:pt x="1097" y="1256"/>
                    <a:pt x="1097" y="1256"/>
                  </a:cubicBezTo>
                  <a:close/>
                  <a:moveTo>
                    <a:pt x="1097" y="1288"/>
                  </a:moveTo>
                  <a:cubicBezTo>
                    <a:pt x="1113" y="1288"/>
                    <a:pt x="1113" y="1288"/>
                    <a:pt x="1113" y="1288"/>
                  </a:cubicBezTo>
                  <a:cubicBezTo>
                    <a:pt x="1113" y="1305"/>
                    <a:pt x="1113" y="1305"/>
                    <a:pt x="1113" y="1305"/>
                  </a:cubicBezTo>
                  <a:cubicBezTo>
                    <a:pt x="1097" y="1305"/>
                    <a:pt x="1097" y="1305"/>
                    <a:pt x="1097" y="1305"/>
                  </a:cubicBezTo>
                  <a:cubicBezTo>
                    <a:pt x="1097" y="1288"/>
                    <a:pt x="1097" y="1288"/>
                    <a:pt x="1097" y="1288"/>
                  </a:cubicBezTo>
                  <a:close/>
                  <a:moveTo>
                    <a:pt x="597" y="396"/>
                  </a:moveTo>
                  <a:cubicBezTo>
                    <a:pt x="597" y="397"/>
                    <a:pt x="597" y="397"/>
                    <a:pt x="597" y="397"/>
                  </a:cubicBezTo>
                  <a:cubicBezTo>
                    <a:pt x="613" y="397"/>
                    <a:pt x="613" y="397"/>
                    <a:pt x="613" y="397"/>
                  </a:cubicBezTo>
                  <a:cubicBezTo>
                    <a:pt x="613" y="396"/>
                    <a:pt x="613" y="396"/>
                    <a:pt x="613" y="396"/>
                  </a:cubicBezTo>
                  <a:cubicBezTo>
                    <a:pt x="597" y="396"/>
                    <a:pt x="597" y="396"/>
                    <a:pt x="597" y="396"/>
                  </a:cubicBezTo>
                  <a:close/>
                  <a:moveTo>
                    <a:pt x="597" y="413"/>
                  </a:moveTo>
                  <a:cubicBezTo>
                    <a:pt x="613" y="413"/>
                    <a:pt x="613" y="413"/>
                    <a:pt x="613" y="413"/>
                  </a:cubicBezTo>
                  <a:cubicBezTo>
                    <a:pt x="613" y="430"/>
                    <a:pt x="613" y="430"/>
                    <a:pt x="613" y="430"/>
                  </a:cubicBezTo>
                  <a:cubicBezTo>
                    <a:pt x="597" y="430"/>
                    <a:pt x="597" y="430"/>
                    <a:pt x="597" y="430"/>
                  </a:cubicBezTo>
                  <a:cubicBezTo>
                    <a:pt x="597" y="413"/>
                    <a:pt x="597" y="413"/>
                    <a:pt x="597" y="413"/>
                  </a:cubicBezTo>
                  <a:close/>
                  <a:moveTo>
                    <a:pt x="597" y="446"/>
                  </a:moveTo>
                  <a:cubicBezTo>
                    <a:pt x="613" y="446"/>
                    <a:pt x="613" y="446"/>
                    <a:pt x="613" y="446"/>
                  </a:cubicBezTo>
                  <a:cubicBezTo>
                    <a:pt x="613" y="462"/>
                    <a:pt x="613" y="462"/>
                    <a:pt x="613" y="462"/>
                  </a:cubicBezTo>
                  <a:cubicBezTo>
                    <a:pt x="597" y="462"/>
                    <a:pt x="597" y="462"/>
                    <a:pt x="597" y="462"/>
                  </a:cubicBezTo>
                  <a:cubicBezTo>
                    <a:pt x="597" y="446"/>
                    <a:pt x="597" y="446"/>
                    <a:pt x="597" y="446"/>
                  </a:cubicBezTo>
                  <a:close/>
                  <a:moveTo>
                    <a:pt x="597" y="479"/>
                  </a:moveTo>
                  <a:cubicBezTo>
                    <a:pt x="613" y="479"/>
                    <a:pt x="613" y="479"/>
                    <a:pt x="613" y="479"/>
                  </a:cubicBezTo>
                  <a:cubicBezTo>
                    <a:pt x="613" y="495"/>
                    <a:pt x="613" y="495"/>
                    <a:pt x="613" y="495"/>
                  </a:cubicBezTo>
                  <a:cubicBezTo>
                    <a:pt x="597" y="495"/>
                    <a:pt x="597" y="495"/>
                    <a:pt x="597" y="495"/>
                  </a:cubicBezTo>
                  <a:cubicBezTo>
                    <a:pt x="597" y="479"/>
                    <a:pt x="597" y="479"/>
                    <a:pt x="597" y="479"/>
                  </a:cubicBezTo>
                  <a:close/>
                  <a:moveTo>
                    <a:pt x="597" y="511"/>
                  </a:moveTo>
                  <a:cubicBezTo>
                    <a:pt x="613" y="511"/>
                    <a:pt x="613" y="511"/>
                    <a:pt x="613" y="511"/>
                  </a:cubicBezTo>
                  <a:cubicBezTo>
                    <a:pt x="613" y="528"/>
                    <a:pt x="613" y="528"/>
                    <a:pt x="613" y="528"/>
                  </a:cubicBezTo>
                  <a:cubicBezTo>
                    <a:pt x="597" y="528"/>
                    <a:pt x="597" y="528"/>
                    <a:pt x="597" y="528"/>
                  </a:cubicBezTo>
                  <a:cubicBezTo>
                    <a:pt x="597" y="511"/>
                    <a:pt x="597" y="511"/>
                    <a:pt x="597" y="511"/>
                  </a:cubicBezTo>
                  <a:close/>
                  <a:moveTo>
                    <a:pt x="597" y="544"/>
                  </a:moveTo>
                  <a:cubicBezTo>
                    <a:pt x="613" y="544"/>
                    <a:pt x="613" y="544"/>
                    <a:pt x="613" y="544"/>
                  </a:cubicBezTo>
                  <a:cubicBezTo>
                    <a:pt x="613" y="560"/>
                    <a:pt x="613" y="560"/>
                    <a:pt x="613" y="560"/>
                  </a:cubicBezTo>
                  <a:cubicBezTo>
                    <a:pt x="597" y="560"/>
                    <a:pt x="597" y="560"/>
                    <a:pt x="597" y="560"/>
                  </a:cubicBezTo>
                  <a:cubicBezTo>
                    <a:pt x="597" y="544"/>
                    <a:pt x="597" y="544"/>
                    <a:pt x="597" y="544"/>
                  </a:cubicBezTo>
                  <a:close/>
                  <a:moveTo>
                    <a:pt x="597" y="577"/>
                  </a:moveTo>
                  <a:cubicBezTo>
                    <a:pt x="613" y="577"/>
                    <a:pt x="613" y="577"/>
                    <a:pt x="613" y="577"/>
                  </a:cubicBezTo>
                  <a:cubicBezTo>
                    <a:pt x="613" y="593"/>
                    <a:pt x="613" y="593"/>
                    <a:pt x="613" y="593"/>
                  </a:cubicBezTo>
                  <a:cubicBezTo>
                    <a:pt x="597" y="593"/>
                    <a:pt x="597" y="593"/>
                    <a:pt x="597" y="593"/>
                  </a:cubicBezTo>
                  <a:cubicBezTo>
                    <a:pt x="597" y="577"/>
                    <a:pt x="597" y="577"/>
                    <a:pt x="597" y="577"/>
                  </a:cubicBezTo>
                  <a:close/>
                  <a:moveTo>
                    <a:pt x="597" y="609"/>
                  </a:moveTo>
                  <a:cubicBezTo>
                    <a:pt x="613" y="609"/>
                    <a:pt x="613" y="609"/>
                    <a:pt x="613" y="609"/>
                  </a:cubicBezTo>
                  <a:cubicBezTo>
                    <a:pt x="613" y="625"/>
                    <a:pt x="613" y="625"/>
                    <a:pt x="613" y="625"/>
                  </a:cubicBezTo>
                  <a:cubicBezTo>
                    <a:pt x="597" y="625"/>
                    <a:pt x="597" y="625"/>
                    <a:pt x="597" y="625"/>
                  </a:cubicBezTo>
                  <a:cubicBezTo>
                    <a:pt x="597" y="609"/>
                    <a:pt x="597" y="609"/>
                    <a:pt x="597" y="609"/>
                  </a:cubicBezTo>
                  <a:close/>
                  <a:moveTo>
                    <a:pt x="597" y="642"/>
                  </a:moveTo>
                  <a:cubicBezTo>
                    <a:pt x="613" y="642"/>
                    <a:pt x="613" y="642"/>
                    <a:pt x="613" y="642"/>
                  </a:cubicBezTo>
                  <a:cubicBezTo>
                    <a:pt x="613" y="658"/>
                    <a:pt x="613" y="658"/>
                    <a:pt x="613" y="658"/>
                  </a:cubicBezTo>
                  <a:cubicBezTo>
                    <a:pt x="597" y="658"/>
                    <a:pt x="597" y="658"/>
                    <a:pt x="597" y="658"/>
                  </a:cubicBezTo>
                  <a:cubicBezTo>
                    <a:pt x="597" y="642"/>
                    <a:pt x="597" y="642"/>
                    <a:pt x="597" y="642"/>
                  </a:cubicBezTo>
                  <a:close/>
                  <a:moveTo>
                    <a:pt x="597" y="674"/>
                  </a:moveTo>
                  <a:cubicBezTo>
                    <a:pt x="613" y="674"/>
                    <a:pt x="613" y="674"/>
                    <a:pt x="613" y="674"/>
                  </a:cubicBezTo>
                  <a:cubicBezTo>
                    <a:pt x="613" y="691"/>
                    <a:pt x="613" y="691"/>
                    <a:pt x="613" y="691"/>
                  </a:cubicBezTo>
                  <a:cubicBezTo>
                    <a:pt x="597" y="691"/>
                    <a:pt x="597" y="691"/>
                    <a:pt x="597" y="691"/>
                  </a:cubicBezTo>
                  <a:cubicBezTo>
                    <a:pt x="597" y="674"/>
                    <a:pt x="597" y="674"/>
                    <a:pt x="597" y="674"/>
                  </a:cubicBezTo>
                  <a:close/>
                  <a:moveTo>
                    <a:pt x="612" y="709"/>
                  </a:moveTo>
                  <a:cubicBezTo>
                    <a:pt x="612" y="692"/>
                    <a:pt x="612" y="692"/>
                    <a:pt x="612" y="692"/>
                  </a:cubicBezTo>
                  <a:cubicBezTo>
                    <a:pt x="628" y="692"/>
                    <a:pt x="628" y="692"/>
                    <a:pt x="628" y="692"/>
                  </a:cubicBezTo>
                  <a:cubicBezTo>
                    <a:pt x="628" y="709"/>
                    <a:pt x="628" y="709"/>
                    <a:pt x="628" y="709"/>
                  </a:cubicBezTo>
                  <a:cubicBezTo>
                    <a:pt x="612" y="709"/>
                    <a:pt x="612" y="709"/>
                    <a:pt x="612" y="709"/>
                  </a:cubicBezTo>
                  <a:close/>
                  <a:moveTo>
                    <a:pt x="644" y="709"/>
                  </a:moveTo>
                  <a:cubicBezTo>
                    <a:pt x="644" y="692"/>
                    <a:pt x="644" y="692"/>
                    <a:pt x="644" y="692"/>
                  </a:cubicBezTo>
                  <a:cubicBezTo>
                    <a:pt x="661" y="692"/>
                    <a:pt x="661" y="692"/>
                    <a:pt x="661" y="692"/>
                  </a:cubicBezTo>
                  <a:cubicBezTo>
                    <a:pt x="661" y="709"/>
                    <a:pt x="661" y="709"/>
                    <a:pt x="661" y="709"/>
                  </a:cubicBezTo>
                  <a:cubicBezTo>
                    <a:pt x="644" y="709"/>
                    <a:pt x="644" y="709"/>
                    <a:pt x="644" y="709"/>
                  </a:cubicBezTo>
                  <a:close/>
                  <a:moveTo>
                    <a:pt x="677" y="709"/>
                  </a:moveTo>
                  <a:cubicBezTo>
                    <a:pt x="677" y="692"/>
                    <a:pt x="677" y="692"/>
                    <a:pt x="677" y="692"/>
                  </a:cubicBezTo>
                  <a:cubicBezTo>
                    <a:pt x="693" y="692"/>
                    <a:pt x="693" y="692"/>
                    <a:pt x="693" y="692"/>
                  </a:cubicBezTo>
                  <a:cubicBezTo>
                    <a:pt x="693" y="709"/>
                    <a:pt x="693" y="709"/>
                    <a:pt x="693" y="709"/>
                  </a:cubicBezTo>
                  <a:cubicBezTo>
                    <a:pt x="677" y="709"/>
                    <a:pt x="677" y="709"/>
                    <a:pt x="677" y="709"/>
                  </a:cubicBezTo>
                  <a:close/>
                  <a:moveTo>
                    <a:pt x="710" y="709"/>
                  </a:moveTo>
                  <a:cubicBezTo>
                    <a:pt x="710" y="692"/>
                    <a:pt x="710" y="692"/>
                    <a:pt x="710" y="692"/>
                  </a:cubicBezTo>
                  <a:cubicBezTo>
                    <a:pt x="726" y="692"/>
                    <a:pt x="726" y="692"/>
                    <a:pt x="726" y="692"/>
                  </a:cubicBezTo>
                  <a:cubicBezTo>
                    <a:pt x="726" y="709"/>
                    <a:pt x="726" y="709"/>
                    <a:pt x="726" y="709"/>
                  </a:cubicBezTo>
                  <a:cubicBezTo>
                    <a:pt x="710" y="709"/>
                    <a:pt x="710" y="709"/>
                    <a:pt x="710" y="709"/>
                  </a:cubicBezTo>
                  <a:close/>
                  <a:moveTo>
                    <a:pt x="742" y="709"/>
                  </a:moveTo>
                  <a:cubicBezTo>
                    <a:pt x="742" y="692"/>
                    <a:pt x="742" y="692"/>
                    <a:pt x="742" y="692"/>
                  </a:cubicBezTo>
                  <a:cubicBezTo>
                    <a:pt x="759" y="692"/>
                    <a:pt x="759" y="692"/>
                    <a:pt x="759" y="692"/>
                  </a:cubicBezTo>
                  <a:cubicBezTo>
                    <a:pt x="759" y="709"/>
                    <a:pt x="759" y="709"/>
                    <a:pt x="759" y="709"/>
                  </a:cubicBezTo>
                  <a:cubicBezTo>
                    <a:pt x="742" y="709"/>
                    <a:pt x="742" y="709"/>
                    <a:pt x="742" y="709"/>
                  </a:cubicBezTo>
                  <a:close/>
                  <a:moveTo>
                    <a:pt x="775" y="709"/>
                  </a:moveTo>
                  <a:cubicBezTo>
                    <a:pt x="775" y="692"/>
                    <a:pt x="775" y="692"/>
                    <a:pt x="775" y="692"/>
                  </a:cubicBezTo>
                  <a:cubicBezTo>
                    <a:pt x="791" y="692"/>
                    <a:pt x="791" y="692"/>
                    <a:pt x="791" y="692"/>
                  </a:cubicBezTo>
                  <a:cubicBezTo>
                    <a:pt x="791" y="709"/>
                    <a:pt x="791" y="709"/>
                    <a:pt x="791" y="709"/>
                  </a:cubicBezTo>
                  <a:cubicBezTo>
                    <a:pt x="775" y="709"/>
                    <a:pt x="775" y="709"/>
                    <a:pt x="775" y="709"/>
                  </a:cubicBezTo>
                  <a:close/>
                  <a:moveTo>
                    <a:pt x="808" y="709"/>
                  </a:moveTo>
                  <a:cubicBezTo>
                    <a:pt x="808" y="692"/>
                    <a:pt x="808" y="692"/>
                    <a:pt x="808" y="692"/>
                  </a:cubicBezTo>
                  <a:cubicBezTo>
                    <a:pt x="824" y="692"/>
                    <a:pt x="824" y="692"/>
                    <a:pt x="824" y="692"/>
                  </a:cubicBezTo>
                  <a:cubicBezTo>
                    <a:pt x="824" y="709"/>
                    <a:pt x="824" y="709"/>
                    <a:pt x="824" y="709"/>
                  </a:cubicBezTo>
                  <a:cubicBezTo>
                    <a:pt x="808" y="709"/>
                    <a:pt x="808" y="709"/>
                    <a:pt x="808" y="709"/>
                  </a:cubicBezTo>
                  <a:close/>
                  <a:moveTo>
                    <a:pt x="840" y="709"/>
                  </a:moveTo>
                  <a:cubicBezTo>
                    <a:pt x="840" y="692"/>
                    <a:pt x="840" y="692"/>
                    <a:pt x="840" y="692"/>
                  </a:cubicBezTo>
                  <a:cubicBezTo>
                    <a:pt x="856" y="692"/>
                    <a:pt x="856" y="692"/>
                    <a:pt x="856" y="692"/>
                  </a:cubicBezTo>
                  <a:cubicBezTo>
                    <a:pt x="856" y="709"/>
                    <a:pt x="856" y="709"/>
                    <a:pt x="856" y="709"/>
                  </a:cubicBezTo>
                  <a:cubicBezTo>
                    <a:pt x="840" y="709"/>
                    <a:pt x="840" y="709"/>
                    <a:pt x="840" y="709"/>
                  </a:cubicBezTo>
                  <a:close/>
                  <a:moveTo>
                    <a:pt x="873" y="709"/>
                  </a:moveTo>
                  <a:cubicBezTo>
                    <a:pt x="873" y="692"/>
                    <a:pt x="873" y="692"/>
                    <a:pt x="873" y="692"/>
                  </a:cubicBezTo>
                  <a:cubicBezTo>
                    <a:pt x="889" y="692"/>
                    <a:pt x="889" y="692"/>
                    <a:pt x="889" y="692"/>
                  </a:cubicBezTo>
                  <a:cubicBezTo>
                    <a:pt x="889" y="709"/>
                    <a:pt x="889" y="709"/>
                    <a:pt x="889" y="709"/>
                  </a:cubicBezTo>
                  <a:cubicBezTo>
                    <a:pt x="873" y="709"/>
                    <a:pt x="873" y="709"/>
                    <a:pt x="873" y="709"/>
                  </a:cubicBezTo>
                  <a:close/>
                  <a:moveTo>
                    <a:pt x="905" y="709"/>
                  </a:moveTo>
                  <a:cubicBezTo>
                    <a:pt x="905" y="692"/>
                    <a:pt x="905" y="692"/>
                    <a:pt x="905" y="692"/>
                  </a:cubicBezTo>
                  <a:cubicBezTo>
                    <a:pt x="922" y="692"/>
                    <a:pt x="922" y="692"/>
                    <a:pt x="922" y="692"/>
                  </a:cubicBezTo>
                  <a:cubicBezTo>
                    <a:pt x="922" y="709"/>
                    <a:pt x="922" y="709"/>
                    <a:pt x="922" y="709"/>
                  </a:cubicBezTo>
                  <a:cubicBezTo>
                    <a:pt x="905" y="709"/>
                    <a:pt x="905" y="709"/>
                    <a:pt x="905" y="709"/>
                  </a:cubicBezTo>
                  <a:close/>
                  <a:moveTo>
                    <a:pt x="938" y="709"/>
                  </a:moveTo>
                  <a:cubicBezTo>
                    <a:pt x="938" y="692"/>
                    <a:pt x="938" y="692"/>
                    <a:pt x="938" y="692"/>
                  </a:cubicBezTo>
                  <a:cubicBezTo>
                    <a:pt x="954" y="692"/>
                    <a:pt x="954" y="692"/>
                    <a:pt x="954" y="692"/>
                  </a:cubicBezTo>
                  <a:cubicBezTo>
                    <a:pt x="954" y="709"/>
                    <a:pt x="954" y="709"/>
                    <a:pt x="954" y="709"/>
                  </a:cubicBezTo>
                  <a:cubicBezTo>
                    <a:pt x="938" y="709"/>
                    <a:pt x="938" y="709"/>
                    <a:pt x="938" y="709"/>
                  </a:cubicBezTo>
                  <a:close/>
                  <a:moveTo>
                    <a:pt x="971" y="709"/>
                  </a:moveTo>
                  <a:cubicBezTo>
                    <a:pt x="971" y="692"/>
                    <a:pt x="971" y="692"/>
                    <a:pt x="971" y="692"/>
                  </a:cubicBezTo>
                  <a:cubicBezTo>
                    <a:pt x="987" y="692"/>
                    <a:pt x="987" y="692"/>
                    <a:pt x="987" y="692"/>
                  </a:cubicBezTo>
                  <a:cubicBezTo>
                    <a:pt x="987" y="709"/>
                    <a:pt x="987" y="709"/>
                    <a:pt x="987" y="709"/>
                  </a:cubicBezTo>
                  <a:cubicBezTo>
                    <a:pt x="971" y="709"/>
                    <a:pt x="971" y="709"/>
                    <a:pt x="971" y="709"/>
                  </a:cubicBezTo>
                  <a:close/>
                  <a:moveTo>
                    <a:pt x="1003" y="709"/>
                  </a:moveTo>
                  <a:cubicBezTo>
                    <a:pt x="1003" y="692"/>
                    <a:pt x="1003" y="692"/>
                    <a:pt x="1003" y="692"/>
                  </a:cubicBezTo>
                  <a:cubicBezTo>
                    <a:pt x="1020" y="692"/>
                    <a:pt x="1020" y="692"/>
                    <a:pt x="1020" y="692"/>
                  </a:cubicBezTo>
                  <a:cubicBezTo>
                    <a:pt x="1020" y="709"/>
                    <a:pt x="1020" y="709"/>
                    <a:pt x="1020" y="709"/>
                  </a:cubicBezTo>
                  <a:cubicBezTo>
                    <a:pt x="1003" y="709"/>
                    <a:pt x="1003" y="709"/>
                    <a:pt x="1003" y="709"/>
                  </a:cubicBezTo>
                  <a:close/>
                  <a:moveTo>
                    <a:pt x="1015" y="714"/>
                  </a:moveTo>
                  <a:cubicBezTo>
                    <a:pt x="1031" y="714"/>
                    <a:pt x="1031" y="714"/>
                    <a:pt x="1031" y="714"/>
                  </a:cubicBezTo>
                  <a:cubicBezTo>
                    <a:pt x="1031" y="730"/>
                    <a:pt x="1031" y="730"/>
                    <a:pt x="1031" y="730"/>
                  </a:cubicBezTo>
                  <a:cubicBezTo>
                    <a:pt x="1015" y="730"/>
                    <a:pt x="1015" y="730"/>
                    <a:pt x="1015" y="730"/>
                  </a:cubicBezTo>
                  <a:cubicBezTo>
                    <a:pt x="1015" y="714"/>
                    <a:pt x="1015" y="714"/>
                    <a:pt x="1015" y="714"/>
                  </a:cubicBezTo>
                  <a:close/>
                  <a:moveTo>
                    <a:pt x="1015" y="746"/>
                  </a:moveTo>
                  <a:cubicBezTo>
                    <a:pt x="1031" y="746"/>
                    <a:pt x="1031" y="746"/>
                    <a:pt x="1031" y="746"/>
                  </a:cubicBezTo>
                  <a:cubicBezTo>
                    <a:pt x="1031" y="763"/>
                    <a:pt x="1031" y="763"/>
                    <a:pt x="1031" y="763"/>
                  </a:cubicBezTo>
                  <a:cubicBezTo>
                    <a:pt x="1015" y="763"/>
                    <a:pt x="1015" y="763"/>
                    <a:pt x="1015" y="763"/>
                  </a:cubicBezTo>
                  <a:cubicBezTo>
                    <a:pt x="1015" y="746"/>
                    <a:pt x="1015" y="746"/>
                    <a:pt x="1015" y="746"/>
                  </a:cubicBezTo>
                  <a:close/>
                  <a:moveTo>
                    <a:pt x="1015" y="779"/>
                  </a:moveTo>
                  <a:cubicBezTo>
                    <a:pt x="1031" y="779"/>
                    <a:pt x="1031" y="779"/>
                    <a:pt x="1031" y="779"/>
                  </a:cubicBezTo>
                  <a:cubicBezTo>
                    <a:pt x="1031" y="795"/>
                    <a:pt x="1031" y="795"/>
                    <a:pt x="1031" y="795"/>
                  </a:cubicBezTo>
                  <a:cubicBezTo>
                    <a:pt x="1015" y="795"/>
                    <a:pt x="1015" y="795"/>
                    <a:pt x="1015" y="795"/>
                  </a:cubicBezTo>
                  <a:cubicBezTo>
                    <a:pt x="1015" y="779"/>
                    <a:pt x="1015" y="779"/>
                    <a:pt x="1015" y="779"/>
                  </a:cubicBezTo>
                  <a:close/>
                  <a:moveTo>
                    <a:pt x="1015" y="812"/>
                  </a:moveTo>
                  <a:cubicBezTo>
                    <a:pt x="1031" y="812"/>
                    <a:pt x="1031" y="812"/>
                    <a:pt x="1031" y="812"/>
                  </a:cubicBezTo>
                  <a:cubicBezTo>
                    <a:pt x="1031" y="828"/>
                    <a:pt x="1031" y="828"/>
                    <a:pt x="1031" y="828"/>
                  </a:cubicBezTo>
                  <a:cubicBezTo>
                    <a:pt x="1015" y="828"/>
                    <a:pt x="1015" y="828"/>
                    <a:pt x="1015" y="828"/>
                  </a:cubicBezTo>
                  <a:cubicBezTo>
                    <a:pt x="1015" y="812"/>
                    <a:pt x="1015" y="812"/>
                    <a:pt x="1015" y="812"/>
                  </a:cubicBezTo>
                  <a:close/>
                  <a:moveTo>
                    <a:pt x="1015" y="844"/>
                  </a:moveTo>
                  <a:cubicBezTo>
                    <a:pt x="1031" y="844"/>
                    <a:pt x="1031" y="844"/>
                    <a:pt x="1031" y="844"/>
                  </a:cubicBezTo>
                  <a:cubicBezTo>
                    <a:pt x="1031" y="861"/>
                    <a:pt x="1031" y="861"/>
                    <a:pt x="1031" y="861"/>
                  </a:cubicBezTo>
                  <a:cubicBezTo>
                    <a:pt x="1015" y="861"/>
                    <a:pt x="1015" y="861"/>
                    <a:pt x="1015" y="861"/>
                  </a:cubicBezTo>
                  <a:cubicBezTo>
                    <a:pt x="1015" y="844"/>
                    <a:pt x="1015" y="844"/>
                    <a:pt x="1015" y="844"/>
                  </a:cubicBezTo>
                  <a:close/>
                  <a:moveTo>
                    <a:pt x="1015" y="877"/>
                  </a:moveTo>
                  <a:cubicBezTo>
                    <a:pt x="1031" y="877"/>
                    <a:pt x="1031" y="877"/>
                    <a:pt x="1031" y="877"/>
                  </a:cubicBezTo>
                  <a:cubicBezTo>
                    <a:pt x="1031" y="893"/>
                    <a:pt x="1031" y="893"/>
                    <a:pt x="1031" y="893"/>
                  </a:cubicBezTo>
                  <a:cubicBezTo>
                    <a:pt x="1015" y="893"/>
                    <a:pt x="1015" y="893"/>
                    <a:pt x="1015" y="893"/>
                  </a:cubicBezTo>
                  <a:cubicBezTo>
                    <a:pt x="1015" y="877"/>
                    <a:pt x="1015" y="877"/>
                    <a:pt x="1015" y="877"/>
                  </a:cubicBezTo>
                  <a:close/>
                  <a:moveTo>
                    <a:pt x="1015" y="910"/>
                  </a:moveTo>
                  <a:cubicBezTo>
                    <a:pt x="1031" y="910"/>
                    <a:pt x="1031" y="910"/>
                    <a:pt x="1031" y="910"/>
                  </a:cubicBezTo>
                  <a:cubicBezTo>
                    <a:pt x="1031" y="926"/>
                    <a:pt x="1031" y="926"/>
                    <a:pt x="1031" y="926"/>
                  </a:cubicBezTo>
                  <a:cubicBezTo>
                    <a:pt x="1015" y="926"/>
                    <a:pt x="1015" y="926"/>
                    <a:pt x="1015" y="926"/>
                  </a:cubicBezTo>
                  <a:cubicBezTo>
                    <a:pt x="1015" y="910"/>
                    <a:pt x="1015" y="910"/>
                    <a:pt x="1015" y="910"/>
                  </a:cubicBezTo>
                  <a:close/>
                  <a:moveTo>
                    <a:pt x="1015" y="942"/>
                  </a:moveTo>
                  <a:cubicBezTo>
                    <a:pt x="1031" y="942"/>
                    <a:pt x="1031" y="942"/>
                    <a:pt x="1031" y="942"/>
                  </a:cubicBezTo>
                  <a:cubicBezTo>
                    <a:pt x="1031" y="959"/>
                    <a:pt x="1031" y="959"/>
                    <a:pt x="1031" y="959"/>
                  </a:cubicBezTo>
                  <a:cubicBezTo>
                    <a:pt x="1015" y="959"/>
                    <a:pt x="1015" y="959"/>
                    <a:pt x="1015" y="959"/>
                  </a:cubicBezTo>
                  <a:cubicBezTo>
                    <a:pt x="1015" y="942"/>
                    <a:pt x="1015" y="942"/>
                    <a:pt x="1015" y="942"/>
                  </a:cubicBezTo>
                  <a:close/>
                  <a:moveTo>
                    <a:pt x="1015" y="975"/>
                  </a:moveTo>
                  <a:cubicBezTo>
                    <a:pt x="1031" y="975"/>
                    <a:pt x="1031" y="975"/>
                    <a:pt x="1031" y="975"/>
                  </a:cubicBezTo>
                  <a:cubicBezTo>
                    <a:pt x="1031" y="991"/>
                    <a:pt x="1031" y="991"/>
                    <a:pt x="1031" y="991"/>
                  </a:cubicBezTo>
                  <a:cubicBezTo>
                    <a:pt x="1015" y="991"/>
                    <a:pt x="1015" y="991"/>
                    <a:pt x="1015" y="991"/>
                  </a:cubicBezTo>
                  <a:cubicBezTo>
                    <a:pt x="1015" y="975"/>
                    <a:pt x="1015" y="975"/>
                    <a:pt x="1015" y="975"/>
                  </a:cubicBezTo>
                  <a:close/>
                  <a:moveTo>
                    <a:pt x="1015" y="1007"/>
                  </a:moveTo>
                  <a:cubicBezTo>
                    <a:pt x="1031" y="1007"/>
                    <a:pt x="1031" y="1007"/>
                    <a:pt x="1031" y="1007"/>
                  </a:cubicBezTo>
                  <a:cubicBezTo>
                    <a:pt x="1031" y="1024"/>
                    <a:pt x="1031" y="1024"/>
                    <a:pt x="1031" y="1024"/>
                  </a:cubicBezTo>
                  <a:cubicBezTo>
                    <a:pt x="1015" y="1024"/>
                    <a:pt x="1015" y="1024"/>
                    <a:pt x="1015" y="1024"/>
                  </a:cubicBezTo>
                  <a:cubicBezTo>
                    <a:pt x="1015" y="1007"/>
                    <a:pt x="1015" y="1007"/>
                    <a:pt x="1015" y="1007"/>
                  </a:cubicBezTo>
                  <a:close/>
                  <a:moveTo>
                    <a:pt x="1015" y="1040"/>
                  </a:moveTo>
                  <a:cubicBezTo>
                    <a:pt x="1031" y="1040"/>
                    <a:pt x="1031" y="1040"/>
                    <a:pt x="1031" y="1040"/>
                  </a:cubicBezTo>
                  <a:cubicBezTo>
                    <a:pt x="1031" y="1056"/>
                    <a:pt x="1031" y="1056"/>
                    <a:pt x="1031" y="1056"/>
                  </a:cubicBezTo>
                  <a:cubicBezTo>
                    <a:pt x="1015" y="1056"/>
                    <a:pt x="1015" y="1056"/>
                    <a:pt x="1015" y="1056"/>
                  </a:cubicBezTo>
                  <a:cubicBezTo>
                    <a:pt x="1015" y="1040"/>
                    <a:pt x="1015" y="1040"/>
                    <a:pt x="1015" y="1040"/>
                  </a:cubicBezTo>
                  <a:close/>
                  <a:moveTo>
                    <a:pt x="1015" y="1073"/>
                  </a:moveTo>
                  <a:cubicBezTo>
                    <a:pt x="1031" y="1073"/>
                    <a:pt x="1031" y="1073"/>
                    <a:pt x="1031" y="1073"/>
                  </a:cubicBezTo>
                  <a:cubicBezTo>
                    <a:pt x="1031" y="1089"/>
                    <a:pt x="1031" y="1089"/>
                    <a:pt x="1031" y="1089"/>
                  </a:cubicBezTo>
                  <a:cubicBezTo>
                    <a:pt x="1015" y="1089"/>
                    <a:pt x="1015" y="1089"/>
                    <a:pt x="1015" y="1089"/>
                  </a:cubicBezTo>
                  <a:cubicBezTo>
                    <a:pt x="1015" y="1073"/>
                    <a:pt x="1015" y="1073"/>
                    <a:pt x="1015" y="1073"/>
                  </a:cubicBezTo>
                  <a:close/>
                  <a:moveTo>
                    <a:pt x="1015" y="1105"/>
                  </a:moveTo>
                  <a:cubicBezTo>
                    <a:pt x="1031" y="1105"/>
                    <a:pt x="1031" y="1105"/>
                    <a:pt x="1031" y="1105"/>
                  </a:cubicBezTo>
                  <a:cubicBezTo>
                    <a:pt x="1031" y="1122"/>
                    <a:pt x="1031" y="1122"/>
                    <a:pt x="1031" y="1122"/>
                  </a:cubicBezTo>
                  <a:cubicBezTo>
                    <a:pt x="1015" y="1122"/>
                    <a:pt x="1015" y="1122"/>
                    <a:pt x="1015" y="1122"/>
                  </a:cubicBezTo>
                  <a:cubicBezTo>
                    <a:pt x="1015" y="1105"/>
                    <a:pt x="1015" y="1105"/>
                    <a:pt x="1015" y="1105"/>
                  </a:cubicBezTo>
                  <a:close/>
                  <a:moveTo>
                    <a:pt x="1015" y="1138"/>
                  </a:moveTo>
                  <a:cubicBezTo>
                    <a:pt x="1031" y="1138"/>
                    <a:pt x="1031" y="1138"/>
                    <a:pt x="1031" y="1138"/>
                  </a:cubicBezTo>
                  <a:cubicBezTo>
                    <a:pt x="1031" y="1154"/>
                    <a:pt x="1031" y="1154"/>
                    <a:pt x="1031" y="1154"/>
                  </a:cubicBezTo>
                  <a:cubicBezTo>
                    <a:pt x="1015" y="1154"/>
                    <a:pt x="1015" y="1154"/>
                    <a:pt x="1015" y="1154"/>
                  </a:cubicBezTo>
                  <a:cubicBezTo>
                    <a:pt x="1015" y="1138"/>
                    <a:pt x="1015" y="1138"/>
                    <a:pt x="1015" y="1138"/>
                  </a:cubicBezTo>
                  <a:close/>
                  <a:moveTo>
                    <a:pt x="1015" y="1171"/>
                  </a:moveTo>
                  <a:cubicBezTo>
                    <a:pt x="1031" y="1171"/>
                    <a:pt x="1031" y="1171"/>
                    <a:pt x="1031" y="1171"/>
                  </a:cubicBezTo>
                  <a:cubicBezTo>
                    <a:pt x="1031" y="1187"/>
                    <a:pt x="1031" y="1187"/>
                    <a:pt x="1031" y="1187"/>
                  </a:cubicBezTo>
                  <a:cubicBezTo>
                    <a:pt x="1015" y="1187"/>
                    <a:pt x="1015" y="1187"/>
                    <a:pt x="1015" y="1187"/>
                  </a:cubicBezTo>
                  <a:cubicBezTo>
                    <a:pt x="1015" y="1171"/>
                    <a:pt x="1015" y="1171"/>
                    <a:pt x="1015" y="1171"/>
                  </a:cubicBezTo>
                  <a:close/>
                  <a:moveTo>
                    <a:pt x="1015" y="1203"/>
                  </a:moveTo>
                  <a:cubicBezTo>
                    <a:pt x="1031" y="1203"/>
                    <a:pt x="1031" y="1203"/>
                    <a:pt x="1031" y="1203"/>
                  </a:cubicBezTo>
                  <a:cubicBezTo>
                    <a:pt x="1031" y="1220"/>
                    <a:pt x="1031" y="1220"/>
                    <a:pt x="1031" y="1220"/>
                  </a:cubicBezTo>
                  <a:cubicBezTo>
                    <a:pt x="1015" y="1220"/>
                    <a:pt x="1015" y="1220"/>
                    <a:pt x="1015" y="1220"/>
                  </a:cubicBezTo>
                  <a:cubicBezTo>
                    <a:pt x="1015" y="1203"/>
                    <a:pt x="1015" y="1203"/>
                    <a:pt x="1015" y="1203"/>
                  </a:cubicBezTo>
                  <a:close/>
                  <a:moveTo>
                    <a:pt x="1015" y="1236"/>
                  </a:moveTo>
                  <a:cubicBezTo>
                    <a:pt x="1031" y="1236"/>
                    <a:pt x="1031" y="1236"/>
                    <a:pt x="1031" y="1236"/>
                  </a:cubicBezTo>
                  <a:cubicBezTo>
                    <a:pt x="1031" y="1252"/>
                    <a:pt x="1031" y="1252"/>
                    <a:pt x="1031" y="1252"/>
                  </a:cubicBezTo>
                  <a:cubicBezTo>
                    <a:pt x="1015" y="1252"/>
                    <a:pt x="1015" y="1252"/>
                    <a:pt x="1015" y="1252"/>
                  </a:cubicBezTo>
                  <a:cubicBezTo>
                    <a:pt x="1015" y="1236"/>
                    <a:pt x="1015" y="1236"/>
                    <a:pt x="1015" y="1236"/>
                  </a:cubicBezTo>
                  <a:close/>
                  <a:moveTo>
                    <a:pt x="1015" y="1269"/>
                  </a:moveTo>
                  <a:cubicBezTo>
                    <a:pt x="1031" y="1269"/>
                    <a:pt x="1031" y="1269"/>
                    <a:pt x="1031" y="1269"/>
                  </a:cubicBezTo>
                  <a:cubicBezTo>
                    <a:pt x="1031" y="1285"/>
                    <a:pt x="1031" y="1285"/>
                    <a:pt x="1031" y="1285"/>
                  </a:cubicBezTo>
                  <a:cubicBezTo>
                    <a:pt x="1015" y="1285"/>
                    <a:pt x="1015" y="1285"/>
                    <a:pt x="1015" y="1285"/>
                  </a:cubicBezTo>
                  <a:cubicBezTo>
                    <a:pt x="1015" y="1269"/>
                    <a:pt x="1015" y="1269"/>
                    <a:pt x="1015" y="1269"/>
                  </a:cubicBezTo>
                  <a:close/>
                  <a:moveTo>
                    <a:pt x="1015" y="1301"/>
                  </a:moveTo>
                  <a:cubicBezTo>
                    <a:pt x="1031" y="1301"/>
                    <a:pt x="1031" y="1301"/>
                    <a:pt x="1031" y="1301"/>
                  </a:cubicBezTo>
                  <a:cubicBezTo>
                    <a:pt x="1031" y="1318"/>
                    <a:pt x="1031" y="1318"/>
                    <a:pt x="1031" y="1318"/>
                  </a:cubicBezTo>
                  <a:cubicBezTo>
                    <a:pt x="1015" y="1318"/>
                    <a:pt x="1015" y="1318"/>
                    <a:pt x="1015" y="1318"/>
                  </a:cubicBezTo>
                  <a:cubicBezTo>
                    <a:pt x="1015" y="1301"/>
                    <a:pt x="1015" y="1301"/>
                    <a:pt x="1015" y="1301"/>
                  </a:cubicBezTo>
                  <a:close/>
                  <a:moveTo>
                    <a:pt x="1015" y="1334"/>
                  </a:moveTo>
                  <a:cubicBezTo>
                    <a:pt x="1031" y="1334"/>
                    <a:pt x="1031" y="1334"/>
                    <a:pt x="1031" y="1334"/>
                  </a:cubicBezTo>
                  <a:cubicBezTo>
                    <a:pt x="1031" y="1350"/>
                    <a:pt x="1031" y="1350"/>
                    <a:pt x="1031" y="1350"/>
                  </a:cubicBezTo>
                  <a:cubicBezTo>
                    <a:pt x="1015" y="1350"/>
                    <a:pt x="1015" y="1350"/>
                    <a:pt x="1015" y="1350"/>
                  </a:cubicBezTo>
                  <a:cubicBezTo>
                    <a:pt x="1015" y="1334"/>
                    <a:pt x="1015" y="1334"/>
                    <a:pt x="1015" y="1334"/>
                  </a:cubicBezTo>
                  <a:close/>
                  <a:moveTo>
                    <a:pt x="1015" y="1367"/>
                  </a:moveTo>
                  <a:cubicBezTo>
                    <a:pt x="1031" y="1367"/>
                    <a:pt x="1031" y="1367"/>
                    <a:pt x="1031" y="1367"/>
                  </a:cubicBezTo>
                  <a:cubicBezTo>
                    <a:pt x="1031" y="1383"/>
                    <a:pt x="1031" y="1383"/>
                    <a:pt x="1031" y="1383"/>
                  </a:cubicBezTo>
                  <a:cubicBezTo>
                    <a:pt x="1015" y="1383"/>
                    <a:pt x="1015" y="1383"/>
                    <a:pt x="1015" y="1383"/>
                  </a:cubicBezTo>
                  <a:cubicBezTo>
                    <a:pt x="1015" y="1367"/>
                    <a:pt x="1015" y="1367"/>
                    <a:pt x="1015" y="1367"/>
                  </a:cubicBezTo>
                  <a:close/>
                  <a:moveTo>
                    <a:pt x="1015" y="1399"/>
                  </a:moveTo>
                  <a:cubicBezTo>
                    <a:pt x="1031" y="1399"/>
                    <a:pt x="1031" y="1399"/>
                    <a:pt x="1031" y="1399"/>
                  </a:cubicBezTo>
                  <a:cubicBezTo>
                    <a:pt x="1031" y="1415"/>
                    <a:pt x="1031" y="1415"/>
                    <a:pt x="1031" y="1415"/>
                  </a:cubicBezTo>
                  <a:cubicBezTo>
                    <a:pt x="1015" y="1415"/>
                    <a:pt x="1015" y="1415"/>
                    <a:pt x="1015" y="1415"/>
                  </a:cubicBezTo>
                  <a:cubicBezTo>
                    <a:pt x="1015" y="1399"/>
                    <a:pt x="1015" y="1399"/>
                    <a:pt x="1015" y="1399"/>
                  </a:cubicBezTo>
                  <a:close/>
                  <a:moveTo>
                    <a:pt x="1015" y="1432"/>
                  </a:moveTo>
                  <a:cubicBezTo>
                    <a:pt x="1031" y="1432"/>
                    <a:pt x="1031" y="1432"/>
                    <a:pt x="1031" y="1432"/>
                  </a:cubicBezTo>
                  <a:cubicBezTo>
                    <a:pt x="1031" y="1448"/>
                    <a:pt x="1031" y="1448"/>
                    <a:pt x="1031" y="1448"/>
                  </a:cubicBezTo>
                  <a:cubicBezTo>
                    <a:pt x="1015" y="1448"/>
                    <a:pt x="1015" y="1448"/>
                    <a:pt x="1015" y="1448"/>
                  </a:cubicBezTo>
                  <a:cubicBezTo>
                    <a:pt x="1015" y="1432"/>
                    <a:pt x="1015" y="1432"/>
                    <a:pt x="1015" y="1432"/>
                  </a:cubicBezTo>
                  <a:close/>
                  <a:moveTo>
                    <a:pt x="1962" y="708"/>
                  </a:moveTo>
                  <a:cubicBezTo>
                    <a:pt x="1978" y="708"/>
                    <a:pt x="1978" y="708"/>
                    <a:pt x="1978" y="708"/>
                  </a:cubicBezTo>
                  <a:cubicBezTo>
                    <a:pt x="1978" y="725"/>
                    <a:pt x="1978" y="725"/>
                    <a:pt x="1978" y="725"/>
                  </a:cubicBezTo>
                  <a:cubicBezTo>
                    <a:pt x="1962" y="725"/>
                    <a:pt x="1962" y="725"/>
                    <a:pt x="1962" y="725"/>
                  </a:cubicBezTo>
                  <a:cubicBezTo>
                    <a:pt x="1962" y="708"/>
                    <a:pt x="1962" y="708"/>
                    <a:pt x="1962" y="708"/>
                  </a:cubicBezTo>
                  <a:close/>
                  <a:moveTo>
                    <a:pt x="1962" y="741"/>
                  </a:moveTo>
                  <a:cubicBezTo>
                    <a:pt x="1978" y="741"/>
                    <a:pt x="1978" y="741"/>
                    <a:pt x="1978" y="741"/>
                  </a:cubicBezTo>
                  <a:cubicBezTo>
                    <a:pt x="1978" y="757"/>
                    <a:pt x="1978" y="757"/>
                    <a:pt x="1978" y="757"/>
                  </a:cubicBezTo>
                  <a:cubicBezTo>
                    <a:pt x="1962" y="757"/>
                    <a:pt x="1962" y="757"/>
                    <a:pt x="1962" y="757"/>
                  </a:cubicBezTo>
                  <a:cubicBezTo>
                    <a:pt x="1962" y="741"/>
                    <a:pt x="1962" y="741"/>
                    <a:pt x="1962" y="741"/>
                  </a:cubicBezTo>
                  <a:close/>
                  <a:moveTo>
                    <a:pt x="1962" y="774"/>
                  </a:moveTo>
                  <a:cubicBezTo>
                    <a:pt x="1978" y="774"/>
                    <a:pt x="1978" y="774"/>
                    <a:pt x="1978" y="774"/>
                  </a:cubicBezTo>
                  <a:cubicBezTo>
                    <a:pt x="1978" y="790"/>
                    <a:pt x="1978" y="790"/>
                    <a:pt x="1978" y="790"/>
                  </a:cubicBezTo>
                  <a:cubicBezTo>
                    <a:pt x="1962" y="790"/>
                    <a:pt x="1962" y="790"/>
                    <a:pt x="1962" y="790"/>
                  </a:cubicBezTo>
                  <a:cubicBezTo>
                    <a:pt x="1962" y="774"/>
                    <a:pt x="1962" y="774"/>
                    <a:pt x="1962" y="774"/>
                  </a:cubicBezTo>
                  <a:close/>
                  <a:moveTo>
                    <a:pt x="1962" y="806"/>
                  </a:moveTo>
                  <a:cubicBezTo>
                    <a:pt x="1978" y="806"/>
                    <a:pt x="1978" y="806"/>
                    <a:pt x="1978" y="806"/>
                  </a:cubicBezTo>
                  <a:cubicBezTo>
                    <a:pt x="1978" y="823"/>
                    <a:pt x="1978" y="823"/>
                    <a:pt x="1978" y="823"/>
                  </a:cubicBezTo>
                  <a:cubicBezTo>
                    <a:pt x="1962" y="823"/>
                    <a:pt x="1962" y="823"/>
                    <a:pt x="1962" y="823"/>
                  </a:cubicBezTo>
                  <a:cubicBezTo>
                    <a:pt x="1962" y="806"/>
                    <a:pt x="1962" y="806"/>
                    <a:pt x="1962" y="806"/>
                  </a:cubicBezTo>
                  <a:close/>
                  <a:moveTo>
                    <a:pt x="1961" y="822"/>
                  </a:moveTo>
                  <a:cubicBezTo>
                    <a:pt x="1961" y="838"/>
                    <a:pt x="1961" y="838"/>
                    <a:pt x="1961" y="838"/>
                  </a:cubicBezTo>
                  <a:cubicBezTo>
                    <a:pt x="1945" y="838"/>
                    <a:pt x="1945" y="838"/>
                    <a:pt x="1945" y="838"/>
                  </a:cubicBezTo>
                  <a:cubicBezTo>
                    <a:pt x="1945" y="822"/>
                    <a:pt x="1945" y="822"/>
                    <a:pt x="1945" y="822"/>
                  </a:cubicBezTo>
                  <a:cubicBezTo>
                    <a:pt x="1961" y="822"/>
                    <a:pt x="1961" y="822"/>
                    <a:pt x="1961" y="822"/>
                  </a:cubicBezTo>
                  <a:close/>
                  <a:moveTo>
                    <a:pt x="1929" y="822"/>
                  </a:moveTo>
                  <a:cubicBezTo>
                    <a:pt x="1929" y="838"/>
                    <a:pt x="1929" y="838"/>
                    <a:pt x="1929" y="838"/>
                  </a:cubicBezTo>
                  <a:cubicBezTo>
                    <a:pt x="1912" y="838"/>
                    <a:pt x="1912" y="838"/>
                    <a:pt x="1912" y="838"/>
                  </a:cubicBezTo>
                  <a:cubicBezTo>
                    <a:pt x="1912" y="822"/>
                    <a:pt x="1912" y="822"/>
                    <a:pt x="1912" y="822"/>
                  </a:cubicBezTo>
                  <a:cubicBezTo>
                    <a:pt x="1929" y="822"/>
                    <a:pt x="1929" y="822"/>
                    <a:pt x="1929" y="822"/>
                  </a:cubicBezTo>
                  <a:close/>
                  <a:moveTo>
                    <a:pt x="1896" y="822"/>
                  </a:moveTo>
                  <a:cubicBezTo>
                    <a:pt x="1896" y="838"/>
                    <a:pt x="1896" y="838"/>
                    <a:pt x="1896" y="838"/>
                  </a:cubicBezTo>
                  <a:cubicBezTo>
                    <a:pt x="1880" y="838"/>
                    <a:pt x="1880" y="838"/>
                    <a:pt x="1880" y="838"/>
                  </a:cubicBezTo>
                  <a:cubicBezTo>
                    <a:pt x="1880" y="822"/>
                    <a:pt x="1880" y="822"/>
                    <a:pt x="1880" y="822"/>
                  </a:cubicBezTo>
                  <a:cubicBezTo>
                    <a:pt x="1896" y="822"/>
                    <a:pt x="1896" y="822"/>
                    <a:pt x="1896" y="822"/>
                  </a:cubicBezTo>
                  <a:close/>
                  <a:moveTo>
                    <a:pt x="1863" y="822"/>
                  </a:moveTo>
                  <a:cubicBezTo>
                    <a:pt x="1863" y="838"/>
                    <a:pt x="1863" y="838"/>
                    <a:pt x="1863" y="838"/>
                  </a:cubicBezTo>
                  <a:cubicBezTo>
                    <a:pt x="1847" y="838"/>
                    <a:pt x="1847" y="838"/>
                    <a:pt x="1847" y="838"/>
                  </a:cubicBezTo>
                  <a:cubicBezTo>
                    <a:pt x="1847" y="822"/>
                    <a:pt x="1847" y="822"/>
                    <a:pt x="1847" y="822"/>
                  </a:cubicBezTo>
                  <a:cubicBezTo>
                    <a:pt x="1863" y="822"/>
                    <a:pt x="1863" y="822"/>
                    <a:pt x="1863" y="822"/>
                  </a:cubicBezTo>
                  <a:close/>
                  <a:moveTo>
                    <a:pt x="1831" y="822"/>
                  </a:moveTo>
                  <a:cubicBezTo>
                    <a:pt x="1831" y="838"/>
                    <a:pt x="1831" y="838"/>
                    <a:pt x="1831" y="838"/>
                  </a:cubicBezTo>
                  <a:cubicBezTo>
                    <a:pt x="1814" y="838"/>
                    <a:pt x="1814" y="838"/>
                    <a:pt x="1814" y="838"/>
                  </a:cubicBezTo>
                  <a:cubicBezTo>
                    <a:pt x="1814" y="822"/>
                    <a:pt x="1814" y="822"/>
                    <a:pt x="1814" y="822"/>
                  </a:cubicBezTo>
                  <a:cubicBezTo>
                    <a:pt x="1831" y="822"/>
                    <a:pt x="1831" y="822"/>
                    <a:pt x="1831" y="822"/>
                  </a:cubicBezTo>
                  <a:close/>
                  <a:moveTo>
                    <a:pt x="1798" y="822"/>
                  </a:moveTo>
                  <a:cubicBezTo>
                    <a:pt x="1798" y="838"/>
                    <a:pt x="1798" y="838"/>
                    <a:pt x="1798" y="838"/>
                  </a:cubicBezTo>
                  <a:cubicBezTo>
                    <a:pt x="1782" y="838"/>
                    <a:pt x="1782" y="838"/>
                    <a:pt x="1782" y="838"/>
                  </a:cubicBezTo>
                  <a:cubicBezTo>
                    <a:pt x="1782" y="822"/>
                    <a:pt x="1782" y="822"/>
                    <a:pt x="1782" y="822"/>
                  </a:cubicBezTo>
                  <a:cubicBezTo>
                    <a:pt x="1798" y="822"/>
                    <a:pt x="1798" y="822"/>
                    <a:pt x="1798" y="822"/>
                  </a:cubicBezTo>
                  <a:close/>
                  <a:moveTo>
                    <a:pt x="1766" y="822"/>
                  </a:moveTo>
                  <a:cubicBezTo>
                    <a:pt x="1766" y="838"/>
                    <a:pt x="1766" y="838"/>
                    <a:pt x="1766" y="838"/>
                  </a:cubicBezTo>
                  <a:cubicBezTo>
                    <a:pt x="1749" y="838"/>
                    <a:pt x="1749" y="838"/>
                    <a:pt x="1749" y="838"/>
                  </a:cubicBezTo>
                  <a:cubicBezTo>
                    <a:pt x="1749" y="822"/>
                    <a:pt x="1749" y="822"/>
                    <a:pt x="1749" y="822"/>
                  </a:cubicBezTo>
                  <a:cubicBezTo>
                    <a:pt x="1766" y="822"/>
                    <a:pt x="1766" y="822"/>
                    <a:pt x="1766" y="822"/>
                  </a:cubicBezTo>
                  <a:close/>
                  <a:moveTo>
                    <a:pt x="1733" y="822"/>
                  </a:moveTo>
                  <a:cubicBezTo>
                    <a:pt x="1733" y="838"/>
                    <a:pt x="1733" y="838"/>
                    <a:pt x="1733" y="838"/>
                  </a:cubicBezTo>
                  <a:cubicBezTo>
                    <a:pt x="1717" y="838"/>
                    <a:pt x="1717" y="838"/>
                    <a:pt x="1717" y="838"/>
                  </a:cubicBezTo>
                  <a:cubicBezTo>
                    <a:pt x="1717" y="822"/>
                    <a:pt x="1717" y="822"/>
                    <a:pt x="1717" y="822"/>
                  </a:cubicBezTo>
                  <a:cubicBezTo>
                    <a:pt x="1733" y="822"/>
                    <a:pt x="1733" y="822"/>
                    <a:pt x="1733" y="822"/>
                  </a:cubicBezTo>
                  <a:close/>
                  <a:moveTo>
                    <a:pt x="1706" y="844"/>
                  </a:moveTo>
                  <a:cubicBezTo>
                    <a:pt x="1723" y="844"/>
                    <a:pt x="1723" y="844"/>
                    <a:pt x="1723" y="844"/>
                  </a:cubicBezTo>
                  <a:cubicBezTo>
                    <a:pt x="1723" y="861"/>
                    <a:pt x="1723" y="861"/>
                    <a:pt x="1723" y="861"/>
                  </a:cubicBezTo>
                  <a:cubicBezTo>
                    <a:pt x="1706" y="861"/>
                    <a:pt x="1706" y="861"/>
                    <a:pt x="1706" y="861"/>
                  </a:cubicBezTo>
                  <a:cubicBezTo>
                    <a:pt x="1706" y="844"/>
                    <a:pt x="1706" y="844"/>
                    <a:pt x="1706" y="844"/>
                  </a:cubicBezTo>
                  <a:close/>
                  <a:moveTo>
                    <a:pt x="1706" y="877"/>
                  </a:moveTo>
                  <a:cubicBezTo>
                    <a:pt x="1723" y="877"/>
                    <a:pt x="1723" y="877"/>
                    <a:pt x="1723" y="877"/>
                  </a:cubicBezTo>
                  <a:cubicBezTo>
                    <a:pt x="1723" y="893"/>
                    <a:pt x="1723" y="893"/>
                    <a:pt x="1723" y="893"/>
                  </a:cubicBezTo>
                  <a:cubicBezTo>
                    <a:pt x="1706" y="893"/>
                    <a:pt x="1706" y="893"/>
                    <a:pt x="1706" y="893"/>
                  </a:cubicBezTo>
                  <a:cubicBezTo>
                    <a:pt x="1706" y="877"/>
                    <a:pt x="1706" y="877"/>
                    <a:pt x="1706" y="877"/>
                  </a:cubicBezTo>
                  <a:close/>
                  <a:moveTo>
                    <a:pt x="1706" y="910"/>
                  </a:moveTo>
                  <a:cubicBezTo>
                    <a:pt x="1723" y="910"/>
                    <a:pt x="1723" y="910"/>
                    <a:pt x="1723" y="910"/>
                  </a:cubicBezTo>
                  <a:cubicBezTo>
                    <a:pt x="1723" y="926"/>
                    <a:pt x="1723" y="926"/>
                    <a:pt x="1723" y="926"/>
                  </a:cubicBezTo>
                  <a:cubicBezTo>
                    <a:pt x="1706" y="926"/>
                    <a:pt x="1706" y="926"/>
                    <a:pt x="1706" y="926"/>
                  </a:cubicBezTo>
                  <a:cubicBezTo>
                    <a:pt x="1706" y="910"/>
                    <a:pt x="1706" y="910"/>
                    <a:pt x="1706" y="910"/>
                  </a:cubicBezTo>
                  <a:close/>
                  <a:moveTo>
                    <a:pt x="1706" y="942"/>
                  </a:moveTo>
                  <a:cubicBezTo>
                    <a:pt x="1723" y="942"/>
                    <a:pt x="1723" y="942"/>
                    <a:pt x="1723" y="942"/>
                  </a:cubicBezTo>
                  <a:cubicBezTo>
                    <a:pt x="1723" y="959"/>
                    <a:pt x="1723" y="959"/>
                    <a:pt x="1723" y="959"/>
                  </a:cubicBezTo>
                  <a:cubicBezTo>
                    <a:pt x="1706" y="959"/>
                    <a:pt x="1706" y="959"/>
                    <a:pt x="1706" y="959"/>
                  </a:cubicBezTo>
                  <a:cubicBezTo>
                    <a:pt x="1706" y="942"/>
                    <a:pt x="1706" y="942"/>
                    <a:pt x="1706" y="942"/>
                  </a:cubicBezTo>
                  <a:close/>
                  <a:moveTo>
                    <a:pt x="1706" y="975"/>
                  </a:moveTo>
                  <a:cubicBezTo>
                    <a:pt x="1723" y="975"/>
                    <a:pt x="1723" y="975"/>
                    <a:pt x="1723" y="975"/>
                  </a:cubicBezTo>
                  <a:cubicBezTo>
                    <a:pt x="1723" y="991"/>
                    <a:pt x="1723" y="991"/>
                    <a:pt x="1723" y="991"/>
                  </a:cubicBezTo>
                  <a:cubicBezTo>
                    <a:pt x="1706" y="991"/>
                    <a:pt x="1706" y="991"/>
                    <a:pt x="1706" y="991"/>
                  </a:cubicBezTo>
                  <a:cubicBezTo>
                    <a:pt x="1706" y="975"/>
                    <a:pt x="1706" y="975"/>
                    <a:pt x="1706" y="975"/>
                  </a:cubicBezTo>
                  <a:close/>
                  <a:moveTo>
                    <a:pt x="1706" y="1007"/>
                  </a:moveTo>
                  <a:cubicBezTo>
                    <a:pt x="1723" y="1007"/>
                    <a:pt x="1723" y="1007"/>
                    <a:pt x="1723" y="1007"/>
                  </a:cubicBezTo>
                  <a:cubicBezTo>
                    <a:pt x="1723" y="1024"/>
                    <a:pt x="1723" y="1024"/>
                    <a:pt x="1723" y="1024"/>
                  </a:cubicBezTo>
                  <a:cubicBezTo>
                    <a:pt x="1706" y="1024"/>
                    <a:pt x="1706" y="1024"/>
                    <a:pt x="1706" y="1024"/>
                  </a:cubicBezTo>
                  <a:cubicBezTo>
                    <a:pt x="1706" y="1007"/>
                    <a:pt x="1706" y="1007"/>
                    <a:pt x="1706" y="1007"/>
                  </a:cubicBezTo>
                  <a:close/>
                  <a:moveTo>
                    <a:pt x="1706" y="1040"/>
                  </a:moveTo>
                  <a:cubicBezTo>
                    <a:pt x="1723" y="1040"/>
                    <a:pt x="1723" y="1040"/>
                    <a:pt x="1723" y="1040"/>
                  </a:cubicBezTo>
                  <a:cubicBezTo>
                    <a:pt x="1723" y="1056"/>
                    <a:pt x="1723" y="1056"/>
                    <a:pt x="1723" y="1056"/>
                  </a:cubicBezTo>
                  <a:cubicBezTo>
                    <a:pt x="1706" y="1056"/>
                    <a:pt x="1706" y="1056"/>
                    <a:pt x="1706" y="1056"/>
                  </a:cubicBezTo>
                  <a:cubicBezTo>
                    <a:pt x="1706" y="1040"/>
                    <a:pt x="1706" y="1040"/>
                    <a:pt x="1706" y="1040"/>
                  </a:cubicBezTo>
                  <a:close/>
                  <a:moveTo>
                    <a:pt x="1706" y="1073"/>
                  </a:moveTo>
                  <a:cubicBezTo>
                    <a:pt x="1723" y="1073"/>
                    <a:pt x="1723" y="1073"/>
                    <a:pt x="1723" y="1073"/>
                  </a:cubicBezTo>
                  <a:cubicBezTo>
                    <a:pt x="1723" y="1089"/>
                    <a:pt x="1723" y="1089"/>
                    <a:pt x="1723" y="1089"/>
                  </a:cubicBezTo>
                  <a:cubicBezTo>
                    <a:pt x="1706" y="1089"/>
                    <a:pt x="1706" y="1089"/>
                    <a:pt x="1706" y="1089"/>
                  </a:cubicBezTo>
                  <a:cubicBezTo>
                    <a:pt x="1706" y="1073"/>
                    <a:pt x="1706" y="1073"/>
                    <a:pt x="1706" y="1073"/>
                  </a:cubicBezTo>
                  <a:close/>
                  <a:moveTo>
                    <a:pt x="1706" y="1105"/>
                  </a:moveTo>
                  <a:cubicBezTo>
                    <a:pt x="1723" y="1105"/>
                    <a:pt x="1723" y="1105"/>
                    <a:pt x="1723" y="1105"/>
                  </a:cubicBezTo>
                  <a:cubicBezTo>
                    <a:pt x="1723" y="1122"/>
                    <a:pt x="1723" y="1122"/>
                    <a:pt x="1723" y="1122"/>
                  </a:cubicBezTo>
                  <a:cubicBezTo>
                    <a:pt x="1706" y="1122"/>
                    <a:pt x="1706" y="1122"/>
                    <a:pt x="1706" y="1122"/>
                  </a:cubicBezTo>
                  <a:cubicBezTo>
                    <a:pt x="1706" y="1105"/>
                    <a:pt x="1706" y="1105"/>
                    <a:pt x="1706" y="1105"/>
                  </a:cubicBezTo>
                  <a:close/>
                  <a:moveTo>
                    <a:pt x="1706" y="1138"/>
                  </a:moveTo>
                  <a:cubicBezTo>
                    <a:pt x="1723" y="1138"/>
                    <a:pt x="1723" y="1138"/>
                    <a:pt x="1723" y="1138"/>
                  </a:cubicBezTo>
                  <a:cubicBezTo>
                    <a:pt x="1723" y="1154"/>
                    <a:pt x="1723" y="1154"/>
                    <a:pt x="1723" y="1154"/>
                  </a:cubicBezTo>
                  <a:cubicBezTo>
                    <a:pt x="1706" y="1154"/>
                    <a:pt x="1706" y="1154"/>
                    <a:pt x="1706" y="1154"/>
                  </a:cubicBezTo>
                  <a:cubicBezTo>
                    <a:pt x="1706" y="1138"/>
                    <a:pt x="1706" y="1138"/>
                    <a:pt x="1706" y="1138"/>
                  </a:cubicBezTo>
                  <a:close/>
                  <a:moveTo>
                    <a:pt x="1706" y="1171"/>
                  </a:moveTo>
                  <a:cubicBezTo>
                    <a:pt x="1723" y="1171"/>
                    <a:pt x="1723" y="1171"/>
                    <a:pt x="1723" y="1171"/>
                  </a:cubicBezTo>
                  <a:cubicBezTo>
                    <a:pt x="1723" y="1187"/>
                    <a:pt x="1723" y="1187"/>
                    <a:pt x="1723" y="1187"/>
                  </a:cubicBezTo>
                  <a:cubicBezTo>
                    <a:pt x="1706" y="1187"/>
                    <a:pt x="1706" y="1187"/>
                    <a:pt x="1706" y="1187"/>
                  </a:cubicBezTo>
                  <a:cubicBezTo>
                    <a:pt x="1706" y="1171"/>
                    <a:pt x="1706" y="1171"/>
                    <a:pt x="1706" y="1171"/>
                  </a:cubicBezTo>
                  <a:close/>
                  <a:moveTo>
                    <a:pt x="1706" y="1203"/>
                  </a:moveTo>
                  <a:cubicBezTo>
                    <a:pt x="1723" y="1203"/>
                    <a:pt x="1723" y="1203"/>
                    <a:pt x="1723" y="1203"/>
                  </a:cubicBezTo>
                  <a:cubicBezTo>
                    <a:pt x="1723" y="1220"/>
                    <a:pt x="1723" y="1220"/>
                    <a:pt x="1723" y="1220"/>
                  </a:cubicBezTo>
                  <a:cubicBezTo>
                    <a:pt x="1706" y="1220"/>
                    <a:pt x="1706" y="1220"/>
                    <a:pt x="1706" y="1220"/>
                  </a:cubicBezTo>
                  <a:cubicBezTo>
                    <a:pt x="1706" y="1203"/>
                    <a:pt x="1706" y="1203"/>
                    <a:pt x="1706" y="1203"/>
                  </a:cubicBezTo>
                  <a:close/>
                  <a:moveTo>
                    <a:pt x="1706" y="1236"/>
                  </a:moveTo>
                  <a:cubicBezTo>
                    <a:pt x="1723" y="1236"/>
                    <a:pt x="1723" y="1236"/>
                    <a:pt x="1723" y="1236"/>
                  </a:cubicBezTo>
                  <a:cubicBezTo>
                    <a:pt x="1723" y="1252"/>
                    <a:pt x="1723" y="1252"/>
                    <a:pt x="1723" y="1252"/>
                  </a:cubicBezTo>
                  <a:cubicBezTo>
                    <a:pt x="1706" y="1252"/>
                    <a:pt x="1706" y="1252"/>
                    <a:pt x="1706" y="1252"/>
                  </a:cubicBezTo>
                  <a:cubicBezTo>
                    <a:pt x="1706" y="1236"/>
                    <a:pt x="1706" y="1236"/>
                    <a:pt x="1706" y="1236"/>
                  </a:cubicBezTo>
                  <a:close/>
                  <a:moveTo>
                    <a:pt x="1706" y="1269"/>
                  </a:moveTo>
                  <a:cubicBezTo>
                    <a:pt x="1723" y="1269"/>
                    <a:pt x="1723" y="1269"/>
                    <a:pt x="1723" y="1269"/>
                  </a:cubicBezTo>
                  <a:cubicBezTo>
                    <a:pt x="1723" y="1285"/>
                    <a:pt x="1723" y="1285"/>
                    <a:pt x="1723" y="1285"/>
                  </a:cubicBezTo>
                  <a:cubicBezTo>
                    <a:pt x="1706" y="1285"/>
                    <a:pt x="1706" y="1285"/>
                    <a:pt x="1706" y="1285"/>
                  </a:cubicBezTo>
                  <a:cubicBezTo>
                    <a:pt x="1706" y="1269"/>
                    <a:pt x="1706" y="1269"/>
                    <a:pt x="1706" y="1269"/>
                  </a:cubicBezTo>
                  <a:close/>
                  <a:moveTo>
                    <a:pt x="1706" y="1301"/>
                  </a:moveTo>
                  <a:cubicBezTo>
                    <a:pt x="1723" y="1301"/>
                    <a:pt x="1723" y="1301"/>
                    <a:pt x="1723" y="1301"/>
                  </a:cubicBezTo>
                  <a:cubicBezTo>
                    <a:pt x="1723" y="1318"/>
                    <a:pt x="1723" y="1318"/>
                    <a:pt x="1723" y="1318"/>
                  </a:cubicBezTo>
                  <a:cubicBezTo>
                    <a:pt x="1706" y="1318"/>
                    <a:pt x="1706" y="1318"/>
                    <a:pt x="1706" y="1318"/>
                  </a:cubicBezTo>
                  <a:cubicBezTo>
                    <a:pt x="1706" y="1301"/>
                    <a:pt x="1706" y="1301"/>
                    <a:pt x="1706" y="1301"/>
                  </a:cubicBezTo>
                  <a:close/>
                  <a:moveTo>
                    <a:pt x="1706" y="1334"/>
                  </a:moveTo>
                  <a:cubicBezTo>
                    <a:pt x="1723" y="1334"/>
                    <a:pt x="1723" y="1334"/>
                    <a:pt x="1723" y="1334"/>
                  </a:cubicBezTo>
                  <a:cubicBezTo>
                    <a:pt x="1723" y="1350"/>
                    <a:pt x="1723" y="1350"/>
                    <a:pt x="1723" y="1350"/>
                  </a:cubicBezTo>
                  <a:cubicBezTo>
                    <a:pt x="1706" y="1350"/>
                    <a:pt x="1706" y="1350"/>
                    <a:pt x="1706" y="1350"/>
                  </a:cubicBezTo>
                  <a:cubicBezTo>
                    <a:pt x="1706" y="1334"/>
                    <a:pt x="1706" y="1334"/>
                    <a:pt x="1706" y="1334"/>
                  </a:cubicBezTo>
                  <a:close/>
                  <a:moveTo>
                    <a:pt x="1706" y="1367"/>
                  </a:moveTo>
                  <a:cubicBezTo>
                    <a:pt x="1723" y="1367"/>
                    <a:pt x="1723" y="1367"/>
                    <a:pt x="1723" y="1367"/>
                  </a:cubicBezTo>
                  <a:cubicBezTo>
                    <a:pt x="1723" y="1383"/>
                    <a:pt x="1723" y="1383"/>
                    <a:pt x="1723" y="1383"/>
                  </a:cubicBezTo>
                  <a:cubicBezTo>
                    <a:pt x="1706" y="1383"/>
                    <a:pt x="1706" y="1383"/>
                    <a:pt x="1706" y="1383"/>
                  </a:cubicBezTo>
                  <a:cubicBezTo>
                    <a:pt x="1706" y="1367"/>
                    <a:pt x="1706" y="1367"/>
                    <a:pt x="1706" y="1367"/>
                  </a:cubicBezTo>
                  <a:close/>
                  <a:moveTo>
                    <a:pt x="1706" y="1399"/>
                  </a:moveTo>
                  <a:cubicBezTo>
                    <a:pt x="1723" y="1399"/>
                    <a:pt x="1723" y="1399"/>
                    <a:pt x="1723" y="1399"/>
                  </a:cubicBezTo>
                  <a:cubicBezTo>
                    <a:pt x="1723" y="1415"/>
                    <a:pt x="1723" y="1415"/>
                    <a:pt x="1723" y="1415"/>
                  </a:cubicBezTo>
                  <a:cubicBezTo>
                    <a:pt x="1706" y="1415"/>
                    <a:pt x="1706" y="1415"/>
                    <a:pt x="1706" y="1415"/>
                  </a:cubicBezTo>
                  <a:cubicBezTo>
                    <a:pt x="1706" y="1399"/>
                    <a:pt x="1706" y="1399"/>
                    <a:pt x="1706" y="1399"/>
                  </a:cubicBezTo>
                  <a:close/>
                  <a:moveTo>
                    <a:pt x="1706" y="1432"/>
                  </a:moveTo>
                  <a:cubicBezTo>
                    <a:pt x="1723" y="1432"/>
                    <a:pt x="1723" y="1432"/>
                    <a:pt x="1723" y="1432"/>
                  </a:cubicBezTo>
                  <a:cubicBezTo>
                    <a:pt x="1723" y="1448"/>
                    <a:pt x="1723" y="1448"/>
                    <a:pt x="1723" y="1448"/>
                  </a:cubicBezTo>
                  <a:cubicBezTo>
                    <a:pt x="1706" y="1448"/>
                    <a:pt x="1706" y="1448"/>
                    <a:pt x="1706" y="1448"/>
                  </a:cubicBezTo>
                  <a:cubicBezTo>
                    <a:pt x="1706" y="1432"/>
                    <a:pt x="1706" y="1432"/>
                    <a:pt x="1706" y="1432"/>
                  </a:cubicBezTo>
                  <a:close/>
                  <a:moveTo>
                    <a:pt x="1331" y="708"/>
                  </a:moveTo>
                  <a:cubicBezTo>
                    <a:pt x="1347" y="708"/>
                    <a:pt x="1347" y="708"/>
                    <a:pt x="1347" y="708"/>
                  </a:cubicBezTo>
                  <a:cubicBezTo>
                    <a:pt x="1347" y="725"/>
                    <a:pt x="1347" y="725"/>
                    <a:pt x="1347" y="725"/>
                  </a:cubicBezTo>
                  <a:cubicBezTo>
                    <a:pt x="1331" y="725"/>
                    <a:pt x="1331" y="725"/>
                    <a:pt x="1331" y="725"/>
                  </a:cubicBezTo>
                  <a:cubicBezTo>
                    <a:pt x="1331" y="708"/>
                    <a:pt x="1331" y="708"/>
                    <a:pt x="1331" y="708"/>
                  </a:cubicBezTo>
                  <a:close/>
                  <a:moveTo>
                    <a:pt x="1331" y="741"/>
                  </a:moveTo>
                  <a:cubicBezTo>
                    <a:pt x="1347" y="741"/>
                    <a:pt x="1347" y="741"/>
                    <a:pt x="1347" y="741"/>
                  </a:cubicBezTo>
                  <a:cubicBezTo>
                    <a:pt x="1347" y="757"/>
                    <a:pt x="1347" y="757"/>
                    <a:pt x="1347" y="757"/>
                  </a:cubicBezTo>
                  <a:cubicBezTo>
                    <a:pt x="1331" y="757"/>
                    <a:pt x="1331" y="757"/>
                    <a:pt x="1331" y="757"/>
                  </a:cubicBezTo>
                  <a:cubicBezTo>
                    <a:pt x="1331" y="741"/>
                    <a:pt x="1331" y="741"/>
                    <a:pt x="1331" y="741"/>
                  </a:cubicBezTo>
                  <a:close/>
                  <a:moveTo>
                    <a:pt x="1331" y="774"/>
                  </a:moveTo>
                  <a:cubicBezTo>
                    <a:pt x="1347" y="774"/>
                    <a:pt x="1347" y="774"/>
                    <a:pt x="1347" y="774"/>
                  </a:cubicBezTo>
                  <a:cubicBezTo>
                    <a:pt x="1347" y="790"/>
                    <a:pt x="1347" y="790"/>
                    <a:pt x="1347" y="790"/>
                  </a:cubicBezTo>
                  <a:cubicBezTo>
                    <a:pt x="1331" y="790"/>
                    <a:pt x="1331" y="790"/>
                    <a:pt x="1331" y="790"/>
                  </a:cubicBezTo>
                  <a:cubicBezTo>
                    <a:pt x="1331" y="774"/>
                    <a:pt x="1331" y="774"/>
                    <a:pt x="1331" y="774"/>
                  </a:cubicBezTo>
                  <a:close/>
                  <a:moveTo>
                    <a:pt x="1331" y="806"/>
                  </a:moveTo>
                  <a:cubicBezTo>
                    <a:pt x="1347" y="806"/>
                    <a:pt x="1347" y="806"/>
                    <a:pt x="1347" y="806"/>
                  </a:cubicBezTo>
                  <a:cubicBezTo>
                    <a:pt x="1347" y="822"/>
                    <a:pt x="1347" y="822"/>
                    <a:pt x="1347" y="822"/>
                  </a:cubicBezTo>
                  <a:cubicBezTo>
                    <a:pt x="1331" y="822"/>
                    <a:pt x="1331" y="822"/>
                    <a:pt x="1331" y="822"/>
                  </a:cubicBezTo>
                  <a:cubicBezTo>
                    <a:pt x="1331" y="806"/>
                    <a:pt x="1331" y="806"/>
                    <a:pt x="1331" y="806"/>
                  </a:cubicBezTo>
                  <a:close/>
                  <a:moveTo>
                    <a:pt x="1331" y="839"/>
                  </a:moveTo>
                  <a:cubicBezTo>
                    <a:pt x="1347" y="839"/>
                    <a:pt x="1347" y="839"/>
                    <a:pt x="1347" y="839"/>
                  </a:cubicBezTo>
                  <a:cubicBezTo>
                    <a:pt x="1347" y="855"/>
                    <a:pt x="1347" y="855"/>
                    <a:pt x="1347" y="855"/>
                  </a:cubicBezTo>
                  <a:cubicBezTo>
                    <a:pt x="1331" y="855"/>
                    <a:pt x="1331" y="855"/>
                    <a:pt x="1331" y="855"/>
                  </a:cubicBezTo>
                  <a:cubicBezTo>
                    <a:pt x="1331" y="839"/>
                    <a:pt x="1331" y="839"/>
                    <a:pt x="1331" y="839"/>
                  </a:cubicBezTo>
                  <a:close/>
                  <a:moveTo>
                    <a:pt x="1331" y="871"/>
                  </a:moveTo>
                  <a:cubicBezTo>
                    <a:pt x="1347" y="871"/>
                    <a:pt x="1347" y="871"/>
                    <a:pt x="1347" y="871"/>
                  </a:cubicBezTo>
                  <a:cubicBezTo>
                    <a:pt x="1347" y="888"/>
                    <a:pt x="1347" y="888"/>
                    <a:pt x="1347" y="888"/>
                  </a:cubicBezTo>
                  <a:cubicBezTo>
                    <a:pt x="1331" y="888"/>
                    <a:pt x="1331" y="888"/>
                    <a:pt x="1331" y="888"/>
                  </a:cubicBezTo>
                  <a:cubicBezTo>
                    <a:pt x="1331" y="871"/>
                    <a:pt x="1331" y="871"/>
                    <a:pt x="1331" y="871"/>
                  </a:cubicBezTo>
                  <a:close/>
                  <a:moveTo>
                    <a:pt x="1331" y="904"/>
                  </a:moveTo>
                  <a:cubicBezTo>
                    <a:pt x="1347" y="904"/>
                    <a:pt x="1347" y="904"/>
                    <a:pt x="1347" y="904"/>
                  </a:cubicBezTo>
                  <a:cubicBezTo>
                    <a:pt x="1347" y="920"/>
                    <a:pt x="1347" y="920"/>
                    <a:pt x="1347" y="920"/>
                  </a:cubicBezTo>
                  <a:cubicBezTo>
                    <a:pt x="1331" y="920"/>
                    <a:pt x="1331" y="920"/>
                    <a:pt x="1331" y="920"/>
                  </a:cubicBezTo>
                  <a:cubicBezTo>
                    <a:pt x="1331" y="904"/>
                    <a:pt x="1331" y="904"/>
                    <a:pt x="1331" y="904"/>
                  </a:cubicBezTo>
                  <a:close/>
                  <a:moveTo>
                    <a:pt x="1331" y="937"/>
                  </a:moveTo>
                  <a:cubicBezTo>
                    <a:pt x="1347" y="937"/>
                    <a:pt x="1347" y="937"/>
                    <a:pt x="1347" y="937"/>
                  </a:cubicBezTo>
                  <a:cubicBezTo>
                    <a:pt x="1347" y="953"/>
                    <a:pt x="1347" y="953"/>
                    <a:pt x="1347" y="953"/>
                  </a:cubicBezTo>
                  <a:cubicBezTo>
                    <a:pt x="1331" y="953"/>
                    <a:pt x="1331" y="953"/>
                    <a:pt x="1331" y="953"/>
                  </a:cubicBezTo>
                  <a:cubicBezTo>
                    <a:pt x="1331" y="937"/>
                    <a:pt x="1331" y="937"/>
                    <a:pt x="1331" y="937"/>
                  </a:cubicBezTo>
                  <a:close/>
                  <a:moveTo>
                    <a:pt x="1331" y="969"/>
                  </a:moveTo>
                  <a:cubicBezTo>
                    <a:pt x="1347" y="969"/>
                    <a:pt x="1347" y="969"/>
                    <a:pt x="1347" y="969"/>
                  </a:cubicBezTo>
                  <a:cubicBezTo>
                    <a:pt x="1347" y="986"/>
                    <a:pt x="1347" y="986"/>
                    <a:pt x="1347" y="986"/>
                  </a:cubicBezTo>
                  <a:cubicBezTo>
                    <a:pt x="1331" y="986"/>
                    <a:pt x="1331" y="986"/>
                    <a:pt x="1331" y="986"/>
                  </a:cubicBezTo>
                  <a:cubicBezTo>
                    <a:pt x="1331" y="969"/>
                    <a:pt x="1331" y="969"/>
                    <a:pt x="1331" y="969"/>
                  </a:cubicBezTo>
                  <a:close/>
                  <a:moveTo>
                    <a:pt x="1331" y="1002"/>
                  </a:moveTo>
                  <a:cubicBezTo>
                    <a:pt x="1347" y="1002"/>
                    <a:pt x="1347" y="1002"/>
                    <a:pt x="1347" y="1002"/>
                  </a:cubicBezTo>
                  <a:cubicBezTo>
                    <a:pt x="1347" y="1018"/>
                    <a:pt x="1347" y="1018"/>
                    <a:pt x="1347" y="1018"/>
                  </a:cubicBezTo>
                  <a:cubicBezTo>
                    <a:pt x="1331" y="1018"/>
                    <a:pt x="1331" y="1018"/>
                    <a:pt x="1331" y="1018"/>
                  </a:cubicBezTo>
                  <a:cubicBezTo>
                    <a:pt x="1331" y="1002"/>
                    <a:pt x="1331" y="1002"/>
                    <a:pt x="1331" y="1002"/>
                  </a:cubicBezTo>
                  <a:close/>
                  <a:moveTo>
                    <a:pt x="1331" y="1035"/>
                  </a:moveTo>
                  <a:cubicBezTo>
                    <a:pt x="1347" y="1035"/>
                    <a:pt x="1347" y="1035"/>
                    <a:pt x="1347" y="1035"/>
                  </a:cubicBezTo>
                  <a:cubicBezTo>
                    <a:pt x="1347" y="1051"/>
                    <a:pt x="1347" y="1051"/>
                    <a:pt x="1347" y="1051"/>
                  </a:cubicBezTo>
                  <a:cubicBezTo>
                    <a:pt x="1331" y="1051"/>
                    <a:pt x="1331" y="1051"/>
                    <a:pt x="1331" y="1051"/>
                  </a:cubicBezTo>
                  <a:cubicBezTo>
                    <a:pt x="1331" y="1035"/>
                    <a:pt x="1331" y="1035"/>
                    <a:pt x="1331" y="1035"/>
                  </a:cubicBezTo>
                  <a:close/>
                  <a:moveTo>
                    <a:pt x="1331" y="1067"/>
                  </a:moveTo>
                  <a:cubicBezTo>
                    <a:pt x="1347" y="1067"/>
                    <a:pt x="1347" y="1067"/>
                    <a:pt x="1347" y="1067"/>
                  </a:cubicBezTo>
                  <a:cubicBezTo>
                    <a:pt x="1347" y="1084"/>
                    <a:pt x="1347" y="1084"/>
                    <a:pt x="1347" y="1084"/>
                  </a:cubicBezTo>
                  <a:cubicBezTo>
                    <a:pt x="1331" y="1084"/>
                    <a:pt x="1331" y="1084"/>
                    <a:pt x="1331" y="1084"/>
                  </a:cubicBezTo>
                  <a:cubicBezTo>
                    <a:pt x="1331" y="1067"/>
                    <a:pt x="1331" y="1067"/>
                    <a:pt x="1331" y="1067"/>
                  </a:cubicBezTo>
                  <a:close/>
                  <a:moveTo>
                    <a:pt x="1331" y="1100"/>
                  </a:moveTo>
                  <a:cubicBezTo>
                    <a:pt x="1347" y="1100"/>
                    <a:pt x="1347" y="1100"/>
                    <a:pt x="1347" y="1100"/>
                  </a:cubicBezTo>
                  <a:cubicBezTo>
                    <a:pt x="1347" y="1116"/>
                    <a:pt x="1347" y="1116"/>
                    <a:pt x="1347" y="1116"/>
                  </a:cubicBezTo>
                  <a:cubicBezTo>
                    <a:pt x="1331" y="1116"/>
                    <a:pt x="1331" y="1116"/>
                    <a:pt x="1331" y="1116"/>
                  </a:cubicBezTo>
                  <a:cubicBezTo>
                    <a:pt x="1331" y="1100"/>
                    <a:pt x="1331" y="1100"/>
                    <a:pt x="1331" y="1100"/>
                  </a:cubicBezTo>
                  <a:close/>
                  <a:moveTo>
                    <a:pt x="1331" y="1133"/>
                  </a:moveTo>
                  <a:cubicBezTo>
                    <a:pt x="1347" y="1133"/>
                    <a:pt x="1347" y="1133"/>
                    <a:pt x="1347" y="1133"/>
                  </a:cubicBezTo>
                  <a:cubicBezTo>
                    <a:pt x="1347" y="1149"/>
                    <a:pt x="1347" y="1149"/>
                    <a:pt x="1347" y="1149"/>
                  </a:cubicBezTo>
                  <a:cubicBezTo>
                    <a:pt x="1331" y="1149"/>
                    <a:pt x="1331" y="1149"/>
                    <a:pt x="1331" y="1149"/>
                  </a:cubicBezTo>
                  <a:cubicBezTo>
                    <a:pt x="1331" y="1133"/>
                    <a:pt x="1331" y="1133"/>
                    <a:pt x="1331" y="1133"/>
                  </a:cubicBezTo>
                  <a:close/>
                  <a:moveTo>
                    <a:pt x="1331" y="1165"/>
                  </a:moveTo>
                  <a:cubicBezTo>
                    <a:pt x="1347" y="1165"/>
                    <a:pt x="1347" y="1165"/>
                    <a:pt x="1347" y="1165"/>
                  </a:cubicBezTo>
                  <a:cubicBezTo>
                    <a:pt x="1347" y="1182"/>
                    <a:pt x="1347" y="1182"/>
                    <a:pt x="1347" y="1182"/>
                  </a:cubicBezTo>
                  <a:cubicBezTo>
                    <a:pt x="1331" y="1182"/>
                    <a:pt x="1331" y="1182"/>
                    <a:pt x="1331" y="1182"/>
                  </a:cubicBezTo>
                  <a:cubicBezTo>
                    <a:pt x="1331" y="1165"/>
                    <a:pt x="1331" y="1165"/>
                    <a:pt x="1331" y="1165"/>
                  </a:cubicBezTo>
                  <a:close/>
                  <a:moveTo>
                    <a:pt x="1331" y="1198"/>
                  </a:moveTo>
                  <a:cubicBezTo>
                    <a:pt x="1347" y="1198"/>
                    <a:pt x="1347" y="1198"/>
                    <a:pt x="1347" y="1198"/>
                  </a:cubicBezTo>
                  <a:cubicBezTo>
                    <a:pt x="1347" y="1214"/>
                    <a:pt x="1347" y="1214"/>
                    <a:pt x="1347" y="1214"/>
                  </a:cubicBezTo>
                  <a:cubicBezTo>
                    <a:pt x="1331" y="1214"/>
                    <a:pt x="1331" y="1214"/>
                    <a:pt x="1331" y="1214"/>
                  </a:cubicBezTo>
                  <a:cubicBezTo>
                    <a:pt x="1331" y="1198"/>
                    <a:pt x="1331" y="1198"/>
                    <a:pt x="1331" y="1198"/>
                  </a:cubicBezTo>
                  <a:close/>
                  <a:moveTo>
                    <a:pt x="1331" y="1230"/>
                  </a:moveTo>
                  <a:cubicBezTo>
                    <a:pt x="1347" y="1230"/>
                    <a:pt x="1347" y="1230"/>
                    <a:pt x="1347" y="1230"/>
                  </a:cubicBezTo>
                  <a:cubicBezTo>
                    <a:pt x="1347" y="1247"/>
                    <a:pt x="1347" y="1247"/>
                    <a:pt x="1347" y="1247"/>
                  </a:cubicBezTo>
                  <a:cubicBezTo>
                    <a:pt x="1331" y="1247"/>
                    <a:pt x="1331" y="1247"/>
                    <a:pt x="1331" y="1247"/>
                  </a:cubicBezTo>
                  <a:cubicBezTo>
                    <a:pt x="1331" y="1230"/>
                    <a:pt x="1331" y="1230"/>
                    <a:pt x="1331" y="1230"/>
                  </a:cubicBezTo>
                  <a:close/>
                  <a:moveTo>
                    <a:pt x="1331" y="1263"/>
                  </a:moveTo>
                  <a:cubicBezTo>
                    <a:pt x="1347" y="1263"/>
                    <a:pt x="1347" y="1263"/>
                    <a:pt x="1347" y="1263"/>
                  </a:cubicBezTo>
                  <a:cubicBezTo>
                    <a:pt x="1347" y="1279"/>
                    <a:pt x="1347" y="1279"/>
                    <a:pt x="1347" y="1279"/>
                  </a:cubicBezTo>
                  <a:cubicBezTo>
                    <a:pt x="1331" y="1279"/>
                    <a:pt x="1331" y="1279"/>
                    <a:pt x="1331" y="1279"/>
                  </a:cubicBezTo>
                  <a:cubicBezTo>
                    <a:pt x="1331" y="1263"/>
                    <a:pt x="1331" y="1263"/>
                    <a:pt x="1331" y="1263"/>
                  </a:cubicBezTo>
                  <a:close/>
                  <a:moveTo>
                    <a:pt x="1331" y="1296"/>
                  </a:moveTo>
                  <a:cubicBezTo>
                    <a:pt x="1347" y="1296"/>
                    <a:pt x="1347" y="1296"/>
                    <a:pt x="1347" y="1296"/>
                  </a:cubicBezTo>
                  <a:cubicBezTo>
                    <a:pt x="1347" y="1312"/>
                    <a:pt x="1347" y="1312"/>
                    <a:pt x="1347" y="1312"/>
                  </a:cubicBezTo>
                  <a:cubicBezTo>
                    <a:pt x="1331" y="1312"/>
                    <a:pt x="1331" y="1312"/>
                    <a:pt x="1331" y="1312"/>
                  </a:cubicBezTo>
                  <a:cubicBezTo>
                    <a:pt x="1331" y="1296"/>
                    <a:pt x="1331" y="1296"/>
                    <a:pt x="1331" y="1296"/>
                  </a:cubicBezTo>
                  <a:close/>
                  <a:moveTo>
                    <a:pt x="1331" y="1328"/>
                  </a:moveTo>
                  <a:cubicBezTo>
                    <a:pt x="1347" y="1328"/>
                    <a:pt x="1347" y="1328"/>
                    <a:pt x="1347" y="1328"/>
                  </a:cubicBezTo>
                  <a:cubicBezTo>
                    <a:pt x="1347" y="1345"/>
                    <a:pt x="1347" y="1345"/>
                    <a:pt x="1347" y="1345"/>
                  </a:cubicBezTo>
                  <a:cubicBezTo>
                    <a:pt x="1331" y="1345"/>
                    <a:pt x="1331" y="1345"/>
                    <a:pt x="1331" y="1345"/>
                  </a:cubicBezTo>
                  <a:cubicBezTo>
                    <a:pt x="1331" y="1328"/>
                    <a:pt x="1331" y="1328"/>
                    <a:pt x="1331" y="1328"/>
                  </a:cubicBezTo>
                  <a:close/>
                  <a:moveTo>
                    <a:pt x="1331" y="1361"/>
                  </a:moveTo>
                  <a:cubicBezTo>
                    <a:pt x="1347" y="1361"/>
                    <a:pt x="1347" y="1361"/>
                    <a:pt x="1347" y="1361"/>
                  </a:cubicBezTo>
                  <a:cubicBezTo>
                    <a:pt x="1347" y="1377"/>
                    <a:pt x="1347" y="1377"/>
                    <a:pt x="1347" y="1377"/>
                  </a:cubicBezTo>
                  <a:cubicBezTo>
                    <a:pt x="1331" y="1377"/>
                    <a:pt x="1331" y="1377"/>
                    <a:pt x="1331" y="1377"/>
                  </a:cubicBezTo>
                  <a:lnTo>
                    <a:pt x="1331" y="1361"/>
                  </a:lnTo>
                  <a:close/>
                </a:path>
              </a:pathLst>
            </a:custGeom>
            <a:solidFill>
              <a:schemeClr val="tx2">
                <a:lumMod val="60000"/>
                <a:lumOff val="40000"/>
              </a:schemeClr>
            </a:solidFill>
            <a:ln>
              <a:noFill/>
            </a:ln>
          </p:spPr>
          <p:txBody>
            <a:bodyPr vert="horz" wrap="square" lIns="91440" tIns="45720" rIns="91440" bIns="45720" numCol="1" anchor="t" anchorCtr="0" compatLnSpc="1"/>
            <a:lstStyle/>
            <a:p>
              <a:endParaRPr lang="en-GB">
                <a:cs typeface="+mn-ea"/>
                <a:sym typeface="+mn-lt"/>
              </a:endParaRPr>
            </a:p>
          </p:txBody>
        </p:sp>
        <p:sp>
          <p:nvSpPr>
            <p:cNvPr id="32" name="Freeform 36"/>
            <p:cNvSpPr/>
            <p:nvPr/>
          </p:nvSpPr>
          <p:spPr bwMode="auto">
            <a:xfrm>
              <a:off x="6706587" y="3627958"/>
              <a:ext cx="3210491" cy="2487092"/>
            </a:xfrm>
            <a:custGeom>
              <a:avLst/>
              <a:gdLst>
                <a:gd name="T0" fmla="*/ 0 w 1667"/>
                <a:gd name="T1" fmla="*/ 1232 h 1291"/>
                <a:gd name="T2" fmla="*/ 0 w 1667"/>
                <a:gd name="T3" fmla="*/ 59 h 1291"/>
                <a:gd name="T4" fmla="*/ 59 w 1667"/>
                <a:gd name="T5" fmla="*/ 0 h 1291"/>
                <a:gd name="T6" fmla="*/ 1609 w 1667"/>
                <a:gd name="T7" fmla="*/ 0 h 1291"/>
                <a:gd name="T8" fmla="*/ 1667 w 1667"/>
                <a:gd name="T9" fmla="*/ 59 h 1291"/>
                <a:gd name="T10" fmla="*/ 1667 w 1667"/>
                <a:gd name="T11" fmla="*/ 1232 h 1291"/>
                <a:gd name="T12" fmla="*/ 1609 w 1667"/>
                <a:gd name="T13" fmla="*/ 1291 h 1291"/>
                <a:gd name="T14" fmla="*/ 59 w 1667"/>
                <a:gd name="T15" fmla="*/ 1291 h 1291"/>
                <a:gd name="T16" fmla="*/ 0 w 1667"/>
                <a:gd name="T17" fmla="*/ 1232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7" h="1291">
                  <a:moveTo>
                    <a:pt x="0" y="1232"/>
                  </a:moveTo>
                  <a:cubicBezTo>
                    <a:pt x="0" y="59"/>
                    <a:pt x="0" y="59"/>
                    <a:pt x="0" y="59"/>
                  </a:cubicBezTo>
                  <a:cubicBezTo>
                    <a:pt x="0" y="27"/>
                    <a:pt x="27" y="0"/>
                    <a:pt x="59" y="0"/>
                  </a:cubicBezTo>
                  <a:cubicBezTo>
                    <a:pt x="1609" y="0"/>
                    <a:pt x="1609" y="0"/>
                    <a:pt x="1609" y="0"/>
                  </a:cubicBezTo>
                  <a:cubicBezTo>
                    <a:pt x="1641" y="0"/>
                    <a:pt x="1667" y="27"/>
                    <a:pt x="1667" y="59"/>
                  </a:cubicBezTo>
                  <a:cubicBezTo>
                    <a:pt x="1667" y="1232"/>
                    <a:pt x="1667" y="1232"/>
                    <a:pt x="1667" y="1232"/>
                  </a:cubicBezTo>
                  <a:cubicBezTo>
                    <a:pt x="1667" y="1264"/>
                    <a:pt x="1641" y="1291"/>
                    <a:pt x="1609" y="1291"/>
                  </a:cubicBezTo>
                  <a:cubicBezTo>
                    <a:pt x="59" y="1291"/>
                    <a:pt x="59" y="1291"/>
                    <a:pt x="59" y="1291"/>
                  </a:cubicBezTo>
                  <a:cubicBezTo>
                    <a:pt x="27" y="1291"/>
                    <a:pt x="0" y="1264"/>
                    <a:pt x="0" y="1232"/>
                  </a:cubicBezTo>
                  <a:close/>
                </a:path>
              </a:pathLst>
            </a:custGeom>
            <a:solidFill>
              <a:srgbClr val="C0BF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33" name="Freeform 37"/>
            <p:cNvSpPr/>
            <p:nvPr/>
          </p:nvSpPr>
          <p:spPr bwMode="auto">
            <a:xfrm>
              <a:off x="6727767" y="3649138"/>
              <a:ext cx="3170573" cy="2444731"/>
            </a:xfrm>
            <a:custGeom>
              <a:avLst/>
              <a:gdLst>
                <a:gd name="T0" fmla="*/ 0 w 1646"/>
                <a:gd name="T1" fmla="*/ 1221 h 1269"/>
                <a:gd name="T2" fmla="*/ 0 w 1646"/>
                <a:gd name="T3" fmla="*/ 48 h 1269"/>
                <a:gd name="T4" fmla="*/ 48 w 1646"/>
                <a:gd name="T5" fmla="*/ 0 h 1269"/>
                <a:gd name="T6" fmla="*/ 1598 w 1646"/>
                <a:gd name="T7" fmla="*/ 0 h 1269"/>
                <a:gd name="T8" fmla="*/ 1646 w 1646"/>
                <a:gd name="T9" fmla="*/ 48 h 1269"/>
                <a:gd name="T10" fmla="*/ 1646 w 1646"/>
                <a:gd name="T11" fmla="*/ 1221 h 1269"/>
                <a:gd name="T12" fmla="*/ 1598 w 1646"/>
                <a:gd name="T13" fmla="*/ 1269 h 1269"/>
                <a:gd name="T14" fmla="*/ 48 w 1646"/>
                <a:gd name="T15" fmla="*/ 1269 h 1269"/>
                <a:gd name="T16" fmla="*/ 0 w 1646"/>
                <a:gd name="T17" fmla="*/ 1221 h 1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6" h="1269">
                  <a:moveTo>
                    <a:pt x="0" y="1221"/>
                  </a:moveTo>
                  <a:cubicBezTo>
                    <a:pt x="0" y="48"/>
                    <a:pt x="0" y="48"/>
                    <a:pt x="0" y="48"/>
                  </a:cubicBezTo>
                  <a:cubicBezTo>
                    <a:pt x="0" y="22"/>
                    <a:pt x="22" y="0"/>
                    <a:pt x="48" y="0"/>
                  </a:cubicBezTo>
                  <a:cubicBezTo>
                    <a:pt x="1598" y="0"/>
                    <a:pt x="1598" y="0"/>
                    <a:pt x="1598" y="0"/>
                  </a:cubicBezTo>
                  <a:cubicBezTo>
                    <a:pt x="1624" y="0"/>
                    <a:pt x="1646" y="22"/>
                    <a:pt x="1646" y="48"/>
                  </a:cubicBezTo>
                  <a:cubicBezTo>
                    <a:pt x="1646" y="1221"/>
                    <a:pt x="1646" y="1221"/>
                    <a:pt x="1646" y="1221"/>
                  </a:cubicBezTo>
                  <a:cubicBezTo>
                    <a:pt x="1646" y="1247"/>
                    <a:pt x="1624" y="1269"/>
                    <a:pt x="1598" y="1269"/>
                  </a:cubicBezTo>
                  <a:cubicBezTo>
                    <a:pt x="48" y="1269"/>
                    <a:pt x="48" y="1269"/>
                    <a:pt x="48" y="1269"/>
                  </a:cubicBezTo>
                  <a:cubicBezTo>
                    <a:pt x="22" y="1269"/>
                    <a:pt x="0" y="1247"/>
                    <a:pt x="0" y="1221"/>
                  </a:cubicBezTo>
                  <a:close/>
                </a:path>
              </a:pathLst>
            </a:custGeom>
            <a:solidFill>
              <a:srgbClr val="706F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34" name="Freeform 38"/>
            <p:cNvSpPr/>
            <p:nvPr/>
          </p:nvSpPr>
          <p:spPr bwMode="auto">
            <a:xfrm>
              <a:off x="6727767" y="3649138"/>
              <a:ext cx="2729039" cy="1390588"/>
            </a:xfrm>
            <a:custGeom>
              <a:avLst/>
              <a:gdLst>
                <a:gd name="T0" fmla="*/ 0 w 1417"/>
                <a:gd name="T1" fmla="*/ 722 h 722"/>
                <a:gd name="T2" fmla="*/ 0 w 1417"/>
                <a:gd name="T3" fmla="*/ 48 h 722"/>
                <a:gd name="T4" fmla="*/ 48 w 1417"/>
                <a:gd name="T5" fmla="*/ 0 h 722"/>
                <a:gd name="T6" fmla="*/ 1417 w 1417"/>
                <a:gd name="T7" fmla="*/ 0 h 722"/>
                <a:gd name="T8" fmla="*/ 0 w 1417"/>
                <a:gd name="T9" fmla="*/ 722 h 722"/>
              </a:gdLst>
              <a:ahLst/>
              <a:cxnLst>
                <a:cxn ang="0">
                  <a:pos x="T0" y="T1"/>
                </a:cxn>
                <a:cxn ang="0">
                  <a:pos x="T2" y="T3"/>
                </a:cxn>
                <a:cxn ang="0">
                  <a:pos x="T4" y="T5"/>
                </a:cxn>
                <a:cxn ang="0">
                  <a:pos x="T6" y="T7"/>
                </a:cxn>
                <a:cxn ang="0">
                  <a:pos x="T8" y="T9"/>
                </a:cxn>
              </a:cxnLst>
              <a:rect l="0" t="0" r="r" b="b"/>
              <a:pathLst>
                <a:path w="1417" h="722">
                  <a:moveTo>
                    <a:pt x="0" y="722"/>
                  </a:moveTo>
                  <a:cubicBezTo>
                    <a:pt x="0" y="48"/>
                    <a:pt x="0" y="48"/>
                    <a:pt x="0" y="48"/>
                  </a:cubicBezTo>
                  <a:cubicBezTo>
                    <a:pt x="0" y="22"/>
                    <a:pt x="22" y="0"/>
                    <a:pt x="48" y="0"/>
                  </a:cubicBezTo>
                  <a:cubicBezTo>
                    <a:pt x="1417" y="0"/>
                    <a:pt x="1417" y="0"/>
                    <a:pt x="1417" y="0"/>
                  </a:cubicBezTo>
                  <a:lnTo>
                    <a:pt x="0" y="722"/>
                  </a:lnTo>
                  <a:close/>
                </a:path>
              </a:pathLst>
            </a:custGeom>
            <a:solidFill>
              <a:srgbClr val="C0BF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35" name="Oval 39"/>
            <p:cNvSpPr>
              <a:spLocks noChangeArrowheads="1"/>
            </p:cNvSpPr>
            <p:nvPr/>
          </p:nvSpPr>
          <p:spPr bwMode="auto">
            <a:xfrm>
              <a:off x="8253585" y="3711051"/>
              <a:ext cx="118937" cy="118937"/>
            </a:xfrm>
            <a:prstGeom prst="ellipse">
              <a:avLst/>
            </a:prstGeom>
            <a:solidFill>
              <a:srgbClr val="706F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36" name="Rectangle 40"/>
            <p:cNvSpPr>
              <a:spLocks noChangeArrowheads="1"/>
            </p:cNvSpPr>
            <p:nvPr/>
          </p:nvSpPr>
          <p:spPr bwMode="auto">
            <a:xfrm>
              <a:off x="7011261" y="3878052"/>
              <a:ext cx="2611731" cy="19885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GB">
                <a:cs typeface="+mn-ea"/>
                <a:sym typeface="+mn-lt"/>
              </a:endParaRPr>
            </a:p>
          </p:txBody>
        </p:sp>
        <p:sp>
          <p:nvSpPr>
            <p:cNvPr id="37" name="Freeform 41"/>
            <p:cNvSpPr>
              <a:spLocks noEditPoints="1"/>
            </p:cNvSpPr>
            <p:nvPr/>
          </p:nvSpPr>
          <p:spPr bwMode="auto">
            <a:xfrm>
              <a:off x="8314683" y="4298405"/>
              <a:ext cx="246835" cy="323412"/>
            </a:xfrm>
            <a:custGeom>
              <a:avLst/>
              <a:gdLst>
                <a:gd name="T0" fmla="*/ 246 w 303"/>
                <a:gd name="T1" fmla="*/ 364 h 397"/>
                <a:gd name="T2" fmla="*/ 277 w 303"/>
                <a:gd name="T3" fmla="*/ 340 h 397"/>
                <a:gd name="T4" fmla="*/ 303 w 303"/>
                <a:gd name="T5" fmla="*/ 373 h 397"/>
                <a:gd name="T6" fmla="*/ 272 w 303"/>
                <a:gd name="T7" fmla="*/ 397 h 397"/>
                <a:gd name="T8" fmla="*/ 246 w 303"/>
                <a:gd name="T9" fmla="*/ 364 h 397"/>
                <a:gd name="T10" fmla="*/ 246 w 303"/>
                <a:gd name="T11" fmla="*/ 364 h 397"/>
                <a:gd name="T12" fmla="*/ 196 w 303"/>
                <a:gd name="T13" fmla="*/ 295 h 397"/>
                <a:gd name="T14" fmla="*/ 230 w 303"/>
                <a:gd name="T15" fmla="*/ 272 h 397"/>
                <a:gd name="T16" fmla="*/ 253 w 303"/>
                <a:gd name="T17" fmla="*/ 307 h 397"/>
                <a:gd name="T18" fmla="*/ 222 w 303"/>
                <a:gd name="T19" fmla="*/ 329 h 397"/>
                <a:gd name="T20" fmla="*/ 196 w 303"/>
                <a:gd name="T21" fmla="*/ 295 h 397"/>
                <a:gd name="T22" fmla="*/ 196 w 303"/>
                <a:gd name="T23" fmla="*/ 295 h 397"/>
                <a:gd name="T24" fmla="*/ 147 w 303"/>
                <a:gd name="T25" fmla="*/ 227 h 397"/>
                <a:gd name="T26" fmla="*/ 180 w 303"/>
                <a:gd name="T27" fmla="*/ 203 h 397"/>
                <a:gd name="T28" fmla="*/ 204 w 303"/>
                <a:gd name="T29" fmla="*/ 239 h 397"/>
                <a:gd name="T30" fmla="*/ 173 w 303"/>
                <a:gd name="T31" fmla="*/ 260 h 397"/>
                <a:gd name="T32" fmla="*/ 147 w 303"/>
                <a:gd name="T33" fmla="*/ 227 h 397"/>
                <a:gd name="T34" fmla="*/ 147 w 303"/>
                <a:gd name="T35" fmla="*/ 227 h 397"/>
                <a:gd name="T36" fmla="*/ 99 w 303"/>
                <a:gd name="T37" fmla="*/ 158 h 397"/>
                <a:gd name="T38" fmla="*/ 130 w 303"/>
                <a:gd name="T39" fmla="*/ 135 h 397"/>
                <a:gd name="T40" fmla="*/ 154 w 303"/>
                <a:gd name="T41" fmla="*/ 170 h 397"/>
                <a:gd name="T42" fmla="*/ 123 w 303"/>
                <a:gd name="T43" fmla="*/ 191 h 397"/>
                <a:gd name="T44" fmla="*/ 99 w 303"/>
                <a:gd name="T45" fmla="*/ 158 h 397"/>
                <a:gd name="T46" fmla="*/ 99 w 303"/>
                <a:gd name="T47" fmla="*/ 158 h 397"/>
                <a:gd name="T48" fmla="*/ 50 w 303"/>
                <a:gd name="T49" fmla="*/ 90 h 397"/>
                <a:gd name="T50" fmla="*/ 81 w 303"/>
                <a:gd name="T51" fmla="*/ 66 h 397"/>
                <a:gd name="T52" fmla="*/ 104 w 303"/>
                <a:gd name="T53" fmla="*/ 102 h 397"/>
                <a:gd name="T54" fmla="*/ 73 w 303"/>
                <a:gd name="T55" fmla="*/ 123 h 397"/>
                <a:gd name="T56" fmla="*/ 50 w 303"/>
                <a:gd name="T57" fmla="*/ 90 h 397"/>
                <a:gd name="T58" fmla="*/ 50 w 303"/>
                <a:gd name="T59" fmla="*/ 90 h 397"/>
                <a:gd name="T60" fmla="*/ 0 w 303"/>
                <a:gd name="T61" fmla="*/ 21 h 397"/>
                <a:gd name="T62" fmla="*/ 31 w 303"/>
                <a:gd name="T63" fmla="*/ 0 h 397"/>
                <a:gd name="T64" fmla="*/ 55 w 303"/>
                <a:gd name="T65" fmla="*/ 33 h 397"/>
                <a:gd name="T66" fmla="*/ 24 w 303"/>
                <a:gd name="T67" fmla="*/ 57 h 397"/>
                <a:gd name="T68" fmla="*/ 0 w 303"/>
                <a:gd name="T69" fmla="*/ 2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3" h="397">
                  <a:moveTo>
                    <a:pt x="246" y="364"/>
                  </a:moveTo>
                  <a:lnTo>
                    <a:pt x="277" y="340"/>
                  </a:lnTo>
                  <a:lnTo>
                    <a:pt x="303" y="373"/>
                  </a:lnTo>
                  <a:lnTo>
                    <a:pt x="272" y="397"/>
                  </a:lnTo>
                  <a:lnTo>
                    <a:pt x="246" y="364"/>
                  </a:lnTo>
                  <a:lnTo>
                    <a:pt x="246" y="364"/>
                  </a:lnTo>
                  <a:close/>
                  <a:moveTo>
                    <a:pt x="196" y="295"/>
                  </a:moveTo>
                  <a:lnTo>
                    <a:pt x="230" y="272"/>
                  </a:lnTo>
                  <a:lnTo>
                    <a:pt x="253" y="307"/>
                  </a:lnTo>
                  <a:lnTo>
                    <a:pt x="222" y="329"/>
                  </a:lnTo>
                  <a:lnTo>
                    <a:pt x="196" y="295"/>
                  </a:lnTo>
                  <a:lnTo>
                    <a:pt x="196" y="295"/>
                  </a:lnTo>
                  <a:close/>
                  <a:moveTo>
                    <a:pt x="147" y="227"/>
                  </a:moveTo>
                  <a:lnTo>
                    <a:pt x="180" y="203"/>
                  </a:lnTo>
                  <a:lnTo>
                    <a:pt x="204" y="239"/>
                  </a:lnTo>
                  <a:lnTo>
                    <a:pt x="173" y="260"/>
                  </a:lnTo>
                  <a:lnTo>
                    <a:pt x="147" y="227"/>
                  </a:lnTo>
                  <a:lnTo>
                    <a:pt x="147" y="227"/>
                  </a:lnTo>
                  <a:close/>
                  <a:moveTo>
                    <a:pt x="99" y="158"/>
                  </a:moveTo>
                  <a:lnTo>
                    <a:pt x="130" y="135"/>
                  </a:lnTo>
                  <a:lnTo>
                    <a:pt x="154" y="170"/>
                  </a:lnTo>
                  <a:lnTo>
                    <a:pt x="123" y="191"/>
                  </a:lnTo>
                  <a:lnTo>
                    <a:pt x="99" y="158"/>
                  </a:lnTo>
                  <a:lnTo>
                    <a:pt x="99" y="158"/>
                  </a:lnTo>
                  <a:close/>
                  <a:moveTo>
                    <a:pt x="50" y="90"/>
                  </a:moveTo>
                  <a:lnTo>
                    <a:pt x="81" y="66"/>
                  </a:lnTo>
                  <a:lnTo>
                    <a:pt x="104" y="102"/>
                  </a:lnTo>
                  <a:lnTo>
                    <a:pt x="73" y="123"/>
                  </a:lnTo>
                  <a:lnTo>
                    <a:pt x="50" y="90"/>
                  </a:lnTo>
                  <a:lnTo>
                    <a:pt x="50" y="90"/>
                  </a:lnTo>
                  <a:close/>
                  <a:moveTo>
                    <a:pt x="0" y="21"/>
                  </a:moveTo>
                  <a:lnTo>
                    <a:pt x="31" y="0"/>
                  </a:lnTo>
                  <a:lnTo>
                    <a:pt x="55" y="33"/>
                  </a:lnTo>
                  <a:lnTo>
                    <a:pt x="24" y="57"/>
                  </a:lnTo>
                  <a:lnTo>
                    <a:pt x="0" y="21"/>
                  </a:lnTo>
                  <a:close/>
                </a:path>
              </a:pathLst>
            </a:custGeom>
            <a:solidFill>
              <a:srgbClr val="9BC3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38" name="Freeform 42"/>
            <p:cNvSpPr>
              <a:spLocks noEditPoints="1"/>
            </p:cNvSpPr>
            <p:nvPr/>
          </p:nvSpPr>
          <p:spPr bwMode="auto">
            <a:xfrm>
              <a:off x="8220185" y="4287000"/>
              <a:ext cx="1030518" cy="111606"/>
            </a:xfrm>
            <a:custGeom>
              <a:avLst/>
              <a:gdLst>
                <a:gd name="T0" fmla="*/ 1223 w 1265"/>
                <a:gd name="T1" fmla="*/ 97 h 137"/>
                <a:gd name="T2" fmla="*/ 1260 w 1265"/>
                <a:gd name="T3" fmla="*/ 137 h 137"/>
                <a:gd name="T4" fmla="*/ 1220 w 1265"/>
                <a:gd name="T5" fmla="*/ 134 h 137"/>
                <a:gd name="T6" fmla="*/ 1138 w 1265"/>
                <a:gd name="T7" fmla="*/ 89 h 137"/>
                <a:gd name="T8" fmla="*/ 1178 w 1265"/>
                <a:gd name="T9" fmla="*/ 132 h 137"/>
                <a:gd name="T10" fmla="*/ 1135 w 1265"/>
                <a:gd name="T11" fmla="*/ 127 h 137"/>
                <a:gd name="T12" fmla="*/ 1055 w 1265"/>
                <a:gd name="T13" fmla="*/ 82 h 137"/>
                <a:gd name="T14" fmla="*/ 1093 w 1265"/>
                <a:gd name="T15" fmla="*/ 125 h 137"/>
                <a:gd name="T16" fmla="*/ 1052 w 1265"/>
                <a:gd name="T17" fmla="*/ 120 h 137"/>
                <a:gd name="T18" fmla="*/ 970 w 1265"/>
                <a:gd name="T19" fmla="*/ 75 h 137"/>
                <a:gd name="T20" fmla="*/ 1010 w 1265"/>
                <a:gd name="T21" fmla="*/ 118 h 137"/>
                <a:gd name="T22" fmla="*/ 967 w 1265"/>
                <a:gd name="T23" fmla="*/ 113 h 137"/>
                <a:gd name="T24" fmla="*/ 887 w 1265"/>
                <a:gd name="T25" fmla="*/ 68 h 137"/>
                <a:gd name="T26" fmla="*/ 925 w 1265"/>
                <a:gd name="T27" fmla="*/ 111 h 137"/>
                <a:gd name="T28" fmla="*/ 885 w 1265"/>
                <a:gd name="T29" fmla="*/ 108 h 137"/>
                <a:gd name="T30" fmla="*/ 802 w 1265"/>
                <a:gd name="T31" fmla="*/ 61 h 137"/>
                <a:gd name="T32" fmla="*/ 842 w 1265"/>
                <a:gd name="T33" fmla="*/ 104 h 137"/>
                <a:gd name="T34" fmla="*/ 799 w 1265"/>
                <a:gd name="T35" fmla="*/ 101 h 137"/>
                <a:gd name="T36" fmla="*/ 719 w 1265"/>
                <a:gd name="T37" fmla="*/ 54 h 137"/>
                <a:gd name="T38" fmla="*/ 757 w 1265"/>
                <a:gd name="T39" fmla="*/ 97 h 137"/>
                <a:gd name="T40" fmla="*/ 714 w 1265"/>
                <a:gd name="T41" fmla="*/ 94 h 137"/>
                <a:gd name="T42" fmla="*/ 634 w 1265"/>
                <a:gd name="T43" fmla="*/ 49 h 137"/>
                <a:gd name="T44" fmla="*/ 674 w 1265"/>
                <a:gd name="T45" fmla="*/ 89 h 137"/>
                <a:gd name="T46" fmla="*/ 632 w 1265"/>
                <a:gd name="T47" fmla="*/ 87 h 137"/>
                <a:gd name="T48" fmla="*/ 551 w 1265"/>
                <a:gd name="T49" fmla="*/ 42 h 137"/>
                <a:gd name="T50" fmla="*/ 589 w 1265"/>
                <a:gd name="T51" fmla="*/ 82 h 137"/>
                <a:gd name="T52" fmla="*/ 546 w 1265"/>
                <a:gd name="T53" fmla="*/ 80 h 137"/>
                <a:gd name="T54" fmla="*/ 466 w 1265"/>
                <a:gd name="T55" fmla="*/ 35 h 137"/>
                <a:gd name="T56" fmla="*/ 506 w 1265"/>
                <a:gd name="T57" fmla="*/ 78 h 137"/>
                <a:gd name="T58" fmla="*/ 464 w 1265"/>
                <a:gd name="T59" fmla="*/ 73 h 137"/>
                <a:gd name="T60" fmla="*/ 383 w 1265"/>
                <a:gd name="T61" fmla="*/ 28 h 137"/>
                <a:gd name="T62" fmla="*/ 421 w 1265"/>
                <a:gd name="T63" fmla="*/ 71 h 137"/>
                <a:gd name="T64" fmla="*/ 379 w 1265"/>
                <a:gd name="T65" fmla="*/ 66 h 137"/>
                <a:gd name="T66" fmla="*/ 298 w 1265"/>
                <a:gd name="T67" fmla="*/ 21 h 137"/>
                <a:gd name="T68" fmla="*/ 338 w 1265"/>
                <a:gd name="T69" fmla="*/ 63 h 137"/>
                <a:gd name="T70" fmla="*/ 296 w 1265"/>
                <a:gd name="T71" fmla="*/ 59 h 137"/>
                <a:gd name="T72" fmla="*/ 215 w 1265"/>
                <a:gd name="T73" fmla="*/ 14 h 137"/>
                <a:gd name="T74" fmla="*/ 253 w 1265"/>
                <a:gd name="T75" fmla="*/ 56 h 137"/>
                <a:gd name="T76" fmla="*/ 211 w 1265"/>
                <a:gd name="T77" fmla="*/ 52 h 137"/>
                <a:gd name="T78" fmla="*/ 130 w 1265"/>
                <a:gd name="T79" fmla="*/ 7 h 137"/>
                <a:gd name="T80" fmla="*/ 171 w 1265"/>
                <a:gd name="T81" fmla="*/ 49 h 137"/>
                <a:gd name="T82" fmla="*/ 128 w 1265"/>
                <a:gd name="T83" fmla="*/ 47 h 137"/>
                <a:gd name="T84" fmla="*/ 48 w 1265"/>
                <a:gd name="T85" fmla="*/ 0 h 137"/>
                <a:gd name="T86" fmla="*/ 43 w 1265"/>
                <a:gd name="T87" fmla="*/ 40 h 137"/>
                <a:gd name="T88" fmla="*/ 0 w 1265"/>
                <a:gd name="T89"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5" h="137">
                  <a:moveTo>
                    <a:pt x="1220" y="134"/>
                  </a:moveTo>
                  <a:lnTo>
                    <a:pt x="1223" y="97"/>
                  </a:lnTo>
                  <a:lnTo>
                    <a:pt x="1265" y="99"/>
                  </a:lnTo>
                  <a:lnTo>
                    <a:pt x="1260" y="137"/>
                  </a:lnTo>
                  <a:lnTo>
                    <a:pt x="1220" y="134"/>
                  </a:lnTo>
                  <a:lnTo>
                    <a:pt x="1220" y="134"/>
                  </a:lnTo>
                  <a:close/>
                  <a:moveTo>
                    <a:pt x="1135" y="127"/>
                  </a:moveTo>
                  <a:lnTo>
                    <a:pt x="1138" y="89"/>
                  </a:lnTo>
                  <a:lnTo>
                    <a:pt x="1180" y="92"/>
                  </a:lnTo>
                  <a:lnTo>
                    <a:pt x="1178" y="132"/>
                  </a:lnTo>
                  <a:lnTo>
                    <a:pt x="1135" y="127"/>
                  </a:lnTo>
                  <a:lnTo>
                    <a:pt x="1135" y="127"/>
                  </a:lnTo>
                  <a:close/>
                  <a:moveTo>
                    <a:pt x="1052" y="120"/>
                  </a:moveTo>
                  <a:lnTo>
                    <a:pt x="1055" y="82"/>
                  </a:lnTo>
                  <a:lnTo>
                    <a:pt x="1097" y="85"/>
                  </a:lnTo>
                  <a:lnTo>
                    <a:pt x="1093" y="125"/>
                  </a:lnTo>
                  <a:lnTo>
                    <a:pt x="1052" y="120"/>
                  </a:lnTo>
                  <a:lnTo>
                    <a:pt x="1052" y="120"/>
                  </a:lnTo>
                  <a:close/>
                  <a:moveTo>
                    <a:pt x="967" y="113"/>
                  </a:moveTo>
                  <a:lnTo>
                    <a:pt x="970" y="75"/>
                  </a:lnTo>
                  <a:lnTo>
                    <a:pt x="1012" y="80"/>
                  </a:lnTo>
                  <a:lnTo>
                    <a:pt x="1010" y="118"/>
                  </a:lnTo>
                  <a:lnTo>
                    <a:pt x="967" y="113"/>
                  </a:lnTo>
                  <a:lnTo>
                    <a:pt x="967" y="113"/>
                  </a:lnTo>
                  <a:close/>
                  <a:moveTo>
                    <a:pt x="885" y="108"/>
                  </a:moveTo>
                  <a:lnTo>
                    <a:pt x="887" y="68"/>
                  </a:lnTo>
                  <a:lnTo>
                    <a:pt x="929" y="73"/>
                  </a:lnTo>
                  <a:lnTo>
                    <a:pt x="925" y="111"/>
                  </a:lnTo>
                  <a:lnTo>
                    <a:pt x="885" y="108"/>
                  </a:lnTo>
                  <a:lnTo>
                    <a:pt x="885" y="108"/>
                  </a:lnTo>
                  <a:close/>
                  <a:moveTo>
                    <a:pt x="799" y="101"/>
                  </a:moveTo>
                  <a:lnTo>
                    <a:pt x="802" y="61"/>
                  </a:lnTo>
                  <a:lnTo>
                    <a:pt x="844" y="66"/>
                  </a:lnTo>
                  <a:lnTo>
                    <a:pt x="842" y="104"/>
                  </a:lnTo>
                  <a:lnTo>
                    <a:pt x="799" y="101"/>
                  </a:lnTo>
                  <a:lnTo>
                    <a:pt x="799" y="101"/>
                  </a:lnTo>
                  <a:close/>
                  <a:moveTo>
                    <a:pt x="714" y="94"/>
                  </a:moveTo>
                  <a:lnTo>
                    <a:pt x="719" y="54"/>
                  </a:lnTo>
                  <a:lnTo>
                    <a:pt x="762" y="59"/>
                  </a:lnTo>
                  <a:lnTo>
                    <a:pt x="757" y="97"/>
                  </a:lnTo>
                  <a:lnTo>
                    <a:pt x="714" y="94"/>
                  </a:lnTo>
                  <a:lnTo>
                    <a:pt x="714" y="94"/>
                  </a:lnTo>
                  <a:close/>
                  <a:moveTo>
                    <a:pt x="632" y="87"/>
                  </a:moveTo>
                  <a:lnTo>
                    <a:pt x="634" y="49"/>
                  </a:lnTo>
                  <a:lnTo>
                    <a:pt x="677" y="52"/>
                  </a:lnTo>
                  <a:lnTo>
                    <a:pt x="674" y="89"/>
                  </a:lnTo>
                  <a:lnTo>
                    <a:pt x="632" y="87"/>
                  </a:lnTo>
                  <a:lnTo>
                    <a:pt x="632" y="87"/>
                  </a:lnTo>
                  <a:close/>
                  <a:moveTo>
                    <a:pt x="546" y="80"/>
                  </a:moveTo>
                  <a:lnTo>
                    <a:pt x="551" y="42"/>
                  </a:lnTo>
                  <a:lnTo>
                    <a:pt x="594" y="45"/>
                  </a:lnTo>
                  <a:lnTo>
                    <a:pt x="589" y="82"/>
                  </a:lnTo>
                  <a:lnTo>
                    <a:pt x="546" y="80"/>
                  </a:lnTo>
                  <a:lnTo>
                    <a:pt x="546" y="80"/>
                  </a:lnTo>
                  <a:close/>
                  <a:moveTo>
                    <a:pt x="464" y="73"/>
                  </a:moveTo>
                  <a:lnTo>
                    <a:pt x="466" y="35"/>
                  </a:lnTo>
                  <a:lnTo>
                    <a:pt x="509" y="37"/>
                  </a:lnTo>
                  <a:lnTo>
                    <a:pt x="506" y="78"/>
                  </a:lnTo>
                  <a:lnTo>
                    <a:pt x="464" y="73"/>
                  </a:lnTo>
                  <a:lnTo>
                    <a:pt x="464" y="73"/>
                  </a:lnTo>
                  <a:close/>
                  <a:moveTo>
                    <a:pt x="379" y="66"/>
                  </a:moveTo>
                  <a:lnTo>
                    <a:pt x="383" y="28"/>
                  </a:lnTo>
                  <a:lnTo>
                    <a:pt x="424" y="30"/>
                  </a:lnTo>
                  <a:lnTo>
                    <a:pt x="421" y="71"/>
                  </a:lnTo>
                  <a:lnTo>
                    <a:pt x="379" y="66"/>
                  </a:lnTo>
                  <a:lnTo>
                    <a:pt x="379" y="66"/>
                  </a:lnTo>
                  <a:close/>
                  <a:moveTo>
                    <a:pt x="296" y="59"/>
                  </a:moveTo>
                  <a:lnTo>
                    <a:pt x="298" y="21"/>
                  </a:lnTo>
                  <a:lnTo>
                    <a:pt x="341" y="26"/>
                  </a:lnTo>
                  <a:lnTo>
                    <a:pt x="338" y="63"/>
                  </a:lnTo>
                  <a:lnTo>
                    <a:pt x="296" y="59"/>
                  </a:lnTo>
                  <a:lnTo>
                    <a:pt x="296" y="59"/>
                  </a:lnTo>
                  <a:close/>
                  <a:moveTo>
                    <a:pt x="211" y="52"/>
                  </a:moveTo>
                  <a:lnTo>
                    <a:pt x="215" y="14"/>
                  </a:lnTo>
                  <a:lnTo>
                    <a:pt x="256" y="19"/>
                  </a:lnTo>
                  <a:lnTo>
                    <a:pt x="253" y="56"/>
                  </a:lnTo>
                  <a:lnTo>
                    <a:pt x="211" y="52"/>
                  </a:lnTo>
                  <a:lnTo>
                    <a:pt x="211" y="52"/>
                  </a:lnTo>
                  <a:close/>
                  <a:moveTo>
                    <a:pt x="128" y="47"/>
                  </a:moveTo>
                  <a:lnTo>
                    <a:pt x="130" y="7"/>
                  </a:lnTo>
                  <a:lnTo>
                    <a:pt x="173" y="11"/>
                  </a:lnTo>
                  <a:lnTo>
                    <a:pt x="171" y="49"/>
                  </a:lnTo>
                  <a:lnTo>
                    <a:pt x="128" y="47"/>
                  </a:lnTo>
                  <a:lnTo>
                    <a:pt x="128" y="47"/>
                  </a:lnTo>
                  <a:close/>
                  <a:moveTo>
                    <a:pt x="43" y="40"/>
                  </a:moveTo>
                  <a:lnTo>
                    <a:pt x="48" y="0"/>
                  </a:lnTo>
                  <a:lnTo>
                    <a:pt x="85" y="42"/>
                  </a:lnTo>
                  <a:lnTo>
                    <a:pt x="43" y="40"/>
                  </a:lnTo>
                  <a:lnTo>
                    <a:pt x="43" y="40"/>
                  </a:lnTo>
                  <a:close/>
                  <a:moveTo>
                    <a:pt x="0" y="35"/>
                  </a:moveTo>
                  <a:lnTo>
                    <a:pt x="0" y="35"/>
                  </a:lnTo>
                  <a:close/>
                </a:path>
              </a:pathLst>
            </a:custGeom>
            <a:solidFill>
              <a:srgbClr val="9BC3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39" name="Freeform 43"/>
            <p:cNvSpPr>
              <a:spLocks noEditPoints="1"/>
            </p:cNvSpPr>
            <p:nvPr/>
          </p:nvSpPr>
          <p:spPr bwMode="auto">
            <a:xfrm>
              <a:off x="8220185" y="4287000"/>
              <a:ext cx="1030518" cy="111606"/>
            </a:xfrm>
            <a:custGeom>
              <a:avLst/>
              <a:gdLst>
                <a:gd name="T0" fmla="*/ 1223 w 1265"/>
                <a:gd name="T1" fmla="*/ 97 h 137"/>
                <a:gd name="T2" fmla="*/ 1260 w 1265"/>
                <a:gd name="T3" fmla="*/ 137 h 137"/>
                <a:gd name="T4" fmla="*/ 1220 w 1265"/>
                <a:gd name="T5" fmla="*/ 134 h 137"/>
                <a:gd name="T6" fmla="*/ 1138 w 1265"/>
                <a:gd name="T7" fmla="*/ 89 h 137"/>
                <a:gd name="T8" fmla="*/ 1178 w 1265"/>
                <a:gd name="T9" fmla="*/ 132 h 137"/>
                <a:gd name="T10" fmla="*/ 1135 w 1265"/>
                <a:gd name="T11" fmla="*/ 127 h 137"/>
                <a:gd name="T12" fmla="*/ 1055 w 1265"/>
                <a:gd name="T13" fmla="*/ 82 h 137"/>
                <a:gd name="T14" fmla="*/ 1093 w 1265"/>
                <a:gd name="T15" fmla="*/ 125 h 137"/>
                <a:gd name="T16" fmla="*/ 1052 w 1265"/>
                <a:gd name="T17" fmla="*/ 120 h 137"/>
                <a:gd name="T18" fmla="*/ 970 w 1265"/>
                <a:gd name="T19" fmla="*/ 75 h 137"/>
                <a:gd name="T20" fmla="*/ 1010 w 1265"/>
                <a:gd name="T21" fmla="*/ 118 h 137"/>
                <a:gd name="T22" fmla="*/ 967 w 1265"/>
                <a:gd name="T23" fmla="*/ 113 h 137"/>
                <a:gd name="T24" fmla="*/ 887 w 1265"/>
                <a:gd name="T25" fmla="*/ 68 h 137"/>
                <a:gd name="T26" fmla="*/ 925 w 1265"/>
                <a:gd name="T27" fmla="*/ 111 h 137"/>
                <a:gd name="T28" fmla="*/ 885 w 1265"/>
                <a:gd name="T29" fmla="*/ 108 h 137"/>
                <a:gd name="T30" fmla="*/ 802 w 1265"/>
                <a:gd name="T31" fmla="*/ 61 h 137"/>
                <a:gd name="T32" fmla="*/ 842 w 1265"/>
                <a:gd name="T33" fmla="*/ 104 h 137"/>
                <a:gd name="T34" fmla="*/ 799 w 1265"/>
                <a:gd name="T35" fmla="*/ 101 h 137"/>
                <a:gd name="T36" fmla="*/ 719 w 1265"/>
                <a:gd name="T37" fmla="*/ 54 h 137"/>
                <a:gd name="T38" fmla="*/ 757 w 1265"/>
                <a:gd name="T39" fmla="*/ 97 h 137"/>
                <a:gd name="T40" fmla="*/ 714 w 1265"/>
                <a:gd name="T41" fmla="*/ 94 h 137"/>
                <a:gd name="T42" fmla="*/ 634 w 1265"/>
                <a:gd name="T43" fmla="*/ 49 h 137"/>
                <a:gd name="T44" fmla="*/ 674 w 1265"/>
                <a:gd name="T45" fmla="*/ 89 h 137"/>
                <a:gd name="T46" fmla="*/ 632 w 1265"/>
                <a:gd name="T47" fmla="*/ 87 h 137"/>
                <a:gd name="T48" fmla="*/ 551 w 1265"/>
                <a:gd name="T49" fmla="*/ 42 h 137"/>
                <a:gd name="T50" fmla="*/ 589 w 1265"/>
                <a:gd name="T51" fmla="*/ 82 h 137"/>
                <a:gd name="T52" fmla="*/ 546 w 1265"/>
                <a:gd name="T53" fmla="*/ 80 h 137"/>
                <a:gd name="T54" fmla="*/ 466 w 1265"/>
                <a:gd name="T55" fmla="*/ 35 h 137"/>
                <a:gd name="T56" fmla="*/ 506 w 1265"/>
                <a:gd name="T57" fmla="*/ 78 h 137"/>
                <a:gd name="T58" fmla="*/ 464 w 1265"/>
                <a:gd name="T59" fmla="*/ 73 h 137"/>
                <a:gd name="T60" fmla="*/ 383 w 1265"/>
                <a:gd name="T61" fmla="*/ 28 h 137"/>
                <a:gd name="T62" fmla="*/ 421 w 1265"/>
                <a:gd name="T63" fmla="*/ 71 h 137"/>
                <a:gd name="T64" fmla="*/ 379 w 1265"/>
                <a:gd name="T65" fmla="*/ 66 h 137"/>
                <a:gd name="T66" fmla="*/ 298 w 1265"/>
                <a:gd name="T67" fmla="*/ 21 h 137"/>
                <a:gd name="T68" fmla="*/ 338 w 1265"/>
                <a:gd name="T69" fmla="*/ 63 h 137"/>
                <a:gd name="T70" fmla="*/ 296 w 1265"/>
                <a:gd name="T71" fmla="*/ 59 h 137"/>
                <a:gd name="T72" fmla="*/ 215 w 1265"/>
                <a:gd name="T73" fmla="*/ 14 h 137"/>
                <a:gd name="T74" fmla="*/ 253 w 1265"/>
                <a:gd name="T75" fmla="*/ 56 h 137"/>
                <a:gd name="T76" fmla="*/ 211 w 1265"/>
                <a:gd name="T77" fmla="*/ 52 h 137"/>
                <a:gd name="T78" fmla="*/ 130 w 1265"/>
                <a:gd name="T79" fmla="*/ 7 h 137"/>
                <a:gd name="T80" fmla="*/ 171 w 1265"/>
                <a:gd name="T81" fmla="*/ 49 h 137"/>
                <a:gd name="T82" fmla="*/ 128 w 1265"/>
                <a:gd name="T83" fmla="*/ 47 h 137"/>
                <a:gd name="T84" fmla="*/ 48 w 1265"/>
                <a:gd name="T85" fmla="*/ 0 h 137"/>
                <a:gd name="T86" fmla="*/ 43 w 1265"/>
                <a:gd name="T87" fmla="*/ 40 h 137"/>
                <a:gd name="T88" fmla="*/ 0 w 1265"/>
                <a:gd name="T89"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5" h="137">
                  <a:moveTo>
                    <a:pt x="1220" y="134"/>
                  </a:moveTo>
                  <a:lnTo>
                    <a:pt x="1223" y="97"/>
                  </a:lnTo>
                  <a:lnTo>
                    <a:pt x="1265" y="99"/>
                  </a:lnTo>
                  <a:lnTo>
                    <a:pt x="1260" y="137"/>
                  </a:lnTo>
                  <a:lnTo>
                    <a:pt x="1220" y="134"/>
                  </a:lnTo>
                  <a:lnTo>
                    <a:pt x="1220" y="134"/>
                  </a:lnTo>
                  <a:moveTo>
                    <a:pt x="1135" y="127"/>
                  </a:moveTo>
                  <a:lnTo>
                    <a:pt x="1138" y="89"/>
                  </a:lnTo>
                  <a:lnTo>
                    <a:pt x="1180" y="92"/>
                  </a:lnTo>
                  <a:lnTo>
                    <a:pt x="1178" y="132"/>
                  </a:lnTo>
                  <a:lnTo>
                    <a:pt x="1135" y="127"/>
                  </a:lnTo>
                  <a:lnTo>
                    <a:pt x="1135" y="127"/>
                  </a:lnTo>
                  <a:moveTo>
                    <a:pt x="1052" y="120"/>
                  </a:moveTo>
                  <a:lnTo>
                    <a:pt x="1055" y="82"/>
                  </a:lnTo>
                  <a:lnTo>
                    <a:pt x="1097" y="85"/>
                  </a:lnTo>
                  <a:lnTo>
                    <a:pt x="1093" y="125"/>
                  </a:lnTo>
                  <a:lnTo>
                    <a:pt x="1052" y="120"/>
                  </a:lnTo>
                  <a:lnTo>
                    <a:pt x="1052" y="120"/>
                  </a:lnTo>
                  <a:moveTo>
                    <a:pt x="967" y="113"/>
                  </a:moveTo>
                  <a:lnTo>
                    <a:pt x="970" y="75"/>
                  </a:lnTo>
                  <a:lnTo>
                    <a:pt x="1012" y="80"/>
                  </a:lnTo>
                  <a:lnTo>
                    <a:pt x="1010" y="118"/>
                  </a:lnTo>
                  <a:lnTo>
                    <a:pt x="967" y="113"/>
                  </a:lnTo>
                  <a:lnTo>
                    <a:pt x="967" y="113"/>
                  </a:lnTo>
                  <a:moveTo>
                    <a:pt x="885" y="108"/>
                  </a:moveTo>
                  <a:lnTo>
                    <a:pt x="887" y="68"/>
                  </a:lnTo>
                  <a:lnTo>
                    <a:pt x="929" y="73"/>
                  </a:lnTo>
                  <a:lnTo>
                    <a:pt x="925" y="111"/>
                  </a:lnTo>
                  <a:lnTo>
                    <a:pt x="885" y="108"/>
                  </a:lnTo>
                  <a:lnTo>
                    <a:pt x="885" y="108"/>
                  </a:lnTo>
                  <a:moveTo>
                    <a:pt x="799" y="101"/>
                  </a:moveTo>
                  <a:lnTo>
                    <a:pt x="802" y="61"/>
                  </a:lnTo>
                  <a:lnTo>
                    <a:pt x="844" y="66"/>
                  </a:lnTo>
                  <a:lnTo>
                    <a:pt x="842" y="104"/>
                  </a:lnTo>
                  <a:lnTo>
                    <a:pt x="799" y="101"/>
                  </a:lnTo>
                  <a:lnTo>
                    <a:pt x="799" y="101"/>
                  </a:lnTo>
                  <a:moveTo>
                    <a:pt x="714" y="94"/>
                  </a:moveTo>
                  <a:lnTo>
                    <a:pt x="719" y="54"/>
                  </a:lnTo>
                  <a:lnTo>
                    <a:pt x="762" y="59"/>
                  </a:lnTo>
                  <a:lnTo>
                    <a:pt x="757" y="97"/>
                  </a:lnTo>
                  <a:lnTo>
                    <a:pt x="714" y="94"/>
                  </a:lnTo>
                  <a:lnTo>
                    <a:pt x="714" y="94"/>
                  </a:lnTo>
                  <a:moveTo>
                    <a:pt x="632" y="87"/>
                  </a:moveTo>
                  <a:lnTo>
                    <a:pt x="634" y="49"/>
                  </a:lnTo>
                  <a:lnTo>
                    <a:pt x="677" y="52"/>
                  </a:lnTo>
                  <a:lnTo>
                    <a:pt x="674" y="89"/>
                  </a:lnTo>
                  <a:lnTo>
                    <a:pt x="632" y="87"/>
                  </a:lnTo>
                  <a:lnTo>
                    <a:pt x="632" y="87"/>
                  </a:lnTo>
                  <a:moveTo>
                    <a:pt x="546" y="80"/>
                  </a:moveTo>
                  <a:lnTo>
                    <a:pt x="551" y="42"/>
                  </a:lnTo>
                  <a:lnTo>
                    <a:pt x="594" y="45"/>
                  </a:lnTo>
                  <a:lnTo>
                    <a:pt x="589" y="82"/>
                  </a:lnTo>
                  <a:lnTo>
                    <a:pt x="546" y="80"/>
                  </a:lnTo>
                  <a:lnTo>
                    <a:pt x="546" y="80"/>
                  </a:lnTo>
                  <a:moveTo>
                    <a:pt x="464" y="73"/>
                  </a:moveTo>
                  <a:lnTo>
                    <a:pt x="466" y="35"/>
                  </a:lnTo>
                  <a:lnTo>
                    <a:pt x="509" y="37"/>
                  </a:lnTo>
                  <a:lnTo>
                    <a:pt x="506" y="78"/>
                  </a:lnTo>
                  <a:lnTo>
                    <a:pt x="464" y="73"/>
                  </a:lnTo>
                  <a:lnTo>
                    <a:pt x="464" y="73"/>
                  </a:lnTo>
                  <a:moveTo>
                    <a:pt x="379" y="66"/>
                  </a:moveTo>
                  <a:lnTo>
                    <a:pt x="383" y="28"/>
                  </a:lnTo>
                  <a:lnTo>
                    <a:pt x="424" y="30"/>
                  </a:lnTo>
                  <a:lnTo>
                    <a:pt x="421" y="71"/>
                  </a:lnTo>
                  <a:lnTo>
                    <a:pt x="379" y="66"/>
                  </a:lnTo>
                  <a:lnTo>
                    <a:pt x="379" y="66"/>
                  </a:lnTo>
                  <a:moveTo>
                    <a:pt x="296" y="59"/>
                  </a:moveTo>
                  <a:lnTo>
                    <a:pt x="298" y="21"/>
                  </a:lnTo>
                  <a:lnTo>
                    <a:pt x="341" y="26"/>
                  </a:lnTo>
                  <a:lnTo>
                    <a:pt x="338" y="63"/>
                  </a:lnTo>
                  <a:lnTo>
                    <a:pt x="296" y="59"/>
                  </a:lnTo>
                  <a:lnTo>
                    <a:pt x="296" y="59"/>
                  </a:lnTo>
                  <a:moveTo>
                    <a:pt x="211" y="52"/>
                  </a:moveTo>
                  <a:lnTo>
                    <a:pt x="215" y="14"/>
                  </a:lnTo>
                  <a:lnTo>
                    <a:pt x="256" y="19"/>
                  </a:lnTo>
                  <a:lnTo>
                    <a:pt x="253" y="56"/>
                  </a:lnTo>
                  <a:lnTo>
                    <a:pt x="211" y="52"/>
                  </a:lnTo>
                  <a:lnTo>
                    <a:pt x="211" y="52"/>
                  </a:lnTo>
                  <a:moveTo>
                    <a:pt x="128" y="47"/>
                  </a:moveTo>
                  <a:lnTo>
                    <a:pt x="130" y="7"/>
                  </a:lnTo>
                  <a:lnTo>
                    <a:pt x="173" y="11"/>
                  </a:lnTo>
                  <a:lnTo>
                    <a:pt x="171" y="49"/>
                  </a:lnTo>
                  <a:lnTo>
                    <a:pt x="128" y="47"/>
                  </a:lnTo>
                  <a:lnTo>
                    <a:pt x="128" y="47"/>
                  </a:lnTo>
                  <a:moveTo>
                    <a:pt x="43" y="40"/>
                  </a:moveTo>
                  <a:lnTo>
                    <a:pt x="48" y="0"/>
                  </a:lnTo>
                  <a:lnTo>
                    <a:pt x="85" y="42"/>
                  </a:lnTo>
                  <a:lnTo>
                    <a:pt x="43" y="40"/>
                  </a:lnTo>
                  <a:lnTo>
                    <a:pt x="43" y="40"/>
                  </a:lnTo>
                  <a:moveTo>
                    <a:pt x="0" y="35"/>
                  </a:moveTo>
                  <a:lnTo>
                    <a:pt x="0"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40" name="Freeform 44"/>
            <p:cNvSpPr>
              <a:spLocks noEditPoints="1"/>
            </p:cNvSpPr>
            <p:nvPr/>
          </p:nvSpPr>
          <p:spPr bwMode="auto">
            <a:xfrm>
              <a:off x="7786797" y="4177024"/>
              <a:ext cx="633789" cy="456198"/>
            </a:xfrm>
            <a:custGeom>
              <a:avLst/>
              <a:gdLst>
                <a:gd name="T0" fmla="*/ 295 w 329"/>
                <a:gd name="T1" fmla="*/ 24 h 237"/>
                <a:gd name="T2" fmla="*/ 295 w 329"/>
                <a:gd name="T3" fmla="*/ 24 h 237"/>
                <a:gd name="T4" fmla="*/ 274 w 329"/>
                <a:gd name="T5" fmla="*/ 57 h 237"/>
                <a:gd name="T6" fmla="*/ 265 w 329"/>
                <a:gd name="T7" fmla="*/ 44 h 237"/>
                <a:gd name="T8" fmla="*/ 280 w 329"/>
                <a:gd name="T9" fmla="*/ 34 h 237"/>
                <a:gd name="T10" fmla="*/ 274 w 329"/>
                <a:gd name="T11" fmla="*/ 57 h 237"/>
                <a:gd name="T12" fmla="*/ 245 w 329"/>
                <a:gd name="T13" fmla="*/ 77 h 237"/>
                <a:gd name="T14" fmla="*/ 236 w 329"/>
                <a:gd name="T15" fmla="*/ 64 h 237"/>
                <a:gd name="T16" fmla="*/ 250 w 329"/>
                <a:gd name="T17" fmla="*/ 54 h 237"/>
                <a:gd name="T18" fmla="*/ 260 w 329"/>
                <a:gd name="T19" fmla="*/ 67 h 237"/>
                <a:gd name="T20" fmla="*/ 245 w 329"/>
                <a:gd name="T21" fmla="*/ 77 h 237"/>
                <a:gd name="T22" fmla="*/ 215 w 329"/>
                <a:gd name="T23" fmla="*/ 97 h 237"/>
                <a:gd name="T24" fmla="*/ 206 w 329"/>
                <a:gd name="T25" fmla="*/ 84 h 237"/>
                <a:gd name="T26" fmla="*/ 221 w 329"/>
                <a:gd name="T27" fmla="*/ 74 h 237"/>
                <a:gd name="T28" fmla="*/ 230 w 329"/>
                <a:gd name="T29" fmla="*/ 87 h 237"/>
                <a:gd name="T30" fmla="*/ 215 w 329"/>
                <a:gd name="T31" fmla="*/ 97 h 237"/>
                <a:gd name="T32" fmla="*/ 186 w 329"/>
                <a:gd name="T33" fmla="*/ 117 h 237"/>
                <a:gd name="T34" fmla="*/ 177 w 329"/>
                <a:gd name="T35" fmla="*/ 104 h 237"/>
                <a:gd name="T36" fmla="*/ 191 w 329"/>
                <a:gd name="T37" fmla="*/ 94 h 237"/>
                <a:gd name="T38" fmla="*/ 201 w 329"/>
                <a:gd name="T39" fmla="*/ 107 h 237"/>
                <a:gd name="T40" fmla="*/ 186 w 329"/>
                <a:gd name="T41" fmla="*/ 117 h 237"/>
                <a:gd name="T42" fmla="*/ 156 w 329"/>
                <a:gd name="T43" fmla="*/ 137 h 237"/>
                <a:gd name="T44" fmla="*/ 147 w 329"/>
                <a:gd name="T45" fmla="*/ 124 h 237"/>
                <a:gd name="T46" fmla="*/ 162 w 329"/>
                <a:gd name="T47" fmla="*/ 114 h 237"/>
                <a:gd name="T48" fmla="*/ 171 w 329"/>
                <a:gd name="T49" fmla="*/ 127 h 237"/>
                <a:gd name="T50" fmla="*/ 156 w 329"/>
                <a:gd name="T51" fmla="*/ 137 h 237"/>
                <a:gd name="T52" fmla="*/ 127 w 329"/>
                <a:gd name="T53" fmla="*/ 157 h 237"/>
                <a:gd name="T54" fmla="*/ 118 w 329"/>
                <a:gd name="T55" fmla="*/ 144 h 237"/>
                <a:gd name="T56" fmla="*/ 132 w 329"/>
                <a:gd name="T57" fmla="*/ 134 h 237"/>
                <a:gd name="T58" fmla="*/ 142 w 329"/>
                <a:gd name="T59" fmla="*/ 147 h 237"/>
                <a:gd name="T60" fmla="*/ 127 w 329"/>
                <a:gd name="T61" fmla="*/ 157 h 237"/>
                <a:gd name="T62" fmla="*/ 97 w 329"/>
                <a:gd name="T63" fmla="*/ 177 h 237"/>
                <a:gd name="T64" fmla="*/ 88 w 329"/>
                <a:gd name="T65" fmla="*/ 164 h 237"/>
                <a:gd name="T66" fmla="*/ 103 w 329"/>
                <a:gd name="T67" fmla="*/ 154 h 237"/>
                <a:gd name="T68" fmla="*/ 112 w 329"/>
                <a:gd name="T69" fmla="*/ 167 h 237"/>
                <a:gd name="T70" fmla="*/ 97 w 329"/>
                <a:gd name="T71" fmla="*/ 177 h 237"/>
                <a:gd name="T72" fmla="*/ 68 w 329"/>
                <a:gd name="T73" fmla="*/ 197 h 237"/>
                <a:gd name="T74" fmla="*/ 59 w 329"/>
                <a:gd name="T75" fmla="*/ 184 h 237"/>
                <a:gd name="T76" fmla="*/ 73 w 329"/>
                <a:gd name="T77" fmla="*/ 174 h 237"/>
                <a:gd name="T78" fmla="*/ 83 w 329"/>
                <a:gd name="T79" fmla="*/ 187 h 237"/>
                <a:gd name="T80" fmla="*/ 68 w 329"/>
                <a:gd name="T81" fmla="*/ 197 h 237"/>
                <a:gd name="T82" fmla="*/ 38 w 329"/>
                <a:gd name="T83" fmla="*/ 217 h 237"/>
                <a:gd name="T84" fmla="*/ 29 w 329"/>
                <a:gd name="T85" fmla="*/ 204 h 237"/>
                <a:gd name="T86" fmla="*/ 44 w 329"/>
                <a:gd name="T87" fmla="*/ 194 h 237"/>
                <a:gd name="T88" fmla="*/ 53 w 329"/>
                <a:gd name="T89" fmla="*/ 207 h 237"/>
                <a:gd name="T90" fmla="*/ 38 w 329"/>
                <a:gd name="T91" fmla="*/ 217 h 237"/>
                <a:gd name="T92" fmla="*/ 9 w 329"/>
                <a:gd name="T93" fmla="*/ 237 h 237"/>
                <a:gd name="T94" fmla="*/ 0 w 329"/>
                <a:gd name="T95" fmla="*/ 224 h 237"/>
                <a:gd name="T96" fmla="*/ 14 w 329"/>
                <a:gd name="T97" fmla="*/ 214 h 237"/>
                <a:gd name="T98" fmla="*/ 24 w 329"/>
                <a:gd name="T99" fmla="*/ 227 h 237"/>
                <a:gd name="T100" fmla="*/ 9 w 329"/>
                <a:gd name="T101"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9" h="237">
                  <a:moveTo>
                    <a:pt x="295" y="24"/>
                  </a:moveTo>
                  <a:cubicBezTo>
                    <a:pt x="329" y="0"/>
                    <a:pt x="317" y="57"/>
                    <a:pt x="295" y="24"/>
                  </a:cubicBezTo>
                  <a:close/>
                  <a:moveTo>
                    <a:pt x="274" y="57"/>
                  </a:moveTo>
                  <a:cubicBezTo>
                    <a:pt x="265" y="44"/>
                    <a:pt x="265" y="44"/>
                    <a:pt x="265" y="44"/>
                  </a:cubicBezTo>
                  <a:cubicBezTo>
                    <a:pt x="280" y="34"/>
                    <a:pt x="280" y="34"/>
                    <a:pt x="280" y="34"/>
                  </a:cubicBezTo>
                  <a:cubicBezTo>
                    <a:pt x="274" y="57"/>
                    <a:pt x="274" y="57"/>
                    <a:pt x="274" y="57"/>
                  </a:cubicBezTo>
                  <a:close/>
                  <a:moveTo>
                    <a:pt x="245" y="77"/>
                  </a:moveTo>
                  <a:cubicBezTo>
                    <a:pt x="236" y="64"/>
                    <a:pt x="236" y="64"/>
                    <a:pt x="236" y="64"/>
                  </a:cubicBezTo>
                  <a:cubicBezTo>
                    <a:pt x="250" y="54"/>
                    <a:pt x="250" y="54"/>
                    <a:pt x="250" y="54"/>
                  </a:cubicBezTo>
                  <a:cubicBezTo>
                    <a:pt x="260" y="67"/>
                    <a:pt x="260" y="67"/>
                    <a:pt x="260" y="67"/>
                  </a:cubicBezTo>
                  <a:cubicBezTo>
                    <a:pt x="245" y="77"/>
                    <a:pt x="245" y="77"/>
                    <a:pt x="245" y="77"/>
                  </a:cubicBezTo>
                  <a:close/>
                  <a:moveTo>
                    <a:pt x="215" y="97"/>
                  </a:moveTo>
                  <a:cubicBezTo>
                    <a:pt x="206" y="84"/>
                    <a:pt x="206" y="84"/>
                    <a:pt x="206" y="84"/>
                  </a:cubicBezTo>
                  <a:cubicBezTo>
                    <a:pt x="221" y="74"/>
                    <a:pt x="221" y="74"/>
                    <a:pt x="221" y="74"/>
                  </a:cubicBezTo>
                  <a:cubicBezTo>
                    <a:pt x="230" y="87"/>
                    <a:pt x="230" y="87"/>
                    <a:pt x="230" y="87"/>
                  </a:cubicBezTo>
                  <a:cubicBezTo>
                    <a:pt x="215" y="97"/>
                    <a:pt x="215" y="97"/>
                    <a:pt x="215" y="97"/>
                  </a:cubicBezTo>
                  <a:close/>
                  <a:moveTo>
                    <a:pt x="186" y="117"/>
                  </a:moveTo>
                  <a:cubicBezTo>
                    <a:pt x="177" y="104"/>
                    <a:pt x="177" y="104"/>
                    <a:pt x="177" y="104"/>
                  </a:cubicBezTo>
                  <a:cubicBezTo>
                    <a:pt x="191" y="94"/>
                    <a:pt x="191" y="94"/>
                    <a:pt x="191" y="94"/>
                  </a:cubicBezTo>
                  <a:cubicBezTo>
                    <a:pt x="201" y="107"/>
                    <a:pt x="201" y="107"/>
                    <a:pt x="201" y="107"/>
                  </a:cubicBezTo>
                  <a:cubicBezTo>
                    <a:pt x="186" y="117"/>
                    <a:pt x="186" y="117"/>
                    <a:pt x="186" y="117"/>
                  </a:cubicBezTo>
                  <a:close/>
                  <a:moveTo>
                    <a:pt x="156" y="137"/>
                  </a:moveTo>
                  <a:cubicBezTo>
                    <a:pt x="147" y="124"/>
                    <a:pt x="147" y="124"/>
                    <a:pt x="147" y="124"/>
                  </a:cubicBezTo>
                  <a:cubicBezTo>
                    <a:pt x="162" y="114"/>
                    <a:pt x="162" y="114"/>
                    <a:pt x="162" y="114"/>
                  </a:cubicBezTo>
                  <a:cubicBezTo>
                    <a:pt x="171" y="127"/>
                    <a:pt x="171" y="127"/>
                    <a:pt x="171" y="127"/>
                  </a:cubicBezTo>
                  <a:cubicBezTo>
                    <a:pt x="156" y="137"/>
                    <a:pt x="156" y="137"/>
                    <a:pt x="156" y="137"/>
                  </a:cubicBezTo>
                  <a:close/>
                  <a:moveTo>
                    <a:pt x="127" y="157"/>
                  </a:moveTo>
                  <a:cubicBezTo>
                    <a:pt x="118" y="144"/>
                    <a:pt x="118" y="144"/>
                    <a:pt x="118" y="144"/>
                  </a:cubicBezTo>
                  <a:cubicBezTo>
                    <a:pt x="132" y="134"/>
                    <a:pt x="132" y="134"/>
                    <a:pt x="132" y="134"/>
                  </a:cubicBezTo>
                  <a:cubicBezTo>
                    <a:pt x="142" y="147"/>
                    <a:pt x="142" y="147"/>
                    <a:pt x="142" y="147"/>
                  </a:cubicBezTo>
                  <a:cubicBezTo>
                    <a:pt x="127" y="157"/>
                    <a:pt x="127" y="157"/>
                    <a:pt x="127" y="157"/>
                  </a:cubicBezTo>
                  <a:close/>
                  <a:moveTo>
                    <a:pt x="97" y="177"/>
                  </a:moveTo>
                  <a:cubicBezTo>
                    <a:pt x="88" y="164"/>
                    <a:pt x="88" y="164"/>
                    <a:pt x="88" y="164"/>
                  </a:cubicBezTo>
                  <a:cubicBezTo>
                    <a:pt x="103" y="154"/>
                    <a:pt x="103" y="154"/>
                    <a:pt x="103" y="154"/>
                  </a:cubicBezTo>
                  <a:cubicBezTo>
                    <a:pt x="112" y="167"/>
                    <a:pt x="112" y="167"/>
                    <a:pt x="112" y="167"/>
                  </a:cubicBezTo>
                  <a:cubicBezTo>
                    <a:pt x="97" y="177"/>
                    <a:pt x="97" y="177"/>
                    <a:pt x="97" y="177"/>
                  </a:cubicBezTo>
                  <a:close/>
                  <a:moveTo>
                    <a:pt x="68" y="197"/>
                  </a:moveTo>
                  <a:cubicBezTo>
                    <a:pt x="59" y="184"/>
                    <a:pt x="59" y="184"/>
                    <a:pt x="59" y="184"/>
                  </a:cubicBezTo>
                  <a:cubicBezTo>
                    <a:pt x="73" y="174"/>
                    <a:pt x="73" y="174"/>
                    <a:pt x="73" y="174"/>
                  </a:cubicBezTo>
                  <a:cubicBezTo>
                    <a:pt x="83" y="187"/>
                    <a:pt x="83" y="187"/>
                    <a:pt x="83" y="187"/>
                  </a:cubicBezTo>
                  <a:cubicBezTo>
                    <a:pt x="68" y="197"/>
                    <a:pt x="68" y="197"/>
                    <a:pt x="68" y="197"/>
                  </a:cubicBezTo>
                  <a:close/>
                  <a:moveTo>
                    <a:pt x="38" y="217"/>
                  </a:moveTo>
                  <a:cubicBezTo>
                    <a:pt x="29" y="204"/>
                    <a:pt x="29" y="204"/>
                    <a:pt x="29" y="204"/>
                  </a:cubicBezTo>
                  <a:cubicBezTo>
                    <a:pt x="44" y="194"/>
                    <a:pt x="44" y="194"/>
                    <a:pt x="44" y="194"/>
                  </a:cubicBezTo>
                  <a:cubicBezTo>
                    <a:pt x="53" y="207"/>
                    <a:pt x="53" y="207"/>
                    <a:pt x="53" y="207"/>
                  </a:cubicBezTo>
                  <a:cubicBezTo>
                    <a:pt x="38" y="217"/>
                    <a:pt x="38" y="217"/>
                    <a:pt x="38" y="217"/>
                  </a:cubicBezTo>
                  <a:close/>
                  <a:moveTo>
                    <a:pt x="9" y="237"/>
                  </a:moveTo>
                  <a:cubicBezTo>
                    <a:pt x="0" y="224"/>
                    <a:pt x="0" y="224"/>
                    <a:pt x="0" y="224"/>
                  </a:cubicBezTo>
                  <a:cubicBezTo>
                    <a:pt x="14" y="214"/>
                    <a:pt x="14" y="214"/>
                    <a:pt x="14" y="214"/>
                  </a:cubicBezTo>
                  <a:cubicBezTo>
                    <a:pt x="24" y="227"/>
                    <a:pt x="24" y="227"/>
                    <a:pt x="24" y="227"/>
                  </a:cubicBezTo>
                  <a:lnTo>
                    <a:pt x="9" y="237"/>
                  </a:lnTo>
                  <a:close/>
                </a:path>
              </a:pathLst>
            </a:custGeom>
            <a:solidFill>
              <a:srgbClr val="9BC3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41" name="Oval 45"/>
            <p:cNvSpPr>
              <a:spLocks noChangeArrowheads="1"/>
            </p:cNvSpPr>
            <p:nvPr/>
          </p:nvSpPr>
          <p:spPr bwMode="auto">
            <a:xfrm>
              <a:off x="9086961" y="4234864"/>
              <a:ext cx="312007" cy="313636"/>
            </a:xfrm>
            <a:prstGeom prst="ellipse">
              <a:avLst/>
            </a:pr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42" name="Oval 46"/>
            <p:cNvSpPr>
              <a:spLocks noChangeArrowheads="1"/>
            </p:cNvSpPr>
            <p:nvPr/>
          </p:nvSpPr>
          <p:spPr bwMode="auto">
            <a:xfrm>
              <a:off x="9126063" y="4274781"/>
              <a:ext cx="232987" cy="23380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43" name="Freeform 47"/>
            <p:cNvSpPr/>
            <p:nvPr/>
          </p:nvSpPr>
          <p:spPr bwMode="auto">
            <a:xfrm>
              <a:off x="9123619" y="4317142"/>
              <a:ext cx="2056962" cy="2537600"/>
            </a:xfrm>
            <a:custGeom>
              <a:avLst/>
              <a:gdLst>
                <a:gd name="T0" fmla="*/ 1068 w 1068"/>
                <a:gd name="T1" fmla="*/ 1174 h 1317"/>
                <a:gd name="T2" fmla="*/ 1039 w 1068"/>
                <a:gd name="T3" fmla="*/ 1122 h 1317"/>
                <a:gd name="T4" fmla="*/ 936 w 1068"/>
                <a:gd name="T5" fmla="*/ 942 h 1317"/>
                <a:gd name="T6" fmla="*/ 850 w 1068"/>
                <a:gd name="T7" fmla="*/ 609 h 1317"/>
                <a:gd name="T8" fmla="*/ 753 w 1068"/>
                <a:gd name="T9" fmla="*/ 395 h 1317"/>
                <a:gd name="T10" fmla="*/ 620 w 1068"/>
                <a:gd name="T11" fmla="*/ 301 h 1317"/>
                <a:gd name="T12" fmla="*/ 578 w 1068"/>
                <a:gd name="T13" fmla="*/ 342 h 1317"/>
                <a:gd name="T14" fmla="*/ 466 w 1068"/>
                <a:gd name="T15" fmla="*/ 276 h 1317"/>
                <a:gd name="T16" fmla="*/ 414 w 1068"/>
                <a:gd name="T17" fmla="*/ 326 h 1317"/>
                <a:gd name="T18" fmla="*/ 328 w 1068"/>
                <a:gd name="T19" fmla="*/ 273 h 1317"/>
                <a:gd name="T20" fmla="*/ 273 w 1068"/>
                <a:gd name="T21" fmla="*/ 312 h 1317"/>
                <a:gd name="T22" fmla="*/ 150 w 1068"/>
                <a:gd name="T23" fmla="*/ 100 h 1317"/>
                <a:gd name="T24" fmla="*/ 64 w 1068"/>
                <a:gd name="T25" fmla="*/ 11 h 1317"/>
                <a:gd name="T26" fmla="*/ 44 w 1068"/>
                <a:gd name="T27" fmla="*/ 144 h 1317"/>
                <a:gd name="T28" fmla="*/ 168 w 1068"/>
                <a:gd name="T29" fmla="*/ 431 h 1317"/>
                <a:gd name="T30" fmla="*/ 280 w 1068"/>
                <a:gd name="T31" fmla="*/ 701 h 1317"/>
                <a:gd name="T32" fmla="*/ 281 w 1068"/>
                <a:gd name="T33" fmla="*/ 768 h 1317"/>
                <a:gd name="T34" fmla="*/ 236 w 1068"/>
                <a:gd name="T35" fmla="*/ 683 h 1317"/>
                <a:gd name="T36" fmla="*/ 221 w 1068"/>
                <a:gd name="T37" fmla="*/ 582 h 1317"/>
                <a:gd name="T38" fmla="*/ 158 w 1068"/>
                <a:gd name="T39" fmla="*/ 479 h 1317"/>
                <a:gd name="T40" fmla="*/ 123 w 1068"/>
                <a:gd name="T41" fmla="*/ 559 h 1317"/>
                <a:gd name="T42" fmla="*/ 89 w 1068"/>
                <a:gd name="T43" fmla="*/ 712 h 1317"/>
                <a:gd name="T44" fmla="*/ 173 w 1068"/>
                <a:gd name="T45" fmla="*/ 882 h 1317"/>
                <a:gd name="T46" fmla="*/ 338 w 1068"/>
                <a:gd name="T47" fmla="*/ 1010 h 1317"/>
                <a:gd name="T48" fmla="*/ 601 w 1068"/>
                <a:gd name="T49" fmla="*/ 1172 h 1317"/>
                <a:gd name="T50" fmla="*/ 694 w 1068"/>
                <a:gd name="T51" fmla="*/ 1317 h 1317"/>
                <a:gd name="T52" fmla="*/ 854 w 1068"/>
                <a:gd name="T53" fmla="*/ 1317 h 1317"/>
                <a:gd name="T54" fmla="*/ 1068 w 1068"/>
                <a:gd name="T55" fmla="*/ 1174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8" h="1317">
                  <a:moveTo>
                    <a:pt x="1068" y="1174"/>
                  </a:moveTo>
                  <a:cubicBezTo>
                    <a:pt x="1054" y="1151"/>
                    <a:pt x="1043" y="1132"/>
                    <a:pt x="1039" y="1122"/>
                  </a:cubicBezTo>
                  <a:cubicBezTo>
                    <a:pt x="1022" y="1080"/>
                    <a:pt x="977" y="1010"/>
                    <a:pt x="936" y="942"/>
                  </a:cubicBezTo>
                  <a:cubicBezTo>
                    <a:pt x="895" y="873"/>
                    <a:pt x="868" y="702"/>
                    <a:pt x="850" y="609"/>
                  </a:cubicBezTo>
                  <a:cubicBezTo>
                    <a:pt x="832" y="515"/>
                    <a:pt x="797" y="441"/>
                    <a:pt x="753" y="395"/>
                  </a:cubicBezTo>
                  <a:cubicBezTo>
                    <a:pt x="710" y="349"/>
                    <a:pt x="662" y="278"/>
                    <a:pt x="620" y="301"/>
                  </a:cubicBezTo>
                  <a:cubicBezTo>
                    <a:pt x="578" y="324"/>
                    <a:pt x="578" y="342"/>
                    <a:pt x="578" y="342"/>
                  </a:cubicBezTo>
                  <a:cubicBezTo>
                    <a:pt x="578" y="342"/>
                    <a:pt x="516" y="261"/>
                    <a:pt x="466" y="276"/>
                  </a:cubicBezTo>
                  <a:cubicBezTo>
                    <a:pt x="417" y="291"/>
                    <a:pt x="414" y="326"/>
                    <a:pt x="414" y="326"/>
                  </a:cubicBezTo>
                  <a:cubicBezTo>
                    <a:pt x="414" y="326"/>
                    <a:pt x="381" y="259"/>
                    <a:pt x="328" y="273"/>
                  </a:cubicBezTo>
                  <a:cubicBezTo>
                    <a:pt x="275" y="287"/>
                    <a:pt x="273" y="312"/>
                    <a:pt x="273" y="312"/>
                  </a:cubicBezTo>
                  <a:cubicBezTo>
                    <a:pt x="273" y="312"/>
                    <a:pt x="184" y="167"/>
                    <a:pt x="150" y="100"/>
                  </a:cubicBezTo>
                  <a:cubicBezTo>
                    <a:pt x="117" y="34"/>
                    <a:pt x="95" y="0"/>
                    <a:pt x="64" y="11"/>
                  </a:cubicBezTo>
                  <a:cubicBezTo>
                    <a:pt x="34" y="21"/>
                    <a:pt x="0" y="59"/>
                    <a:pt x="44" y="144"/>
                  </a:cubicBezTo>
                  <a:cubicBezTo>
                    <a:pt x="87" y="229"/>
                    <a:pt x="137" y="369"/>
                    <a:pt x="168" y="431"/>
                  </a:cubicBezTo>
                  <a:cubicBezTo>
                    <a:pt x="199" y="493"/>
                    <a:pt x="262" y="623"/>
                    <a:pt x="280" y="701"/>
                  </a:cubicBezTo>
                  <a:cubicBezTo>
                    <a:pt x="299" y="779"/>
                    <a:pt x="305" y="778"/>
                    <a:pt x="281" y="768"/>
                  </a:cubicBezTo>
                  <a:cubicBezTo>
                    <a:pt x="256" y="757"/>
                    <a:pt x="256" y="703"/>
                    <a:pt x="236" y="683"/>
                  </a:cubicBezTo>
                  <a:cubicBezTo>
                    <a:pt x="216" y="664"/>
                    <a:pt x="213" y="607"/>
                    <a:pt x="221" y="582"/>
                  </a:cubicBezTo>
                  <a:cubicBezTo>
                    <a:pt x="228" y="556"/>
                    <a:pt x="186" y="485"/>
                    <a:pt x="158" y="479"/>
                  </a:cubicBezTo>
                  <a:cubicBezTo>
                    <a:pt x="131" y="473"/>
                    <a:pt x="124" y="495"/>
                    <a:pt x="123" y="559"/>
                  </a:cubicBezTo>
                  <a:cubicBezTo>
                    <a:pt x="122" y="624"/>
                    <a:pt x="63" y="659"/>
                    <a:pt x="89" y="712"/>
                  </a:cubicBezTo>
                  <a:cubicBezTo>
                    <a:pt x="115" y="765"/>
                    <a:pt x="159" y="850"/>
                    <a:pt x="173" y="882"/>
                  </a:cubicBezTo>
                  <a:cubicBezTo>
                    <a:pt x="187" y="913"/>
                    <a:pt x="263" y="978"/>
                    <a:pt x="338" y="1010"/>
                  </a:cubicBezTo>
                  <a:cubicBezTo>
                    <a:pt x="413" y="1041"/>
                    <a:pt x="550" y="1103"/>
                    <a:pt x="601" y="1172"/>
                  </a:cubicBezTo>
                  <a:cubicBezTo>
                    <a:pt x="618" y="1197"/>
                    <a:pt x="654" y="1253"/>
                    <a:pt x="694" y="1317"/>
                  </a:cubicBezTo>
                  <a:cubicBezTo>
                    <a:pt x="854" y="1317"/>
                    <a:pt x="854" y="1317"/>
                    <a:pt x="854" y="1317"/>
                  </a:cubicBezTo>
                  <a:lnTo>
                    <a:pt x="1068" y="1174"/>
                  </a:lnTo>
                  <a:close/>
                </a:path>
              </a:pathLst>
            </a:custGeom>
            <a:solidFill>
              <a:srgbClr val="BD90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44" name="Freeform 48"/>
            <p:cNvSpPr/>
            <p:nvPr/>
          </p:nvSpPr>
          <p:spPr bwMode="auto">
            <a:xfrm>
              <a:off x="9649876" y="4918345"/>
              <a:ext cx="254167" cy="379622"/>
            </a:xfrm>
            <a:custGeom>
              <a:avLst/>
              <a:gdLst>
                <a:gd name="T0" fmla="*/ 0 w 132"/>
                <a:gd name="T1" fmla="*/ 0 h 197"/>
                <a:gd name="T2" fmla="*/ 83 w 132"/>
                <a:gd name="T3" fmla="*/ 162 h 197"/>
                <a:gd name="T4" fmla="*/ 110 w 132"/>
                <a:gd name="T5" fmla="*/ 178 h 197"/>
                <a:gd name="T6" fmla="*/ 0 w 132"/>
                <a:gd name="T7" fmla="*/ 0 h 197"/>
              </a:gdLst>
              <a:ahLst/>
              <a:cxnLst>
                <a:cxn ang="0">
                  <a:pos x="T0" y="T1"/>
                </a:cxn>
                <a:cxn ang="0">
                  <a:pos x="T2" y="T3"/>
                </a:cxn>
                <a:cxn ang="0">
                  <a:pos x="T4" y="T5"/>
                </a:cxn>
                <a:cxn ang="0">
                  <a:pos x="T6" y="T7"/>
                </a:cxn>
              </a:cxnLst>
              <a:rect l="0" t="0" r="r" b="b"/>
              <a:pathLst>
                <a:path w="132" h="197">
                  <a:moveTo>
                    <a:pt x="0" y="0"/>
                  </a:moveTo>
                  <a:cubicBezTo>
                    <a:pt x="14" y="22"/>
                    <a:pt x="67" y="130"/>
                    <a:pt x="83" y="162"/>
                  </a:cubicBezTo>
                  <a:cubicBezTo>
                    <a:pt x="100" y="194"/>
                    <a:pt x="132" y="197"/>
                    <a:pt x="110" y="178"/>
                  </a:cubicBezTo>
                  <a:cubicBezTo>
                    <a:pt x="88" y="159"/>
                    <a:pt x="45" y="64"/>
                    <a:pt x="0" y="0"/>
                  </a:cubicBezTo>
                  <a:close/>
                </a:path>
              </a:pathLst>
            </a:custGeom>
            <a:solidFill>
              <a:srgbClr val="8C6A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45" name="Freeform 49"/>
            <p:cNvSpPr/>
            <p:nvPr/>
          </p:nvSpPr>
          <p:spPr bwMode="auto">
            <a:xfrm>
              <a:off x="9921150" y="4945229"/>
              <a:ext cx="250094" cy="293270"/>
            </a:xfrm>
            <a:custGeom>
              <a:avLst/>
              <a:gdLst>
                <a:gd name="T0" fmla="*/ 0 w 130"/>
                <a:gd name="T1" fmla="*/ 0 h 152"/>
                <a:gd name="T2" fmla="*/ 96 w 130"/>
                <a:gd name="T3" fmla="*/ 134 h 152"/>
                <a:gd name="T4" fmla="*/ 82 w 130"/>
                <a:gd name="T5" fmla="*/ 97 h 152"/>
                <a:gd name="T6" fmla="*/ 0 w 130"/>
                <a:gd name="T7" fmla="*/ 0 h 152"/>
              </a:gdLst>
              <a:ahLst/>
              <a:cxnLst>
                <a:cxn ang="0">
                  <a:pos x="T0" y="T1"/>
                </a:cxn>
                <a:cxn ang="0">
                  <a:pos x="T2" y="T3"/>
                </a:cxn>
                <a:cxn ang="0">
                  <a:pos x="T4" y="T5"/>
                </a:cxn>
                <a:cxn ang="0">
                  <a:pos x="T6" y="T7"/>
                </a:cxn>
              </a:cxnLst>
              <a:rect l="0" t="0" r="r" b="b"/>
              <a:pathLst>
                <a:path w="130" h="152">
                  <a:moveTo>
                    <a:pt x="0" y="0"/>
                  </a:moveTo>
                  <a:cubicBezTo>
                    <a:pt x="16" y="31"/>
                    <a:pt x="62" y="115"/>
                    <a:pt x="96" y="134"/>
                  </a:cubicBezTo>
                  <a:cubicBezTo>
                    <a:pt x="130" y="152"/>
                    <a:pt x="113" y="129"/>
                    <a:pt x="82" y="97"/>
                  </a:cubicBezTo>
                  <a:cubicBezTo>
                    <a:pt x="50" y="65"/>
                    <a:pt x="38" y="47"/>
                    <a:pt x="0" y="0"/>
                  </a:cubicBezTo>
                  <a:close/>
                </a:path>
              </a:pathLst>
            </a:custGeom>
            <a:solidFill>
              <a:srgbClr val="8C6A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46" name="Freeform 50"/>
            <p:cNvSpPr/>
            <p:nvPr/>
          </p:nvSpPr>
          <p:spPr bwMode="auto">
            <a:xfrm>
              <a:off x="10237230" y="4976185"/>
              <a:ext cx="282680" cy="221582"/>
            </a:xfrm>
            <a:custGeom>
              <a:avLst/>
              <a:gdLst>
                <a:gd name="T0" fmla="*/ 0 w 147"/>
                <a:gd name="T1" fmla="*/ 0 h 115"/>
                <a:gd name="T2" fmla="*/ 105 w 147"/>
                <a:gd name="T3" fmla="*/ 112 h 115"/>
                <a:gd name="T4" fmla="*/ 87 w 147"/>
                <a:gd name="T5" fmla="*/ 84 h 115"/>
                <a:gd name="T6" fmla="*/ 0 w 147"/>
                <a:gd name="T7" fmla="*/ 0 h 115"/>
              </a:gdLst>
              <a:ahLst/>
              <a:cxnLst>
                <a:cxn ang="0">
                  <a:pos x="T0" y="T1"/>
                </a:cxn>
                <a:cxn ang="0">
                  <a:pos x="T2" y="T3"/>
                </a:cxn>
                <a:cxn ang="0">
                  <a:pos x="T4" y="T5"/>
                </a:cxn>
                <a:cxn ang="0">
                  <a:pos x="T6" y="T7"/>
                </a:cxn>
              </a:cxnLst>
              <a:rect l="0" t="0" r="r" b="b"/>
              <a:pathLst>
                <a:path w="147" h="115">
                  <a:moveTo>
                    <a:pt x="0" y="0"/>
                  </a:moveTo>
                  <a:cubicBezTo>
                    <a:pt x="20" y="38"/>
                    <a:pt x="63" y="108"/>
                    <a:pt x="105" y="112"/>
                  </a:cubicBezTo>
                  <a:cubicBezTo>
                    <a:pt x="147" y="115"/>
                    <a:pt x="104" y="95"/>
                    <a:pt x="87" y="84"/>
                  </a:cubicBezTo>
                  <a:cubicBezTo>
                    <a:pt x="69" y="73"/>
                    <a:pt x="43" y="52"/>
                    <a:pt x="0" y="0"/>
                  </a:cubicBezTo>
                  <a:close/>
                </a:path>
              </a:pathLst>
            </a:custGeom>
            <a:solidFill>
              <a:srgbClr val="8C6A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47" name="Freeform 51"/>
            <p:cNvSpPr/>
            <p:nvPr/>
          </p:nvSpPr>
          <p:spPr bwMode="auto">
            <a:xfrm>
              <a:off x="9170054" y="4321215"/>
              <a:ext cx="173518" cy="187367"/>
            </a:xfrm>
            <a:custGeom>
              <a:avLst/>
              <a:gdLst>
                <a:gd name="T0" fmla="*/ 33 w 90"/>
                <a:gd name="T1" fmla="*/ 9 h 97"/>
                <a:gd name="T2" fmla="*/ 11 w 90"/>
                <a:gd name="T3" fmla="*/ 50 h 97"/>
                <a:gd name="T4" fmla="*/ 66 w 90"/>
                <a:gd name="T5" fmla="*/ 89 h 97"/>
                <a:gd name="T6" fmla="*/ 76 w 90"/>
                <a:gd name="T7" fmla="*/ 32 h 97"/>
                <a:gd name="T8" fmla="*/ 33 w 90"/>
                <a:gd name="T9" fmla="*/ 9 h 97"/>
              </a:gdLst>
              <a:ahLst/>
              <a:cxnLst>
                <a:cxn ang="0">
                  <a:pos x="T0" y="T1"/>
                </a:cxn>
                <a:cxn ang="0">
                  <a:pos x="T2" y="T3"/>
                </a:cxn>
                <a:cxn ang="0">
                  <a:pos x="T4" y="T5"/>
                </a:cxn>
                <a:cxn ang="0">
                  <a:pos x="T6" y="T7"/>
                </a:cxn>
                <a:cxn ang="0">
                  <a:pos x="T8" y="T9"/>
                </a:cxn>
              </a:cxnLst>
              <a:rect l="0" t="0" r="r" b="b"/>
              <a:pathLst>
                <a:path w="90" h="97">
                  <a:moveTo>
                    <a:pt x="33" y="9"/>
                  </a:moveTo>
                  <a:cubicBezTo>
                    <a:pt x="18" y="16"/>
                    <a:pt x="0" y="29"/>
                    <a:pt x="11" y="50"/>
                  </a:cubicBezTo>
                  <a:cubicBezTo>
                    <a:pt x="21" y="71"/>
                    <a:pt x="44" y="97"/>
                    <a:pt x="66" y="89"/>
                  </a:cubicBezTo>
                  <a:cubicBezTo>
                    <a:pt x="87" y="81"/>
                    <a:pt x="90" y="58"/>
                    <a:pt x="76" y="32"/>
                  </a:cubicBezTo>
                  <a:cubicBezTo>
                    <a:pt x="61" y="7"/>
                    <a:pt x="51" y="0"/>
                    <a:pt x="33" y="9"/>
                  </a:cubicBezTo>
                  <a:close/>
                </a:path>
              </a:pathLst>
            </a:custGeom>
            <a:solidFill>
              <a:srgbClr val="DBBC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48" name="Freeform 52"/>
            <p:cNvSpPr/>
            <p:nvPr/>
          </p:nvSpPr>
          <p:spPr bwMode="auto">
            <a:xfrm>
              <a:off x="9280030" y="4602266"/>
              <a:ext cx="294085" cy="327485"/>
            </a:xfrm>
            <a:custGeom>
              <a:avLst/>
              <a:gdLst>
                <a:gd name="T0" fmla="*/ 48 w 153"/>
                <a:gd name="T1" fmla="*/ 21 h 170"/>
                <a:gd name="T2" fmla="*/ 100 w 153"/>
                <a:gd name="T3" fmla="*/ 144 h 170"/>
                <a:gd name="T4" fmla="*/ 48 w 153"/>
                <a:gd name="T5" fmla="*/ 21 h 170"/>
              </a:gdLst>
              <a:ahLst/>
              <a:cxnLst>
                <a:cxn ang="0">
                  <a:pos x="T0" y="T1"/>
                </a:cxn>
                <a:cxn ang="0">
                  <a:pos x="T2" y="T3"/>
                </a:cxn>
                <a:cxn ang="0">
                  <a:pos x="T4" y="T5"/>
                </a:cxn>
              </a:cxnLst>
              <a:rect l="0" t="0" r="r" b="b"/>
              <a:pathLst>
                <a:path w="153" h="170">
                  <a:moveTo>
                    <a:pt x="48" y="21"/>
                  </a:moveTo>
                  <a:cubicBezTo>
                    <a:pt x="0" y="46"/>
                    <a:pt x="46" y="170"/>
                    <a:pt x="100" y="144"/>
                  </a:cubicBezTo>
                  <a:cubicBezTo>
                    <a:pt x="153" y="117"/>
                    <a:pt x="89" y="0"/>
                    <a:pt x="48" y="21"/>
                  </a:cubicBezTo>
                  <a:close/>
                </a:path>
              </a:pathLst>
            </a:custGeom>
            <a:solidFill>
              <a:srgbClr val="C99E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49" name="Freeform 53"/>
            <p:cNvSpPr/>
            <p:nvPr/>
          </p:nvSpPr>
          <p:spPr bwMode="auto">
            <a:xfrm>
              <a:off x="9362308" y="5245830"/>
              <a:ext cx="46434" cy="150708"/>
            </a:xfrm>
            <a:custGeom>
              <a:avLst/>
              <a:gdLst>
                <a:gd name="T0" fmla="*/ 14 w 24"/>
                <a:gd name="T1" fmla="*/ 0 h 78"/>
                <a:gd name="T2" fmla="*/ 0 w 24"/>
                <a:gd name="T3" fmla="*/ 77 h 78"/>
                <a:gd name="T4" fmla="*/ 0 w 24"/>
                <a:gd name="T5" fmla="*/ 78 h 78"/>
                <a:gd name="T6" fmla="*/ 22 w 24"/>
                <a:gd name="T7" fmla="*/ 34 h 78"/>
                <a:gd name="T8" fmla="*/ 14 w 24"/>
                <a:gd name="T9" fmla="*/ 0 h 78"/>
              </a:gdLst>
              <a:ahLst/>
              <a:cxnLst>
                <a:cxn ang="0">
                  <a:pos x="T0" y="T1"/>
                </a:cxn>
                <a:cxn ang="0">
                  <a:pos x="T2" y="T3"/>
                </a:cxn>
                <a:cxn ang="0">
                  <a:pos x="T4" y="T5"/>
                </a:cxn>
                <a:cxn ang="0">
                  <a:pos x="T6" y="T7"/>
                </a:cxn>
                <a:cxn ang="0">
                  <a:pos x="T8" y="T9"/>
                </a:cxn>
              </a:cxnLst>
              <a:rect l="0" t="0" r="r" b="b"/>
              <a:pathLst>
                <a:path w="24" h="78">
                  <a:moveTo>
                    <a:pt x="14" y="0"/>
                  </a:moveTo>
                  <a:cubicBezTo>
                    <a:pt x="3" y="9"/>
                    <a:pt x="0" y="33"/>
                    <a:pt x="0" y="77"/>
                  </a:cubicBezTo>
                  <a:cubicBezTo>
                    <a:pt x="0" y="77"/>
                    <a:pt x="0" y="78"/>
                    <a:pt x="0" y="78"/>
                  </a:cubicBezTo>
                  <a:cubicBezTo>
                    <a:pt x="17" y="70"/>
                    <a:pt x="20" y="50"/>
                    <a:pt x="22" y="34"/>
                  </a:cubicBezTo>
                  <a:cubicBezTo>
                    <a:pt x="24" y="18"/>
                    <a:pt x="22" y="7"/>
                    <a:pt x="14" y="0"/>
                  </a:cubicBezTo>
                  <a:close/>
                </a:path>
              </a:pathLst>
            </a:custGeom>
            <a:solidFill>
              <a:srgbClr val="DBBC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50" name="Freeform 54"/>
            <p:cNvSpPr>
              <a:spLocks noEditPoints="1"/>
            </p:cNvSpPr>
            <p:nvPr/>
          </p:nvSpPr>
          <p:spPr bwMode="auto">
            <a:xfrm>
              <a:off x="9428294" y="4905311"/>
              <a:ext cx="175147" cy="153967"/>
            </a:xfrm>
            <a:custGeom>
              <a:avLst/>
              <a:gdLst>
                <a:gd name="T0" fmla="*/ 17 w 91"/>
                <a:gd name="T1" fmla="*/ 80 h 80"/>
                <a:gd name="T2" fmla="*/ 91 w 91"/>
                <a:gd name="T3" fmla="*/ 47 h 80"/>
                <a:gd name="T4" fmla="*/ 17 w 91"/>
                <a:gd name="T5" fmla="*/ 80 h 80"/>
                <a:gd name="T6" fmla="*/ 71 w 91"/>
                <a:gd name="T7" fmla="*/ 2 h 80"/>
                <a:gd name="T8" fmla="*/ 0 w 91"/>
                <a:gd name="T9" fmla="*/ 47 h 80"/>
                <a:gd name="T10" fmla="*/ 71 w 91"/>
                <a:gd name="T11" fmla="*/ 2 h 80"/>
              </a:gdLst>
              <a:ahLst/>
              <a:cxnLst>
                <a:cxn ang="0">
                  <a:pos x="T0" y="T1"/>
                </a:cxn>
                <a:cxn ang="0">
                  <a:pos x="T2" y="T3"/>
                </a:cxn>
                <a:cxn ang="0">
                  <a:pos x="T4" y="T5"/>
                </a:cxn>
                <a:cxn ang="0">
                  <a:pos x="T6" y="T7"/>
                </a:cxn>
                <a:cxn ang="0">
                  <a:pos x="T8" y="T9"/>
                </a:cxn>
                <a:cxn ang="0">
                  <a:pos x="T10" y="T11"/>
                </a:cxn>
              </a:cxnLst>
              <a:rect l="0" t="0" r="r" b="b"/>
              <a:pathLst>
                <a:path w="91" h="80">
                  <a:moveTo>
                    <a:pt x="17" y="80"/>
                  </a:moveTo>
                  <a:cubicBezTo>
                    <a:pt x="49" y="78"/>
                    <a:pt x="74" y="63"/>
                    <a:pt x="91" y="47"/>
                  </a:cubicBezTo>
                  <a:cubicBezTo>
                    <a:pt x="67" y="59"/>
                    <a:pt x="41" y="72"/>
                    <a:pt x="17" y="80"/>
                  </a:cubicBezTo>
                  <a:close/>
                  <a:moveTo>
                    <a:pt x="71" y="2"/>
                  </a:moveTo>
                  <a:cubicBezTo>
                    <a:pt x="53" y="0"/>
                    <a:pt x="13" y="21"/>
                    <a:pt x="0" y="47"/>
                  </a:cubicBezTo>
                  <a:cubicBezTo>
                    <a:pt x="19" y="30"/>
                    <a:pt x="57" y="6"/>
                    <a:pt x="71" y="2"/>
                  </a:cubicBezTo>
                  <a:close/>
                </a:path>
              </a:pathLst>
            </a:custGeom>
            <a:solidFill>
              <a:srgbClr val="8C6A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51" name="Freeform 55"/>
            <p:cNvSpPr/>
            <p:nvPr/>
          </p:nvSpPr>
          <p:spPr bwMode="auto">
            <a:xfrm>
              <a:off x="9214044" y="4473553"/>
              <a:ext cx="232987" cy="177591"/>
            </a:xfrm>
            <a:custGeom>
              <a:avLst/>
              <a:gdLst>
                <a:gd name="T0" fmla="*/ 48 w 121"/>
                <a:gd name="T1" fmla="*/ 21 h 92"/>
                <a:gd name="T2" fmla="*/ 68 w 121"/>
                <a:gd name="T3" fmla="*/ 66 h 92"/>
                <a:gd name="T4" fmla="*/ 48 w 121"/>
                <a:gd name="T5" fmla="*/ 21 h 92"/>
              </a:gdLst>
              <a:ahLst/>
              <a:cxnLst>
                <a:cxn ang="0">
                  <a:pos x="T0" y="T1"/>
                </a:cxn>
                <a:cxn ang="0">
                  <a:pos x="T2" y="T3"/>
                </a:cxn>
                <a:cxn ang="0">
                  <a:pos x="T4" y="T5"/>
                </a:cxn>
              </a:cxnLst>
              <a:rect l="0" t="0" r="r" b="b"/>
              <a:pathLst>
                <a:path w="121" h="92">
                  <a:moveTo>
                    <a:pt x="48" y="21"/>
                  </a:moveTo>
                  <a:cubicBezTo>
                    <a:pt x="0" y="45"/>
                    <a:pt x="14" y="92"/>
                    <a:pt x="68" y="66"/>
                  </a:cubicBezTo>
                  <a:cubicBezTo>
                    <a:pt x="121" y="40"/>
                    <a:pt x="90" y="0"/>
                    <a:pt x="48" y="21"/>
                  </a:cubicBezTo>
                  <a:close/>
                </a:path>
              </a:pathLst>
            </a:custGeom>
            <a:solidFill>
              <a:srgbClr val="C99E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52" name="Freeform 56"/>
            <p:cNvSpPr/>
            <p:nvPr/>
          </p:nvSpPr>
          <p:spPr bwMode="auto">
            <a:xfrm>
              <a:off x="9734598" y="4820589"/>
              <a:ext cx="487154" cy="531144"/>
            </a:xfrm>
            <a:custGeom>
              <a:avLst/>
              <a:gdLst>
                <a:gd name="T0" fmla="*/ 23 w 253"/>
                <a:gd name="T1" fmla="*/ 20 h 276"/>
                <a:gd name="T2" fmla="*/ 71 w 253"/>
                <a:gd name="T3" fmla="*/ 176 h 276"/>
                <a:gd name="T4" fmla="*/ 219 w 253"/>
                <a:gd name="T5" fmla="*/ 240 h 276"/>
                <a:gd name="T6" fmla="*/ 126 w 253"/>
                <a:gd name="T7" fmla="*/ 114 h 276"/>
                <a:gd name="T8" fmla="*/ 23 w 253"/>
                <a:gd name="T9" fmla="*/ 20 h 276"/>
              </a:gdLst>
              <a:ahLst/>
              <a:cxnLst>
                <a:cxn ang="0">
                  <a:pos x="T0" y="T1"/>
                </a:cxn>
                <a:cxn ang="0">
                  <a:pos x="T2" y="T3"/>
                </a:cxn>
                <a:cxn ang="0">
                  <a:pos x="T4" y="T5"/>
                </a:cxn>
                <a:cxn ang="0">
                  <a:pos x="T6" y="T7"/>
                </a:cxn>
                <a:cxn ang="0">
                  <a:pos x="T8" y="T9"/>
                </a:cxn>
              </a:cxnLst>
              <a:rect l="0" t="0" r="r" b="b"/>
              <a:pathLst>
                <a:path w="253" h="276">
                  <a:moveTo>
                    <a:pt x="23" y="20"/>
                  </a:moveTo>
                  <a:cubicBezTo>
                    <a:pt x="0" y="33"/>
                    <a:pt x="48" y="125"/>
                    <a:pt x="71" y="176"/>
                  </a:cubicBezTo>
                  <a:cubicBezTo>
                    <a:pt x="93" y="228"/>
                    <a:pt x="253" y="276"/>
                    <a:pt x="219" y="240"/>
                  </a:cubicBezTo>
                  <a:cubicBezTo>
                    <a:pt x="184" y="204"/>
                    <a:pt x="155" y="145"/>
                    <a:pt x="126" y="114"/>
                  </a:cubicBezTo>
                  <a:cubicBezTo>
                    <a:pt x="98" y="83"/>
                    <a:pt x="61" y="0"/>
                    <a:pt x="23" y="20"/>
                  </a:cubicBezTo>
                  <a:close/>
                </a:path>
              </a:pathLst>
            </a:custGeom>
            <a:solidFill>
              <a:srgbClr val="C99E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53" name="Freeform 57"/>
            <p:cNvSpPr/>
            <p:nvPr/>
          </p:nvSpPr>
          <p:spPr bwMode="auto">
            <a:xfrm>
              <a:off x="9341128" y="4985960"/>
              <a:ext cx="1829678" cy="1868781"/>
            </a:xfrm>
            <a:custGeom>
              <a:avLst/>
              <a:gdLst>
                <a:gd name="T0" fmla="*/ 130 w 950"/>
                <a:gd name="T1" fmla="*/ 63 h 970"/>
                <a:gd name="T2" fmla="*/ 195 w 950"/>
                <a:gd name="T3" fmla="*/ 50 h 970"/>
                <a:gd name="T4" fmla="*/ 271 w 950"/>
                <a:gd name="T5" fmla="*/ 194 h 970"/>
                <a:gd name="T6" fmla="*/ 355 w 950"/>
                <a:gd name="T7" fmla="*/ 241 h 970"/>
                <a:gd name="T8" fmla="*/ 460 w 950"/>
                <a:gd name="T9" fmla="*/ 194 h 970"/>
                <a:gd name="T10" fmla="*/ 520 w 950"/>
                <a:gd name="T11" fmla="*/ 152 h 970"/>
                <a:gd name="T12" fmla="*/ 611 w 950"/>
                <a:gd name="T13" fmla="*/ 169 h 970"/>
                <a:gd name="T14" fmla="*/ 683 w 950"/>
                <a:gd name="T15" fmla="*/ 132 h 970"/>
                <a:gd name="T16" fmla="*/ 741 w 950"/>
                <a:gd name="T17" fmla="*/ 338 h 970"/>
                <a:gd name="T18" fmla="*/ 783 w 950"/>
                <a:gd name="T19" fmla="*/ 535 h 970"/>
                <a:gd name="T20" fmla="*/ 890 w 950"/>
                <a:gd name="T21" fmla="*/ 723 h 970"/>
                <a:gd name="T22" fmla="*/ 950 w 950"/>
                <a:gd name="T23" fmla="*/ 830 h 970"/>
                <a:gd name="T24" fmla="*/ 741 w 950"/>
                <a:gd name="T25" fmla="*/ 970 h 970"/>
                <a:gd name="T26" fmla="*/ 634 w 950"/>
                <a:gd name="T27" fmla="*/ 970 h 970"/>
                <a:gd name="T28" fmla="*/ 499 w 950"/>
                <a:gd name="T29" fmla="*/ 776 h 970"/>
                <a:gd name="T30" fmla="*/ 314 w 950"/>
                <a:gd name="T31" fmla="*/ 660 h 970"/>
                <a:gd name="T32" fmla="*/ 106 w 950"/>
                <a:gd name="T33" fmla="*/ 563 h 970"/>
                <a:gd name="T34" fmla="*/ 28 w 950"/>
                <a:gd name="T35" fmla="*/ 394 h 970"/>
                <a:gd name="T36" fmla="*/ 13 w 950"/>
                <a:gd name="T37" fmla="*/ 298 h 970"/>
                <a:gd name="T38" fmla="*/ 50 w 950"/>
                <a:gd name="T39" fmla="*/ 261 h 970"/>
                <a:gd name="T40" fmla="*/ 83 w 950"/>
                <a:gd name="T41" fmla="*/ 358 h 970"/>
                <a:gd name="T42" fmla="*/ 131 w 950"/>
                <a:gd name="T43" fmla="*/ 445 h 970"/>
                <a:gd name="T44" fmla="*/ 197 w 950"/>
                <a:gd name="T45" fmla="*/ 507 h 970"/>
                <a:gd name="T46" fmla="*/ 164 w 950"/>
                <a:gd name="T47" fmla="*/ 311 h 970"/>
                <a:gd name="T48" fmla="*/ 78 w 950"/>
                <a:gd name="T49" fmla="*/ 69 h 970"/>
                <a:gd name="T50" fmla="*/ 130 w 950"/>
                <a:gd name="T51" fmla="*/ 63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0" h="970">
                  <a:moveTo>
                    <a:pt x="130" y="63"/>
                  </a:moveTo>
                  <a:cubicBezTo>
                    <a:pt x="159" y="47"/>
                    <a:pt x="170" y="0"/>
                    <a:pt x="195" y="50"/>
                  </a:cubicBezTo>
                  <a:cubicBezTo>
                    <a:pt x="220" y="101"/>
                    <a:pt x="256" y="176"/>
                    <a:pt x="271" y="194"/>
                  </a:cubicBezTo>
                  <a:cubicBezTo>
                    <a:pt x="287" y="211"/>
                    <a:pt x="347" y="280"/>
                    <a:pt x="355" y="241"/>
                  </a:cubicBezTo>
                  <a:cubicBezTo>
                    <a:pt x="362" y="202"/>
                    <a:pt x="429" y="171"/>
                    <a:pt x="460" y="194"/>
                  </a:cubicBezTo>
                  <a:cubicBezTo>
                    <a:pt x="490" y="218"/>
                    <a:pt x="489" y="164"/>
                    <a:pt x="520" y="152"/>
                  </a:cubicBezTo>
                  <a:cubicBezTo>
                    <a:pt x="552" y="141"/>
                    <a:pt x="591" y="180"/>
                    <a:pt x="611" y="169"/>
                  </a:cubicBezTo>
                  <a:cubicBezTo>
                    <a:pt x="631" y="158"/>
                    <a:pt x="659" y="114"/>
                    <a:pt x="683" y="132"/>
                  </a:cubicBezTo>
                  <a:cubicBezTo>
                    <a:pt x="708" y="150"/>
                    <a:pt x="734" y="287"/>
                    <a:pt x="741" y="338"/>
                  </a:cubicBezTo>
                  <a:cubicBezTo>
                    <a:pt x="749" y="388"/>
                    <a:pt x="747" y="468"/>
                    <a:pt x="783" y="535"/>
                  </a:cubicBezTo>
                  <a:cubicBezTo>
                    <a:pt x="820" y="601"/>
                    <a:pt x="866" y="675"/>
                    <a:pt x="890" y="723"/>
                  </a:cubicBezTo>
                  <a:cubicBezTo>
                    <a:pt x="898" y="739"/>
                    <a:pt x="921" y="781"/>
                    <a:pt x="950" y="830"/>
                  </a:cubicBezTo>
                  <a:cubicBezTo>
                    <a:pt x="741" y="970"/>
                    <a:pt x="741" y="970"/>
                    <a:pt x="741" y="970"/>
                  </a:cubicBezTo>
                  <a:cubicBezTo>
                    <a:pt x="634" y="970"/>
                    <a:pt x="634" y="970"/>
                    <a:pt x="634" y="970"/>
                  </a:cubicBezTo>
                  <a:cubicBezTo>
                    <a:pt x="574" y="876"/>
                    <a:pt x="518" y="792"/>
                    <a:pt x="499" y="776"/>
                  </a:cubicBezTo>
                  <a:cubicBezTo>
                    <a:pt x="454" y="736"/>
                    <a:pt x="380" y="681"/>
                    <a:pt x="314" y="660"/>
                  </a:cubicBezTo>
                  <a:cubicBezTo>
                    <a:pt x="247" y="639"/>
                    <a:pt x="131" y="607"/>
                    <a:pt x="106" y="563"/>
                  </a:cubicBezTo>
                  <a:cubicBezTo>
                    <a:pt x="82" y="518"/>
                    <a:pt x="49" y="432"/>
                    <a:pt x="28" y="394"/>
                  </a:cubicBezTo>
                  <a:cubicBezTo>
                    <a:pt x="7" y="357"/>
                    <a:pt x="0" y="329"/>
                    <a:pt x="13" y="298"/>
                  </a:cubicBezTo>
                  <a:cubicBezTo>
                    <a:pt x="25" y="268"/>
                    <a:pt x="47" y="219"/>
                    <a:pt x="50" y="261"/>
                  </a:cubicBezTo>
                  <a:cubicBezTo>
                    <a:pt x="53" y="303"/>
                    <a:pt x="57" y="321"/>
                    <a:pt x="83" y="358"/>
                  </a:cubicBezTo>
                  <a:cubicBezTo>
                    <a:pt x="110" y="396"/>
                    <a:pt x="116" y="413"/>
                    <a:pt x="131" y="445"/>
                  </a:cubicBezTo>
                  <a:cubicBezTo>
                    <a:pt x="146" y="477"/>
                    <a:pt x="171" y="544"/>
                    <a:pt x="197" y="507"/>
                  </a:cubicBezTo>
                  <a:cubicBezTo>
                    <a:pt x="223" y="470"/>
                    <a:pt x="198" y="382"/>
                    <a:pt x="164" y="311"/>
                  </a:cubicBezTo>
                  <a:cubicBezTo>
                    <a:pt x="131" y="239"/>
                    <a:pt x="48" y="68"/>
                    <a:pt x="78" y="69"/>
                  </a:cubicBezTo>
                  <a:cubicBezTo>
                    <a:pt x="107" y="70"/>
                    <a:pt x="110" y="80"/>
                    <a:pt x="130" y="63"/>
                  </a:cubicBezTo>
                  <a:close/>
                </a:path>
              </a:pathLst>
            </a:custGeom>
            <a:solidFill>
              <a:srgbClr val="C99E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54" name="Freeform 58"/>
            <p:cNvSpPr/>
            <p:nvPr/>
          </p:nvSpPr>
          <p:spPr bwMode="auto">
            <a:xfrm>
              <a:off x="9994468" y="4858877"/>
              <a:ext cx="457827" cy="410578"/>
            </a:xfrm>
            <a:custGeom>
              <a:avLst/>
              <a:gdLst>
                <a:gd name="T0" fmla="*/ 27 w 238"/>
                <a:gd name="T1" fmla="*/ 11 h 213"/>
                <a:gd name="T2" fmla="*/ 59 w 238"/>
                <a:gd name="T3" fmla="*/ 127 h 213"/>
                <a:gd name="T4" fmla="*/ 175 w 238"/>
                <a:gd name="T5" fmla="*/ 201 h 213"/>
                <a:gd name="T6" fmla="*/ 185 w 238"/>
                <a:gd name="T7" fmla="*/ 141 h 213"/>
                <a:gd name="T8" fmla="*/ 27 w 238"/>
                <a:gd name="T9" fmla="*/ 11 h 213"/>
              </a:gdLst>
              <a:ahLst/>
              <a:cxnLst>
                <a:cxn ang="0">
                  <a:pos x="T0" y="T1"/>
                </a:cxn>
                <a:cxn ang="0">
                  <a:pos x="T2" y="T3"/>
                </a:cxn>
                <a:cxn ang="0">
                  <a:pos x="T4" y="T5"/>
                </a:cxn>
                <a:cxn ang="0">
                  <a:pos x="T6" y="T7"/>
                </a:cxn>
                <a:cxn ang="0">
                  <a:pos x="T8" y="T9"/>
                </a:cxn>
              </a:cxnLst>
              <a:rect l="0" t="0" r="r" b="b"/>
              <a:pathLst>
                <a:path w="238" h="213">
                  <a:moveTo>
                    <a:pt x="27" y="11"/>
                  </a:moveTo>
                  <a:cubicBezTo>
                    <a:pt x="0" y="20"/>
                    <a:pt x="21" y="84"/>
                    <a:pt x="59" y="127"/>
                  </a:cubicBezTo>
                  <a:cubicBezTo>
                    <a:pt x="97" y="169"/>
                    <a:pt x="144" y="213"/>
                    <a:pt x="175" y="201"/>
                  </a:cubicBezTo>
                  <a:cubicBezTo>
                    <a:pt x="206" y="190"/>
                    <a:pt x="238" y="190"/>
                    <a:pt x="185" y="141"/>
                  </a:cubicBezTo>
                  <a:cubicBezTo>
                    <a:pt x="132" y="92"/>
                    <a:pt x="52" y="0"/>
                    <a:pt x="27" y="11"/>
                  </a:cubicBezTo>
                  <a:close/>
                </a:path>
              </a:pathLst>
            </a:custGeom>
            <a:solidFill>
              <a:srgbClr val="C99E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55" name="Freeform 59"/>
            <p:cNvSpPr/>
            <p:nvPr/>
          </p:nvSpPr>
          <p:spPr bwMode="auto">
            <a:xfrm>
              <a:off x="10302401" y="4908570"/>
              <a:ext cx="342963" cy="306304"/>
            </a:xfrm>
            <a:custGeom>
              <a:avLst/>
              <a:gdLst>
                <a:gd name="T0" fmla="*/ 27 w 178"/>
                <a:gd name="T1" fmla="*/ 7 h 159"/>
                <a:gd name="T2" fmla="*/ 75 w 178"/>
                <a:gd name="T3" fmla="*/ 131 h 159"/>
                <a:gd name="T4" fmla="*/ 147 w 178"/>
                <a:gd name="T5" fmla="*/ 109 h 159"/>
                <a:gd name="T6" fmla="*/ 27 w 178"/>
                <a:gd name="T7" fmla="*/ 7 h 159"/>
              </a:gdLst>
              <a:ahLst/>
              <a:cxnLst>
                <a:cxn ang="0">
                  <a:pos x="T0" y="T1"/>
                </a:cxn>
                <a:cxn ang="0">
                  <a:pos x="T2" y="T3"/>
                </a:cxn>
                <a:cxn ang="0">
                  <a:pos x="T4" y="T5"/>
                </a:cxn>
                <a:cxn ang="0">
                  <a:pos x="T6" y="T7"/>
                </a:cxn>
              </a:cxnLst>
              <a:rect l="0" t="0" r="r" b="b"/>
              <a:pathLst>
                <a:path w="178" h="159">
                  <a:moveTo>
                    <a:pt x="27" y="7"/>
                  </a:moveTo>
                  <a:cubicBezTo>
                    <a:pt x="0" y="27"/>
                    <a:pt x="30" y="103"/>
                    <a:pt x="75" y="131"/>
                  </a:cubicBezTo>
                  <a:cubicBezTo>
                    <a:pt x="119" y="159"/>
                    <a:pt x="178" y="150"/>
                    <a:pt x="147" y="109"/>
                  </a:cubicBezTo>
                  <a:cubicBezTo>
                    <a:pt x="115" y="68"/>
                    <a:pt x="43" y="0"/>
                    <a:pt x="27" y="7"/>
                  </a:cubicBezTo>
                  <a:close/>
                </a:path>
              </a:pathLst>
            </a:custGeom>
            <a:solidFill>
              <a:srgbClr val="C99E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56" name="Freeform 60"/>
            <p:cNvSpPr>
              <a:spLocks noEditPoints="1"/>
            </p:cNvSpPr>
            <p:nvPr/>
          </p:nvSpPr>
          <p:spPr bwMode="auto">
            <a:xfrm>
              <a:off x="9462509" y="5521178"/>
              <a:ext cx="224026" cy="362514"/>
            </a:xfrm>
            <a:custGeom>
              <a:avLst/>
              <a:gdLst>
                <a:gd name="T0" fmla="*/ 0 w 116"/>
                <a:gd name="T1" fmla="*/ 16 h 188"/>
                <a:gd name="T2" fmla="*/ 46 w 116"/>
                <a:gd name="T3" fmla="*/ 30 h 188"/>
                <a:gd name="T4" fmla="*/ 0 w 116"/>
                <a:gd name="T5" fmla="*/ 16 h 188"/>
                <a:gd name="T6" fmla="*/ 97 w 116"/>
                <a:gd name="T7" fmla="*/ 188 h 188"/>
                <a:gd name="T8" fmla="*/ 113 w 116"/>
                <a:gd name="T9" fmla="*/ 146 h 188"/>
                <a:gd name="T10" fmla="*/ 97 w 116"/>
                <a:gd name="T11" fmla="*/ 188 h 188"/>
              </a:gdLst>
              <a:ahLst/>
              <a:cxnLst>
                <a:cxn ang="0">
                  <a:pos x="T0" y="T1"/>
                </a:cxn>
                <a:cxn ang="0">
                  <a:pos x="T2" y="T3"/>
                </a:cxn>
                <a:cxn ang="0">
                  <a:pos x="T4" y="T5"/>
                </a:cxn>
                <a:cxn ang="0">
                  <a:pos x="T6" y="T7"/>
                </a:cxn>
                <a:cxn ang="0">
                  <a:pos x="T8" y="T9"/>
                </a:cxn>
                <a:cxn ang="0">
                  <a:pos x="T10" y="T11"/>
                </a:cxn>
              </a:cxnLst>
              <a:rect l="0" t="0" r="r" b="b"/>
              <a:pathLst>
                <a:path w="116" h="188">
                  <a:moveTo>
                    <a:pt x="0" y="16"/>
                  </a:moveTo>
                  <a:cubicBezTo>
                    <a:pt x="23" y="0"/>
                    <a:pt x="36" y="12"/>
                    <a:pt x="46" y="30"/>
                  </a:cubicBezTo>
                  <a:cubicBezTo>
                    <a:pt x="33" y="21"/>
                    <a:pt x="22" y="8"/>
                    <a:pt x="0" y="16"/>
                  </a:cubicBezTo>
                  <a:close/>
                  <a:moveTo>
                    <a:pt x="97" y="188"/>
                  </a:moveTo>
                  <a:cubicBezTo>
                    <a:pt x="111" y="175"/>
                    <a:pt x="116" y="171"/>
                    <a:pt x="113" y="146"/>
                  </a:cubicBezTo>
                  <a:cubicBezTo>
                    <a:pt x="106" y="172"/>
                    <a:pt x="104" y="176"/>
                    <a:pt x="97" y="188"/>
                  </a:cubicBezTo>
                  <a:close/>
                </a:path>
              </a:pathLst>
            </a:custGeom>
            <a:solidFill>
              <a:srgbClr val="8C6A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57" name="Freeform 61"/>
            <p:cNvSpPr/>
            <p:nvPr/>
          </p:nvSpPr>
          <p:spPr bwMode="auto">
            <a:xfrm>
              <a:off x="7020222" y="5034024"/>
              <a:ext cx="61913" cy="50508"/>
            </a:xfrm>
            <a:custGeom>
              <a:avLst/>
              <a:gdLst>
                <a:gd name="T0" fmla="*/ 0 w 32"/>
                <a:gd name="T1" fmla="*/ 26 h 26"/>
                <a:gd name="T2" fmla="*/ 3 w 32"/>
                <a:gd name="T3" fmla="*/ 10 h 26"/>
                <a:gd name="T4" fmla="*/ 17 w 32"/>
                <a:gd name="T5" fmla="*/ 0 h 26"/>
                <a:gd name="T6" fmla="*/ 32 w 32"/>
                <a:gd name="T7" fmla="*/ 4 h 26"/>
                <a:gd name="T8" fmla="*/ 0 w 32"/>
                <a:gd name="T9" fmla="*/ 26 h 26"/>
              </a:gdLst>
              <a:ahLst/>
              <a:cxnLst>
                <a:cxn ang="0">
                  <a:pos x="T0" y="T1"/>
                </a:cxn>
                <a:cxn ang="0">
                  <a:pos x="T2" y="T3"/>
                </a:cxn>
                <a:cxn ang="0">
                  <a:pos x="T4" y="T5"/>
                </a:cxn>
                <a:cxn ang="0">
                  <a:pos x="T6" y="T7"/>
                </a:cxn>
                <a:cxn ang="0">
                  <a:pos x="T8" y="T9"/>
                </a:cxn>
              </a:cxnLst>
              <a:rect l="0" t="0" r="r" b="b"/>
              <a:pathLst>
                <a:path w="32" h="26">
                  <a:moveTo>
                    <a:pt x="0" y="26"/>
                  </a:moveTo>
                  <a:cubicBezTo>
                    <a:pt x="3" y="10"/>
                    <a:pt x="3" y="10"/>
                    <a:pt x="3" y="10"/>
                  </a:cubicBezTo>
                  <a:cubicBezTo>
                    <a:pt x="7" y="7"/>
                    <a:pt x="12" y="3"/>
                    <a:pt x="17" y="0"/>
                  </a:cubicBezTo>
                  <a:cubicBezTo>
                    <a:pt x="22" y="2"/>
                    <a:pt x="27" y="4"/>
                    <a:pt x="32" y="4"/>
                  </a:cubicBezTo>
                  <a:cubicBezTo>
                    <a:pt x="24" y="10"/>
                    <a:pt x="14" y="16"/>
                    <a:pt x="0" y="26"/>
                  </a:cubicBezTo>
                  <a:close/>
                </a:path>
              </a:pathLst>
            </a:custGeom>
            <a:noFill/>
            <a:ln w="7938" cap="flat">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cs typeface="+mn-ea"/>
                <a:sym typeface="+mn-lt"/>
              </a:endParaRPr>
            </a:p>
          </p:txBody>
        </p:sp>
        <p:sp>
          <p:nvSpPr>
            <p:cNvPr id="58" name="Freeform 62"/>
            <p:cNvSpPr/>
            <p:nvPr/>
          </p:nvSpPr>
          <p:spPr bwMode="auto">
            <a:xfrm>
              <a:off x="6030436" y="4908570"/>
              <a:ext cx="1410139" cy="1391403"/>
            </a:xfrm>
            <a:custGeom>
              <a:avLst/>
              <a:gdLst>
                <a:gd name="T0" fmla="*/ 181 w 732"/>
                <a:gd name="T1" fmla="*/ 718 h 722"/>
                <a:gd name="T2" fmla="*/ 199 w 732"/>
                <a:gd name="T3" fmla="*/ 701 h 722"/>
                <a:gd name="T4" fmla="*/ 294 w 732"/>
                <a:gd name="T5" fmla="*/ 602 h 722"/>
                <a:gd name="T6" fmla="*/ 316 w 732"/>
                <a:gd name="T7" fmla="*/ 577 h 722"/>
                <a:gd name="T8" fmla="*/ 332 w 732"/>
                <a:gd name="T9" fmla="*/ 554 h 722"/>
                <a:gd name="T10" fmla="*/ 348 w 732"/>
                <a:gd name="T11" fmla="*/ 521 h 722"/>
                <a:gd name="T12" fmla="*/ 349 w 732"/>
                <a:gd name="T13" fmla="*/ 517 h 722"/>
                <a:gd name="T14" fmla="*/ 364 w 732"/>
                <a:gd name="T15" fmla="*/ 473 h 722"/>
                <a:gd name="T16" fmla="*/ 371 w 732"/>
                <a:gd name="T17" fmla="*/ 448 h 722"/>
                <a:gd name="T18" fmla="*/ 373 w 732"/>
                <a:gd name="T19" fmla="*/ 454 h 722"/>
                <a:gd name="T20" fmla="*/ 429 w 732"/>
                <a:gd name="T21" fmla="*/ 380 h 722"/>
                <a:gd name="T22" fmla="*/ 551 w 732"/>
                <a:gd name="T23" fmla="*/ 277 h 722"/>
                <a:gd name="T24" fmla="*/ 551 w 732"/>
                <a:gd name="T25" fmla="*/ 276 h 722"/>
                <a:gd name="T26" fmla="*/ 642 w 732"/>
                <a:gd name="T27" fmla="*/ 198 h 722"/>
                <a:gd name="T28" fmla="*/ 697 w 732"/>
                <a:gd name="T29" fmla="*/ 135 h 722"/>
                <a:gd name="T30" fmla="*/ 704 w 732"/>
                <a:gd name="T31" fmla="*/ 134 h 722"/>
                <a:gd name="T32" fmla="*/ 729 w 732"/>
                <a:gd name="T33" fmla="*/ 58 h 722"/>
                <a:gd name="T34" fmla="*/ 680 w 732"/>
                <a:gd name="T35" fmla="*/ 15 h 722"/>
                <a:gd name="T36" fmla="*/ 322 w 732"/>
                <a:gd name="T37" fmla="*/ 240 h 722"/>
                <a:gd name="T38" fmla="*/ 181 w 732"/>
                <a:gd name="T39" fmla="*/ 718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2" h="722">
                  <a:moveTo>
                    <a:pt x="181" y="718"/>
                  </a:moveTo>
                  <a:cubicBezTo>
                    <a:pt x="187" y="713"/>
                    <a:pt x="193" y="707"/>
                    <a:pt x="199" y="701"/>
                  </a:cubicBezTo>
                  <a:cubicBezTo>
                    <a:pt x="223" y="666"/>
                    <a:pt x="261" y="636"/>
                    <a:pt x="294" y="602"/>
                  </a:cubicBezTo>
                  <a:cubicBezTo>
                    <a:pt x="301" y="594"/>
                    <a:pt x="309" y="586"/>
                    <a:pt x="316" y="577"/>
                  </a:cubicBezTo>
                  <a:cubicBezTo>
                    <a:pt x="322" y="570"/>
                    <a:pt x="327" y="562"/>
                    <a:pt x="332" y="554"/>
                  </a:cubicBezTo>
                  <a:cubicBezTo>
                    <a:pt x="338" y="544"/>
                    <a:pt x="343" y="533"/>
                    <a:pt x="348" y="521"/>
                  </a:cubicBezTo>
                  <a:cubicBezTo>
                    <a:pt x="348" y="519"/>
                    <a:pt x="348" y="518"/>
                    <a:pt x="349" y="517"/>
                  </a:cubicBezTo>
                  <a:cubicBezTo>
                    <a:pt x="354" y="500"/>
                    <a:pt x="359" y="485"/>
                    <a:pt x="364" y="473"/>
                  </a:cubicBezTo>
                  <a:cubicBezTo>
                    <a:pt x="369" y="458"/>
                    <a:pt x="371" y="448"/>
                    <a:pt x="371" y="448"/>
                  </a:cubicBezTo>
                  <a:cubicBezTo>
                    <a:pt x="371" y="448"/>
                    <a:pt x="372" y="450"/>
                    <a:pt x="373" y="454"/>
                  </a:cubicBezTo>
                  <a:cubicBezTo>
                    <a:pt x="392" y="419"/>
                    <a:pt x="411" y="402"/>
                    <a:pt x="429" y="380"/>
                  </a:cubicBezTo>
                  <a:cubicBezTo>
                    <a:pt x="442" y="364"/>
                    <a:pt x="495" y="323"/>
                    <a:pt x="551" y="277"/>
                  </a:cubicBezTo>
                  <a:cubicBezTo>
                    <a:pt x="551" y="276"/>
                    <a:pt x="551" y="276"/>
                    <a:pt x="551" y="276"/>
                  </a:cubicBezTo>
                  <a:cubicBezTo>
                    <a:pt x="551" y="276"/>
                    <a:pt x="601" y="237"/>
                    <a:pt x="642" y="198"/>
                  </a:cubicBezTo>
                  <a:cubicBezTo>
                    <a:pt x="683" y="160"/>
                    <a:pt x="697" y="135"/>
                    <a:pt x="697" y="135"/>
                  </a:cubicBezTo>
                  <a:cubicBezTo>
                    <a:pt x="697" y="135"/>
                    <a:pt x="700" y="135"/>
                    <a:pt x="704" y="134"/>
                  </a:cubicBezTo>
                  <a:cubicBezTo>
                    <a:pt x="728" y="100"/>
                    <a:pt x="732" y="76"/>
                    <a:pt x="729" y="58"/>
                  </a:cubicBezTo>
                  <a:cubicBezTo>
                    <a:pt x="714" y="43"/>
                    <a:pt x="694" y="28"/>
                    <a:pt x="680" y="15"/>
                  </a:cubicBezTo>
                  <a:cubicBezTo>
                    <a:pt x="570" y="0"/>
                    <a:pt x="391" y="166"/>
                    <a:pt x="322" y="240"/>
                  </a:cubicBezTo>
                  <a:cubicBezTo>
                    <a:pt x="0" y="401"/>
                    <a:pt x="128" y="722"/>
                    <a:pt x="181" y="718"/>
                  </a:cubicBezTo>
                  <a:close/>
                </a:path>
              </a:pathLst>
            </a:custGeom>
            <a:solidFill>
              <a:srgbClr val="BD90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59" name="Freeform 63"/>
            <p:cNvSpPr>
              <a:spLocks noEditPoints="1"/>
            </p:cNvSpPr>
            <p:nvPr/>
          </p:nvSpPr>
          <p:spPr bwMode="auto">
            <a:xfrm>
              <a:off x="6744875" y="5440529"/>
              <a:ext cx="347036" cy="342963"/>
            </a:xfrm>
            <a:custGeom>
              <a:avLst/>
              <a:gdLst>
                <a:gd name="T0" fmla="*/ 0 w 180"/>
                <a:gd name="T1" fmla="*/ 172 h 178"/>
                <a:gd name="T2" fmla="*/ 2 w 180"/>
                <a:gd name="T3" fmla="*/ 178 h 178"/>
                <a:gd name="T4" fmla="*/ 57 w 180"/>
                <a:gd name="T5" fmla="*/ 105 h 178"/>
                <a:gd name="T6" fmla="*/ 0 w 180"/>
                <a:gd name="T7" fmla="*/ 172 h 178"/>
                <a:gd name="T8" fmla="*/ 180 w 180"/>
                <a:gd name="T9" fmla="*/ 1 h 178"/>
                <a:gd name="T10" fmla="*/ 180 w 180"/>
                <a:gd name="T11" fmla="*/ 0 h 178"/>
                <a:gd name="T12" fmla="*/ 93 w 180"/>
                <a:gd name="T13" fmla="*/ 72 h 178"/>
                <a:gd name="T14" fmla="*/ 180 w 180"/>
                <a:gd name="T15" fmla="*/ 1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 h="178">
                  <a:moveTo>
                    <a:pt x="0" y="172"/>
                  </a:moveTo>
                  <a:cubicBezTo>
                    <a:pt x="0" y="172"/>
                    <a:pt x="1" y="174"/>
                    <a:pt x="2" y="178"/>
                  </a:cubicBezTo>
                  <a:cubicBezTo>
                    <a:pt x="20" y="144"/>
                    <a:pt x="40" y="126"/>
                    <a:pt x="57" y="105"/>
                  </a:cubicBezTo>
                  <a:cubicBezTo>
                    <a:pt x="33" y="128"/>
                    <a:pt x="12" y="152"/>
                    <a:pt x="0" y="172"/>
                  </a:cubicBezTo>
                  <a:close/>
                  <a:moveTo>
                    <a:pt x="180" y="1"/>
                  </a:moveTo>
                  <a:cubicBezTo>
                    <a:pt x="180" y="0"/>
                    <a:pt x="180" y="0"/>
                    <a:pt x="180" y="0"/>
                  </a:cubicBezTo>
                  <a:cubicBezTo>
                    <a:pt x="162" y="14"/>
                    <a:pt x="128" y="41"/>
                    <a:pt x="93" y="72"/>
                  </a:cubicBezTo>
                  <a:cubicBezTo>
                    <a:pt x="116" y="53"/>
                    <a:pt x="147" y="28"/>
                    <a:pt x="180" y="1"/>
                  </a:cubicBezTo>
                  <a:close/>
                </a:path>
              </a:pathLst>
            </a:custGeom>
            <a:solidFill>
              <a:srgbClr val="AB82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0" name="Freeform 64"/>
            <p:cNvSpPr>
              <a:spLocks noEditPoints="1"/>
            </p:cNvSpPr>
            <p:nvPr/>
          </p:nvSpPr>
          <p:spPr bwMode="auto">
            <a:xfrm>
              <a:off x="6475229" y="4936267"/>
              <a:ext cx="826858" cy="550696"/>
            </a:xfrm>
            <a:custGeom>
              <a:avLst/>
              <a:gdLst>
                <a:gd name="T0" fmla="*/ 0 w 429"/>
                <a:gd name="T1" fmla="*/ 286 h 286"/>
                <a:gd name="T2" fmla="*/ 1 w 429"/>
                <a:gd name="T3" fmla="*/ 284 h 286"/>
                <a:gd name="T4" fmla="*/ 74 w 429"/>
                <a:gd name="T5" fmla="*/ 235 h 286"/>
                <a:gd name="T6" fmla="*/ 0 w 429"/>
                <a:gd name="T7" fmla="*/ 286 h 286"/>
                <a:gd name="T8" fmla="*/ 429 w 429"/>
                <a:gd name="T9" fmla="*/ 0 h 286"/>
                <a:gd name="T10" fmla="*/ 241 w 429"/>
                <a:gd name="T11" fmla="*/ 107 h 286"/>
                <a:gd name="T12" fmla="*/ 124 w 429"/>
                <a:gd name="T13" fmla="*/ 203 h 286"/>
                <a:gd name="T14" fmla="*/ 94 w 429"/>
                <a:gd name="T15" fmla="*/ 223 h 286"/>
                <a:gd name="T16" fmla="*/ 429 w 429"/>
                <a:gd name="T17"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286">
                  <a:moveTo>
                    <a:pt x="0" y="286"/>
                  </a:moveTo>
                  <a:cubicBezTo>
                    <a:pt x="0" y="285"/>
                    <a:pt x="0" y="285"/>
                    <a:pt x="1" y="284"/>
                  </a:cubicBezTo>
                  <a:cubicBezTo>
                    <a:pt x="22" y="266"/>
                    <a:pt x="46" y="250"/>
                    <a:pt x="74" y="235"/>
                  </a:cubicBezTo>
                  <a:cubicBezTo>
                    <a:pt x="48" y="250"/>
                    <a:pt x="25" y="263"/>
                    <a:pt x="0" y="286"/>
                  </a:cubicBezTo>
                  <a:close/>
                  <a:moveTo>
                    <a:pt x="429" y="0"/>
                  </a:moveTo>
                  <a:cubicBezTo>
                    <a:pt x="394" y="13"/>
                    <a:pt x="352" y="24"/>
                    <a:pt x="241" y="107"/>
                  </a:cubicBezTo>
                  <a:cubicBezTo>
                    <a:pt x="191" y="145"/>
                    <a:pt x="155" y="182"/>
                    <a:pt x="124" y="203"/>
                  </a:cubicBezTo>
                  <a:cubicBezTo>
                    <a:pt x="113" y="210"/>
                    <a:pt x="103" y="217"/>
                    <a:pt x="94" y="223"/>
                  </a:cubicBezTo>
                  <a:cubicBezTo>
                    <a:pt x="166" y="150"/>
                    <a:pt x="323" y="2"/>
                    <a:pt x="429" y="0"/>
                  </a:cubicBezTo>
                  <a:close/>
                </a:path>
              </a:pathLst>
            </a:custGeom>
            <a:solidFill>
              <a:srgbClr val="8C6A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1" name="Freeform 65"/>
            <p:cNvSpPr/>
            <p:nvPr/>
          </p:nvSpPr>
          <p:spPr bwMode="auto">
            <a:xfrm>
              <a:off x="6165666" y="5262938"/>
              <a:ext cx="861073" cy="979196"/>
            </a:xfrm>
            <a:custGeom>
              <a:avLst/>
              <a:gdLst>
                <a:gd name="T0" fmla="*/ 79 w 447"/>
                <a:gd name="T1" fmla="*/ 508 h 508"/>
                <a:gd name="T2" fmla="*/ 181 w 447"/>
                <a:gd name="T3" fmla="*/ 362 h 508"/>
                <a:gd name="T4" fmla="*/ 366 w 447"/>
                <a:gd name="T5" fmla="*/ 124 h 508"/>
                <a:gd name="T6" fmla="*/ 414 w 447"/>
                <a:gd name="T7" fmla="*/ 46 h 508"/>
                <a:gd name="T8" fmla="*/ 310 w 447"/>
                <a:gd name="T9" fmla="*/ 51 h 508"/>
                <a:gd name="T10" fmla="*/ 148 w 447"/>
                <a:gd name="T11" fmla="*/ 126 h 508"/>
                <a:gd name="T12" fmla="*/ 79 w 447"/>
                <a:gd name="T13" fmla="*/ 508 h 508"/>
              </a:gdLst>
              <a:ahLst/>
              <a:cxnLst>
                <a:cxn ang="0">
                  <a:pos x="T0" y="T1"/>
                </a:cxn>
                <a:cxn ang="0">
                  <a:pos x="T2" y="T3"/>
                </a:cxn>
                <a:cxn ang="0">
                  <a:pos x="T4" y="T5"/>
                </a:cxn>
                <a:cxn ang="0">
                  <a:pos x="T6" y="T7"/>
                </a:cxn>
                <a:cxn ang="0">
                  <a:pos x="T8" y="T9"/>
                </a:cxn>
                <a:cxn ang="0">
                  <a:pos x="T10" y="T11"/>
                </a:cxn>
                <a:cxn ang="0">
                  <a:pos x="T12" y="T13"/>
                </a:cxn>
              </a:cxnLst>
              <a:rect l="0" t="0" r="r" b="b"/>
              <a:pathLst>
                <a:path w="447" h="508">
                  <a:moveTo>
                    <a:pt x="79" y="508"/>
                  </a:moveTo>
                  <a:cubicBezTo>
                    <a:pt x="118" y="462"/>
                    <a:pt x="155" y="412"/>
                    <a:pt x="181" y="362"/>
                  </a:cubicBezTo>
                  <a:cubicBezTo>
                    <a:pt x="247" y="232"/>
                    <a:pt x="285" y="175"/>
                    <a:pt x="366" y="124"/>
                  </a:cubicBezTo>
                  <a:cubicBezTo>
                    <a:pt x="447" y="73"/>
                    <a:pt x="434" y="68"/>
                    <a:pt x="414" y="46"/>
                  </a:cubicBezTo>
                  <a:cubicBezTo>
                    <a:pt x="394" y="23"/>
                    <a:pt x="366" y="0"/>
                    <a:pt x="310" y="51"/>
                  </a:cubicBezTo>
                  <a:cubicBezTo>
                    <a:pt x="256" y="100"/>
                    <a:pt x="178" y="145"/>
                    <a:pt x="148" y="126"/>
                  </a:cubicBezTo>
                  <a:cubicBezTo>
                    <a:pt x="0" y="261"/>
                    <a:pt x="35" y="441"/>
                    <a:pt x="79" y="508"/>
                  </a:cubicBezTo>
                  <a:close/>
                </a:path>
              </a:pathLst>
            </a:custGeom>
            <a:solidFill>
              <a:srgbClr val="C99E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2" name="Freeform 66"/>
            <p:cNvSpPr/>
            <p:nvPr/>
          </p:nvSpPr>
          <p:spPr bwMode="auto">
            <a:xfrm>
              <a:off x="6841817" y="4854804"/>
              <a:ext cx="673706" cy="474120"/>
            </a:xfrm>
            <a:custGeom>
              <a:avLst/>
              <a:gdLst>
                <a:gd name="T0" fmla="*/ 0 w 350"/>
                <a:gd name="T1" fmla="*/ 189 h 246"/>
                <a:gd name="T2" fmla="*/ 291 w 350"/>
                <a:gd name="T3" fmla="*/ 57 h 246"/>
                <a:gd name="T4" fmla="*/ 199 w 350"/>
                <a:gd name="T5" fmla="*/ 246 h 246"/>
                <a:gd name="T6" fmla="*/ 175 w 350"/>
                <a:gd name="T7" fmla="*/ 227 h 246"/>
                <a:gd name="T8" fmla="*/ 0 w 350"/>
                <a:gd name="T9" fmla="*/ 189 h 246"/>
              </a:gdLst>
              <a:ahLst/>
              <a:cxnLst>
                <a:cxn ang="0">
                  <a:pos x="T0" y="T1"/>
                </a:cxn>
                <a:cxn ang="0">
                  <a:pos x="T2" y="T3"/>
                </a:cxn>
                <a:cxn ang="0">
                  <a:pos x="T4" y="T5"/>
                </a:cxn>
                <a:cxn ang="0">
                  <a:pos x="T6" y="T7"/>
                </a:cxn>
                <a:cxn ang="0">
                  <a:pos x="T8" y="T9"/>
                </a:cxn>
              </a:cxnLst>
              <a:rect l="0" t="0" r="r" b="b"/>
              <a:pathLst>
                <a:path w="350" h="246">
                  <a:moveTo>
                    <a:pt x="0" y="189"/>
                  </a:moveTo>
                  <a:cubicBezTo>
                    <a:pt x="87" y="116"/>
                    <a:pt x="232" y="0"/>
                    <a:pt x="291" y="57"/>
                  </a:cubicBezTo>
                  <a:cubicBezTo>
                    <a:pt x="350" y="114"/>
                    <a:pt x="260" y="188"/>
                    <a:pt x="199" y="246"/>
                  </a:cubicBezTo>
                  <a:cubicBezTo>
                    <a:pt x="192" y="239"/>
                    <a:pt x="183" y="231"/>
                    <a:pt x="175" y="227"/>
                  </a:cubicBezTo>
                  <a:cubicBezTo>
                    <a:pt x="126" y="200"/>
                    <a:pt x="67" y="169"/>
                    <a:pt x="0" y="189"/>
                  </a:cubicBezTo>
                  <a:close/>
                </a:path>
              </a:pathLst>
            </a:custGeom>
            <a:solidFill>
              <a:srgbClr val="BD90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3" name="Freeform 67"/>
            <p:cNvSpPr/>
            <p:nvPr/>
          </p:nvSpPr>
          <p:spPr bwMode="auto">
            <a:xfrm>
              <a:off x="7145677" y="4912643"/>
              <a:ext cx="313636" cy="302231"/>
            </a:xfrm>
            <a:custGeom>
              <a:avLst/>
              <a:gdLst>
                <a:gd name="T0" fmla="*/ 39 w 163"/>
                <a:gd name="T1" fmla="*/ 127 h 157"/>
                <a:gd name="T2" fmla="*/ 18 w 163"/>
                <a:gd name="T3" fmla="*/ 59 h 157"/>
                <a:gd name="T4" fmla="*/ 127 w 163"/>
                <a:gd name="T5" fmla="*/ 35 h 157"/>
                <a:gd name="T6" fmla="*/ 97 w 163"/>
                <a:gd name="T7" fmla="*/ 135 h 157"/>
                <a:gd name="T8" fmla="*/ 39 w 163"/>
                <a:gd name="T9" fmla="*/ 127 h 157"/>
              </a:gdLst>
              <a:ahLst/>
              <a:cxnLst>
                <a:cxn ang="0">
                  <a:pos x="T0" y="T1"/>
                </a:cxn>
                <a:cxn ang="0">
                  <a:pos x="T2" y="T3"/>
                </a:cxn>
                <a:cxn ang="0">
                  <a:pos x="T4" y="T5"/>
                </a:cxn>
                <a:cxn ang="0">
                  <a:pos x="T6" y="T7"/>
                </a:cxn>
                <a:cxn ang="0">
                  <a:pos x="T8" y="T9"/>
                </a:cxn>
              </a:cxnLst>
              <a:rect l="0" t="0" r="r" b="b"/>
              <a:pathLst>
                <a:path w="163" h="157">
                  <a:moveTo>
                    <a:pt x="39" y="127"/>
                  </a:moveTo>
                  <a:cubicBezTo>
                    <a:pt x="21" y="102"/>
                    <a:pt x="0" y="76"/>
                    <a:pt x="18" y="59"/>
                  </a:cubicBezTo>
                  <a:cubicBezTo>
                    <a:pt x="35" y="43"/>
                    <a:pt x="91" y="0"/>
                    <a:pt x="127" y="35"/>
                  </a:cubicBezTo>
                  <a:cubicBezTo>
                    <a:pt x="163" y="70"/>
                    <a:pt x="128" y="113"/>
                    <a:pt x="97" y="135"/>
                  </a:cubicBezTo>
                  <a:cubicBezTo>
                    <a:pt x="65" y="157"/>
                    <a:pt x="59" y="151"/>
                    <a:pt x="39" y="127"/>
                  </a:cubicBezTo>
                  <a:close/>
                </a:path>
              </a:pathLst>
            </a:custGeom>
            <a:solidFill>
              <a:srgbClr val="DBBC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4" name="Freeform 68"/>
            <p:cNvSpPr>
              <a:spLocks noEditPoints="1"/>
            </p:cNvSpPr>
            <p:nvPr/>
          </p:nvSpPr>
          <p:spPr bwMode="auto">
            <a:xfrm>
              <a:off x="6945276" y="5163552"/>
              <a:ext cx="196328" cy="230543"/>
            </a:xfrm>
            <a:custGeom>
              <a:avLst/>
              <a:gdLst>
                <a:gd name="T0" fmla="*/ 46 w 102"/>
                <a:gd name="T1" fmla="*/ 109 h 120"/>
                <a:gd name="T2" fmla="*/ 61 w 102"/>
                <a:gd name="T3" fmla="*/ 120 h 120"/>
                <a:gd name="T4" fmla="*/ 46 w 102"/>
                <a:gd name="T5" fmla="*/ 102 h 120"/>
                <a:gd name="T6" fmla="*/ 46 w 102"/>
                <a:gd name="T7" fmla="*/ 109 h 120"/>
                <a:gd name="T8" fmla="*/ 46 w 102"/>
                <a:gd name="T9" fmla="*/ 15 h 120"/>
                <a:gd name="T10" fmla="*/ 46 w 102"/>
                <a:gd name="T11" fmla="*/ 9 h 120"/>
                <a:gd name="T12" fmla="*/ 102 w 102"/>
                <a:gd name="T13" fmla="*/ 88 h 120"/>
                <a:gd name="T14" fmla="*/ 46 w 102"/>
                <a:gd name="T15" fmla="*/ 15 h 120"/>
                <a:gd name="T16" fmla="*/ 0 w 102"/>
                <a:gd name="T17" fmla="*/ 37 h 120"/>
                <a:gd name="T18" fmla="*/ 46 w 102"/>
                <a:gd name="T19" fmla="*/ 109 h 120"/>
                <a:gd name="T20" fmla="*/ 46 w 102"/>
                <a:gd name="T21" fmla="*/ 102 h 120"/>
                <a:gd name="T22" fmla="*/ 0 w 102"/>
                <a:gd name="T23" fmla="*/ 37 h 120"/>
                <a:gd name="T24" fmla="*/ 46 w 102"/>
                <a:gd name="T25" fmla="*/ 9 h 120"/>
                <a:gd name="T26" fmla="*/ 46 w 102"/>
                <a:gd name="T27" fmla="*/ 15 h 120"/>
                <a:gd name="T28" fmla="*/ 32 w 102"/>
                <a:gd name="T29" fmla="*/ 0 h 120"/>
                <a:gd name="T30" fmla="*/ 46 w 102"/>
                <a:gd name="T31" fmla="*/ 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20">
                  <a:moveTo>
                    <a:pt x="46" y="109"/>
                  </a:moveTo>
                  <a:cubicBezTo>
                    <a:pt x="51" y="113"/>
                    <a:pt x="56" y="117"/>
                    <a:pt x="61" y="120"/>
                  </a:cubicBezTo>
                  <a:cubicBezTo>
                    <a:pt x="57" y="115"/>
                    <a:pt x="52" y="109"/>
                    <a:pt x="46" y="102"/>
                  </a:cubicBezTo>
                  <a:cubicBezTo>
                    <a:pt x="46" y="109"/>
                    <a:pt x="46" y="109"/>
                    <a:pt x="46" y="109"/>
                  </a:cubicBezTo>
                  <a:close/>
                  <a:moveTo>
                    <a:pt x="46" y="15"/>
                  </a:moveTo>
                  <a:cubicBezTo>
                    <a:pt x="46" y="9"/>
                    <a:pt x="46" y="9"/>
                    <a:pt x="46" y="9"/>
                  </a:cubicBezTo>
                  <a:cubicBezTo>
                    <a:pt x="70" y="26"/>
                    <a:pt x="93" y="58"/>
                    <a:pt x="102" y="88"/>
                  </a:cubicBezTo>
                  <a:cubicBezTo>
                    <a:pt x="85" y="63"/>
                    <a:pt x="63" y="34"/>
                    <a:pt x="46" y="15"/>
                  </a:cubicBezTo>
                  <a:close/>
                  <a:moveTo>
                    <a:pt x="0" y="37"/>
                  </a:moveTo>
                  <a:cubicBezTo>
                    <a:pt x="6" y="63"/>
                    <a:pt x="27" y="92"/>
                    <a:pt x="46" y="109"/>
                  </a:cubicBezTo>
                  <a:cubicBezTo>
                    <a:pt x="46" y="102"/>
                    <a:pt x="46" y="102"/>
                    <a:pt x="46" y="102"/>
                  </a:cubicBezTo>
                  <a:cubicBezTo>
                    <a:pt x="31" y="83"/>
                    <a:pt x="12" y="58"/>
                    <a:pt x="0" y="37"/>
                  </a:cubicBezTo>
                  <a:close/>
                  <a:moveTo>
                    <a:pt x="46" y="9"/>
                  </a:moveTo>
                  <a:cubicBezTo>
                    <a:pt x="46" y="15"/>
                    <a:pt x="46" y="15"/>
                    <a:pt x="46" y="15"/>
                  </a:cubicBezTo>
                  <a:cubicBezTo>
                    <a:pt x="41" y="9"/>
                    <a:pt x="36" y="4"/>
                    <a:pt x="32" y="0"/>
                  </a:cubicBezTo>
                  <a:cubicBezTo>
                    <a:pt x="37" y="2"/>
                    <a:pt x="42" y="5"/>
                    <a:pt x="46" y="9"/>
                  </a:cubicBezTo>
                  <a:close/>
                </a:path>
              </a:pathLst>
            </a:custGeom>
            <a:solidFill>
              <a:srgbClr val="8C6A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5" name="Freeform 69"/>
            <p:cNvSpPr>
              <a:spLocks noEditPoints="1"/>
            </p:cNvSpPr>
            <p:nvPr/>
          </p:nvSpPr>
          <p:spPr bwMode="auto">
            <a:xfrm>
              <a:off x="8801837" y="1212554"/>
              <a:ext cx="562915" cy="564545"/>
            </a:xfrm>
            <a:custGeom>
              <a:avLst/>
              <a:gdLst>
                <a:gd name="T0" fmla="*/ 146 w 292"/>
                <a:gd name="T1" fmla="*/ 0 h 293"/>
                <a:gd name="T2" fmla="*/ 249 w 292"/>
                <a:gd name="T3" fmla="*/ 43 h 293"/>
                <a:gd name="T4" fmla="*/ 292 w 292"/>
                <a:gd name="T5" fmla="*/ 146 h 293"/>
                <a:gd name="T6" fmla="*/ 249 w 292"/>
                <a:gd name="T7" fmla="*/ 250 h 293"/>
                <a:gd name="T8" fmla="*/ 146 w 292"/>
                <a:gd name="T9" fmla="*/ 293 h 293"/>
                <a:gd name="T10" fmla="*/ 146 w 292"/>
                <a:gd name="T11" fmla="*/ 269 h 293"/>
                <a:gd name="T12" fmla="*/ 232 w 292"/>
                <a:gd name="T13" fmla="*/ 233 h 293"/>
                <a:gd name="T14" fmla="*/ 268 w 292"/>
                <a:gd name="T15" fmla="*/ 146 h 293"/>
                <a:gd name="T16" fmla="*/ 232 w 292"/>
                <a:gd name="T17" fmla="*/ 60 h 293"/>
                <a:gd name="T18" fmla="*/ 146 w 292"/>
                <a:gd name="T19" fmla="*/ 24 h 293"/>
                <a:gd name="T20" fmla="*/ 146 w 292"/>
                <a:gd name="T21" fmla="*/ 0 h 293"/>
                <a:gd name="T22" fmla="*/ 146 w 292"/>
                <a:gd name="T23" fmla="*/ 293 h 293"/>
                <a:gd name="T24" fmla="*/ 43 w 292"/>
                <a:gd name="T25" fmla="*/ 250 h 293"/>
                <a:gd name="T26" fmla="*/ 0 w 292"/>
                <a:gd name="T27" fmla="*/ 146 h 293"/>
                <a:gd name="T28" fmla="*/ 43 w 292"/>
                <a:gd name="T29" fmla="*/ 43 h 293"/>
                <a:gd name="T30" fmla="*/ 146 w 292"/>
                <a:gd name="T31" fmla="*/ 0 h 293"/>
                <a:gd name="T32" fmla="*/ 146 w 292"/>
                <a:gd name="T33" fmla="*/ 24 h 293"/>
                <a:gd name="T34" fmla="*/ 60 w 292"/>
                <a:gd name="T35" fmla="*/ 60 h 293"/>
                <a:gd name="T36" fmla="*/ 24 w 292"/>
                <a:gd name="T37" fmla="*/ 146 h 293"/>
                <a:gd name="T38" fmla="*/ 60 w 292"/>
                <a:gd name="T39" fmla="*/ 233 h 293"/>
                <a:gd name="T40" fmla="*/ 146 w 292"/>
                <a:gd name="T41" fmla="*/ 269 h 293"/>
                <a:gd name="T42" fmla="*/ 146 w 292"/>
                <a:gd name="T43"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2" h="293">
                  <a:moveTo>
                    <a:pt x="146" y="0"/>
                  </a:moveTo>
                  <a:cubicBezTo>
                    <a:pt x="186" y="0"/>
                    <a:pt x="223" y="17"/>
                    <a:pt x="249" y="43"/>
                  </a:cubicBezTo>
                  <a:cubicBezTo>
                    <a:pt x="276" y="70"/>
                    <a:pt x="292" y="106"/>
                    <a:pt x="292" y="146"/>
                  </a:cubicBezTo>
                  <a:cubicBezTo>
                    <a:pt x="292" y="187"/>
                    <a:pt x="276" y="223"/>
                    <a:pt x="249" y="250"/>
                  </a:cubicBezTo>
                  <a:cubicBezTo>
                    <a:pt x="223" y="276"/>
                    <a:pt x="186" y="293"/>
                    <a:pt x="146" y="293"/>
                  </a:cubicBezTo>
                  <a:cubicBezTo>
                    <a:pt x="146" y="269"/>
                    <a:pt x="146" y="269"/>
                    <a:pt x="146" y="269"/>
                  </a:cubicBezTo>
                  <a:cubicBezTo>
                    <a:pt x="180" y="269"/>
                    <a:pt x="210" y="255"/>
                    <a:pt x="232" y="233"/>
                  </a:cubicBezTo>
                  <a:cubicBezTo>
                    <a:pt x="254" y="211"/>
                    <a:pt x="268" y="180"/>
                    <a:pt x="268" y="146"/>
                  </a:cubicBezTo>
                  <a:cubicBezTo>
                    <a:pt x="268" y="113"/>
                    <a:pt x="254" y="82"/>
                    <a:pt x="232" y="60"/>
                  </a:cubicBezTo>
                  <a:cubicBezTo>
                    <a:pt x="210" y="38"/>
                    <a:pt x="180" y="24"/>
                    <a:pt x="146" y="24"/>
                  </a:cubicBezTo>
                  <a:lnTo>
                    <a:pt x="146" y="0"/>
                  </a:lnTo>
                  <a:close/>
                  <a:moveTo>
                    <a:pt x="146" y="293"/>
                  </a:moveTo>
                  <a:cubicBezTo>
                    <a:pt x="106" y="293"/>
                    <a:pt x="69" y="276"/>
                    <a:pt x="43" y="250"/>
                  </a:cubicBezTo>
                  <a:cubicBezTo>
                    <a:pt x="16" y="223"/>
                    <a:pt x="0" y="187"/>
                    <a:pt x="0" y="146"/>
                  </a:cubicBezTo>
                  <a:cubicBezTo>
                    <a:pt x="0" y="106"/>
                    <a:pt x="16" y="70"/>
                    <a:pt x="43" y="43"/>
                  </a:cubicBezTo>
                  <a:cubicBezTo>
                    <a:pt x="69" y="17"/>
                    <a:pt x="106" y="0"/>
                    <a:pt x="146" y="0"/>
                  </a:cubicBezTo>
                  <a:cubicBezTo>
                    <a:pt x="146" y="24"/>
                    <a:pt x="146" y="24"/>
                    <a:pt x="146" y="24"/>
                  </a:cubicBezTo>
                  <a:cubicBezTo>
                    <a:pt x="112" y="24"/>
                    <a:pt x="82" y="38"/>
                    <a:pt x="60" y="60"/>
                  </a:cubicBezTo>
                  <a:cubicBezTo>
                    <a:pt x="38" y="82"/>
                    <a:pt x="24" y="113"/>
                    <a:pt x="24" y="146"/>
                  </a:cubicBezTo>
                  <a:cubicBezTo>
                    <a:pt x="24" y="180"/>
                    <a:pt x="38" y="211"/>
                    <a:pt x="60" y="233"/>
                  </a:cubicBezTo>
                  <a:cubicBezTo>
                    <a:pt x="82" y="255"/>
                    <a:pt x="112" y="269"/>
                    <a:pt x="146" y="269"/>
                  </a:cubicBezTo>
                  <a:lnTo>
                    <a:pt x="146" y="293"/>
                  </a:lnTo>
                  <a:close/>
                </a:path>
              </a:pathLst>
            </a:cu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66" name="Oval 70"/>
            <p:cNvSpPr>
              <a:spLocks noChangeArrowheads="1"/>
            </p:cNvSpPr>
            <p:nvPr/>
          </p:nvSpPr>
          <p:spPr bwMode="auto">
            <a:xfrm>
              <a:off x="8825462" y="1235364"/>
              <a:ext cx="515666" cy="518110"/>
            </a:xfrm>
            <a:prstGeom prst="ellipse">
              <a:avLst/>
            </a:pr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67" name="Freeform 71"/>
            <p:cNvSpPr>
              <a:spLocks noEditPoints="1"/>
            </p:cNvSpPr>
            <p:nvPr/>
          </p:nvSpPr>
          <p:spPr bwMode="auto">
            <a:xfrm>
              <a:off x="8917516" y="1464277"/>
              <a:ext cx="331558" cy="152337"/>
            </a:xfrm>
            <a:custGeom>
              <a:avLst/>
              <a:gdLst>
                <a:gd name="T0" fmla="*/ 362 w 407"/>
                <a:gd name="T1" fmla="*/ 26 h 187"/>
                <a:gd name="T2" fmla="*/ 336 w 407"/>
                <a:gd name="T3" fmla="*/ 187 h 187"/>
                <a:gd name="T4" fmla="*/ 343 w 407"/>
                <a:gd name="T5" fmla="*/ 26 h 187"/>
                <a:gd name="T6" fmla="*/ 352 w 407"/>
                <a:gd name="T7" fmla="*/ 79 h 187"/>
                <a:gd name="T8" fmla="*/ 336 w 407"/>
                <a:gd name="T9" fmla="*/ 135 h 187"/>
                <a:gd name="T10" fmla="*/ 308 w 407"/>
                <a:gd name="T11" fmla="*/ 187 h 187"/>
                <a:gd name="T12" fmla="*/ 308 w 407"/>
                <a:gd name="T13" fmla="*/ 187 h 187"/>
                <a:gd name="T14" fmla="*/ 326 w 407"/>
                <a:gd name="T15" fmla="*/ 62 h 187"/>
                <a:gd name="T16" fmla="*/ 317 w 407"/>
                <a:gd name="T17" fmla="*/ 114 h 187"/>
                <a:gd name="T18" fmla="*/ 308 w 407"/>
                <a:gd name="T19" fmla="*/ 187 h 187"/>
                <a:gd name="T20" fmla="*/ 308 w 407"/>
                <a:gd name="T21" fmla="*/ 0 h 187"/>
                <a:gd name="T22" fmla="*/ 282 w 407"/>
                <a:gd name="T23" fmla="*/ 114 h 187"/>
                <a:gd name="T24" fmla="*/ 291 w 407"/>
                <a:gd name="T25" fmla="*/ 26 h 187"/>
                <a:gd name="T26" fmla="*/ 282 w 407"/>
                <a:gd name="T27" fmla="*/ 187 h 187"/>
                <a:gd name="T28" fmla="*/ 282 w 407"/>
                <a:gd name="T29" fmla="*/ 0 h 187"/>
                <a:gd name="T30" fmla="*/ 256 w 407"/>
                <a:gd name="T31" fmla="*/ 62 h 187"/>
                <a:gd name="T32" fmla="*/ 265 w 407"/>
                <a:gd name="T33" fmla="*/ 114 h 187"/>
                <a:gd name="T34" fmla="*/ 256 w 407"/>
                <a:gd name="T35" fmla="*/ 187 h 187"/>
                <a:gd name="T36" fmla="*/ 256 w 407"/>
                <a:gd name="T37" fmla="*/ 0 h 187"/>
                <a:gd name="T38" fmla="*/ 230 w 407"/>
                <a:gd name="T39" fmla="*/ 114 h 187"/>
                <a:gd name="T40" fmla="*/ 237 w 407"/>
                <a:gd name="T41" fmla="*/ 26 h 187"/>
                <a:gd name="T42" fmla="*/ 230 w 407"/>
                <a:gd name="T43" fmla="*/ 187 h 187"/>
                <a:gd name="T44" fmla="*/ 230 w 407"/>
                <a:gd name="T45" fmla="*/ 0 h 187"/>
                <a:gd name="T46" fmla="*/ 201 w 407"/>
                <a:gd name="T47" fmla="*/ 62 h 187"/>
                <a:gd name="T48" fmla="*/ 211 w 407"/>
                <a:gd name="T49" fmla="*/ 114 h 187"/>
                <a:gd name="T50" fmla="*/ 201 w 407"/>
                <a:gd name="T51" fmla="*/ 187 h 187"/>
                <a:gd name="T52" fmla="*/ 201 w 407"/>
                <a:gd name="T53" fmla="*/ 0 h 187"/>
                <a:gd name="T54" fmla="*/ 175 w 407"/>
                <a:gd name="T55" fmla="*/ 114 h 187"/>
                <a:gd name="T56" fmla="*/ 185 w 407"/>
                <a:gd name="T57" fmla="*/ 26 h 187"/>
                <a:gd name="T58" fmla="*/ 175 w 407"/>
                <a:gd name="T59" fmla="*/ 187 h 187"/>
                <a:gd name="T60" fmla="*/ 175 w 407"/>
                <a:gd name="T61" fmla="*/ 0 h 187"/>
                <a:gd name="T62" fmla="*/ 149 w 407"/>
                <a:gd name="T63" fmla="*/ 62 h 187"/>
                <a:gd name="T64" fmla="*/ 159 w 407"/>
                <a:gd name="T65" fmla="*/ 114 h 187"/>
                <a:gd name="T66" fmla="*/ 149 w 407"/>
                <a:gd name="T67" fmla="*/ 187 h 187"/>
                <a:gd name="T68" fmla="*/ 149 w 407"/>
                <a:gd name="T69" fmla="*/ 0 h 187"/>
                <a:gd name="T70" fmla="*/ 123 w 407"/>
                <a:gd name="T71" fmla="*/ 114 h 187"/>
                <a:gd name="T72" fmla="*/ 130 w 407"/>
                <a:gd name="T73" fmla="*/ 26 h 187"/>
                <a:gd name="T74" fmla="*/ 123 w 407"/>
                <a:gd name="T75" fmla="*/ 187 h 187"/>
                <a:gd name="T76" fmla="*/ 123 w 407"/>
                <a:gd name="T77" fmla="*/ 0 h 187"/>
                <a:gd name="T78" fmla="*/ 95 w 407"/>
                <a:gd name="T79" fmla="*/ 62 h 187"/>
                <a:gd name="T80" fmla="*/ 104 w 407"/>
                <a:gd name="T81" fmla="*/ 114 h 187"/>
                <a:gd name="T82" fmla="*/ 95 w 407"/>
                <a:gd name="T83" fmla="*/ 187 h 187"/>
                <a:gd name="T84" fmla="*/ 95 w 407"/>
                <a:gd name="T85" fmla="*/ 0 h 187"/>
                <a:gd name="T86" fmla="*/ 69 w 407"/>
                <a:gd name="T87" fmla="*/ 114 h 187"/>
                <a:gd name="T88" fmla="*/ 78 w 407"/>
                <a:gd name="T89" fmla="*/ 26 h 187"/>
                <a:gd name="T90" fmla="*/ 69 w 407"/>
                <a:gd name="T91" fmla="*/ 187 h 187"/>
                <a:gd name="T92" fmla="*/ 69 w 407"/>
                <a:gd name="T93" fmla="*/ 114 h 187"/>
                <a:gd name="T94" fmla="*/ 69 w 407"/>
                <a:gd name="T95" fmla="*/ 0 h 187"/>
                <a:gd name="T96" fmla="*/ 43 w 407"/>
                <a:gd name="T97" fmla="*/ 62 h 187"/>
                <a:gd name="T98" fmla="*/ 26 w 407"/>
                <a:gd name="T99" fmla="*/ 62 h 187"/>
                <a:gd name="T100" fmla="*/ 0 w 407"/>
                <a:gd name="T101"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7" h="187">
                  <a:moveTo>
                    <a:pt x="362" y="187"/>
                  </a:moveTo>
                  <a:lnTo>
                    <a:pt x="407" y="187"/>
                  </a:lnTo>
                  <a:lnTo>
                    <a:pt x="407" y="0"/>
                  </a:lnTo>
                  <a:lnTo>
                    <a:pt x="362" y="0"/>
                  </a:lnTo>
                  <a:lnTo>
                    <a:pt x="362" y="26"/>
                  </a:lnTo>
                  <a:lnTo>
                    <a:pt x="378" y="26"/>
                  </a:lnTo>
                  <a:lnTo>
                    <a:pt x="378" y="62"/>
                  </a:lnTo>
                  <a:lnTo>
                    <a:pt x="362" y="62"/>
                  </a:lnTo>
                  <a:lnTo>
                    <a:pt x="362" y="187"/>
                  </a:lnTo>
                  <a:close/>
                  <a:moveTo>
                    <a:pt x="336" y="187"/>
                  </a:moveTo>
                  <a:lnTo>
                    <a:pt x="362" y="187"/>
                  </a:lnTo>
                  <a:lnTo>
                    <a:pt x="362" y="62"/>
                  </a:lnTo>
                  <a:lnTo>
                    <a:pt x="343" y="62"/>
                  </a:lnTo>
                  <a:lnTo>
                    <a:pt x="343" y="26"/>
                  </a:lnTo>
                  <a:lnTo>
                    <a:pt x="343" y="26"/>
                  </a:lnTo>
                  <a:lnTo>
                    <a:pt x="362" y="26"/>
                  </a:lnTo>
                  <a:lnTo>
                    <a:pt x="362" y="0"/>
                  </a:lnTo>
                  <a:lnTo>
                    <a:pt x="336" y="0"/>
                  </a:lnTo>
                  <a:lnTo>
                    <a:pt x="336" y="79"/>
                  </a:lnTo>
                  <a:lnTo>
                    <a:pt x="352" y="79"/>
                  </a:lnTo>
                  <a:lnTo>
                    <a:pt x="352" y="114"/>
                  </a:lnTo>
                  <a:lnTo>
                    <a:pt x="352" y="114"/>
                  </a:lnTo>
                  <a:lnTo>
                    <a:pt x="336" y="114"/>
                  </a:lnTo>
                  <a:lnTo>
                    <a:pt x="336" y="135"/>
                  </a:lnTo>
                  <a:lnTo>
                    <a:pt x="336" y="135"/>
                  </a:lnTo>
                  <a:lnTo>
                    <a:pt x="336" y="171"/>
                  </a:lnTo>
                  <a:lnTo>
                    <a:pt x="336" y="171"/>
                  </a:lnTo>
                  <a:lnTo>
                    <a:pt x="336" y="171"/>
                  </a:lnTo>
                  <a:lnTo>
                    <a:pt x="336" y="187"/>
                  </a:lnTo>
                  <a:close/>
                  <a:moveTo>
                    <a:pt x="308" y="187"/>
                  </a:moveTo>
                  <a:lnTo>
                    <a:pt x="336" y="187"/>
                  </a:lnTo>
                  <a:lnTo>
                    <a:pt x="336" y="171"/>
                  </a:lnTo>
                  <a:lnTo>
                    <a:pt x="308" y="171"/>
                  </a:lnTo>
                  <a:lnTo>
                    <a:pt x="308" y="187"/>
                  </a:lnTo>
                  <a:lnTo>
                    <a:pt x="308" y="187"/>
                  </a:lnTo>
                  <a:close/>
                  <a:moveTo>
                    <a:pt x="336" y="0"/>
                  </a:moveTo>
                  <a:lnTo>
                    <a:pt x="308" y="0"/>
                  </a:lnTo>
                  <a:lnTo>
                    <a:pt x="308" y="26"/>
                  </a:lnTo>
                  <a:lnTo>
                    <a:pt x="326" y="26"/>
                  </a:lnTo>
                  <a:lnTo>
                    <a:pt x="326" y="62"/>
                  </a:lnTo>
                  <a:lnTo>
                    <a:pt x="308" y="62"/>
                  </a:lnTo>
                  <a:lnTo>
                    <a:pt x="308" y="135"/>
                  </a:lnTo>
                  <a:lnTo>
                    <a:pt x="336" y="135"/>
                  </a:lnTo>
                  <a:lnTo>
                    <a:pt x="336" y="114"/>
                  </a:lnTo>
                  <a:lnTo>
                    <a:pt x="317" y="114"/>
                  </a:lnTo>
                  <a:lnTo>
                    <a:pt x="317" y="79"/>
                  </a:lnTo>
                  <a:lnTo>
                    <a:pt x="336" y="79"/>
                  </a:lnTo>
                  <a:lnTo>
                    <a:pt x="336" y="0"/>
                  </a:lnTo>
                  <a:close/>
                  <a:moveTo>
                    <a:pt x="282" y="187"/>
                  </a:moveTo>
                  <a:lnTo>
                    <a:pt x="308" y="187"/>
                  </a:lnTo>
                  <a:lnTo>
                    <a:pt x="308" y="171"/>
                  </a:lnTo>
                  <a:lnTo>
                    <a:pt x="282" y="171"/>
                  </a:lnTo>
                  <a:lnTo>
                    <a:pt x="282" y="187"/>
                  </a:lnTo>
                  <a:lnTo>
                    <a:pt x="282" y="187"/>
                  </a:lnTo>
                  <a:close/>
                  <a:moveTo>
                    <a:pt x="308" y="0"/>
                  </a:moveTo>
                  <a:lnTo>
                    <a:pt x="282" y="0"/>
                  </a:lnTo>
                  <a:lnTo>
                    <a:pt x="282" y="79"/>
                  </a:lnTo>
                  <a:lnTo>
                    <a:pt x="300" y="79"/>
                  </a:lnTo>
                  <a:lnTo>
                    <a:pt x="300" y="114"/>
                  </a:lnTo>
                  <a:lnTo>
                    <a:pt x="282" y="114"/>
                  </a:lnTo>
                  <a:lnTo>
                    <a:pt x="282" y="135"/>
                  </a:lnTo>
                  <a:lnTo>
                    <a:pt x="308" y="135"/>
                  </a:lnTo>
                  <a:lnTo>
                    <a:pt x="308" y="62"/>
                  </a:lnTo>
                  <a:lnTo>
                    <a:pt x="291" y="62"/>
                  </a:lnTo>
                  <a:lnTo>
                    <a:pt x="291" y="26"/>
                  </a:lnTo>
                  <a:lnTo>
                    <a:pt x="291" y="26"/>
                  </a:lnTo>
                  <a:lnTo>
                    <a:pt x="308" y="26"/>
                  </a:lnTo>
                  <a:lnTo>
                    <a:pt x="308" y="0"/>
                  </a:lnTo>
                  <a:close/>
                  <a:moveTo>
                    <a:pt x="256" y="187"/>
                  </a:moveTo>
                  <a:lnTo>
                    <a:pt x="282" y="187"/>
                  </a:lnTo>
                  <a:lnTo>
                    <a:pt x="282" y="171"/>
                  </a:lnTo>
                  <a:lnTo>
                    <a:pt x="256" y="171"/>
                  </a:lnTo>
                  <a:lnTo>
                    <a:pt x="256" y="187"/>
                  </a:lnTo>
                  <a:lnTo>
                    <a:pt x="256" y="187"/>
                  </a:lnTo>
                  <a:close/>
                  <a:moveTo>
                    <a:pt x="282" y="0"/>
                  </a:moveTo>
                  <a:lnTo>
                    <a:pt x="256" y="0"/>
                  </a:lnTo>
                  <a:lnTo>
                    <a:pt x="256" y="26"/>
                  </a:lnTo>
                  <a:lnTo>
                    <a:pt x="272" y="26"/>
                  </a:lnTo>
                  <a:lnTo>
                    <a:pt x="272" y="62"/>
                  </a:lnTo>
                  <a:lnTo>
                    <a:pt x="256" y="62"/>
                  </a:lnTo>
                  <a:lnTo>
                    <a:pt x="256" y="135"/>
                  </a:lnTo>
                  <a:lnTo>
                    <a:pt x="282" y="135"/>
                  </a:lnTo>
                  <a:lnTo>
                    <a:pt x="282" y="114"/>
                  </a:lnTo>
                  <a:lnTo>
                    <a:pt x="265" y="114"/>
                  </a:lnTo>
                  <a:lnTo>
                    <a:pt x="265" y="114"/>
                  </a:lnTo>
                  <a:lnTo>
                    <a:pt x="265" y="79"/>
                  </a:lnTo>
                  <a:lnTo>
                    <a:pt x="282" y="79"/>
                  </a:lnTo>
                  <a:lnTo>
                    <a:pt x="282" y="0"/>
                  </a:lnTo>
                  <a:close/>
                  <a:moveTo>
                    <a:pt x="230" y="187"/>
                  </a:moveTo>
                  <a:lnTo>
                    <a:pt x="256" y="187"/>
                  </a:lnTo>
                  <a:lnTo>
                    <a:pt x="256" y="171"/>
                  </a:lnTo>
                  <a:lnTo>
                    <a:pt x="230" y="171"/>
                  </a:lnTo>
                  <a:lnTo>
                    <a:pt x="230" y="187"/>
                  </a:lnTo>
                  <a:lnTo>
                    <a:pt x="230" y="187"/>
                  </a:lnTo>
                  <a:close/>
                  <a:moveTo>
                    <a:pt x="256" y="0"/>
                  </a:moveTo>
                  <a:lnTo>
                    <a:pt x="230" y="0"/>
                  </a:lnTo>
                  <a:lnTo>
                    <a:pt x="230" y="79"/>
                  </a:lnTo>
                  <a:lnTo>
                    <a:pt x="246" y="79"/>
                  </a:lnTo>
                  <a:lnTo>
                    <a:pt x="246" y="114"/>
                  </a:lnTo>
                  <a:lnTo>
                    <a:pt x="230" y="114"/>
                  </a:lnTo>
                  <a:lnTo>
                    <a:pt x="230" y="135"/>
                  </a:lnTo>
                  <a:lnTo>
                    <a:pt x="256" y="135"/>
                  </a:lnTo>
                  <a:lnTo>
                    <a:pt x="256" y="62"/>
                  </a:lnTo>
                  <a:lnTo>
                    <a:pt x="237" y="62"/>
                  </a:lnTo>
                  <a:lnTo>
                    <a:pt x="237" y="26"/>
                  </a:lnTo>
                  <a:lnTo>
                    <a:pt x="237" y="26"/>
                  </a:lnTo>
                  <a:lnTo>
                    <a:pt x="256" y="26"/>
                  </a:lnTo>
                  <a:lnTo>
                    <a:pt x="256" y="0"/>
                  </a:lnTo>
                  <a:close/>
                  <a:moveTo>
                    <a:pt x="201" y="187"/>
                  </a:moveTo>
                  <a:lnTo>
                    <a:pt x="230" y="187"/>
                  </a:lnTo>
                  <a:lnTo>
                    <a:pt x="230" y="171"/>
                  </a:lnTo>
                  <a:lnTo>
                    <a:pt x="201" y="171"/>
                  </a:lnTo>
                  <a:lnTo>
                    <a:pt x="201" y="187"/>
                  </a:lnTo>
                  <a:lnTo>
                    <a:pt x="201" y="187"/>
                  </a:lnTo>
                  <a:close/>
                  <a:moveTo>
                    <a:pt x="230" y="0"/>
                  </a:moveTo>
                  <a:lnTo>
                    <a:pt x="201" y="0"/>
                  </a:lnTo>
                  <a:lnTo>
                    <a:pt x="201" y="26"/>
                  </a:lnTo>
                  <a:lnTo>
                    <a:pt x="220" y="26"/>
                  </a:lnTo>
                  <a:lnTo>
                    <a:pt x="220" y="62"/>
                  </a:lnTo>
                  <a:lnTo>
                    <a:pt x="201" y="62"/>
                  </a:lnTo>
                  <a:lnTo>
                    <a:pt x="201" y="135"/>
                  </a:lnTo>
                  <a:lnTo>
                    <a:pt x="230" y="135"/>
                  </a:lnTo>
                  <a:lnTo>
                    <a:pt x="230" y="114"/>
                  </a:lnTo>
                  <a:lnTo>
                    <a:pt x="211" y="114"/>
                  </a:lnTo>
                  <a:lnTo>
                    <a:pt x="211" y="114"/>
                  </a:lnTo>
                  <a:lnTo>
                    <a:pt x="211" y="79"/>
                  </a:lnTo>
                  <a:lnTo>
                    <a:pt x="230" y="79"/>
                  </a:lnTo>
                  <a:lnTo>
                    <a:pt x="230" y="0"/>
                  </a:lnTo>
                  <a:close/>
                  <a:moveTo>
                    <a:pt x="175" y="187"/>
                  </a:moveTo>
                  <a:lnTo>
                    <a:pt x="201" y="187"/>
                  </a:lnTo>
                  <a:lnTo>
                    <a:pt x="201" y="171"/>
                  </a:lnTo>
                  <a:lnTo>
                    <a:pt x="175" y="171"/>
                  </a:lnTo>
                  <a:lnTo>
                    <a:pt x="175" y="187"/>
                  </a:lnTo>
                  <a:lnTo>
                    <a:pt x="175" y="187"/>
                  </a:lnTo>
                  <a:close/>
                  <a:moveTo>
                    <a:pt x="201" y="0"/>
                  </a:moveTo>
                  <a:lnTo>
                    <a:pt x="175" y="0"/>
                  </a:lnTo>
                  <a:lnTo>
                    <a:pt x="175" y="79"/>
                  </a:lnTo>
                  <a:lnTo>
                    <a:pt x="194" y="79"/>
                  </a:lnTo>
                  <a:lnTo>
                    <a:pt x="194" y="114"/>
                  </a:lnTo>
                  <a:lnTo>
                    <a:pt x="175" y="114"/>
                  </a:lnTo>
                  <a:lnTo>
                    <a:pt x="175" y="135"/>
                  </a:lnTo>
                  <a:lnTo>
                    <a:pt x="201" y="135"/>
                  </a:lnTo>
                  <a:lnTo>
                    <a:pt x="201" y="62"/>
                  </a:lnTo>
                  <a:lnTo>
                    <a:pt x="185" y="62"/>
                  </a:lnTo>
                  <a:lnTo>
                    <a:pt x="185" y="26"/>
                  </a:lnTo>
                  <a:lnTo>
                    <a:pt x="185" y="26"/>
                  </a:lnTo>
                  <a:lnTo>
                    <a:pt x="201" y="26"/>
                  </a:lnTo>
                  <a:lnTo>
                    <a:pt x="201" y="0"/>
                  </a:lnTo>
                  <a:close/>
                  <a:moveTo>
                    <a:pt x="149" y="187"/>
                  </a:moveTo>
                  <a:lnTo>
                    <a:pt x="175" y="187"/>
                  </a:lnTo>
                  <a:lnTo>
                    <a:pt x="175" y="171"/>
                  </a:lnTo>
                  <a:lnTo>
                    <a:pt x="149" y="171"/>
                  </a:lnTo>
                  <a:lnTo>
                    <a:pt x="149" y="187"/>
                  </a:lnTo>
                  <a:lnTo>
                    <a:pt x="149" y="187"/>
                  </a:lnTo>
                  <a:close/>
                  <a:moveTo>
                    <a:pt x="175" y="0"/>
                  </a:moveTo>
                  <a:lnTo>
                    <a:pt x="149" y="0"/>
                  </a:lnTo>
                  <a:lnTo>
                    <a:pt x="149" y="26"/>
                  </a:lnTo>
                  <a:lnTo>
                    <a:pt x="166" y="26"/>
                  </a:lnTo>
                  <a:lnTo>
                    <a:pt x="166" y="62"/>
                  </a:lnTo>
                  <a:lnTo>
                    <a:pt x="149" y="62"/>
                  </a:lnTo>
                  <a:lnTo>
                    <a:pt x="149" y="135"/>
                  </a:lnTo>
                  <a:lnTo>
                    <a:pt x="175" y="135"/>
                  </a:lnTo>
                  <a:lnTo>
                    <a:pt x="175" y="114"/>
                  </a:lnTo>
                  <a:lnTo>
                    <a:pt x="159" y="114"/>
                  </a:lnTo>
                  <a:lnTo>
                    <a:pt x="159" y="114"/>
                  </a:lnTo>
                  <a:lnTo>
                    <a:pt x="159" y="79"/>
                  </a:lnTo>
                  <a:lnTo>
                    <a:pt x="175" y="79"/>
                  </a:lnTo>
                  <a:lnTo>
                    <a:pt x="175" y="0"/>
                  </a:lnTo>
                  <a:close/>
                  <a:moveTo>
                    <a:pt x="123" y="187"/>
                  </a:moveTo>
                  <a:lnTo>
                    <a:pt x="149" y="187"/>
                  </a:lnTo>
                  <a:lnTo>
                    <a:pt x="149" y="171"/>
                  </a:lnTo>
                  <a:lnTo>
                    <a:pt x="123" y="171"/>
                  </a:lnTo>
                  <a:lnTo>
                    <a:pt x="123" y="187"/>
                  </a:lnTo>
                  <a:lnTo>
                    <a:pt x="123" y="187"/>
                  </a:lnTo>
                  <a:close/>
                  <a:moveTo>
                    <a:pt x="149" y="0"/>
                  </a:moveTo>
                  <a:lnTo>
                    <a:pt x="123" y="0"/>
                  </a:lnTo>
                  <a:lnTo>
                    <a:pt x="123" y="79"/>
                  </a:lnTo>
                  <a:lnTo>
                    <a:pt x="140" y="79"/>
                  </a:lnTo>
                  <a:lnTo>
                    <a:pt x="140" y="114"/>
                  </a:lnTo>
                  <a:lnTo>
                    <a:pt x="123" y="114"/>
                  </a:lnTo>
                  <a:lnTo>
                    <a:pt x="123" y="135"/>
                  </a:lnTo>
                  <a:lnTo>
                    <a:pt x="149" y="135"/>
                  </a:lnTo>
                  <a:lnTo>
                    <a:pt x="149" y="62"/>
                  </a:lnTo>
                  <a:lnTo>
                    <a:pt x="130" y="62"/>
                  </a:lnTo>
                  <a:lnTo>
                    <a:pt x="130" y="26"/>
                  </a:lnTo>
                  <a:lnTo>
                    <a:pt x="130" y="26"/>
                  </a:lnTo>
                  <a:lnTo>
                    <a:pt x="149" y="26"/>
                  </a:lnTo>
                  <a:lnTo>
                    <a:pt x="149" y="0"/>
                  </a:lnTo>
                  <a:close/>
                  <a:moveTo>
                    <a:pt x="95" y="187"/>
                  </a:moveTo>
                  <a:lnTo>
                    <a:pt x="123" y="187"/>
                  </a:lnTo>
                  <a:lnTo>
                    <a:pt x="123" y="171"/>
                  </a:lnTo>
                  <a:lnTo>
                    <a:pt x="95" y="171"/>
                  </a:lnTo>
                  <a:lnTo>
                    <a:pt x="95" y="187"/>
                  </a:lnTo>
                  <a:lnTo>
                    <a:pt x="95" y="187"/>
                  </a:lnTo>
                  <a:close/>
                  <a:moveTo>
                    <a:pt x="123" y="0"/>
                  </a:moveTo>
                  <a:lnTo>
                    <a:pt x="95" y="0"/>
                  </a:lnTo>
                  <a:lnTo>
                    <a:pt x="95" y="26"/>
                  </a:lnTo>
                  <a:lnTo>
                    <a:pt x="114" y="26"/>
                  </a:lnTo>
                  <a:lnTo>
                    <a:pt x="114" y="62"/>
                  </a:lnTo>
                  <a:lnTo>
                    <a:pt x="95" y="62"/>
                  </a:lnTo>
                  <a:lnTo>
                    <a:pt x="95" y="135"/>
                  </a:lnTo>
                  <a:lnTo>
                    <a:pt x="123" y="135"/>
                  </a:lnTo>
                  <a:lnTo>
                    <a:pt x="123" y="114"/>
                  </a:lnTo>
                  <a:lnTo>
                    <a:pt x="104" y="114"/>
                  </a:lnTo>
                  <a:lnTo>
                    <a:pt x="104" y="114"/>
                  </a:lnTo>
                  <a:lnTo>
                    <a:pt x="104" y="79"/>
                  </a:lnTo>
                  <a:lnTo>
                    <a:pt x="123" y="79"/>
                  </a:lnTo>
                  <a:lnTo>
                    <a:pt x="123" y="0"/>
                  </a:lnTo>
                  <a:close/>
                  <a:moveTo>
                    <a:pt x="69" y="187"/>
                  </a:moveTo>
                  <a:lnTo>
                    <a:pt x="95" y="187"/>
                  </a:lnTo>
                  <a:lnTo>
                    <a:pt x="95" y="171"/>
                  </a:lnTo>
                  <a:lnTo>
                    <a:pt x="69" y="171"/>
                  </a:lnTo>
                  <a:lnTo>
                    <a:pt x="69" y="187"/>
                  </a:lnTo>
                  <a:lnTo>
                    <a:pt x="69" y="187"/>
                  </a:lnTo>
                  <a:close/>
                  <a:moveTo>
                    <a:pt x="95" y="0"/>
                  </a:moveTo>
                  <a:lnTo>
                    <a:pt x="69" y="0"/>
                  </a:lnTo>
                  <a:lnTo>
                    <a:pt x="69" y="79"/>
                  </a:lnTo>
                  <a:lnTo>
                    <a:pt x="88" y="79"/>
                  </a:lnTo>
                  <a:lnTo>
                    <a:pt x="88" y="114"/>
                  </a:lnTo>
                  <a:lnTo>
                    <a:pt x="69" y="114"/>
                  </a:lnTo>
                  <a:lnTo>
                    <a:pt x="69" y="135"/>
                  </a:lnTo>
                  <a:lnTo>
                    <a:pt x="95" y="135"/>
                  </a:lnTo>
                  <a:lnTo>
                    <a:pt x="95" y="62"/>
                  </a:lnTo>
                  <a:lnTo>
                    <a:pt x="78" y="62"/>
                  </a:lnTo>
                  <a:lnTo>
                    <a:pt x="78" y="26"/>
                  </a:lnTo>
                  <a:lnTo>
                    <a:pt x="78" y="26"/>
                  </a:lnTo>
                  <a:lnTo>
                    <a:pt x="95" y="26"/>
                  </a:lnTo>
                  <a:lnTo>
                    <a:pt x="95" y="0"/>
                  </a:lnTo>
                  <a:close/>
                  <a:moveTo>
                    <a:pt x="43" y="187"/>
                  </a:moveTo>
                  <a:lnTo>
                    <a:pt x="69" y="187"/>
                  </a:lnTo>
                  <a:lnTo>
                    <a:pt x="69" y="171"/>
                  </a:lnTo>
                  <a:lnTo>
                    <a:pt x="69" y="171"/>
                  </a:lnTo>
                  <a:lnTo>
                    <a:pt x="69" y="135"/>
                  </a:lnTo>
                  <a:lnTo>
                    <a:pt x="69" y="135"/>
                  </a:lnTo>
                  <a:lnTo>
                    <a:pt x="69" y="114"/>
                  </a:lnTo>
                  <a:lnTo>
                    <a:pt x="52" y="114"/>
                  </a:lnTo>
                  <a:lnTo>
                    <a:pt x="52" y="114"/>
                  </a:lnTo>
                  <a:lnTo>
                    <a:pt x="52" y="79"/>
                  </a:lnTo>
                  <a:lnTo>
                    <a:pt x="69" y="79"/>
                  </a:lnTo>
                  <a:lnTo>
                    <a:pt x="69" y="0"/>
                  </a:lnTo>
                  <a:lnTo>
                    <a:pt x="43" y="0"/>
                  </a:lnTo>
                  <a:lnTo>
                    <a:pt x="43" y="26"/>
                  </a:lnTo>
                  <a:lnTo>
                    <a:pt x="59" y="26"/>
                  </a:lnTo>
                  <a:lnTo>
                    <a:pt x="59" y="62"/>
                  </a:lnTo>
                  <a:lnTo>
                    <a:pt x="43" y="62"/>
                  </a:lnTo>
                  <a:lnTo>
                    <a:pt x="43" y="187"/>
                  </a:lnTo>
                  <a:close/>
                  <a:moveTo>
                    <a:pt x="0" y="187"/>
                  </a:moveTo>
                  <a:lnTo>
                    <a:pt x="43" y="187"/>
                  </a:lnTo>
                  <a:lnTo>
                    <a:pt x="43" y="62"/>
                  </a:lnTo>
                  <a:lnTo>
                    <a:pt x="26" y="62"/>
                  </a:lnTo>
                  <a:lnTo>
                    <a:pt x="26" y="26"/>
                  </a:lnTo>
                  <a:lnTo>
                    <a:pt x="26" y="26"/>
                  </a:lnTo>
                  <a:lnTo>
                    <a:pt x="43" y="26"/>
                  </a:lnTo>
                  <a:lnTo>
                    <a:pt x="43" y="0"/>
                  </a:lnTo>
                  <a:lnTo>
                    <a:pt x="0" y="0"/>
                  </a:lnTo>
                  <a:lnTo>
                    <a:pt x="0"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8" name="Freeform 72"/>
            <p:cNvSpPr/>
            <p:nvPr/>
          </p:nvSpPr>
          <p:spPr bwMode="auto">
            <a:xfrm>
              <a:off x="8979428" y="1393404"/>
              <a:ext cx="190625" cy="46434"/>
            </a:xfrm>
            <a:custGeom>
              <a:avLst/>
              <a:gdLst>
                <a:gd name="T0" fmla="*/ 0 w 99"/>
                <a:gd name="T1" fmla="*/ 12 h 24"/>
                <a:gd name="T2" fmla="*/ 7 w 99"/>
                <a:gd name="T3" fmla="*/ 24 h 24"/>
                <a:gd name="T4" fmla="*/ 50 w 99"/>
                <a:gd name="T5" fmla="*/ 14 h 24"/>
                <a:gd name="T6" fmla="*/ 92 w 99"/>
                <a:gd name="T7" fmla="*/ 24 h 24"/>
                <a:gd name="T8" fmla="*/ 99 w 99"/>
                <a:gd name="T9" fmla="*/ 12 h 24"/>
                <a:gd name="T10" fmla="*/ 50 w 99"/>
                <a:gd name="T11" fmla="*/ 0 h 24"/>
                <a:gd name="T12" fmla="*/ 0 w 99"/>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99" h="24">
                  <a:moveTo>
                    <a:pt x="0" y="12"/>
                  </a:moveTo>
                  <a:cubicBezTo>
                    <a:pt x="7" y="24"/>
                    <a:pt x="7" y="24"/>
                    <a:pt x="7" y="24"/>
                  </a:cubicBezTo>
                  <a:cubicBezTo>
                    <a:pt x="19" y="18"/>
                    <a:pt x="34" y="14"/>
                    <a:pt x="50" y="14"/>
                  </a:cubicBezTo>
                  <a:cubicBezTo>
                    <a:pt x="65" y="14"/>
                    <a:pt x="80" y="18"/>
                    <a:pt x="92" y="24"/>
                  </a:cubicBezTo>
                  <a:cubicBezTo>
                    <a:pt x="99" y="12"/>
                    <a:pt x="99" y="12"/>
                    <a:pt x="99" y="12"/>
                  </a:cubicBezTo>
                  <a:cubicBezTo>
                    <a:pt x="85" y="4"/>
                    <a:pt x="68" y="0"/>
                    <a:pt x="50" y="0"/>
                  </a:cubicBezTo>
                  <a:cubicBezTo>
                    <a:pt x="32" y="0"/>
                    <a:pt x="14" y="4"/>
                    <a:pt x="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9" name="Freeform 73"/>
            <p:cNvSpPr/>
            <p:nvPr/>
          </p:nvSpPr>
          <p:spPr bwMode="auto">
            <a:xfrm>
              <a:off x="8948472" y="1341267"/>
              <a:ext cx="254167" cy="53766"/>
            </a:xfrm>
            <a:custGeom>
              <a:avLst/>
              <a:gdLst>
                <a:gd name="T0" fmla="*/ 132 w 132"/>
                <a:gd name="T1" fmla="*/ 16 h 28"/>
                <a:gd name="T2" fmla="*/ 66 w 132"/>
                <a:gd name="T3" fmla="*/ 0 h 28"/>
                <a:gd name="T4" fmla="*/ 0 w 132"/>
                <a:gd name="T5" fmla="*/ 16 h 28"/>
                <a:gd name="T6" fmla="*/ 6 w 132"/>
                <a:gd name="T7" fmla="*/ 28 h 28"/>
                <a:gd name="T8" fmla="*/ 66 w 132"/>
                <a:gd name="T9" fmla="*/ 14 h 28"/>
                <a:gd name="T10" fmla="*/ 125 w 132"/>
                <a:gd name="T11" fmla="*/ 28 h 28"/>
                <a:gd name="T12" fmla="*/ 132 w 132"/>
                <a:gd name="T13" fmla="*/ 16 h 28"/>
              </a:gdLst>
              <a:ahLst/>
              <a:cxnLst>
                <a:cxn ang="0">
                  <a:pos x="T0" y="T1"/>
                </a:cxn>
                <a:cxn ang="0">
                  <a:pos x="T2" y="T3"/>
                </a:cxn>
                <a:cxn ang="0">
                  <a:pos x="T4" y="T5"/>
                </a:cxn>
                <a:cxn ang="0">
                  <a:pos x="T6" y="T7"/>
                </a:cxn>
                <a:cxn ang="0">
                  <a:pos x="T8" y="T9"/>
                </a:cxn>
                <a:cxn ang="0">
                  <a:pos x="T10" y="T11"/>
                </a:cxn>
                <a:cxn ang="0">
                  <a:pos x="T12" y="T13"/>
                </a:cxn>
              </a:cxnLst>
              <a:rect l="0" t="0" r="r" b="b"/>
              <a:pathLst>
                <a:path w="132" h="28">
                  <a:moveTo>
                    <a:pt x="132" y="16"/>
                  </a:moveTo>
                  <a:cubicBezTo>
                    <a:pt x="113" y="6"/>
                    <a:pt x="90" y="0"/>
                    <a:pt x="66" y="0"/>
                  </a:cubicBezTo>
                  <a:cubicBezTo>
                    <a:pt x="42" y="0"/>
                    <a:pt x="18" y="6"/>
                    <a:pt x="0" y="16"/>
                  </a:cubicBezTo>
                  <a:cubicBezTo>
                    <a:pt x="6" y="28"/>
                    <a:pt x="6" y="28"/>
                    <a:pt x="6" y="28"/>
                  </a:cubicBezTo>
                  <a:cubicBezTo>
                    <a:pt x="23" y="19"/>
                    <a:pt x="44" y="14"/>
                    <a:pt x="66" y="14"/>
                  </a:cubicBezTo>
                  <a:cubicBezTo>
                    <a:pt x="87" y="14"/>
                    <a:pt x="108" y="19"/>
                    <a:pt x="125" y="28"/>
                  </a:cubicBezTo>
                  <a:lnTo>
                    <a:pt x="132" y="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70" name="Freeform 74"/>
            <p:cNvSpPr>
              <a:spLocks noEditPoints="1"/>
            </p:cNvSpPr>
            <p:nvPr/>
          </p:nvSpPr>
          <p:spPr bwMode="auto">
            <a:xfrm>
              <a:off x="7247507" y="1223959"/>
              <a:ext cx="560471" cy="562101"/>
            </a:xfrm>
            <a:custGeom>
              <a:avLst/>
              <a:gdLst>
                <a:gd name="T0" fmla="*/ 146 w 291"/>
                <a:gd name="T1" fmla="*/ 0 h 292"/>
                <a:gd name="T2" fmla="*/ 249 w 291"/>
                <a:gd name="T3" fmla="*/ 43 h 292"/>
                <a:gd name="T4" fmla="*/ 291 w 291"/>
                <a:gd name="T5" fmla="*/ 146 h 292"/>
                <a:gd name="T6" fmla="*/ 249 w 291"/>
                <a:gd name="T7" fmla="*/ 249 h 292"/>
                <a:gd name="T8" fmla="*/ 146 w 291"/>
                <a:gd name="T9" fmla="*/ 292 h 292"/>
                <a:gd name="T10" fmla="*/ 146 w 291"/>
                <a:gd name="T11" fmla="*/ 268 h 292"/>
                <a:gd name="T12" fmla="*/ 232 w 291"/>
                <a:gd name="T13" fmla="*/ 232 h 292"/>
                <a:gd name="T14" fmla="*/ 267 w 291"/>
                <a:gd name="T15" fmla="*/ 146 h 292"/>
                <a:gd name="T16" fmla="*/ 232 w 291"/>
                <a:gd name="T17" fmla="*/ 60 h 292"/>
                <a:gd name="T18" fmla="*/ 146 w 291"/>
                <a:gd name="T19" fmla="*/ 24 h 292"/>
                <a:gd name="T20" fmla="*/ 146 w 291"/>
                <a:gd name="T21" fmla="*/ 0 h 292"/>
                <a:gd name="T22" fmla="*/ 146 w 291"/>
                <a:gd name="T23" fmla="*/ 292 h 292"/>
                <a:gd name="T24" fmla="*/ 43 w 291"/>
                <a:gd name="T25" fmla="*/ 249 h 292"/>
                <a:gd name="T26" fmla="*/ 0 w 291"/>
                <a:gd name="T27" fmla="*/ 146 h 292"/>
                <a:gd name="T28" fmla="*/ 43 w 291"/>
                <a:gd name="T29" fmla="*/ 43 h 292"/>
                <a:gd name="T30" fmla="*/ 146 w 291"/>
                <a:gd name="T31" fmla="*/ 0 h 292"/>
                <a:gd name="T32" fmla="*/ 146 w 291"/>
                <a:gd name="T33" fmla="*/ 24 h 292"/>
                <a:gd name="T34" fmla="*/ 60 w 291"/>
                <a:gd name="T35" fmla="*/ 60 h 292"/>
                <a:gd name="T36" fmla="*/ 24 w 291"/>
                <a:gd name="T37" fmla="*/ 146 h 292"/>
                <a:gd name="T38" fmla="*/ 60 w 291"/>
                <a:gd name="T39" fmla="*/ 232 h 292"/>
                <a:gd name="T40" fmla="*/ 146 w 291"/>
                <a:gd name="T41" fmla="*/ 268 h 292"/>
                <a:gd name="T42" fmla="*/ 146 w 291"/>
                <a:gd name="T43"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1" h="292">
                  <a:moveTo>
                    <a:pt x="146" y="0"/>
                  </a:moveTo>
                  <a:cubicBezTo>
                    <a:pt x="186" y="0"/>
                    <a:pt x="222" y="17"/>
                    <a:pt x="249" y="43"/>
                  </a:cubicBezTo>
                  <a:cubicBezTo>
                    <a:pt x="275" y="69"/>
                    <a:pt x="291" y="106"/>
                    <a:pt x="291" y="146"/>
                  </a:cubicBezTo>
                  <a:cubicBezTo>
                    <a:pt x="291" y="186"/>
                    <a:pt x="275" y="223"/>
                    <a:pt x="249" y="249"/>
                  </a:cubicBezTo>
                  <a:cubicBezTo>
                    <a:pt x="222" y="276"/>
                    <a:pt x="186" y="292"/>
                    <a:pt x="146" y="292"/>
                  </a:cubicBezTo>
                  <a:cubicBezTo>
                    <a:pt x="146" y="268"/>
                    <a:pt x="146" y="268"/>
                    <a:pt x="146" y="268"/>
                  </a:cubicBezTo>
                  <a:cubicBezTo>
                    <a:pt x="179" y="268"/>
                    <a:pt x="210" y="254"/>
                    <a:pt x="232" y="232"/>
                  </a:cubicBezTo>
                  <a:cubicBezTo>
                    <a:pt x="254" y="210"/>
                    <a:pt x="267" y="180"/>
                    <a:pt x="267" y="146"/>
                  </a:cubicBezTo>
                  <a:cubicBezTo>
                    <a:pt x="267" y="113"/>
                    <a:pt x="254" y="82"/>
                    <a:pt x="232" y="60"/>
                  </a:cubicBezTo>
                  <a:cubicBezTo>
                    <a:pt x="210" y="38"/>
                    <a:pt x="179" y="24"/>
                    <a:pt x="146" y="24"/>
                  </a:cubicBezTo>
                  <a:lnTo>
                    <a:pt x="146" y="0"/>
                  </a:lnTo>
                  <a:close/>
                  <a:moveTo>
                    <a:pt x="146" y="292"/>
                  </a:moveTo>
                  <a:cubicBezTo>
                    <a:pt x="105" y="292"/>
                    <a:pt x="69" y="276"/>
                    <a:pt x="43" y="249"/>
                  </a:cubicBezTo>
                  <a:cubicBezTo>
                    <a:pt x="16" y="223"/>
                    <a:pt x="0" y="186"/>
                    <a:pt x="0" y="146"/>
                  </a:cubicBezTo>
                  <a:cubicBezTo>
                    <a:pt x="0" y="106"/>
                    <a:pt x="16" y="69"/>
                    <a:pt x="43" y="43"/>
                  </a:cubicBezTo>
                  <a:cubicBezTo>
                    <a:pt x="69" y="17"/>
                    <a:pt x="105" y="0"/>
                    <a:pt x="146" y="0"/>
                  </a:cubicBezTo>
                  <a:cubicBezTo>
                    <a:pt x="146" y="24"/>
                    <a:pt x="146" y="24"/>
                    <a:pt x="146" y="24"/>
                  </a:cubicBezTo>
                  <a:cubicBezTo>
                    <a:pt x="112" y="24"/>
                    <a:pt x="82" y="38"/>
                    <a:pt x="60" y="60"/>
                  </a:cubicBezTo>
                  <a:cubicBezTo>
                    <a:pt x="37" y="82"/>
                    <a:pt x="24" y="113"/>
                    <a:pt x="24" y="146"/>
                  </a:cubicBezTo>
                  <a:cubicBezTo>
                    <a:pt x="24" y="180"/>
                    <a:pt x="37" y="210"/>
                    <a:pt x="60" y="232"/>
                  </a:cubicBezTo>
                  <a:cubicBezTo>
                    <a:pt x="82" y="254"/>
                    <a:pt x="112" y="268"/>
                    <a:pt x="146" y="268"/>
                  </a:cubicBezTo>
                  <a:lnTo>
                    <a:pt x="146" y="29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71" name="Oval 75"/>
            <p:cNvSpPr>
              <a:spLocks noChangeArrowheads="1"/>
            </p:cNvSpPr>
            <p:nvPr/>
          </p:nvSpPr>
          <p:spPr bwMode="auto">
            <a:xfrm>
              <a:off x="7271131" y="1246769"/>
              <a:ext cx="514037" cy="516481"/>
            </a:xfrm>
            <a:prstGeom prst="ellipse">
              <a:avLst/>
            </a:prstGeom>
            <a:solidFill>
              <a:schemeClr val="accent4"/>
            </a:solidFill>
            <a:ln>
              <a:noFill/>
            </a:ln>
          </p:spPr>
          <p:txBody>
            <a:bodyPr vert="horz" wrap="square" lIns="91440" tIns="45720" rIns="91440" bIns="45720" numCol="1" anchor="t" anchorCtr="0" compatLnSpc="1"/>
            <a:lstStyle/>
            <a:p>
              <a:endParaRPr lang="en-GB">
                <a:cs typeface="+mn-ea"/>
                <a:sym typeface="+mn-lt"/>
              </a:endParaRPr>
            </a:p>
          </p:txBody>
        </p:sp>
        <p:sp>
          <p:nvSpPr>
            <p:cNvPr id="72" name="Freeform 76"/>
            <p:cNvSpPr>
              <a:spLocks noEditPoints="1"/>
            </p:cNvSpPr>
            <p:nvPr/>
          </p:nvSpPr>
          <p:spPr bwMode="auto">
            <a:xfrm>
              <a:off x="7423468" y="1337194"/>
              <a:ext cx="209362" cy="337260"/>
            </a:xfrm>
            <a:custGeom>
              <a:avLst/>
              <a:gdLst>
                <a:gd name="T0" fmla="*/ 257 w 257"/>
                <a:gd name="T1" fmla="*/ 414 h 414"/>
                <a:gd name="T2" fmla="*/ 229 w 257"/>
                <a:gd name="T3" fmla="*/ 8 h 414"/>
                <a:gd name="T4" fmla="*/ 205 w 257"/>
                <a:gd name="T5" fmla="*/ 0 h 414"/>
                <a:gd name="T6" fmla="*/ 229 w 257"/>
                <a:gd name="T7" fmla="*/ 34 h 414"/>
                <a:gd name="T8" fmla="*/ 229 w 257"/>
                <a:gd name="T9" fmla="*/ 268 h 414"/>
                <a:gd name="T10" fmla="*/ 205 w 257"/>
                <a:gd name="T11" fmla="*/ 296 h 414"/>
                <a:gd name="T12" fmla="*/ 229 w 257"/>
                <a:gd name="T13" fmla="*/ 329 h 414"/>
                <a:gd name="T14" fmla="*/ 205 w 257"/>
                <a:gd name="T15" fmla="*/ 329 h 414"/>
                <a:gd name="T16" fmla="*/ 229 w 257"/>
                <a:gd name="T17" fmla="*/ 353 h 414"/>
                <a:gd name="T18" fmla="*/ 229 w 257"/>
                <a:gd name="T19" fmla="*/ 386 h 414"/>
                <a:gd name="T20" fmla="*/ 205 w 257"/>
                <a:gd name="T21" fmla="*/ 414 h 414"/>
                <a:gd name="T22" fmla="*/ 179 w 257"/>
                <a:gd name="T23" fmla="*/ 8 h 414"/>
                <a:gd name="T24" fmla="*/ 130 w 257"/>
                <a:gd name="T25" fmla="*/ 34 h 414"/>
                <a:gd name="T26" fmla="*/ 205 w 257"/>
                <a:gd name="T27" fmla="*/ 0 h 414"/>
                <a:gd name="T28" fmla="*/ 179 w 257"/>
                <a:gd name="T29" fmla="*/ 0 h 414"/>
                <a:gd name="T30" fmla="*/ 205 w 257"/>
                <a:gd name="T31" fmla="*/ 414 h 414"/>
                <a:gd name="T32" fmla="*/ 179 w 257"/>
                <a:gd name="T33" fmla="*/ 386 h 414"/>
                <a:gd name="T34" fmla="*/ 205 w 257"/>
                <a:gd name="T35" fmla="*/ 353 h 414"/>
                <a:gd name="T36" fmla="*/ 179 w 257"/>
                <a:gd name="T37" fmla="*/ 329 h 414"/>
                <a:gd name="T38" fmla="*/ 205 w 257"/>
                <a:gd name="T39" fmla="*/ 296 h 414"/>
                <a:gd name="T40" fmla="*/ 130 w 257"/>
                <a:gd name="T41" fmla="*/ 268 h 414"/>
                <a:gd name="T42" fmla="*/ 153 w 257"/>
                <a:gd name="T43" fmla="*/ 296 h 414"/>
                <a:gd name="T44" fmla="*/ 153 w 257"/>
                <a:gd name="T45" fmla="*/ 329 h 414"/>
                <a:gd name="T46" fmla="*/ 130 w 257"/>
                <a:gd name="T47" fmla="*/ 353 h 414"/>
                <a:gd name="T48" fmla="*/ 153 w 257"/>
                <a:gd name="T49" fmla="*/ 386 h 414"/>
                <a:gd name="T50" fmla="*/ 130 w 257"/>
                <a:gd name="T51" fmla="*/ 386 h 414"/>
                <a:gd name="T52" fmla="*/ 130 w 257"/>
                <a:gd name="T53" fmla="*/ 8 h 414"/>
                <a:gd name="T54" fmla="*/ 52 w 257"/>
                <a:gd name="T55" fmla="*/ 34 h 414"/>
                <a:gd name="T56" fmla="*/ 130 w 257"/>
                <a:gd name="T57" fmla="*/ 8 h 414"/>
                <a:gd name="T58" fmla="*/ 52 w 257"/>
                <a:gd name="T59" fmla="*/ 414 h 414"/>
                <a:gd name="T60" fmla="*/ 130 w 257"/>
                <a:gd name="T61" fmla="*/ 386 h 414"/>
                <a:gd name="T62" fmla="*/ 104 w 257"/>
                <a:gd name="T63" fmla="*/ 353 h 414"/>
                <a:gd name="T64" fmla="*/ 130 w 257"/>
                <a:gd name="T65" fmla="*/ 329 h 414"/>
                <a:gd name="T66" fmla="*/ 104 w 257"/>
                <a:gd name="T67" fmla="*/ 296 h 414"/>
                <a:gd name="T68" fmla="*/ 130 w 257"/>
                <a:gd name="T69" fmla="*/ 268 h 414"/>
                <a:gd name="T70" fmla="*/ 52 w 257"/>
                <a:gd name="T71" fmla="*/ 296 h 414"/>
                <a:gd name="T72" fmla="*/ 78 w 257"/>
                <a:gd name="T73" fmla="*/ 329 h 414"/>
                <a:gd name="T74" fmla="*/ 52 w 257"/>
                <a:gd name="T75" fmla="*/ 329 h 414"/>
                <a:gd name="T76" fmla="*/ 78 w 257"/>
                <a:gd name="T77" fmla="*/ 353 h 414"/>
                <a:gd name="T78" fmla="*/ 78 w 257"/>
                <a:gd name="T79" fmla="*/ 386 h 414"/>
                <a:gd name="T80" fmla="*/ 52 w 257"/>
                <a:gd name="T81" fmla="*/ 414 h 414"/>
                <a:gd name="T82" fmla="*/ 0 w 257"/>
                <a:gd name="T83" fmla="*/ 8 h 414"/>
                <a:gd name="T84" fmla="*/ 52 w 257"/>
                <a:gd name="T85" fmla="*/ 414 h 414"/>
                <a:gd name="T86" fmla="*/ 28 w 257"/>
                <a:gd name="T87" fmla="*/ 386 h 414"/>
                <a:gd name="T88" fmla="*/ 52 w 257"/>
                <a:gd name="T89" fmla="*/ 353 h 414"/>
                <a:gd name="T90" fmla="*/ 28 w 257"/>
                <a:gd name="T91" fmla="*/ 329 h 414"/>
                <a:gd name="T92" fmla="*/ 52 w 257"/>
                <a:gd name="T93" fmla="*/ 296 h 414"/>
                <a:gd name="T94" fmla="*/ 28 w 257"/>
                <a:gd name="T95" fmla="*/ 268 h 414"/>
                <a:gd name="T96" fmla="*/ 52 w 257"/>
                <a:gd name="T97" fmla="*/ 3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 h="414">
                  <a:moveTo>
                    <a:pt x="205" y="414"/>
                  </a:moveTo>
                  <a:lnTo>
                    <a:pt x="257" y="414"/>
                  </a:lnTo>
                  <a:lnTo>
                    <a:pt x="257" y="8"/>
                  </a:lnTo>
                  <a:lnTo>
                    <a:pt x="229" y="8"/>
                  </a:lnTo>
                  <a:lnTo>
                    <a:pt x="229" y="0"/>
                  </a:lnTo>
                  <a:lnTo>
                    <a:pt x="205" y="0"/>
                  </a:lnTo>
                  <a:lnTo>
                    <a:pt x="205" y="34"/>
                  </a:lnTo>
                  <a:lnTo>
                    <a:pt x="229" y="34"/>
                  </a:lnTo>
                  <a:lnTo>
                    <a:pt x="229" y="268"/>
                  </a:lnTo>
                  <a:lnTo>
                    <a:pt x="229" y="268"/>
                  </a:lnTo>
                  <a:lnTo>
                    <a:pt x="205" y="268"/>
                  </a:lnTo>
                  <a:lnTo>
                    <a:pt x="205" y="296"/>
                  </a:lnTo>
                  <a:lnTo>
                    <a:pt x="229" y="296"/>
                  </a:lnTo>
                  <a:lnTo>
                    <a:pt x="229" y="329"/>
                  </a:lnTo>
                  <a:lnTo>
                    <a:pt x="229" y="329"/>
                  </a:lnTo>
                  <a:lnTo>
                    <a:pt x="205" y="329"/>
                  </a:lnTo>
                  <a:lnTo>
                    <a:pt x="205" y="353"/>
                  </a:lnTo>
                  <a:lnTo>
                    <a:pt x="229" y="353"/>
                  </a:lnTo>
                  <a:lnTo>
                    <a:pt x="229" y="386"/>
                  </a:lnTo>
                  <a:lnTo>
                    <a:pt x="229" y="386"/>
                  </a:lnTo>
                  <a:lnTo>
                    <a:pt x="205" y="386"/>
                  </a:lnTo>
                  <a:lnTo>
                    <a:pt x="205" y="414"/>
                  </a:lnTo>
                  <a:close/>
                  <a:moveTo>
                    <a:pt x="179" y="0"/>
                  </a:moveTo>
                  <a:lnTo>
                    <a:pt x="179" y="8"/>
                  </a:lnTo>
                  <a:lnTo>
                    <a:pt x="130" y="8"/>
                  </a:lnTo>
                  <a:lnTo>
                    <a:pt x="130" y="34"/>
                  </a:lnTo>
                  <a:lnTo>
                    <a:pt x="205" y="34"/>
                  </a:lnTo>
                  <a:lnTo>
                    <a:pt x="205" y="0"/>
                  </a:lnTo>
                  <a:lnTo>
                    <a:pt x="179" y="0"/>
                  </a:lnTo>
                  <a:lnTo>
                    <a:pt x="179" y="0"/>
                  </a:lnTo>
                  <a:close/>
                  <a:moveTo>
                    <a:pt x="130" y="414"/>
                  </a:moveTo>
                  <a:lnTo>
                    <a:pt x="205" y="414"/>
                  </a:lnTo>
                  <a:lnTo>
                    <a:pt x="205" y="386"/>
                  </a:lnTo>
                  <a:lnTo>
                    <a:pt x="179" y="386"/>
                  </a:lnTo>
                  <a:lnTo>
                    <a:pt x="179" y="353"/>
                  </a:lnTo>
                  <a:lnTo>
                    <a:pt x="205" y="353"/>
                  </a:lnTo>
                  <a:lnTo>
                    <a:pt x="205" y="329"/>
                  </a:lnTo>
                  <a:lnTo>
                    <a:pt x="179" y="329"/>
                  </a:lnTo>
                  <a:lnTo>
                    <a:pt x="179" y="296"/>
                  </a:lnTo>
                  <a:lnTo>
                    <a:pt x="205" y="296"/>
                  </a:lnTo>
                  <a:lnTo>
                    <a:pt x="205" y="268"/>
                  </a:lnTo>
                  <a:lnTo>
                    <a:pt x="130" y="268"/>
                  </a:lnTo>
                  <a:lnTo>
                    <a:pt x="130" y="296"/>
                  </a:lnTo>
                  <a:lnTo>
                    <a:pt x="153" y="296"/>
                  </a:lnTo>
                  <a:lnTo>
                    <a:pt x="153" y="329"/>
                  </a:lnTo>
                  <a:lnTo>
                    <a:pt x="153" y="329"/>
                  </a:lnTo>
                  <a:lnTo>
                    <a:pt x="130" y="329"/>
                  </a:lnTo>
                  <a:lnTo>
                    <a:pt x="130" y="353"/>
                  </a:lnTo>
                  <a:lnTo>
                    <a:pt x="153" y="353"/>
                  </a:lnTo>
                  <a:lnTo>
                    <a:pt x="153" y="386"/>
                  </a:lnTo>
                  <a:lnTo>
                    <a:pt x="153" y="386"/>
                  </a:lnTo>
                  <a:lnTo>
                    <a:pt x="130" y="386"/>
                  </a:lnTo>
                  <a:lnTo>
                    <a:pt x="130" y="414"/>
                  </a:lnTo>
                  <a:close/>
                  <a:moveTo>
                    <a:pt x="130" y="8"/>
                  </a:moveTo>
                  <a:lnTo>
                    <a:pt x="52" y="8"/>
                  </a:lnTo>
                  <a:lnTo>
                    <a:pt x="52" y="34"/>
                  </a:lnTo>
                  <a:lnTo>
                    <a:pt x="130" y="34"/>
                  </a:lnTo>
                  <a:lnTo>
                    <a:pt x="130" y="8"/>
                  </a:lnTo>
                  <a:lnTo>
                    <a:pt x="130" y="8"/>
                  </a:lnTo>
                  <a:close/>
                  <a:moveTo>
                    <a:pt x="52" y="414"/>
                  </a:moveTo>
                  <a:lnTo>
                    <a:pt x="130" y="414"/>
                  </a:lnTo>
                  <a:lnTo>
                    <a:pt x="130" y="386"/>
                  </a:lnTo>
                  <a:lnTo>
                    <a:pt x="104" y="386"/>
                  </a:lnTo>
                  <a:lnTo>
                    <a:pt x="104" y="353"/>
                  </a:lnTo>
                  <a:lnTo>
                    <a:pt x="130" y="353"/>
                  </a:lnTo>
                  <a:lnTo>
                    <a:pt x="130" y="329"/>
                  </a:lnTo>
                  <a:lnTo>
                    <a:pt x="104" y="329"/>
                  </a:lnTo>
                  <a:lnTo>
                    <a:pt x="104" y="296"/>
                  </a:lnTo>
                  <a:lnTo>
                    <a:pt x="130" y="296"/>
                  </a:lnTo>
                  <a:lnTo>
                    <a:pt x="130" y="268"/>
                  </a:lnTo>
                  <a:lnTo>
                    <a:pt x="52" y="268"/>
                  </a:lnTo>
                  <a:lnTo>
                    <a:pt x="52" y="296"/>
                  </a:lnTo>
                  <a:lnTo>
                    <a:pt x="78" y="296"/>
                  </a:lnTo>
                  <a:lnTo>
                    <a:pt x="78" y="329"/>
                  </a:lnTo>
                  <a:lnTo>
                    <a:pt x="78" y="329"/>
                  </a:lnTo>
                  <a:lnTo>
                    <a:pt x="52" y="329"/>
                  </a:lnTo>
                  <a:lnTo>
                    <a:pt x="52" y="353"/>
                  </a:lnTo>
                  <a:lnTo>
                    <a:pt x="78" y="353"/>
                  </a:lnTo>
                  <a:lnTo>
                    <a:pt x="78" y="386"/>
                  </a:lnTo>
                  <a:lnTo>
                    <a:pt x="78" y="386"/>
                  </a:lnTo>
                  <a:lnTo>
                    <a:pt x="52" y="386"/>
                  </a:lnTo>
                  <a:lnTo>
                    <a:pt x="52" y="414"/>
                  </a:lnTo>
                  <a:close/>
                  <a:moveTo>
                    <a:pt x="52" y="8"/>
                  </a:moveTo>
                  <a:lnTo>
                    <a:pt x="0" y="8"/>
                  </a:lnTo>
                  <a:lnTo>
                    <a:pt x="0" y="414"/>
                  </a:lnTo>
                  <a:lnTo>
                    <a:pt x="52" y="414"/>
                  </a:lnTo>
                  <a:lnTo>
                    <a:pt x="52" y="386"/>
                  </a:lnTo>
                  <a:lnTo>
                    <a:pt x="28" y="386"/>
                  </a:lnTo>
                  <a:lnTo>
                    <a:pt x="28" y="353"/>
                  </a:lnTo>
                  <a:lnTo>
                    <a:pt x="52" y="353"/>
                  </a:lnTo>
                  <a:lnTo>
                    <a:pt x="52" y="329"/>
                  </a:lnTo>
                  <a:lnTo>
                    <a:pt x="28" y="329"/>
                  </a:lnTo>
                  <a:lnTo>
                    <a:pt x="28" y="296"/>
                  </a:lnTo>
                  <a:lnTo>
                    <a:pt x="52" y="296"/>
                  </a:lnTo>
                  <a:lnTo>
                    <a:pt x="52" y="268"/>
                  </a:lnTo>
                  <a:lnTo>
                    <a:pt x="28" y="268"/>
                  </a:lnTo>
                  <a:lnTo>
                    <a:pt x="28" y="34"/>
                  </a:lnTo>
                  <a:lnTo>
                    <a:pt x="52" y="34"/>
                  </a:lnTo>
                  <a:lnTo>
                    <a:pt x="52" y="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73" name="Freeform 77"/>
            <p:cNvSpPr>
              <a:spLocks noEditPoints="1"/>
            </p:cNvSpPr>
            <p:nvPr/>
          </p:nvSpPr>
          <p:spPr bwMode="auto">
            <a:xfrm>
              <a:off x="9235225" y="2063851"/>
              <a:ext cx="666374" cy="666374"/>
            </a:xfrm>
            <a:custGeom>
              <a:avLst/>
              <a:gdLst>
                <a:gd name="T0" fmla="*/ 173 w 346"/>
                <a:gd name="T1" fmla="*/ 0 h 346"/>
                <a:gd name="T2" fmla="*/ 296 w 346"/>
                <a:gd name="T3" fmla="*/ 50 h 346"/>
                <a:gd name="T4" fmla="*/ 346 w 346"/>
                <a:gd name="T5" fmla="*/ 173 h 346"/>
                <a:gd name="T6" fmla="*/ 296 w 346"/>
                <a:gd name="T7" fmla="*/ 295 h 346"/>
                <a:gd name="T8" fmla="*/ 173 w 346"/>
                <a:gd name="T9" fmla="*/ 346 h 346"/>
                <a:gd name="T10" fmla="*/ 173 w 346"/>
                <a:gd name="T11" fmla="*/ 322 h 346"/>
                <a:gd name="T12" fmla="*/ 279 w 346"/>
                <a:gd name="T13" fmla="*/ 278 h 346"/>
                <a:gd name="T14" fmla="*/ 322 w 346"/>
                <a:gd name="T15" fmla="*/ 173 h 346"/>
                <a:gd name="T16" fmla="*/ 279 w 346"/>
                <a:gd name="T17" fmla="*/ 67 h 346"/>
                <a:gd name="T18" fmla="*/ 173 w 346"/>
                <a:gd name="T19" fmla="*/ 24 h 346"/>
                <a:gd name="T20" fmla="*/ 173 w 346"/>
                <a:gd name="T21" fmla="*/ 0 h 346"/>
                <a:gd name="T22" fmla="*/ 173 w 346"/>
                <a:gd name="T23" fmla="*/ 346 h 346"/>
                <a:gd name="T24" fmla="*/ 51 w 346"/>
                <a:gd name="T25" fmla="*/ 295 h 346"/>
                <a:gd name="T26" fmla="*/ 0 w 346"/>
                <a:gd name="T27" fmla="*/ 173 h 346"/>
                <a:gd name="T28" fmla="*/ 51 w 346"/>
                <a:gd name="T29" fmla="*/ 50 h 346"/>
                <a:gd name="T30" fmla="*/ 173 w 346"/>
                <a:gd name="T31" fmla="*/ 0 h 346"/>
                <a:gd name="T32" fmla="*/ 173 w 346"/>
                <a:gd name="T33" fmla="*/ 24 h 346"/>
                <a:gd name="T34" fmla="*/ 68 w 346"/>
                <a:gd name="T35" fmla="*/ 67 h 346"/>
                <a:gd name="T36" fmla="*/ 24 w 346"/>
                <a:gd name="T37" fmla="*/ 173 h 346"/>
                <a:gd name="T38" fmla="*/ 68 w 346"/>
                <a:gd name="T39" fmla="*/ 278 h 346"/>
                <a:gd name="T40" fmla="*/ 173 w 346"/>
                <a:gd name="T41" fmla="*/ 322 h 346"/>
                <a:gd name="T42" fmla="*/ 173 w 346"/>
                <a:gd name="T43" fmla="*/ 3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346">
                  <a:moveTo>
                    <a:pt x="173" y="0"/>
                  </a:moveTo>
                  <a:cubicBezTo>
                    <a:pt x="221" y="0"/>
                    <a:pt x="264" y="19"/>
                    <a:pt x="296" y="50"/>
                  </a:cubicBezTo>
                  <a:cubicBezTo>
                    <a:pt x="327" y="82"/>
                    <a:pt x="346" y="125"/>
                    <a:pt x="346" y="173"/>
                  </a:cubicBezTo>
                  <a:cubicBezTo>
                    <a:pt x="346" y="221"/>
                    <a:pt x="327" y="264"/>
                    <a:pt x="296" y="295"/>
                  </a:cubicBezTo>
                  <a:cubicBezTo>
                    <a:pt x="264" y="327"/>
                    <a:pt x="221" y="346"/>
                    <a:pt x="173" y="346"/>
                  </a:cubicBezTo>
                  <a:cubicBezTo>
                    <a:pt x="173" y="322"/>
                    <a:pt x="173" y="322"/>
                    <a:pt x="173" y="322"/>
                  </a:cubicBezTo>
                  <a:cubicBezTo>
                    <a:pt x="214" y="322"/>
                    <a:pt x="252" y="305"/>
                    <a:pt x="279" y="278"/>
                  </a:cubicBezTo>
                  <a:cubicBezTo>
                    <a:pt x="306" y="251"/>
                    <a:pt x="322" y="214"/>
                    <a:pt x="322" y="173"/>
                  </a:cubicBezTo>
                  <a:cubicBezTo>
                    <a:pt x="322" y="132"/>
                    <a:pt x="306" y="94"/>
                    <a:pt x="279" y="67"/>
                  </a:cubicBezTo>
                  <a:cubicBezTo>
                    <a:pt x="252" y="40"/>
                    <a:pt x="214" y="24"/>
                    <a:pt x="173" y="24"/>
                  </a:cubicBezTo>
                  <a:lnTo>
                    <a:pt x="173" y="0"/>
                  </a:lnTo>
                  <a:close/>
                  <a:moveTo>
                    <a:pt x="173" y="346"/>
                  </a:moveTo>
                  <a:cubicBezTo>
                    <a:pt x="125" y="346"/>
                    <a:pt x="82" y="327"/>
                    <a:pt x="51" y="295"/>
                  </a:cubicBezTo>
                  <a:cubicBezTo>
                    <a:pt x="19" y="264"/>
                    <a:pt x="0" y="221"/>
                    <a:pt x="0" y="173"/>
                  </a:cubicBezTo>
                  <a:cubicBezTo>
                    <a:pt x="0" y="125"/>
                    <a:pt x="19" y="82"/>
                    <a:pt x="51" y="50"/>
                  </a:cubicBezTo>
                  <a:cubicBezTo>
                    <a:pt x="82" y="19"/>
                    <a:pt x="125" y="0"/>
                    <a:pt x="173" y="0"/>
                  </a:cubicBezTo>
                  <a:cubicBezTo>
                    <a:pt x="173" y="24"/>
                    <a:pt x="173" y="24"/>
                    <a:pt x="173" y="24"/>
                  </a:cubicBezTo>
                  <a:cubicBezTo>
                    <a:pt x="132" y="24"/>
                    <a:pt x="95" y="40"/>
                    <a:pt x="68" y="67"/>
                  </a:cubicBezTo>
                  <a:cubicBezTo>
                    <a:pt x="41" y="94"/>
                    <a:pt x="24" y="132"/>
                    <a:pt x="24" y="173"/>
                  </a:cubicBezTo>
                  <a:cubicBezTo>
                    <a:pt x="24" y="214"/>
                    <a:pt x="41" y="251"/>
                    <a:pt x="68" y="278"/>
                  </a:cubicBezTo>
                  <a:cubicBezTo>
                    <a:pt x="95" y="305"/>
                    <a:pt x="132" y="322"/>
                    <a:pt x="173" y="322"/>
                  </a:cubicBezTo>
                  <a:lnTo>
                    <a:pt x="173" y="34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74" name="Oval 78"/>
            <p:cNvSpPr>
              <a:spLocks noChangeArrowheads="1"/>
            </p:cNvSpPr>
            <p:nvPr/>
          </p:nvSpPr>
          <p:spPr bwMode="auto">
            <a:xfrm>
              <a:off x="9258849" y="2086661"/>
              <a:ext cx="619940" cy="620755"/>
            </a:xfrm>
            <a:prstGeom prst="ellipse">
              <a:avLst/>
            </a:prstGeom>
            <a:solidFill>
              <a:schemeClr val="accent3"/>
            </a:solidFill>
            <a:ln>
              <a:noFill/>
            </a:ln>
          </p:spPr>
          <p:txBody>
            <a:bodyPr vert="horz" wrap="square" lIns="91440" tIns="45720" rIns="91440" bIns="45720" numCol="1" anchor="t" anchorCtr="0" compatLnSpc="1"/>
            <a:lstStyle/>
            <a:p>
              <a:endParaRPr lang="en-GB">
                <a:cs typeface="+mn-ea"/>
                <a:sym typeface="+mn-lt"/>
              </a:endParaRPr>
            </a:p>
          </p:txBody>
        </p:sp>
        <p:sp>
          <p:nvSpPr>
            <p:cNvPr id="75" name="Freeform 79"/>
            <p:cNvSpPr/>
            <p:nvPr/>
          </p:nvSpPr>
          <p:spPr bwMode="auto">
            <a:xfrm>
              <a:off x="9376157" y="2432068"/>
              <a:ext cx="386953" cy="99386"/>
            </a:xfrm>
            <a:custGeom>
              <a:avLst/>
              <a:gdLst>
                <a:gd name="T0" fmla="*/ 310 w 475"/>
                <a:gd name="T1" fmla="*/ 63 h 122"/>
                <a:gd name="T2" fmla="*/ 165 w 475"/>
                <a:gd name="T3" fmla="*/ 63 h 122"/>
                <a:gd name="T4" fmla="*/ 165 w 475"/>
                <a:gd name="T5" fmla="*/ 0 h 122"/>
                <a:gd name="T6" fmla="*/ 0 w 475"/>
                <a:gd name="T7" fmla="*/ 0 h 122"/>
                <a:gd name="T8" fmla="*/ 0 w 475"/>
                <a:gd name="T9" fmla="*/ 122 h 122"/>
                <a:gd name="T10" fmla="*/ 475 w 475"/>
                <a:gd name="T11" fmla="*/ 122 h 122"/>
                <a:gd name="T12" fmla="*/ 475 w 475"/>
                <a:gd name="T13" fmla="*/ 0 h 122"/>
                <a:gd name="T14" fmla="*/ 310 w 475"/>
                <a:gd name="T15" fmla="*/ 0 h 122"/>
                <a:gd name="T16" fmla="*/ 310 w 475"/>
                <a:gd name="T17" fmla="*/ 6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122">
                  <a:moveTo>
                    <a:pt x="310" y="63"/>
                  </a:moveTo>
                  <a:lnTo>
                    <a:pt x="165" y="63"/>
                  </a:lnTo>
                  <a:lnTo>
                    <a:pt x="165" y="0"/>
                  </a:lnTo>
                  <a:lnTo>
                    <a:pt x="0" y="0"/>
                  </a:lnTo>
                  <a:lnTo>
                    <a:pt x="0" y="122"/>
                  </a:lnTo>
                  <a:lnTo>
                    <a:pt x="475" y="122"/>
                  </a:lnTo>
                  <a:lnTo>
                    <a:pt x="475" y="0"/>
                  </a:lnTo>
                  <a:lnTo>
                    <a:pt x="310" y="0"/>
                  </a:lnTo>
                  <a:lnTo>
                    <a:pt x="310" y="6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76" name="Rectangle 80"/>
            <p:cNvSpPr>
              <a:spLocks noChangeArrowheads="1"/>
            </p:cNvSpPr>
            <p:nvPr/>
          </p:nvSpPr>
          <p:spPr bwMode="auto">
            <a:xfrm>
              <a:off x="9531753" y="2432068"/>
              <a:ext cx="73317" cy="285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GB">
                <a:cs typeface="+mn-ea"/>
                <a:sym typeface="+mn-lt"/>
              </a:endParaRPr>
            </a:p>
          </p:txBody>
        </p:sp>
        <p:sp>
          <p:nvSpPr>
            <p:cNvPr id="77" name="Freeform 81"/>
            <p:cNvSpPr>
              <a:spLocks noEditPoints="1"/>
            </p:cNvSpPr>
            <p:nvPr/>
          </p:nvSpPr>
          <p:spPr bwMode="auto">
            <a:xfrm>
              <a:off x="9376157" y="2206413"/>
              <a:ext cx="386953" cy="202030"/>
            </a:xfrm>
            <a:custGeom>
              <a:avLst/>
              <a:gdLst>
                <a:gd name="T0" fmla="*/ 352 w 475"/>
                <a:gd name="T1" fmla="*/ 0 h 248"/>
                <a:gd name="T2" fmla="*/ 236 w 475"/>
                <a:gd name="T3" fmla="*/ 0 h 248"/>
                <a:gd name="T4" fmla="*/ 236 w 475"/>
                <a:gd name="T5" fmla="*/ 42 h 248"/>
                <a:gd name="T6" fmla="*/ 312 w 475"/>
                <a:gd name="T7" fmla="*/ 42 h 248"/>
                <a:gd name="T8" fmla="*/ 312 w 475"/>
                <a:gd name="T9" fmla="*/ 92 h 248"/>
                <a:gd name="T10" fmla="*/ 236 w 475"/>
                <a:gd name="T11" fmla="*/ 92 h 248"/>
                <a:gd name="T12" fmla="*/ 236 w 475"/>
                <a:gd name="T13" fmla="*/ 248 h 248"/>
                <a:gd name="T14" fmla="*/ 310 w 475"/>
                <a:gd name="T15" fmla="*/ 248 h 248"/>
                <a:gd name="T16" fmla="*/ 475 w 475"/>
                <a:gd name="T17" fmla="*/ 248 h 248"/>
                <a:gd name="T18" fmla="*/ 475 w 475"/>
                <a:gd name="T19" fmla="*/ 92 h 248"/>
                <a:gd name="T20" fmla="*/ 352 w 475"/>
                <a:gd name="T21" fmla="*/ 92 h 248"/>
                <a:gd name="T22" fmla="*/ 352 w 475"/>
                <a:gd name="T23" fmla="*/ 0 h 248"/>
                <a:gd name="T24" fmla="*/ 236 w 475"/>
                <a:gd name="T25" fmla="*/ 0 h 248"/>
                <a:gd name="T26" fmla="*/ 120 w 475"/>
                <a:gd name="T27" fmla="*/ 0 h 248"/>
                <a:gd name="T28" fmla="*/ 120 w 475"/>
                <a:gd name="T29" fmla="*/ 92 h 248"/>
                <a:gd name="T30" fmla="*/ 0 w 475"/>
                <a:gd name="T31" fmla="*/ 92 h 248"/>
                <a:gd name="T32" fmla="*/ 0 w 475"/>
                <a:gd name="T33" fmla="*/ 248 h 248"/>
                <a:gd name="T34" fmla="*/ 165 w 475"/>
                <a:gd name="T35" fmla="*/ 248 h 248"/>
                <a:gd name="T36" fmla="*/ 236 w 475"/>
                <a:gd name="T37" fmla="*/ 248 h 248"/>
                <a:gd name="T38" fmla="*/ 236 w 475"/>
                <a:gd name="T39" fmla="*/ 92 h 248"/>
                <a:gd name="T40" fmla="*/ 161 w 475"/>
                <a:gd name="T41" fmla="*/ 92 h 248"/>
                <a:gd name="T42" fmla="*/ 161 w 475"/>
                <a:gd name="T43" fmla="*/ 92 h 248"/>
                <a:gd name="T44" fmla="*/ 161 w 475"/>
                <a:gd name="T45" fmla="*/ 42 h 248"/>
                <a:gd name="T46" fmla="*/ 236 w 475"/>
                <a:gd name="T47" fmla="*/ 42 h 248"/>
                <a:gd name="T48" fmla="*/ 236 w 475"/>
                <a:gd name="T4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5" h="248">
                  <a:moveTo>
                    <a:pt x="352" y="0"/>
                  </a:moveTo>
                  <a:lnTo>
                    <a:pt x="236" y="0"/>
                  </a:lnTo>
                  <a:lnTo>
                    <a:pt x="236" y="42"/>
                  </a:lnTo>
                  <a:lnTo>
                    <a:pt x="312" y="42"/>
                  </a:lnTo>
                  <a:lnTo>
                    <a:pt x="312" y="92"/>
                  </a:lnTo>
                  <a:lnTo>
                    <a:pt x="236" y="92"/>
                  </a:lnTo>
                  <a:lnTo>
                    <a:pt x="236" y="248"/>
                  </a:lnTo>
                  <a:lnTo>
                    <a:pt x="310" y="248"/>
                  </a:lnTo>
                  <a:lnTo>
                    <a:pt x="475" y="248"/>
                  </a:lnTo>
                  <a:lnTo>
                    <a:pt x="475" y="92"/>
                  </a:lnTo>
                  <a:lnTo>
                    <a:pt x="352" y="92"/>
                  </a:lnTo>
                  <a:lnTo>
                    <a:pt x="352" y="0"/>
                  </a:lnTo>
                  <a:close/>
                  <a:moveTo>
                    <a:pt x="236" y="0"/>
                  </a:moveTo>
                  <a:lnTo>
                    <a:pt x="120" y="0"/>
                  </a:lnTo>
                  <a:lnTo>
                    <a:pt x="120" y="92"/>
                  </a:lnTo>
                  <a:lnTo>
                    <a:pt x="0" y="92"/>
                  </a:lnTo>
                  <a:lnTo>
                    <a:pt x="0" y="248"/>
                  </a:lnTo>
                  <a:lnTo>
                    <a:pt x="165" y="248"/>
                  </a:lnTo>
                  <a:lnTo>
                    <a:pt x="236" y="248"/>
                  </a:lnTo>
                  <a:lnTo>
                    <a:pt x="236" y="92"/>
                  </a:lnTo>
                  <a:lnTo>
                    <a:pt x="161" y="92"/>
                  </a:lnTo>
                  <a:lnTo>
                    <a:pt x="161" y="92"/>
                  </a:lnTo>
                  <a:lnTo>
                    <a:pt x="161" y="42"/>
                  </a:lnTo>
                  <a:lnTo>
                    <a:pt x="236" y="42"/>
                  </a:lnTo>
                  <a:lnTo>
                    <a:pt x="23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78" name="Freeform 82"/>
            <p:cNvSpPr>
              <a:spLocks noEditPoints="1"/>
            </p:cNvSpPr>
            <p:nvPr/>
          </p:nvSpPr>
          <p:spPr bwMode="auto">
            <a:xfrm>
              <a:off x="5999480" y="1004006"/>
              <a:ext cx="373919" cy="372290"/>
            </a:xfrm>
            <a:custGeom>
              <a:avLst/>
              <a:gdLst>
                <a:gd name="T0" fmla="*/ 97 w 194"/>
                <a:gd name="T1" fmla="*/ 0 h 193"/>
                <a:gd name="T2" fmla="*/ 166 w 194"/>
                <a:gd name="T3" fmla="*/ 28 h 193"/>
                <a:gd name="T4" fmla="*/ 194 w 194"/>
                <a:gd name="T5" fmla="*/ 96 h 193"/>
                <a:gd name="T6" fmla="*/ 166 w 194"/>
                <a:gd name="T7" fmla="*/ 165 h 193"/>
                <a:gd name="T8" fmla="*/ 97 w 194"/>
                <a:gd name="T9" fmla="*/ 193 h 193"/>
                <a:gd name="T10" fmla="*/ 97 w 194"/>
                <a:gd name="T11" fmla="*/ 169 h 193"/>
                <a:gd name="T12" fmla="*/ 149 w 194"/>
                <a:gd name="T13" fmla="*/ 148 h 193"/>
                <a:gd name="T14" fmla="*/ 170 w 194"/>
                <a:gd name="T15" fmla="*/ 96 h 193"/>
                <a:gd name="T16" fmla="*/ 149 w 194"/>
                <a:gd name="T17" fmla="*/ 45 h 193"/>
                <a:gd name="T18" fmla="*/ 97 w 194"/>
                <a:gd name="T19" fmla="*/ 24 h 193"/>
                <a:gd name="T20" fmla="*/ 97 w 194"/>
                <a:gd name="T21" fmla="*/ 0 h 193"/>
                <a:gd name="T22" fmla="*/ 97 w 194"/>
                <a:gd name="T23" fmla="*/ 193 h 193"/>
                <a:gd name="T24" fmla="*/ 29 w 194"/>
                <a:gd name="T25" fmla="*/ 165 h 193"/>
                <a:gd name="T26" fmla="*/ 0 w 194"/>
                <a:gd name="T27" fmla="*/ 96 h 193"/>
                <a:gd name="T28" fmla="*/ 29 w 194"/>
                <a:gd name="T29" fmla="*/ 28 h 193"/>
                <a:gd name="T30" fmla="*/ 97 w 194"/>
                <a:gd name="T31" fmla="*/ 0 h 193"/>
                <a:gd name="T32" fmla="*/ 97 w 194"/>
                <a:gd name="T33" fmla="*/ 24 h 193"/>
                <a:gd name="T34" fmla="*/ 46 w 194"/>
                <a:gd name="T35" fmla="*/ 45 h 193"/>
                <a:gd name="T36" fmla="*/ 24 w 194"/>
                <a:gd name="T37" fmla="*/ 96 h 193"/>
                <a:gd name="T38" fmla="*/ 46 w 194"/>
                <a:gd name="T39" fmla="*/ 148 h 193"/>
                <a:gd name="T40" fmla="*/ 97 w 194"/>
                <a:gd name="T41" fmla="*/ 169 h 193"/>
                <a:gd name="T42" fmla="*/ 97 w 194"/>
                <a:gd name="T4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4" h="193">
                  <a:moveTo>
                    <a:pt x="97" y="0"/>
                  </a:moveTo>
                  <a:cubicBezTo>
                    <a:pt x="124" y="0"/>
                    <a:pt x="148" y="11"/>
                    <a:pt x="166" y="28"/>
                  </a:cubicBezTo>
                  <a:cubicBezTo>
                    <a:pt x="183" y="46"/>
                    <a:pt x="194" y="70"/>
                    <a:pt x="194" y="96"/>
                  </a:cubicBezTo>
                  <a:cubicBezTo>
                    <a:pt x="194" y="123"/>
                    <a:pt x="183" y="147"/>
                    <a:pt x="166" y="165"/>
                  </a:cubicBezTo>
                  <a:cubicBezTo>
                    <a:pt x="148" y="182"/>
                    <a:pt x="124" y="193"/>
                    <a:pt x="97" y="193"/>
                  </a:cubicBezTo>
                  <a:cubicBezTo>
                    <a:pt x="97" y="169"/>
                    <a:pt x="97" y="169"/>
                    <a:pt x="97" y="169"/>
                  </a:cubicBezTo>
                  <a:cubicBezTo>
                    <a:pt x="117" y="169"/>
                    <a:pt x="135" y="161"/>
                    <a:pt x="149" y="148"/>
                  </a:cubicBezTo>
                  <a:cubicBezTo>
                    <a:pt x="162" y="135"/>
                    <a:pt x="170" y="117"/>
                    <a:pt x="170" y="96"/>
                  </a:cubicBezTo>
                  <a:cubicBezTo>
                    <a:pt x="170" y="76"/>
                    <a:pt x="162" y="58"/>
                    <a:pt x="149" y="45"/>
                  </a:cubicBezTo>
                  <a:cubicBezTo>
                    <a:pt x="135" y="32"/>
                    <a:pt x="117" y="24"/>
                    <a:pt x="97" y="24"/>
                  </a:cubicBezTo>
                  <a:lnTo>
                    <a:pt x="97" y="0"/>
                  </a:lnTo>
                  <a:close/>
                  <a:moveTo>
                    <a:pt x="97" y="193"/>
                  </a:moveTo>
                  <a:cubicBezTo>
                    <a:pt x="70" y="193"/>
                    <a:pt x="46" y="182"/>
                    <a:pt x="29" y="165"/>
                  </a:cubicBezTo>
                  <a:cubicBezTo>
                    <a:pt x="11" y="147"/>
                    <a:pt x="0" y="123"/>
                    <a:pt x="0" y="96"/>
                  </a:cubicBezTo>
                  <a:cubicBezTo>
                    <a:pt x="0" y="70"/>
                    <a:pt x="11" y="46"/>
                    <a:pt x="29" y="28"/>
                  </a:cubicBezTo>
                  <a:cubicBezTo>
                    <a:pt x="46" y="11"/>
                    <a:pt x="70" y="0"/>
                    <a:pt x="97" y="0"/>
                  </a:cubicBezTo>
                  <a:cubicBezTo>
                    <a:pt x="97" y="24"/>
                    <a:pt x="97" y="24"/>
                    <a:pt x="97" y="24"/>
                  </a:cubicBezTo>
                  <a:cubicBezTo>
                    <a:pt x="77" y="24"/>
                    <a:pt x="59" y="32"/>
                    <a:pt x="46" y="45"/>
                  </a:cubicBezTo>
                  <a:cubicBezTo>
                    <a:pt x="32" y="58"/>
                    <a:pt x="24" y="76"/>
                    <a:pt x="24" y="96"/>
                  </a:cubicBezTo>
                  <a:cubicBezTo>
                    <a:pt x="24" y="117"/>
                    <a:pt x="32" y="135"/>
                    <a:pt x="46" y="148"/>
                  </a:cubicBezTo>
                  <a:cubicBezTo>
                    <a:pt x="59" y="161"/>
                    <a:pt x="77" y="169"/>
                    <a:pt x="97" y="169"/>
                  </a:cubicBezTo>
                  <a:lnTo>
                    <a:pt x="97" y="193"/>
                  </a:lnTo>
                  <a:close/>
                </a:path>
              </a:pathLst>
            </a:cu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79" name="Oval 83"/>
            <p:cNvSpPr>
              <a:spLocks noChangeArrowheads="1"/>
            </p:cNvSpPr>
            <p:nvPr/>
          </p:nvSpPr>
          <p:spPr bwMode="auto">
            <a:xfrm>
              <a:off x="6023105" y="1027631"/>
              <a:ext cx="327485" cy="325041"/>
            </a:xfrm>
            <a:prstGeom prst="ellipse">
              <a:avLst/>
            </a:pr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80" name="Freeform 84"/>
            <p:cNvSpPr/>
            <p:nvPr/>
          </p:nvSpPr>
          <p:spPr bwMode="auto">
            <a:xfrm>
              <a:off x="6080944" y="1071621"/>
              <a:ext cx="211806" cy="217509"/>
            </a:xfrm>
            <a:custGeom>
              <a:avLst/>
              <a:gdLst>
                <a:gd name="T0" fmla="*/ 55 w 110"/>
                <a:gd name="T1" fmla="*/ 0 h 113"/>
                <a:gd name="T2" fmla="*/ 43 w 110"/>
                <a:gd name="T3" fmla="*/ 24 h 113"/>
                <a:gd name="T4" fmla="*/ 43 w 110"/>
                <a:gd name="T5" fmla="*/ 41 h 113"/>
                <a:gd name="T6" fmla="*/ 0 w 110"/>
                <a:gd name="T7" fmla="*/ 60 h 113"/>
                <a:gd name="T8" fmla="*/ 0 w 110"/>
                <a:gd name="T9" fmla="*/ 72 h 113"/>
                <a:gd name="T10" fmla="*/ 43 w 110"/>
                <a:gd name="T11" fmla="*/ 63 h 113"/>
                <a:gd name="T12" fmla="*/ 43 w 110"/>
                <a:gd name="T13" fmla="*/ 87 h 113"/>
                <a:gd name="T14" fmla="*/ 25 w 110"/>
                <a:gd name="T15" fmla="*/ 101 h 113"/>
                <a:gd name="T16" fmla="*/ 25 w 110"/>
                <a:gd name="T17" fmla="*/ 113 h 113"/>
                <a:gd name="T18" fmla="*/ 55 w 110"/>
                <a:gd name="T19" fmla="*/ 102 h 113"/>
                <a:gd name="T20" fmla="*/ 85 w 110"/>
                <a:gd name="T21" fmla="*/ 113 h 113"/>
                <a:gd name="T22" fmla="*/ 85 w 110"/>
                <a:gd name="T23" fmla="*/ 101 h 113"/>
                <a:gd name="T24" fmla="*/ 68 w 110"/>
                <a:gd name="T25" fmla="*/ 87 h 113"/>
                <a:gd name="T26" fmla="*/ 68 w 110"/>
                <a:gd name="T27" fmla="*/ 63 h 113"/>
                <a:gd name="T28" fmla="*/ 110 w 110"/>
                <a:gd name="T29" fmla="*/ 72 h 113"/>
                <a:gd name="T30" fmla="*/ 110 w 110"/>
                <a:gd name="T31" fmla="*/ 60 h 113"/>
                <a:gd name="T32" fmla="*/ 68 w 110"/>
                <a:gd name="T33" fmla="*/ 41 h 113"/>
                <a:gd name="T34" fmla="*/ 68 w 110"/>
                <a:gd name="T35" fmla="*/ 24 h 113"/>
                <a:gd name="T36" fmla="*/ 55 w 110"/>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113">
                  <a:moveTo>
                    <a:pt x="55" y="0"/>
                  </a:moveTo>
                  <a:cubicBezTo>
                    <a:pt x="49" y="0"/>
                    <a:pt x="43" y="17"/>
                    <a:pt x="43" y="24"/>
                  </a:cubicBezTo>
                  <a:cubicBezTo>
                    <a:pt x="43" y="41"/>
                    <a:pt x="43" y="41"/>
                    <a:pt x="43" y="41"/>
                  </a:cubicBezTo>
                  <a:cubicBezTo>
                    <a:pt x="0" y="60"/>
                    <a:pt x="0" y="60"/>
                    <a:pt x="0" y="60"/>
                  </a:cubicBezTo>
                  <a:cubicBezTo>
                    <a:pt x="0" y="72"/>
                    <a:pt x="0" y="72"/>
                    <a:pt x="0" y="72"/>
                  </a:cubicBezTo>
                  <a:cubicBezTo>
                    <a:pt x="43" y="63"/>
                    <a:pt x="43" y="63"/>
                    <a:pt x="43" y="63"/>
                  </a:cubicBezTo>
                  <a:cubicBezTo>
                    <a:pt x="43" y="87"/>
                    <a:pt x="43" y="87"/>
                    <a:pt x="43" y="87"/>
                  </a:cubicBezTo>
                  <a:cubicBezTo>
                    <a:pt x="25" y="101"/>
                    <a:pt x="25" y="101"/>
                    <a:pt x="25" y="101"/>
                  </a:cubicBezTo>
                  <a:cubicBezTo>
                    <a:pt x="25" y="113"/>
                    <a:pt x="25" y="113"/>
                    <a:pt x="25" y="113"/>
                  </a:cubicBezTo>
                  <a:cubicBezTo>
                    <a:pt x="55" y="102"/>
                    <a:pt x="55" y="102"/>
                    <a:pt x="55" y="102"/>
                  </a:cubicBezTo>
                  <a:cubicBezTo>
                    <a:pt x="85" y="113"/>
                    <a:pt x="85" y="113"/>
                    <a:pt x="85" y="113"/>
                  </a:cubicBezTo>
                  <a:cubicBezTo>
                    <a:pt x="85" y="101"/>
                    <a:pt x="85" y="101"/>
                    <a:pt x="85" y="101"/>
                  </a:cubicBezTo>
                  <a:cubicBezTo>
                    <a:pt x="68" y="87"/>
                    <a:pt x="68" y="87"/>
                    <a:pt x="68" y="87"/>
                  </a:cubicBezTo>
                  <a:cubicBezTo>
                    <a:pt x="68" y="63"/>
                    <a:pt x="68" y="63"/>
                    <a:pt x="68" y="63"/>
                  </a:cubicBezTo>
                  <a:cubicBezTo>
                    <a:pt x="110" y="72"/>
                    <a:pt x="110" y="72"/>
                    <a:pt x="110" y="72"/>
                  </a:cubicBezTo>
                  <a:cubicBezTo>
                    <a:pt x="110" y="60"/>
                    <a:pt x="110" y="60"/>
                    <a:pt x="110" y="60"/>
                  </a:cubicBezTo>
                  <a:cubicBezTo>
                    <a:pt x="68" y="41"/>
                    <a:pt x="68" y="41"/>
                    <a:pt x="68" y="41"/>
                  </a:cubicBezTo>
                  <a:cubicBezTo>
                    <a:pt x="68" y="24"/>
                    <a:pt x="68" y="24"/>
                    <a:pt x="68" y="24"/>
                  </a:cubicBezTo>
                  <a:cubicBezTo>
                    <a:pt x="68" y="17"/>
                    <a:pt x="62" y="0"/>
                    <a:pt x="5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1" name="Freeform 85"/>
            <p:cNvSpPr>
              <a:spLocks noEditPoints="1"/>
            </p:cNvSpPr>
            <p:nvPr/>
          </p:nvSpPr>
          <p:spPr bwMode="auto">
            <a:xfrm>
              <a:off x="10552495" y="2487463"/>
              <a:ext cx="441534" cy="441534"/>
            </a:xfrm>
            <a:custGeom>
              <a:avLst/>
              <a:gdLst>
                <a:gd name="T0" fmla="*/ 114 w 229"/>
                <a:gd name="T1" fmla="*/ 0 h 229"/>
                <a:gd name="T2" fmla="*/ 195 w 229"/>
                <a:gd name="T3" fmla="*/ 34 h 229"/>
                <a:gd name="T4" fmla="*/ 229 w 229"/>
                <a:gd name="T5" fmla="*/ 115 h 229"/>
                <a:gd name="T6" fmla="*/ 195 w 229"/>
                <a:gd name="T7" fmla="*/ 196 h 229"/>
                <a:gd name="T8" fmla="*/ 114 w 229"/>
                <a:gd name="T9" fmla="*/ 229 h 229"/>
                <a:gd name="T10" fmla="*/ 114 w 229"/>
                <a:gd name="T11" fmla="*/ 205 h 229"/>
                <a:gd name="T12" fmla="*/ 178 w 229"/>
                <a:gd name="T13" fmla="*/ 179 h 229"/>
                <a:gd name="T14" fmla="*/ 205 w 229"/>
                <a:gd name="T15" fmla="*/ 115 h 229"/>
                <a:gd name="T16" fmla="*/ 178 w 229"/>
                <a:gd name="T17" fmla="*/ 51 h 229"/>
                <a:gd name="T18" fmla="*/ 114 w 229"/>
                <a:gd name="T19" fmla="*/ 24 h 229"/>
                <a:gd name="T20" fmla="*/ 114 w 229"/>
                <a:gd name="T21" fmla="*/ 0 h 229"/>
                <a:gd name="T22" fmla="*/ 114 w 229"/>
                <a:gd name="T23" fmla="*/ 229 h 229"/>
                <a:gd name="T24" fmla="*/ 33 w 229"/>
                <a:gd name="T25" fmla="*/ 196 h 229"/>
                <a:gd name="T26" fmla="*/ 0 w 229"/>
                <a:gd name="T27" fmla="*/ 115 h 229"/>
                <a:gd name="T28" fmla="*/ 33 w 229"/>
                <a:gd name="T29" fmla="*/ 34 h 229"/>
                <a:gd name="T30" fmla="*/ 114 w 229"/>
                <a:gd name="T31" fmla="*/ 0 h 229"/>
                <a:gd name="T32" fmla="*/ 114 w 229"/>
                <a:gd name="T33" fmla="*/ 24 h 229"/>
                <a:gd name="T34" fmla="*/ 50 w 229"/>
                <a:gd name="T35" fmla="*/ 51 h 229"/>
                <a:gd name="T36" fmla="*/ 24 w 229"/>
                <a:gd name="T37" fmla="*/ 115 h 229"/>
                <a:gd name="T38" fmla="*/ 50 w 229"/>
                <a:gd name="T39" fmla="*/ 179 h 229"/>
                <a:gd name="T40" fmla="*/ 114 w 229"/>
                <a:gd name="T41" fmla="*/ 205 h 229"/>
                <a:gd name="T42" fmla="*/ 114 w 229"/>
                <a:gd name="T4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9" h="229">
                  <a:moveTo>
                    <a:pt x="114" y="0"/>
                  </a:moveTo>
                  <a:cubicBezTo>
                    <a:pt x="146" y="0"/>
                    <a:pt x="174" y="13"/>
                    <a:pt x="195" y="34"/>
                  </a:cubicBezTo>
                  <a:cubicBezTo>
                    <a:pt x="216" y="55"/>
                    <a:pt x="229" y="83"/>
                    <a:pt x="229" y="115"/>
                  </a:cubicBezTo>
                  <a:cubicBezTo>
                    <a:pt x="229" y="146"/>
                    <a:pt x="216" y="175"/>
                    <a:pt x="195" y="196"/>
                  </a:cubicBezTo>
                  <a:cubicBezTo>
                    <a:pt x="174" y="216"/>
                    <a:pt x="146" y="229"/>
                    <a:pt x="114" y="229"/>
                  </a:cubicBezTo>
                  <a:cubicBezTo>
                    <a:pt x="114" y="205"/>
                    <a:pt x="114" y="205"/>
                    <a:pt x="114" y="205"/>
                  </a:cubicBezTo>
                  <a:cubicBezTo>
                    <a:pt x="139" y="205"/>
                    <a:pt x="162" y="195"/>
                    <a:pt x="178" y="179"/>
                  </a:cubicBezTo>
                  <a:cubicBezTo>
                    <a:pt x="195" y="162"/>
                    <a:pt x="205" y="140"/>
                    <a:pt x="205" y="115"/>
                  </a:cubicBezTo>
                  <a:cubicBezTo>
                    <a:pt x="205" y="90"/>
                    <a:pt x="195" y="67"/>
                    <a:pt x="178" y="51"/>
                  </a:cubicBezTo>
                  <a:cubicBezTo>
                    <a:pt x="162" y="35"/>
                    <a:pt x="139" y="24"/>
                    <a:pt x="114" y="24"/>
                  </a:cubicBezTo>
                  <a:lnTo>
                    <a:pt x="114" y="0"/>
                  </a:lnTo>
                  <a:close/>
                  <a:moveTo>
                    <a:pt x="114" y="229"/>
                  </a:moveTo>
                  <a:cubicBezTo>
                    <a:pt x="83" y="229"/>
                    <a:pt x="54" y="216"/>
                    <a:pt x="33" y="196"/>
                  </a:cubicBezTo>
                  <a:cubicBezTo>
                    <a:pt x="13" y="175"/>
                    <a:pt x="0" y="146"/>
                    <a:pt x="0" y="115"/>
                  </a:cubicBezTo>
                  <a:cubicBezTo>
                    <a:pt x="0" y="83"/>
                    <a:pt x="13" y="55"/>
                    <a:pt x="33" y="34"/>
                  </a:cubicBezTo>
                  <a:cubicBezTo>
                    <a:pt x="54" y="13"/>
                    <a:pt x="83" y="0"/>
                    <a:pt x="114" y="0"/>
                  </a:cubicBezTo>
                  <a:cubicBezTo>
                    <a:pt x="114" y="24"/>
                    <a:pt x="114" y="24"/>
                    <a:pt x="114" y="24"/>
                  </a:cubicBezTo>
                  <a:cubicBezTo>
                    <a:pt x="89" y="24"/>
                    <a:pt x="67" y="35"/>
                    <a:pt x="50" y="51"/>
                  </a:cubicBezTo>
                  <a:cubicBezTo>
                    <a:pt x="34" y="67"/>
                    <a:pt x="24" y="90"/>
                    <a:pt x="24" y="115"/>
                  </a:cubicBezTo>
                  <a:cubicBezTo>
                    <a:pt x="24" y="140"/>
                    <a:pt x="34" y="162"/>
                    <a:pt x="50" y="179"/>
                  </a:cubicBezTo>
                  <a:cubicBezTo>
                    <a:pt x="67" y="195"/>
                    <a:pt x="89" y="205"/>
                    <a:pt x="114" y="205"/>
                  </a:cubicBezTo>
                  <a:lnTo>
                    <a:pt x="114" y="229"/>
                  </a:lnTo>
                  <a:close/>
                </a:path>
              </a:pathLst>
            </a:custGeom>
            <a:solidFill>
              <a:schemeClr val="accent4"/>
            </a:solidFill>
            <a:ln>
              <a:noFill/>
            </a:ln>
          </p:spPr>
          <p:txBody>
            <a:bodyPr vert="horz" wrap="square" lIns="91440" tIns="45720" rIns="91440" bIns="45720" numCol="1" anchor="t" anchorCtr="0" compatLnSpc="1"/>
            <a:lstStyle/>
            <a:p>
              <a:endParaRPr lang="en-GB">
                <a:cs typeface="+mn-ea"/>
                <a:sym typeface="+mn-lt"/>
              </a:endParaRPr>
            </a:p>
          </p:txBody>
        </p:sp>
        <p:sp>
          <p:nvSpPr>
            <p:cNvPr id="82" name="Oval 86"/>
            <p:cNvSpPr>
              <a:spLocks noChangeArrowheads="1"/>
            </p:cNvSpPr>
            <p:nvPr/>
          </p:nvSpPr>
          <p:spPr bwMode="auto">
            <a:xfrm>
              <a:off x="10576120" y="2510273"/>
              <a:ext cx="394285" cy="395100"/>
            </a:xfrm>
            <a:prstGeom prst="ellipse">
              <a:avLst/>
            </a:prstGeom>
            <a:solidFill>
              <a:srgbClr val="FF8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3" name="Freeform 87"/>
            <p:cNvSpPr>
              <a:spLocks noEditPoints="1"/>
            </p:cNvSpPr>
            <p:nvPr/>
          </p:nvSpPr>
          <p:spPr bwMode="auto">
            <a:xfrm>
              <a:off x="10132957" y="1079768"/>
              <a:ext cx="564545" cy="563730"/>
            </a:xfrm>
            <a:custGeom>
              <a:avLst/>
              <a:gdLst>
                <a:gd name="T0" fmla="*/ 146 w 293"/>
                <a:gd name="T1" fmla="*/ 0 h 293"/>
                <a:gd name="T2" fmla="*/ 250 w 293"/>
                <a:gd name="T3" fmla="*/ 43 h 293"/>
                <a:gd name="T4" fmla="*/ 293 w 293"/>
                <a:gd name="T5" fmla="*/ 146 h 293"/>
                <a:gd name="T6" fmla="*/ 250 w 293"/>
                <a:gd name="T7" fmla="*/ 250 h 293"/>
                <a:gd name="T8" fmla="*/ 146 w 293"/>
                <a:gd name="T9" fmla="*/ 293 h 293"/>
                <a:gd name="T10" fmla="*/ 146 w 293"/>
                <a:gd name="T11" fmla="*/ 269 h 293"/>
                <a:gd name="T12" fmla="*/ 233 w 293"/>
                <a:gd name="T13" fmla="*/ 233 h 293"/>
                <a:gd name="T14" fmla="*/ 269 w 293"/>
                <a:gd name="T15" fmla="*/ 146 h 293"/>
                <a:gd name="T16" fmla="*/ 233 w 293"/>
                <a:gd name="T17" fmla="*/ 60 h 293"/>
                <a:gd name="T18" fmla="*/ 146 w 293"/>
                <a:gd name="T19" fmla="*/ 24 h 293"/>
                <a:gd name="T20" fmla="*/ 146 w 293"/>
                <a:gd name="T21" fmla="*/ 0 h 293"/>
                <a:gd name="T22" fmla="*/ 146 w 293"/>
                <a:gd name="T23" fmla="*/ 293 h 293"/>
                <a:gd name="T24" fmla="*/ 43 w 293"/>
                <a:gd name="T25" fmla="*/ 250 h 293"/>
                <a:gd name="T26" fmla="*/ 0 w 293"/>
                <a:gd name="T27" fmla="*/ 146 h 293"/>
                <a:gd name="T28" fmla="*/ 43 w 293"/>
                <a:gd name="T29" fmla="*/ 43 h 293"/>
                <a:gd name="T30" fmla="*/ 146 w 293"/>
                <a:gd name="T31" fmla="*/ 0 h 293"/>
                <a:gd name="T32" fmla="*/ 146 w 293"/>
                <a:gd name="T33" fmla="*/ 24 h 293"/>
                <a:gd name="T34" fmla="*/ 60 w 293"/>
                <a:gd name="T35" fmla="*/ 60 h 293"/>
                <a:gd name="T36" fmla="*/ 24 w 293"/>
                <a:gd name="T37" fmla="*/ 146 h 293"/>
                <a:gd name="T38" fmla="*/ 60 w 293"/>
                <a:gd name="T39" fmla="*/ 233 h 293"/>
                <a:gd name="T40" fmla="*/ 146 w 293"/>
                <a:gd name="T41" fmla="*/ 269 h 293"/>
                <a:gd name="T42" fmla="*/ 146 w 293"/>
                <a:gd name="T43"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3" h="293">
                  <a:moveTo>
                    <a:pt x="146" y="0"/>
                  </a:moveTo>
                  <a:cubicBezTo>
                    <a:pt x="187" y="0"/>
                    <a:pt x="223" y="16"/>
                    <a:pt x="250" y="43"/>
                  </a:cubicBezTo>
                  <a:cubicBezTo>
                    <a:pt x="277" y="69"/>
                    <a:pt x="293" y="106"/>
                    <a:pt x="293" y="146"/>
                  </a:cubicBezTo>
                  <a:cubicBezTo>
                    <a:pt x="293" y="187"/>
                    <a:pt x="277" y="224"/>
                    <a:pt x="250" y="250"/>
                  </a:cubicBezTo>
                  <a:cubicBezTo>
                    <a:pt x="223" y="277"/>
                    <a:pt x="187" y="293"/>
                    <a:pt x="146" y="293"/>
                  </a:cubicBezTo>
                  <a:cubicBezTo>
                    <a:pt x="146" y="269"/>
                    <a:pt x="146" y="269"/>
                    <a:pt x="146" y="269"/>
                  </a:cubicBezTo>
                  <a:cubicBezTo>
                    <a:pt x="180" y="269"/>
                    <a:pt x="211" y="255"/>
                    <a:pt x="233" y="233"/>
                  </a:cubicBezTo>
                  <a:cubicBezTo>
                    <a:pt x="255" y="211"/>
                    <a:pt x="269" y="180"/>
                    <a:pt x="269" y="146"/>
                  </a:cubicBezTo>
                  <a:cubicBezTo>
                    <a:pt x="269" y="113"/>
                    <a:pt x="255" y="82"/>
                    <a:pt x="233" y="60"/>
                  </a:cubicBezTo>
                  <a:cubicBezTo>
                    <a:pt x="211" y="37"/>
                    <a:pt x="180" y="24"/>
                    <a:pt x="146" y="24"/>
                  </a:cubicBezTo>
                  <a:lnTo>
                    <a:pt x="146" y="0"/>
                  </a:lnTo>
                  <a:close/>
                  <a:moveTo>
                    <a:pt x="146" y="293"/>
                  </a:moveTo>
                  <a:cubicBezTo>
                    <a:pt x="106" y="293"/>
                    <a:pt x="69" y="277"/>
                    <a:pt x="43" y="250"/>
                  </a:cubicBezTo>
                  <a:cubicBezTo>
                    <a:pt x="16" y="224"/>
                    <a:pt x="0" y="187"/>
                    <a:pt x="0" y="146"/>
                  </a:cubicBezTo>
                  <a:cubicBezTo>
                    <a:pt x="0" y="106"/>
                    <a:pt x="16" y="69"/>
                    <a:pt x="43" y="43"/>
                  </a:cubicBezTo>
                  <a:cubicBezTo>
                    <a:pt x="69" y="16"/>
                    <a:pt x="106" y="0"/>
                    <a:pt x="146" y="0"/>
                  </a:cubicBezTo>
                  <a:cubicBezTo>
                    <a:pt x="146" y="24"/>
                    <a:pt x="146" y="24"/>
                    <a:pt x="146" y="24"/>
                  </a:cubicBezTo>
                  <a:cubicBezTo>
                    <a:pt x="112" y="24"/>
                    <a:pt x="82" y="37"/>
                    <a:pt x="60" y="60"/>
                  </a:cubicBezTo>
                  <a:cubicBezTo>
                    <a:pt x="37" y="82"/>
                    <a:pt x="24" y="113"/>
                    <a:pt x="24" y="146"/>
                  </a:cubicBezTo>
                  <a:cubicBezTo>
                    <a:pt x="24" y="180"/>
                    <a:pt x="37" y="211"/>
                    <a:pt x="60" y="233"/>
                  </a:cubicBezTo>
                  <a:cubicBezTo>
                    <a:pt x="82" y="255"/>
                    <a:pt x="112" y="269"/>
                    <a:pt x="146" y="269"/>
                  </a:cubicBezTo>
                  <a:lnTo>
                    <a:pt x="146" y="293"/>
                  </a:lnTo>
                  <a:close/>
                </a:path>
              </a:pathLst>
            </a:custGeom>
            <a:solidFill>
              <a:schemeClr val="accent3"/>
            </a:solidFill>
            <a:ln>
              <a:noFill/>
            </a:ln>
          </p:spPr>
          <p:txBody>
            <a:bodyPr vert="horz" wrap="square" lIns="91440" tIns="45720" rIns="91440" bIns="45720" numCol="1" anchor="t" anchorCtr="0" compatLnSpc="1"/>
            <a:lstStyle/>
            <a:p>
              <a:endParaRPr lang="en-GB">
                <a:cs typeface="+mn-ea"/>
                <a:sym typeface="+mn-lt"/>
              </a:endParaRPr>
            </a:p>
          </p:txBody>
        </p:sp>
        <p:sp>
          <p:nvSpPr>
            <p:cNvPr id="84" name="Oval 88"/>
            <p:cNvSpPr>
              <a:spLocks noChangeArrowheads="1"/>
            </p:cNvSpPr>
            <p:nvPr/>
          </p:nvSpPr>
          <p:spPr bwMode="auto">
            <a:xfrm>
              <a:off x="10155766" y="1102578"/>
              <a:ext cx="518110" cy="518110"/>
            </a:xfrm>
            <a:prstGeom prst="ellipse">
              <a:avLst/>
            </a:prstGeom>
            <a:solidFill>
              <a:srgbClr val="69A1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5" name="Rectangle 89"/>
            <p:cNvSpPr>
              <a:spLocks noChangeArrowheads="1"/>
            </p:cNvSpPr>
            <p:nvPr/>
          </p:nvSpPr>
          <p:spPr bwMode="auto">
            <a:xfrm>
              <a:off x="10237230" y="1246769"/>
              <a:ext cx="354368" cy="42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GB">
                <a:cs typeface="+mn-ea"/>
                <a:sym typeface="+mn-lt"/>
              </a:endParaRPr>
            </a:p>
          </p:txBody>
        </p:sp>
        <p:sp>
          <p:nvSpPr>
            <p:cNvPr id="86" name="Freeform 90"/>
            <p:cNvSpPr>
              <a:spLocks noEditPoints="1"/>
            </p:cNvSpPr>
            <p:nvPr/>
          </p:nvSpPr>
          <p:spPr bwMode="auto">
            <a:xfrm>
              <a:off x="10237230" y="1331491"/>
              <a:ext cx="354368" cy="145006"/>
            </a:xfrm>
            <a:custGeom>
              <a:avLst/>
              <a:gdLst>
                <a:gd name="T0" fmla="*/ 371 w 435"/>
                <a:gd name="T1" fmla="*/ 178 h 178"/>
                <a:gd name="T2" fmla="*/ 435 w 435"/>
                <a:gd name="T3" fmla="*/ 178 h 178"/>
                <a:gd name="T4" fmla="*/ 435 w 435"/>
                <a:gd name="T5" fmla="*/ 0 h 178"/>
                <a:gd name="T6" fmla="*/ 371 w 435"/>
                <a:gd name="T7" fmla="*/ 0 h 178"/>
                <a:gd name="T8" fmla="*/ 371 w 435"/>
                <a:gd name="T9" fmla="*/ 85 h 178"/>
                <a:gd name="T10" fmla="*/ 371 w 435"/>
                <a:gd name="T11" fmla="*/ 85 h 178"/>
                <a:gd name="T12" fmla="*/ 402 w 435"/>
                <a:gd name="T13" fmla="*/ 119 h 178"/>
                <a:gd name="T14" fmla="*/ 371 w 435"/>
                <a:gd name="T15" fmla="*/ 152 h 178"/>
                <a:gd name="T16" fmla="*/ 371 w 435"/>
                <a:gd name="T17" fmla="*/ 178 h 178"/>
                <a:gd name="T18" fmla="*/ 0 w 435"/>
                <a:gd name="T19" fmla="*/ 178 h 178"/>
                <a:gd name="T20" fmla="*/ 371 w 435"/>
                <a:gd name="T21" fmla="*/ 178 h 178"/>
                <a:gd name="T22" fmla="*/ 371 w 435"/>
                <a:gd name="T23" fmla="*/ 152 h 178"/>
                <a:gd name="T24" fmla="*/ 338 w 435"/>
                <a:gd name="T25" fmla="*/ 119 h 178"/>
                <a:gd name="T26" fmla="*/ 371 w 435"/>
                <a:gd name="T27" fmla="*/ 85 h 178"/>
                <a:gd name="T28" fmla="*/ 371 w 435"/>
                <a:gd name="T29" fmla="*/ 0 h 178"/>
                <a:gd name="T30" fmla="*/ 0 w 435"/>
                <a:gd name="T31" fmla="*/ 0 h 178"/>
                <a:gd name="T32" fmla="*/ 0 w 435"/>
                <a:gd name="T33" fmla="*/ 178 h 178"/>
                <a:gd name="T34" fmla="*/ 0 w 435"/>
                <a:gd name="T35" fmla="*/ 178 h 178"/>
                <a:gd name="T36" fmla="*/ 371 w 435"/>
                <a:gd name="T37" fmla="*/ 85 h 178"/>
                <a:gd name="T38" fmla="*/ 371 w 435"/>
                <a:gd name="T39" fmla="*/ 8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5" h="178">
                  <a:moveTo>
                    <a:pt x="371" y="178"/>
                  </a:moveTo>
                  <a:lnTo>
                    <a:pt x="435" y="178"/>
                  </a:lnTo>
                  <a:lnTo>
                    <a:pt x="435" y="0"/>
                  </a:lnTo>
                  <a:lnTo>
                    <a:pt x="371" y="0"/>
                  </a:lnTo>
                  <a:lnTo>
                    <a:pt x="371" y="85"/>
                  </a:lnTo>
                  <a:lnTo>
                    <a:pt x="371" y="85"/>
                  </a:lnTo>
                  <a:lnTo>
                    <a:pt x="402" y="119"/>
                  </a:lnTo>
                  <a:lnTo>
                    <a:pt x="371" y="152"/>
                  </a:lnTo>
                  <a:lnTo>
                    <a:pt x="371" y="178"/>
                  </a:lnTo>
                  <a:close/>
                  <a:moveTo>
                    <a:pt x="0" y="178"/>
                  </a:moveTo>
                  <a:lnTo>
                    <a:pt x="371" y="178"/>
                  </a:lnTo>
                  <a:lnTo>
                    <a:pt x="371" y="152"/>
                  </a:lnTo>
                  <a:lnTo>
                    <a:pt x="338" y="119"/>
                  </a:lnTo>
                  <a:lnTo>
                    <a:pt x="371" y="85"/>
                  </a:lnTo>
                  <a:lnTo>
                    <a:pt x="371" y="0"/>
                  </a:lnTo>
                  <a:lnTo>
                    <a:pt x="0" y="0"/>
                  </a:lnTo>
                  <a:lnTo>
                    <a:pt x="0" y="178"/>
                  </a:lnTo>
                  <a:lnTo>
                    <a:pt x="0" y="178"/>
                  </a:lnTo>
                  <a:close/>
                  <a:moveTo>
                    <a:pt x="371" y="85"/>
                  </a:moveTo>
                  <a:lnTo>
                    <a:pt x="371" y="8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7" name="Freeform 91"/>
            <p:cNvSpPr>
              <a:spLocks noEditPoints="1"/>
            </p:cNvSpPr>
            <p:nvPr/>
          </p:nvSpPr>
          <p:spPr bwMode="auto">
            <a:xfrm>
              <a:off x="10237230" y="1331491"/>
              <a:ext cx="354368" cy="145006"/>
            </a:xfrm>
            <a:custGeom>
              <a:avLst/>
              <a:gdLst>
                <a:gd name="T0" fmla="*/ 371 w 435"/>
                <a:gd name="T1" fmla="*/ 178 h 178"/>
                <a:gd name="T2" fmla="*/ 435 w 435"/>
                <a:gd name="T3" fmla="*/ 178 h 178"/>
                <a:gd name="T4" fmla="*/ 435 w 435"/>
                <a:gd name="T5" fmla="*/ 0 h 178"/>
                <a:gd name="T6" fmla="*/ 371 w 435"/>
                <a:gd name="T7" fmla="*/ 0 h 178"/>
                <a:gd name="T8" fmla="*/ 371 w 435"/>
                <a:gd name="T9" fmla="*/ 85 h 178"/>
                <a:gd name="T10" fmla="*/ 371 w 435"/>
                <a:gd name="T11" fmla="*/ 85 h 178"/>
                <a:gd name="T12" fmla="*/ 402 w 435"/>
                <a:gd name="T13" fmla="*/ 119 h 178"/>
                <a:gd name="T14" fmla="*/ 371 w 435"/>
                <a:gd name="T15" fmla="*/ 152 h 178"/>
                <a:gd name="T16" fmla="*/ 371 w 435"/>
                <a:gd name="T17" fmla="*/ 178 h 178"/>
                <a:gd name="T18" fmla="*/ 0 w 435"/>
                <a:gd name="T19" fmla="*/ 178 h 178"/>
                <a:gd name="T20" fmla="*/ 371 w 435"/>
                <a:gd name="T21" fmla="*/ 178 h 178"/>
                <a:gd name="T22" fmla="*/ 371 w 435"/>
                <a:gd name="T23" fmla="*/ 152 h 178"/>
                <a:gd name="T24" fmla="*/ 338 w 435"/>
                <a:gd name="T25" fmla="*/ 119 h 178"/>
                <a:gd name="T26" fmla="*/ 371 w 435"/>
                <a:gd name="T27" fmla="*/ 85 h 178"/>
                <a:gd name="T28" fmla="*/ 371 w 435"/>
                <a:gd name="T29" fmla="*/ 0 h 178"/>
                <a:gd name="T30" fmla="*/ 0 w 435"/>
                <a:gd name="T31" fmla="*/ 0 h 178"/>
                <a:gd name="T32" fmla="*/ 0 w 435"/>
                <a:gd name="T33" fmla="*/ 178 h 178"/>
                <a:gd name="T34" fmla="*/ 0 w 435"/>
                <a:gd name="T35" fmla="*/ 178 h 178"/>
                <a:gd name="T36" fmla="*/ 371 w 435"/>
                <a:gd name="T37" fmla="*/ 85 h 178"/>
                <a:gd name="T38" fmla="*/ 371 w 435"/>
                <a:gd name="T39" fmla="*/ 8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5" h="178">
                  <a:moveTo>
                    <a:pt x="371" y="178"/>
                  </a:moveTo>
                  <a:lnTo>
                    <a:pt x="435" y="178"/>
                  </a:lnTo>
                  <a:lnTo>
                    <a:pt x="435" y="0"/>
                  </a:lnTo>
                  <a:lnTo>
                    <a:pt x="371" y="0"/>
                  </a:lnTo>
                  <a:lnTo>
                    <a:pt x="371" y="85"/>
                  </a:lnTo>
                  <a:lnTo>
                    <a:pt x="371" y="85"/>
                  </a:lnTo>
                  <a:lnTo>
                    <a:pt x="402" y="119"/>
                  </a:lnTo>
                  <a:lnTo>
                    <a:pt x="371" y="152"/>
                  </a:lnTo>
                  <a:lnTo>
                    <a:pt x="371" y="178"/>
                  </a:lnTo>
                  <a:moveTo>
                    <a:pt x="0" y="178"/>
                  </a:moveTo>
                  <a:lnTo>
                    <a:pt x="371" y="178"/>
                  </a:lnTo>
                  <a:lnTo>
                    <a:pt x="371" y="152"/>
                  </a:lnTo>
                  <a:lnTo>
                    <a:pt x="338" y="119"/>
                  </a:lnTo>
                  <a:lnTo>
                    <a:pt x="371" y="85"/>
                  </a:lnTo>
                  <a:lnTo>
                    <a:pt x="371" y="0"/>
                  </a:lnTo>
                  <a:lnTo>
                    <a:pt x="0" y="0"/>
                  </a:lnTo>
                  <a:lnTo>
                    <a:pt x="0" y="178"/>
                  </a:lnTo>
                  <a:lnTo>
                    <a:pt x="0" y="178"/>
                  </a:lnTo>
                  <a:moveTo>
                    <a:pt x="371" y="85"/>
                  </a:moveTo>
                  <a:lnTo>
                    <a:pt x="371" y="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8" name="Freeform 92"/>
            <p:cNvSpPr>
              <a:spLocks noEditPoints="1"/>
            </p:cNvSpPr>
            <p:nvPr/>
          </p:nvSpPr>
          <p:spPr bwMode="auto">
            <a:xfrm>
              <a:off x="7979867" y="2150203"/>
              <a:ext cx="748653" cy="749468"/>
            </a:xfrm>
            <a:custGeom>
              <a:avLst/>
              <a:gdLst>
                <a:gd name="T0" fmla="*/ 194 w 389"/>
                <a:gd name="T1" fmla="*/ 0 h 389"/>
                <a:gd name="T2" fmla="*/ 332 w 389"/>
                <a:gd name="T3" fmla="*/ 57 h 389"/>
                <a:gd name="T4" fmla="*/ 389 w 389"/>
                <a:gd name="T5" fmla="*/ 195 h 389"/>
                <a:gd name="T6" fmla="*/ 332 w 389"/>
                <a:gd name="T7" fmla="*/ 332 h 389"/>
                <a:gd name="T8" fmla="*/ 194 w 389"/>
                <a:gd name="T9" fmla="*/ 389 h 389"/>
                <a:gd name="T10" fmla="*/ 194 w 389"/>
                <a:gd name="T11" fmla="*/ 365 h 389"/>
                <a:gd name="T12" fmla="*/ 315 w 389"/>
                <a:gd name="T13" fmla="*/ 315 h 389"/>
                <a:gd name="T14" fmla="*/ 365 w 389"/>
                <a:gd name="T15" fmla="*/ 195 h 389"/>
                <a:gd name="T16" fmla="*/ 315 w 389"/>
                <a:gd name="T17" fmla="*/ 74 h 389"/>
                <a:gd name="T18" fmla="*/ 194 w 389"/>
                <a:gd name="T19" fmla="*/ 24 h 389"/>
                <a:gd name="T20" fmla="*/ 194 w 389"/>
                <a:gd name="T21" fmla="*/ 0 h 389"/>
                <a:gd name="T22" fmla="*/ 194 w 389"/>
                <a:gd name="T23" fmla="*/ 389 h 389"/>
                <a:gd name="T24" fmla="*/ 57 w 389"/>
                <a:gd name="T25" fmla="*/ 332 h 389"/>
                <a:gd name="T26" fmla="*/ 0 w 389"/>
                <a:gd name="T27" fmla="*/ 195 h 389"/>
                <a:gd name="T28" fmla="*/ 57 w 389"/>
                <a:gd name="T29" fmla="*/ 57 h 389"/>
                <a:gd name="T30" fmla="*/ 194 w 389"/>
                <a:gd name="T31" fmla="*/ 0 h 389"/>
                <a:gd name="T32" fmla="*/ 194 w 389"/>
                <a:gd name="T33" fmla="*/ 24 h 389"/>
                <a:gd name="T34" fmla="*/ 74 w 389"/>
                <a:gd name="T35" fmla="*/ 74 h 389"/>
                <a:gd name="T36" fmla="*/ 24 w 389"/>
                <a:gd name="T37" fmla="*/ 195 h 389"/>
                <a:gd name="T38" fmla="*/ 74 w 389"/>
                <a:gd name="T39" fmla="*/ 315 h 389"/>
                <a:gd name="T40" fmla="*/ 194 w 389"/>
                <a:gd name="T41" fmla="*/ 365 h 389"/>
                <a:gd name="T42" fmla="*/ 194 w 389"/>
                <a:gd name="T43"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9" h="389">
                  <a:moveTo>
                    <a:pt x="194" y="0"/>
                  </a:moveTo>
                  <a:cubicBezTo>
                    <a:pt x="248" y="0"/>
                    <a:pt x="297" y="22"/>
                    <a:pt x="332" y="57"/>
                  </a:cubicBezTo>
                  <a:cubicBezTo>
                    <a:pt x="367" y="92"/>
                    <a:pt x="389" y="141"/>
                    <a:pt x="389" y="195"/>
                  </a:cubicBezTo>
                  <a:cubicBezTo>
                    <a:pt x="389" y="249"/>
                    <a:pt x="367" y="297"/>
                    <a:pt x="332" y="332"/>
                  </a:cubicBezTo>
                  <a:cubicBezTo>
                    <a:pt x="297" y="368"/>
                    <a:pt x="248" y="389"/>
                    <a:pt x="194" y="389"/>
                  </a:cubicBezTo>
                  <a:cubicBezTo>
                    <a:pt x="194" y="365"/>
                    <a:pt x="194" y="365"/>
                    <a:pt x="194" y="365"/>
                  </a:cubicBezTo>
                  <a:cubicBezTo>
                    <a:pt x="241" y="365"/>
                    <a:pt x="284" y="346"/>
                    <a:pt x="315" y="315"/>
                  </a:cubicBezTo>
                  <a:cubicBezTo>
                    <a:pt x="346" y="285"/>
                    <a:pt x="365" y="242"/>
                    <a:pt x="365" y="195"/>
                  </a:cubicBezTo>
                  <a:cubicBezTo>
                    <a:pt x="365" y="148"/>
                    <a:pt x="346" y="105"/>
                    <a:pt x="315" y="74"/>
                  </a:cubicBezTo>
                  <a:cubicBezTo>
                    <a:pt x="284" y="43"/>
                    <a:pt x="241" y="24"/>
                    <a:pt x="194" y="24"/>
                  </a:cubicBezTo>
                  <a:lnTo>
                    <a:pt x="194" y="0"/>
                  </a:lnTo>
                  <a:close/>
                  <a:moveTo>
                    <a:pt x="194" y="389"/>
                  </a:moveTo>
                  <a:cubicBezTo>
                    <a:pt x="140" y="389"/>
                    <a:pt x="92" y="368"/>
                    <a:pt x="57" y="332"/>
                  </a:cubicBezTo>
                  <a:cubicBezTo>
                    <a:pt x="21" y="297"/>
                    <a:pt x="0" y="249"/>
                    <a:pt x="0" y="195"/>
                  </a:cubicBezTo>
                  <a:cubicBezTo>
                    <a:pt x="0" y="141"/>
                    <a:pt x="21" y="92"/>
                    <a:pt x="57" y="57"/>
                  </a:cubicBezTo>
                  <a:cubicBezTo>
                    <a:pt x="92" y="22"/>
                    <a:pt x="140" y="0"/>
                    <a:pt x="194" y="0"/>
                  </a:cubicBezTo>
                  <a:cubicBezTo>
                    <a:pt x="194" y="24"/>
                    <a:pt x="194" y="24"/>
                    <a:pt x="194" y="24"/>
                  </a:cubicBezTo>
                  <a:cubicBezTo>
                    <a:pt x="147" y="24"/>
                    <a:pt x="104" y="43"/>
                    <a:pt x="74" y="74"/>
                  </a:cubicBezTo>
                  <a:cubicBezTo>
                    <a:pt x="43" y="105"/>
                    <a:pt x="24" y="148"/>
                    <a:pt x="24" y="195"/>
                  </a:cubicBezTo>
                  <a:cubicBezTo>
                    <a:pt x="24" y="242"/>
                    <a:pt x="43" y="285"/>
                    <a:pt x="74" y="315"/>
                  </a:cubicBezTo>
                  <a:cubicBezTo>
                    <a:pt x="104" y="346"/>
                    <a:pt x="147" y="365"/>
                    <a:pt x="194" y="365"/>
                  </a:cubicBezTo>
                  <a:lnTo>
                    <a:pt x="194" y="38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9" name="Oval 93"/>
            <p:cNvSpPr>
              <a:spLocks noChangeArrowheads="1"/>
            </p:cNvSpPr>
            <p:nvPr/>
          </p:nvSpPr>
          <p:spPr bwMode="auto">
            <a:xfrm>
              <a:off x="8002677" y="2173828"/>
              <a:ext cx="703033" cy="703033"/>
            </a:xfrm>
            <a:prstGeom prst="ellipse">
              <a:avLst/>
            </a:prstGeom>
            <a:solidFill>
              <a:schemeClr val="accent5"/>
            </a:solidFill>
            <a:ln>
              <a:noFill/>
            </a:ln>
          </p:spPr>
          <p:txBody>
            <a:bodyPr vert="horz" wrap="square" lIns="91440" tIns="45720" rIns="91440" bIns="45720" numCol="1" anchor="t" anchorCtr="0" compatLnSpc="1"/>
            <a:lstStyle/>
            <a:p>
              <a:endParaRPr lang="en-GB">
                <a:cs typeface="+mn-ea"/>
                <a:sym typeface="+mn-lt"/>
              </a:endParaRPr>
            </a:p>
          </p:txBody>
        </p:sp>
        <p:sp>
          <p:nvSpPr>
            <p:cNvPr id="90" name="Freeform 94"/>
            <p:cNvSpPr/>
            <p:nvPr/>
          </p:nvSpPr>
          <p:spPr bwMode="auto">
            <a:xfrm>
              <a:off x="8278024" y="2635728"/>
              <a:ext cx="150708" cy="50508"/>
            </a:xfrm>
            <a:custGeom>
              <a:avLst/>
              <a:gdLst>
                <a:gd name="T0" fmla="*/ 3 w 185"/>
                <a:gd name="T1" fmla="*/ 0 h 62"/>
                <a:gd name="T2" fmla="*/ 0 w 185"/>
                <a:gd name="T3" fmla="*/ 62 h 62"/>
                <a:gd name="T4" fmla="*/ 185 w 185"/>
                <a:gd name="T5" fmla="*/ 62 h 62"/>
                <a:gd name="T6" fmla="*/ 182 w 185"/>
                <a:gd name="T7" fmla="*/ 0 h 62"/>
                <a:gd name="T8" fmla="*/ 3 w 185"/>
                <a:gd name="T9" fmla="*/ 0 h 62"/>
              </a:gdLst>
              <a:ahLst/>
              <a:cxnLst>
                <a:cxn ang="0">
                  <a:pos x="T0" y="T1"/>
                </a:cxn>
                <a:cxn ang="0">
                  <a:pos x="T2" y="T3"/>
                </a:cxn>
                <a:cxn ang="0">
                  <a:pos x="T4" y="T5"/>
                </a:cxn>
                <a:cxn ang="0">
                  <a:pos x="T6" y="T7"/>
                </a:cxn>
                <a:cxn ang="0">
                  <a:pos x="T8" y="T9"/>
                </a:cxn>
              </a:cxnLst>
              <a:rect l="0" t="0" r="r" b="b"/>
              <a:pathLst>
                <a:path w="185" h="62">
                  <a:moveTo>
                    <a:pt x="3" y="0"/>
                  </a:moveTo>
                  <a:lnTo>
                    <a:pt x="0" y="62"/>
                  </a:lnTo>
                  <a:lnTo>
                    <a:pt x="185" y="62"/>
                  </a:lnTo>
                  <a:lnTo>
                    <a:pt x="182" y="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91" name="Freeform 95"/>
            <p:cNvSpPr>
              <a:spLocks noEditPoints="1"/>
            </p:cNvSpPr>
            <p:nvPr/>
          </p:nvSpPr>
          <p:spPr bwMode="auto">
            <a:xfrm>
              <a:off x="8141165" y="2356307"/>
              <a:ext cx="426056" cy="266387"/>
            </a:xfrm>
            <a:custGeom>
              <a:avLst/>
              <a:gdLst>
                <a:gd name="T0" fmla="*/ 350 w 523"/>
                <a:gd name="T1" fmla="*/ 327 h 327"/>
                <a:gd name="T2" fmla="*/ 523 w 523"/>
                <a:gd name="T3" fmla="*/ 327 h 327"/>
                <a:gd name="T4" fmla="*/ 523 w 523"/>
                <a:gd name="T5" fmla="*/ 0 h 327"/>
                <a:gd name="T6" fmla="*/ 260 w 523"/>
                <a:gd name="T7" fmla="*/ 0 h 327"/>
                <a:gd name="T8" fmla="*/ 260 w 523"/>
                <a:gd name="T9" fmla="*/ 40 h 327"/>
                <a:gd name="T10" fmla="*/ 476 w 523"/>
                <a:gd name="T11" fmla="*/ 40 h 327"/>
                <a:gd name="T12" fmla="*/ 476 w 523"/>
                <a:gd name="T13" fmla="*/ 286 h 327"/>
                <a:gd name="T14" fmla="*/ 348 w 523"/>
                <a:gd name="T15" fmla="*/ 286 h 327"/>
                <a:gd name="T16" fmla="*/ 260 w 523"/>
                <a:gd name="T17" fmla="*/ 286 h 327"/>
                <a:gd name="T18" fmla="*/ 260 w 523"/>
                <a:gd name="T19" fmla="*/ 327 h 327"/>
                <a:gd name="T20" fmla="*/ 350 w 523"/>
                <a:gd name="T21" fmla="*/ 327 h 327"/>
                <a:gd name="T22" fmla="*/ 260 w 523"/>
                <a:gd name="T23" fmla="*/ 0 h 327"/>
                <a:gd name="T24" fmla="*/ 0 w 523"/>
                <a:gd name="T25" fmla="*/ 0 h 327"/>
                <a:gd name="T26" fmla="*/ 0 w 523"/>
                <a:gd name="T27" fmla="*/ 327 h 327"/>
                <a:gd name="T28" fmla="*/ 173 w 523"/>
                <a:gd name="T29" fmla="*/ 327 h 327"/>
                <a:gd name="T30" fmla="*/ 260 w 523"/>
                <a:gd name="T31" fmla="*/ 327 h 327"/>
                <a:gd name="T32" fmla="*/ 260 w 523"/>
                <a:gd name="T33" fmla="*/ 286 h 327"/>
                <a:gd name="T34" fmla="*/ 173 w 523"/>
                <a:gd name="T35" fmla="*/ 286 h 327"/>
                <a:gd name="T36" fmla="*/ 48 w 523"/>
                <a:gd name="T37" fmla="*/ 286 h 327"/>
                <a:gd name="T38" fmla="*/ 48 w 523"/>
                <a:gd name="T39" fmla="*/ 286 h 327"/>
                <a:gd name="T40" fmla="*/ 48 w 523"/>
                <a:gd name="T41" fmla="*/ 40 h 327"/>
                <a:gd name="T42" fmla="*/ 260 w 523"/>
                <a:gd name="T43" fmla="*/ 40 h 327"/>
                <a:gd name="T44" fmla="*/ 260 w 523"/>
                <a:gd name="T4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3" h="327">
                  <a:moveTo>
                    <a:pt x="350" y="327"/>
                  </a:moveTo>
                  <a:lnTo>
                    <a:pt x="523" y="327"/>
                  </a:lnTo>
                  <a:lnTo>
                    <a:pt x="523" y="0"/>
                  </a:lnTo>
                  <a:lnTo>
                    <a:pt x="260" y="0"/>
                  </a:lnTo>
                  <a:lnTo>
                    <a:pt x="260" y="40"/>
                  </a:lnTo>
                  <a:lnTo>
                    <a:pt x="476" y="40"/>
                  </a:lnTo>
                  <a:lnTo>
                    <a:pt x="476" y="286"/>
                  </a:lnTo>
                  <a:lnTo>
                    <a:pt x="348" y="286"/>
                  </a:lnTo>
                  <a:lnTo>
                    <a:pt x="260" y="286"/>
                  </a:lnTo>
                  <a:lnTo>
                    <a:pt x="260" y="327"/>
                  </a:lnTo>
                  <a:lnTo>
                    <a:pt x="350" y="327"/>
                  </a:lnTo>
                  <a:close/>
                  <a:moveTo>
                    <a:pt x="260" y="0"/>
                  </a:moveTo>
                  <a:lnTo>
                    <a:pt x="0" y="0"/>
                  </a:lnTo>
                  <a:lnTo>
                    <a:pt x="0" y="327"/>
                  </a:lnTo>
                  <a:lnTo>
                    <a:pt x="173" y="327"/>
                  </a:lnTo>
                  <a:lnTo>
                    <a:pt x="260" y="327"/>
                  </a:lnTo>
                  <a:lnTo>
                    <a:pt x="260" y="286"/>
                  </a:lnTo>
                  <a:lnTo>
                    <a:pt x="173" y="286"/>
                  </a:lnTo>
                  <a:lnTo>
                    <a:pt x="48" y="286"/>
                  </a:lnTo>
                  <a:lnTo>
                    <a:pt x="48" y="286"/>
                  </a:lnTo>
                  <a:lnTo>
                    <a:pt x="48" y="40"/>
                  </a:lnTo>
                  <a:lnTo>
                    <a:pt x="260" y="40"/>
                  </a:lnTo>
                  <a:lnTo>
                    <a:pt x="26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92" name="Freeform 96"/>
            <p:cNvSpPr/>
            <p:nvPr/>
          </p:nvSpPr>
          <p:spPr bwMode="auto">
            <a:xfrm>
              <a:off x="8249512" y="2699269"/>
              <a:ext cx="210177" cy="21181"/>
            </a:xfrm>
            <a:custGeom>
              <a:avLst/>
              <a:gdLst>
                <a:gd name="T0" fmla="*/ 0 w 258"/>
                <a:gd name="T1" fmla="*/ 0 h 26"/>
                <a:gd name="T2" fmla="*/ 0 w 258"/>
                <a:gd name="T3" fmla="*/ 26 h 26"/>
                <a:gd name="T4" fmla="*/ 258 w 258"/>
                <a:gd name="T5" fmla="*/ 26 h 26"/>
                <a:gd name="T6" fmla="*/ 258 w 258"/>
                <a:gd name="T7" fmla="*/ 0 h 26"/>
                <a:gd name="T8" fmla="*/ 222 w 258"/>
                <a:gd name="T9" fmla="*/ 0 h 26"/>
                <a:gd name="T10" fmla="*/ 35 w 258"/>
                <a:gd name="T11" fmla="*/ 0 h 26"/>
                <a:gd name="T12" fmla="*/ 0 w 258"/>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8" h="26">
                  <a:moveTo>
                    <a:pt x="0" y="0"/>
                  </a:moveTo>
                  <a:lnTo>
                    <a:pt x="0" y="26"/>
                  </a:lnTo>
                  <a:lnTo>
                    <a:pt x="258" y="26"/>
                  </a:lnTo>
                  <a:lnTo>
                    <a:pt x="258" y="0"/>
                  </a:lnTo>
                  <a:lnTo>
                    <a:pt x="222" y="0"/>
                  </a:lnTo>
                  <a:lnTo>
                    <a:pt x="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93" name="Freeform 97"/>
            <p:cNvSpPr>
              <a:spLocks noEditPoints="1"/>
            </p:cNvSpPr>
            <p:nvPr/>
          </p:nvSpPr>
          <p:spPr bwMode="auto">
            <a:xfrm>
              <a:off x="6253647" y="2377487"/>
              <a:ext cx="558842" cy="558842"/>
            </a:xfrm>
            <a:custGeom>
              <a:avLst/>
              <a:gdLst>
                <a:gd name="T0" fmla="*/ 145 w 290"/>
                <a:gd name="T1" fmla="*/ 0 h 290"/>
                <a:gd name="T2" fmla="*/ 248 w 290"/>
                <a:gd name="T3" fmla="*/ 42 h 290"/>
                <a:gd name="T4" fmla="*/ 290 w 290"/>
                <a:gd name="T5" fmla="*/ 145 h 290"/>
                <a:gd name="T6" fmla="*/ 248 w 290"/>
                <a:gd name="T7" fmla="*/ 248 h 290"/>
                <a:gd name="T8" fmla="*/ 145 w 290"/>
                <a:gd name="T9" fmla="*/ 290 h 290"/>
                <a:gd name="T10" fmla="*/ 145 w 290"/>
                <a:gd name="T11" fmla="*/ 266 h 290"/>
                <a:gd name="T12" fmla="*/ 231 w 290"/>
                <a:gd name="T13" fmla="*/ 231 h 290"/>
                <a:gd name="T14" fmla="*/ 266 w 290"/>
                <a:gd name="T15" fmla="*/ 145 h 290"/>
                <a:gd name="T16" fmla="*/ 231 w 290"/>
                <a:gd name="T17" fmla="*/ 59 h 290"/>
                <a:gd name="T18" fmla="*/ 145 w 290"/>
                <a:gd name="T19" fmla="*/ 24 h 290"/>
                <a:gd name="T20" fmla="*/ 145 w 290"/>
                <a:gd name="T21" fmla="*/ 0 h 290"/>
                <a:gd name="T22" fmla="*/ 145 w 290"/>
                <a:gd name="T23" fmla="*/ 290 h 290"/>
                <a:gd name="T24" fmla="*/ 42 w 290"/>
                <a:gd name="T25" fmla="*/ 248 h 290"/>
                <a:gd name="T26" fmla="*/ 0 w 290"/>
                <a:gd name="T27" fmla="*/ 145 h 290"/>
                <a:gd name="T28" fmla="*/ 42 w 290"/>
                <a:gd name="T29" fmla="*/ 42 h 290"/>
                <a:gd name="T30" fmla="*/ 145 w 290"/>
                <a:gd name="T31" fmla="*/ 0 h 290"/>
                <a:gd name="T32" fmla="*/ 145 w 290"/>
                <a:gd name="T33" fmla="*/ 24 h 290"/>
                <a:gd name="T34" fmla="*/ 59 w 290"/>
                <a:gd name="T35" fmla="*/ 59 h 290"/>
                <a:gd name="T36" fmla="*/ 24 w 290"/>
                <a:gd name="T37" fmla="*/ 145 h 290"/>
                <a:gd name="T38" fmla="*/ 59 w 290"/>
                <a:gd name="T39" fmla="*/ 231 h 290"/>
                <a:gd name="T40" fmla="*/ 145 w 290"/>
                <a:gd name="T41" fmla="*/ 266 h 290"/>
                <a:gd name="T42" fmla="*/ 145 w 290"/>
                <a:gd name="T43" fmla="*/ 29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0" h="290">
                  <a:moveTo>
                    <a:pt x="145" y="0"/>
                  </a:moveTo>
                  <a:cubicBezTo>
                    <a:pt x="185" y="0"/>
                    <a:pt x="222" y="16"/>
                    <a:pt x="248" y="42"/>
                  </a:cubicBezTo>
                  <a:cubicBezTo>
                    <a:pt x="274" y="68"/>
                    <a:pt x="290" y="105"/>
                    <a:pt x="290" y="145"/>
                  </a:cubicBezTo>
                  <a:cubicBezTo>
                    <a:pt x="290" y="185"/>
                    <a:pt x="274" y="221"/>
                    <a:pt x="248" y="248"/>
                  </a:cubicBezTo>
                  <a:cubicBezTo>
                    <a:pt x="222" y="274"/>
                    <a:pt x="185" y="290"/>
                    <a:pt x="145" y="290"/>
                  </a:cubicBezTo>
                  <a:cubicBezTo>
                    <a:pt x="145" y="266"/>
                    <a:pt x="145" y="266"/>
                    <a:pt x="145" y="266"/>
                  </a:cubicBezTo>
                  <a:cubicBezTo>
                    <a:pt x="179" y="266"/>
                    <a:pt x="209" y="252"/>
                    <a:pt x="231" y="231"/>
                  </a:cubicBezTo>
                  <a:cubicBezTo>
                    <a:pt x="253" y="209"/>
                    <a:pt x="266" y="178"/>
                    <a:pt x="266" y="145"/>
                  </a:cubicBezTo>
                  <a:cubicBezTo>
                    <a:pt x="266" y="111"/>
                    <a:pt x="253" y="81"/>
                    <a:pt x="231" y="59"/>
                  </a:cubicBezTo>
                  <a:cubicBezTo>
                    <a:pt x="209" y="37"/>
                    <a:pt x="179" y="24"/>
                    <a:pt x="145" y="24"/>
                  </a:cubicBezTo>
                  <a:lnTo>
                    <a:pt x="145" y="0"/>
                  </a:lnTo>
                  <a:close/>
                  <a:moveTo>
                    <a:pt x="145" y="290"/>
                  </a:moveTo>
                  <a:cubicBezTo>
                    <a:pt x="105" y="290"/>
                    <a:pt x="69" y="274"/>
                    <a:pt x="42" y="248"/>
                  </a:cubicBezTo>
                  <a:cubicBezTo>
                    <a:pt x="16" y="221"/>
                    <a:pt x="0" y="185"/>
                    <a:pt x="0" y="145"/>
                  </a:cubicBezTo>
                  <a:cubicBezTo>
                    <a:pt x="0" y="105"/>
                    <a:pt x="16" y="68"/>
                    <a:pt x="42" y="42"/>
                  </a:cubicBezTo>
                  <a:cubicBezTo>
                    <a:pt x="69" y="16"/>
                    <a:pt x="105" y="0"/>
                    <a:pt x="145" y="0"/>
                  </a:cubicBezTo>
                  <a:cubicBezTo>
                    <a:pt x="145" y="24"/>
                    <a:pt x="145" y="24"/>
                    <a:pt x="145" y="24"/>
                  </a:cubicBezTo>
                  <a:cubicBezTo>
                    <a:pt x="112" y="24"/>
                    <a:pt x="81" y="37"/>
                    <a:pt x="59" y="59"/>
                  </a:cubicBezTo>
                  <a:cubicBezTo>
                    <a:pt x="38" y="81"/>
                    <a:pt x="24" y="111"/>
                    <a:pt x="24" y="145"/>
                  </a:cubicBezTo>
                  <a:cubicBezTo>
                    <a:pt x="24" y="178"/>
                    <a:pt x="38" y="209"/>
                    <a:pt x="59" y="231"/>
                  </a:cubicBezTo>
                  <a:cubicBezTo>
                    <a:pt x="81" y="252"/>
                    <a:pt x="112" y="266"/>
                    <a:pt x="145" y="266"/>
                  </a:cubicBezTo>
                  <a:lnTo>
                    <a:pt x="145" y="29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94" name="Oval 98"/>
            <p:cNvSpPr>
              <a:spLocks noChangeArrowheads="1"/>
            </p:cNvSpPr>
            <p:nvPr/>
          </p:nvSpPr>
          <p:spPr bwMode="auto">
            <a:xfrm>
              <a:off x="6277272" y="2401112"/>
              <a:ext cx="512408" cy="512408"/>
            </a:xfrm>
            <a:prstGeom prst="ellipse">
              <a:avLst/>
            </a:pr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95" name="Freeform 99"/>
            <p:cNvSpPr>
              <a:spLocks noEditPoints="1"/>
            </p:cNvSpPr>
            <p:nvPr/>
          </p:nvSpPr>
          <p:spPr bwMode="auto">
            <a:xfrm>
              <a:off x="6375029" y="2483390"/>
              <a:ext cx="317709" cy="297343"/>
            </a:xfrm>
            <a:custGeom>
              <a:avLst/>
              <a:gdLst>
                <a:gd name="T0" fmla="*/ 148 w 165"/>
                <a:gd name="T1" fmla="*/ 25 h 154"/>
                <a:gd name="T2" fmla="*/ 123 w 165"/>
                <a:gd name="T3" fmla="*/ 0 h 154"/>
                <a:gd name="T4" fmla="*/ 82 w 165"/>
                <a:gd name="T5" fmla="*/ 0 h 154"/>
                <a:gd name="T6" fmla="*/ 82 w 165"/>
                <a:gd name="T7" fmla="*/ 20 h 154"/>
                <a:gd name="T8" fmla="*/ 123 w 165"/>
                <a:gd name="T9" fmla="*/ 20 h 154"/>
                <a:gd name="T10" fmla="*/ 128 w 165"/>
                <a:gd name="T11" fmla="*/ 25 h 154"/>
                <a:gd name="T12" fmla="*/ 128 w 165"/>
                <a:gd name="T13" fmla="*/ 66 h 154"/>
                <a:gd name="T14" fmla="*/ 82 w 165"/>
                <a:gd name="T15" fmla="*/ 66 h 154"/>
                <a:gd name="T16" fmla="*/ 82 w 165"/>
                <a:gd name="T17" fmla="*/ 85 h 154"/>
                <a:gd name="T18" fmla="*/ 82 w 165"/>
                <a:gd name="T19" fmla="*/ 85 h 154"/>
                <a:gd name="T20" fmla="*/ 97 w 165"/>
                <a:gd name="T21" fmla="*/ 100 h 154"/>
                <a:gd name="T22" fmla="*/ 91 w 165"/>
                <a:gd name="T23" fmla="*/ 112 h 154"/>
                <a:gd name="T24" fmla="*/ 89 w 165"/>
                <a:gd name="T25" fmla="*/ 114 h 154"/>
                <a:gd name="T26" fmla="*/ 89 w 165"/>
                <a:gd name="T27" fmla="*/ 132 h 154"/>
                <a:gd name="T28" fmla="*/ 89 w 165"/>
                <a:gd name="T29" fmla="*/ 136 h 154"/>
                <a:gd name="T30" fmla="*/ 89 w 165"/>
                <a:gd name="T31" fmla="*/ 136 h 154"/>
                <a:gd name="T32" fmla="*/ 82 w 165"/>
                <a:gd name="T33" fmla="*/ 136 h 154"/>
                <a:gd name="T34" fmla="*/ 82 w 165"/>
                <a:gd name="T35" fmla="*/ 154 h 154"/>
                <a:gd name="T36" fmla="*/ 165 w 165"/>
                <a:gd name="T37" fmla="*/ 154 h 154"/>
                <a:gd name="T38" fmla="*/ 165 w 165"/>
                <a:gd name="T39" fmla="*/ 66 h 154"/>
                <a:gd name="T40" fmla="*/ 148 w 165"/>
                <a:gd name="T41" fmla="*/ 66 h 154"/>
                <a:gd name="T42" fmla="*/ 148 w 165"/>
                <a:gd name="T43" fmla="*/ 25 h 154"/>
                <a:gd name="T44" fmla="*/ 82 w 165"/>
                <a:gd name="T45" fmla="*/ 0 h 154"/>
                <a:gd name="T46" fmla="*/ 41 w 165"/>
                <a:gd name="T47" fmla="*/ 0 h 154"/>
                <a:gd name="T48" fmla="*/ 16 w 165"/>
                <a:gd name="T49" fmla="*/ 25 h 154"/>
                <a:gd name="T50" fmla="*/ 16 w 165"/>
                <a:gd name="T51" fmla="*/ 66 h 154"/>
                <a:gd name="T52" fmla="*/ 0 w 165"/>
                <a:gd name="T53" fmla="*/ 66 h 154"/>
                <a:gd name="T54" fmla="*/ 0 w 165"/>
                <a:gd name="T55" fmla="*/ 154 h 154"/>
                <a:gd name="T56" fmla="*/ 82 w 165"/>
                <a:gd name="T57" fmla="*/ 154 h 154"/>
                <a:gd name="T58" fmla="*/ 82 w 165"/>
                <a:gd name="T59" fmla="*/ 136 h 154"/>
                <a:gd name="T60" fmla="*/ 76 w 165"/>
                <a:gd name="T61" fmla="*/ 136 h 154"/>
                <a:gd name="T62" fmla="*/ 76 w 165"/>
                <a:gd name="T63" fmla="*/ 132 h 154"/>
                <a:gd name="T64" fmla="*/ 76 w 165"/>
                <a:gd name="T65" fmla="*/ 114 h 154"/>
                <a:gd name="T66" fmla="*/ 73 w 165"/>
                <a:gd name="T67" fmla="*/ 112 h 154"/>
                <a:gd name="T68" fmla="*/ 67 w 165"/>
                <a:gd name="T69" fmla="*/ 100 h 154"/>
                <a:gd name="T70" fmla="*/ 82 w 165"/>
                <a:gd name="T71" fmla="*/ 85 h 154"/>
                <a:gd name="T72" fmla="*/ 82 w 165"/>
                <a:gd name="T73" fmla="*/ 66 h 154"/>
                <a:gd name="T74" fmla="*/ 36 w 165"/>
                <a:gd name="T75" fmla="*/ 66 h 154"/>
                <a:gd name="T76" fmla="*/ 36 w 165"/>
                <a:gd name="T77" fmla="*/ 66 h 154"/>
                <a:gd name="T78" fmla="*/ 36 w 165"/>
                <a:gd name="T79" fmla="*/ 25 h 154"/>
                <a:gd name="T80" fmla="*/ 41 w 165"/>
                <a:gd name="T81" fmla="*/ 20 h 154"/>
                <a:gd name="T82" fmla="*/ 82 w 165"/>
                <a:gd name="T83" fmla="*/ 20 h 154"/>
                <a:gd name="T84" fmla="*/ 82 w 165"/>
                <a:gd name="T85"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5" h="154">
                  <a:moveTo>
                    <a:pt x="148" y="25"/>
                  </a:moveTo>
                  <a:cubicBezTo>
                    <a:pt x="148" y="11"/>
                    <a:pt x="137" y="0"/>
                    <a:pt x="123" y="0"/>
                  </a:cubicBezTo>
                  <a:cubicBezTo>
                    <a:pt x="82" y="0"/>
                    <a:pt x="82" y="0"/>
                    <a:pt x="82" y="0"/>
                  </a:cubicBezTo>
                  <a:cubicBezTo>
                    <a:pt x="82" y="20"/>
                    <a:pt x="82" y="20"/>
                    <a:pt x="82" y="20"/>
                  </a:cubicBezTo>
                  <a:cubicBezTo>
                    <a:pt x="123" y="20"/>
                    <a:pt x="123" y="20"/>
                    <a:pt x="123" y="20"/>
                  </a:cubicBezTo>
                  <a:cubicBezTo>
                    <a:pt x="126" y="20"/>
                    <a:pt x="128" y="22"/>
                    <a:pt x="128" y="25"/>
                  </a:cubicBezTo>
                  <a:cubicBezTo>
                    <a:pt x="128" y="66"/>
                    <a:pt x="128" y="66"/>
                    <a:pt x="128" y="66"/>
                  </a:cubicBezTo>
                  <a:cubicBezTo>
                    <a:pt x="82" y="66"/>
                    <a:pt x="82" y="66"/>
                    <a:pt x="82" y="66"/>
                  </a:cubicBezTo>
                  <a:cubicBezTo>
                    <a:pt x="82" y="85"/>
                    <a:pt x="82" y="85"/>
                    <a:pt x="82" y="85"/>
                  </a:cubicBezTo>
                  <a:cubicBezTo>
                    <a:pt x="82" y="85"/>
                    <a:pt x="82" y="85"/>
                    <a:pt x="82" y="85"/>
                  </a:cubicBezTo>
                  <a:cubicBezTo>
                    <a:pt x="90" y="85"/>
                    <a:pt x="97" y="92"/>
                    <a:pt x="97" y="100"/>
                  </a:cubicBezTo>
                  <a:cubicBezTo>
                    <a:pt x="97" y="105"/>
                    <a:pt x="95" y="110"/>
                    <a:pt x="91" y="112"/>
                  </a:cubicBezTo>
                  <a:cubicBezTo>
                    <a:pt x="90" y="113"/>
                    <a:pt x="89" y="113"/>
                    <a:pt x="89" y="114"/>
                  </a:cubicBezTo>
                  <a:cubicBezTo>
                    <a:pt x="89" y="132"/>
                    <a:pt x="89" y="132"/>
                    <a:pt x="89" y="132"/>
                  </a:cubicBezTo>
                  <a:cubicBezTo>
                    <a:pt x="89" y="136"/>
                    <a:pt x="89" y="136"/>
                    <a:pt x="89" y="136"/>
                  </a:cubicBezTo>
                  <a:cubicBezTo>
                    <a:pt x="89" y="136"/>
                    <a:pt x="89" y="136"/>
                    <a:pt x="89" y="136"/>
                  </a:cubicBezTo>
                  <a:cubicBezTo>
                    <a:pt x="82" y="136"/>
                    <a:pt x="82" y="136"/>
                    <a:pt x="82" y="136"/>
                  </a:cubicBezTo>
                  <a:cubicBezTo>
                    <a:pt x="82" y="154"/>
                    <a:pt x="82" y="154"/>
                    <a:pt x="82" y="154"/>
                  </a:cubicBezTo>
                  <a:cubicBezTo>
                    <a:pt x="165" y="154"/>
                    <a:pt x="165" y="154"/>
                    <a:pt x="165" y="154"/>
                  </a:cubicBezTo>
                  <a:cubicBezTo>
                    <a:pt x="165" y="66"/>
                    <a:pt x="165" y="66"/>
                    <a:pt x="165" y="66"/>
                  </a:cubicBezTo>
                  <a:cubicBezTo>
                    <a:pt x="148" y="66"/>
                    <a:pt x="148" y="66"/>
                    <a:pt x="148" y="66"/>
                  </a:cubicBezTo>
                  <a:lnTo>
                    <a:pt x="148" y="25"/>
                  </a:lnTo>
                  <a:close/>
                  <a:moveTo>
                    <a:pt x="82" y="0"/>
                  </a:moveTo>
                  <a:cubicBezTo>
                    <a:pt x="41" y="0"/>
                    <a:pt x="41" y="0"/>
                    <a:pt x="41" y="0"/>
                  </a:cubicBezTo>
                  <a:cubicBezTo>
                    <a:pt x="27" y="0"/>
                    <a:pt x="16" y="11"/>
                    <a:pt x="16" y="25"/>
                  </a:cubicBezTo>
                  <a:cubicBezTo>
                    <a:pt x="16" y="66"/>
                    <a:pt x="16" y="66"/>
                    <a:pt x="16" y="66"/>
                  </a:cubicBezTo>
                  <a:cubicBezTo>
                    <a:pt x="0" y="66"/>
                    <a:pt x="0" y="66"/>
                    <a:pt x="0" y="66"/>
                  </a:cubicBezTo>
                  <a:cubicBezTo>
                    <a:pt x="0" y="154"/>
                    <a:pt x="0" y="154"/>
                    <a:pt x="0" y="154"/>
                  </a:cubicBezTo>
                  <a:cubicBezTo>
                    <a:pt x="82" y="154"/>
                    <a:pt x="82" y="154"/>
                    <a:pt x="82" y="154"/>
                  </a:cubicBezTo>
                  <a:cubicBezTo>
                    <a:pt x="82" y="136"/>
                    <a:pt x="82" y="136"/>
                    <a:pt x="82" y="136"/>
                  </a:cubicBezTo>
                  <a:cubicBezTo>
                    <a:pt x="76" y="136"/>
                    <a:pt x="76" y="136"/>
                    <a:pt x="76" y="136"/>
                  </a:cubicBezTo>
                  <a:cubicBezTo>
                    <a:pt x="76" y="132"/>
                    <a:pt x="76" y="132"/>
                    <a:pt x="76" y="132"/>
                  </a:cubicBezTo>
                  <a:cubicBezTo>
                    <a:pt x="76" y="114"/>
                    <a:pt x="76" y="114"/>
                    <a:pt x="76" y="114"/>
                  </a:cubicBezTo>
                  <a:cubicBezTo>
                    <a:pt x="75" y="113"/>
                    <a:pt x="74" y="113"/>
                    <a:pt x="73" y="112"/>
                  </a:cubicBezTo>
                  <a:cubicBezTo>
                    <a:pt x="70" y="110"/>
                    <a:pt x="67" y="105"/>
                    <a:pt x="67" y="100"/>
                  </a:cubicBezTo>
                  <a:cubicBezTo>
                    <a:pt x="67" y="92"/>
                    <a:pt x="74" y="85"/>
                    <a:pt x="82" y="85"/>
                  </a:cubicBezTo>
                  <a:cubicBezTo>
                    <a:pt x="82" y="66"/>
                    <a:pt x="82" y="66"/>
                    <a:pt x="82" y="66"/>
                  </a:cubicBezTo>
                  <a:cubicBezTo>
                    <a:pt x="36" y="66"/>
                    <a:pt x="36" y="66"/>
                    <a:pt x="36" y="66"/>
                  </a:cubicBezTo>
                  <a:cubicBezTo>
                    <a:pt x="36" y="66"/>
                    <a:pt x="36" y="66"/>
                    <a:pt x="36" y="66"/>
                  </a:cubicBezTo>
                  <a:cubicBezTo>
                    <a:pt x="36" y="25"/>
                    <a:pt x="36" y="25"/>
                    <a:pt x="36" y="25"/>
                  </a:cubicBezTo>
                  <a:cubicBezTo>
                    <a:pt x="36" y="22"/>
                    <a:pt x="38" y="20"/>
                    <a:pt x="41" y="20"/>
                  </a:cubicBezTo>
                  <a:cubicBezTo>
                    <a:pt x="82" y="20"/>
                    <a:pt x="82" y="20"/>
                    <a:pt x="82" y="20"/>
                  </a:cubicBezTo>
                  <a:lnTo>
                    <a:pt x="8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96" name="Freeform 100"/>
            <p:cNvSpPr>
              <a:spLocks noEditPoints="1"/>
            </p:cNvSpPr>
            <p:nvPr/>
          </p:nvSpPr>
          <p:spPr bwMode="auto">
            <a:xfrm>
              <a:off x="5514770" y="1703781"/>
              <a:ext cx="552325" cy="550696"/>
            </a:xfrm>
            <a:custGeom>
              <a:avLst/>
              <a:gdLst>
                <a:gd name="T0" fmla="*/ 143 w 287"/>
                <a:gd name="T1" fmla="*/ 0 h 286"/>
                <a:gd name="T2" fmla="*/ 245 w 287"/>
                <a:gd name="T3" fmla="*/ 42 h 286"/>
                <a:gd name="T4" fmla="*/ 287 w 287"/>
                <a:gd name="T5" fmla="*/ 143 h 286"/>
                <a:gd name="T6" fmla="*/ 245 w 287"/>
                <a:gd name="T7" fmla="*/ 244 h 286"/>
                <a:gd name="T8" fmla="*/ 143 w 287"/>
                <a:gd name="T9" fmla="*/ 286 h 286"/>
                <a:gd name="T10" fmla="*/ 143 w 287"/>
                <a:gd name="T11" fmla="*/ 262 h 286"/>
                <a:gd name="T12" fmla="*/ 228 w 287"/>
                <a:gd name="T13" fmla="*/ 227 h 286"/>
                <a:gd name="T14" fmla="*/ 263 w 287"/>
                <a:gd name="T15" fmla="*/ 143 h 286"/>
                <a:gd name="T16" fmla="*/ 228 w 287"/>
                <a:gd name="T17" fmla="*/ 59 h 286"/>
                <a:gd name="T18" fmla="*/ 143 w 287"/>
                <a:gd name="T19" fmla="*/ 24 h 286"/>
                <a:gd name="T20" fmla="*/ 143 w 287"/>
                <a:gd name="T21" fmla="*/ 0 h 286"/>
                <a:gd name="T22" fmla="*/ 143 w 287"/>
                <a:gd name="T23" fmla="*/ 286 h 286"/>
                <a:gd name="T24" fmla="*/ 42 w 287"/>
                <a:gd name="T25" fmla="*/ 244 h 286"/>
                <a:gd name="T26" fmla="*/ 0 w 287"/>
                <a:gd name="T27" fmla="*/ 143 h 286"/>
                <a:gd name="T28" fmla="*/ 42 w 287"/>
                <a:gd name="T29" fmla="*/ 42 h 286"/>
                <a:gd name="T30" fmla="*/ 143 w 287"/>
                <a:gd name="T31" fmla="*/ 0 h 286"/>
                <a:gd name="T32" fmla="*/ 143 w 287"/>
                <a:gd name="T33" fmla="*/ 24 h 286"/>
                <a:gd name="T34" fmla="*/ 59 w 287"/>
                <a:gd name="T35" fmla="*/ 59 h 286"/>
                <a:gd name="T36" fmla="*/ 24 w 287"/>
                <a:gd name="T37" fmla="*/ 143 h 286"/>
                <a:gd name="T38" fmla="*/ 59 w 287"/>
                <a:gd name="T39" fmla="*/ 227 h 286"/>
                <a:gd name="T40" fmla="*/ 143 w 287"/>
                <a:gd name="T41" fmla="*/ 262 h 286"/>
                <a:gd name="T42" fmla="*/ 143 w 287"/>
                <a:gd name="T43" fmla="*/ 28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7" h="286">
                  <a:moveTo>
                    <a:pt x="143" y="0"/>
                  </a:moveTo>
                  <a:cubicBezTo>
                    <a:pt x="183" y="0"/>
                    <a:pt x="219" y="16"/>
                    <a:pt x="245" y="42"/>
                  </a:cubicBezTo>
                  <a:cubicBezTo>
                    <a:pt x="271" y="68"/>
                    <a:pt x="287" y="103"/>
                    <a:pt x="287" y="143"/>
                  </a:cubicBezTo>
                  <a:cubicBezTo>
                    <a:pt x="287" y="183"/>
                    <a:pt x="271" y="218"/>
                    <a:pt x="245" y="244"/>
                  </a:cubicBezTo>
                  <a:cubicBezTo>
                    <a:pt x="219" y="270"/>
                    <a:pt x="183" y="286"/>
                    <a:pt x="143" y="286"/>
                  </a:cubicBezTo>
                  <a:cubicBezTo>
                    <a:pt x="143" y="262"/>
                    <a:pt x="143" y="262"/>
                    <a:pt x="143" y="262"/>
                  </a:cubicBezTo>
                  <a:cubicBezTo>
                    <a:pt x="176" y="262"/>
                    <a:pt x="206" y="249"/>
                    <a:pt x="228" y="227"/>
                  </a:cubicBezTo>
                  <a:cubicBezTo>
                    <a:pt x="249" y="206"/>
                    <a:pt x="263" y="176"/>
                    <a:pt x="263" y="143"/>
                  </a:cubicBezTo>
                  <a:cubicBezTo>
                    <a:pt x="263" y="110"/>
                    <a:pt x="249" y="80"/>
                    <a:pt x="228" y="59"/>
                  </a:cubicBezTo>
                  <a:cubicBezTo>
                    <a:pt x="206" y="37"/>
                    <a:pt x="176" y="24"/>
                    <a:pt x="143" y="24"/>
                  </a:cubicBezTo>
                  <a:lnTo>
                    <a:pt x="143" y="0"/>
                  </a:lnTo>
                  <a:close/>
                  <a:moveTo>
                    <a:pt x="143" y="286"/>
                  </a:moveTo>
                  <a:cubicBezTo>
                    <a:pt x="104" y="286"/>
                    <a:pt x="68" y="270"/>
                    <a:pt x="42" y="244"/>
                  </a:cubicBezTo>
                  <a:cubicBezTo>
                    <a:pt x="16" y="218"/>
                    <a:pt x="0" y="183"/>
                    <a:pt x="0" y="143"/>
                  </a:cubicBezTo>
                  <a:cubicBezTo>
                    <a:pt x="0" y="103"/>
                    <a:pt x="16" y="68"/>
                    <a:pt x="42" y="42"/>
                  </a:cubicBezTo>
                  <a:cubicBezTo>
                    <a:pt x="68" y="16"/>
                    <a:pt x="104" y="0"/>
                    <a:pt x="143" y="0"/>
                  </a:cubicBezTo>
                  <a:cubicBezTo>
                    <a:pt x="143" y="24"/>
                    <a:pt x="143" y="24"/>
                    <a:pt x="143" y="24"/>
                  </a:cubicBezTo>
                  <a:cubicBezTo>
                    <a:pt x="110" y="24"/>
                    <a:pt x="80" y="37"/>
                    <a:pt x="59" y="59"/>
                  </a:cubicBezTo>
                  <a:cubicBezTo>
                    <a:pt x="37" y="80"/>
                    <a:pt x="24" y="110"/>
                    <a:pt x="24" y="143"/>
                  </a:cubicBezTo>
                  <a:cubicBezTo>
                    <a:pt x="24" y="176"/>
                    <a:pt x="37" y="206"/>
                    <a:pt x="59" y="227"/>
                  </a:cubicBezTo>
                  <a:cubicBezTo>
                    <a:pt x="80" y="249"/>
                    <a:pt x="110" y="262"/>
                    <a:pt x="143" y="262"/>
                  </a:cubicBezTo>
                  <a:lnTo>
                    <a:pt x="143" y="28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97" name="Oval 101"/>
            <p:cNvSpPr>
              <a:spLocks noChangeArrowheads="1"/>
            </p:cNvSpPr>
            <p:nvPr/>
          </p:nvSpPr>
          <p:spPr bwMode="auto">
            <a:xfrm>
              <a:off x="5537580" y="1726591"/>
              <a:ext cx="506705" cy="505076"/>
            </a:xfrm>
            <a:prstGeom prst="ellipse">
              <a:avLst/>
            </a:prstGeom>
            <a:solidFill>
              <a:srgbClr val="C160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98" name="Freeform 102"/>
            <p:cNvSpPr>
              <a:spLocks noEditPoints="1"/>
            </p:cNvSpPr>
            <p:nvPr/>
          </p:nvSpPr>
          <p:spPr bwMode="auto">
            <a:xfrm>
              <a:off x="5626376" y="1815386"/>
              <a:ext cx="327485" cy="327485"/>
            </a:xfrm>
            <a:custGeom>
              <a:avLst/>
              <a:gdLst>
                <a:gd name="T0" fmla="*/ 128 w 170"/>
                <a:gd name="T1" fmla="*/ 159 h 170"/>
                <a:gd name="T2" fmla="*/ 159 w 170"/>
                <a:gd name="T3" fmla="*/ 127 h 170"/>
                <a:gd name="T4" fmla="*/ 169 w 170"/>
                <a:gd name="T5" fmla="*/ 102 h 170"/>
                <a:gd name="T6" fmla="*/ 169 w 170"/>
                <a:gd name="T7" fmla="*/ 68 h 170"/>
                <a:gd name="T8" fmla="*/ 159 w 170"/>
                <a:gd name="T9" fmla="*/ 43 h 170"/>
                <a:gd name="T10" fmla="*/ 128 w 170"/>
                <a:gd name="T11" fmla="*/ 11 h 170"/>
                <a:gd name="T12" fmla="*/ 116 w 170"/>
                <a:gd name="T13" fmla="*/ 6 h 170"/>
                <a:gd name="T14" fmla="*/ 91 w 170"/>
                <a:gd name="T15" fmla="*/ 0 h 170"/>
                <a:gd name="T16" fmla="*/ 95 w 170"/>
                <a:gd name="T17" fmla="*/ 8 h 170"/>
                <a:gd name="T18" fmla="*/ 105 w 170"/>
                <a:gd name="T19" fmla="*/ 8 h 170"/>
                <a:gd name="T20" fmla="*/ 115 w 170"/>
                <a:gd name="T21" fmla="*/ 11 h 170"/>
                <a:gd name="T22" fmla="*/ 112 w 170"/>
                <a:gd name="T23" fmla="*/ 13 h 170"/>
                <a:gd name="T24" fmla="*/ 99 w 170"/>
                <a:gd name="T25" fmla="*/ 18 h 170"/>
                <a:gd name="T26" fmla="*/ 101 w 170"/>
                <a:gd name="T27" fmla="*/ 27 h 170"/>
                <a:gd name="T28" fmla="*/ 109 w 170"/>
                <a:gd name="T29" fmla="*/ 32 h 170"/>
                <a:gd name="T30" fmla="*/ 121 w 170"/>
                <a:gd name="T31" fmla="*/ 17 h 170"/>
                <a:gd name="T32" fmla="*/ 129 w 170"/>
                <a:gd name="T33" fmla="*/ 20 h 170"/>
                <a:gd name="T34" fmla="*/ 137 w 170"/>
                <a:gd name="T35" fmla="*/ 23 h 170"/>
                <a:gd name="T36" fmla="*/ 140 w 170"/>
                <a:gd name="T37" fmla="*/ 35 h 170"/>
                <a:gd name="T38" fmla="*/ 138 w 170"/>
                <a:gd name="T39" fmla="*/ 41 h 170"/>
                <a:gd name="T40" fmla="*/ 133 w 170"/>
                <a:gd name="T41" fmla="*/ 36 h 170"/>
                <a:gd name="T42" fmla="*/ 123 w 170"/>
                <a:gd name="T43" fmla="*/ 38 h 170"/>
                <a:gd name="T44" fmla="*/ 130 w 170"/>
                <a:gd name="T45" fmla="*/ 42 h 170"/>
                <a:gd name="T46" fmla="*/ 112 w 170"/>
                <a:gd name="T47" fmla="*/ 49 h 170"/>
                <a:gd name="T48" fmla="*/ 103 w 170"/>
                <a:gd name="T49" fmla="*/ 55 h 170"/>
                <a:gd name="T50" fmla="*/ 92 w 170"/>
                <a:gd name="T51" fmla="*/ 65 h 170"/>
                <a:gd name="T52" fmla="*/ 98 w 170"/>
                <a:gd name="T53" fmla="*/ 101 h 170"/>
                <a:gd name="T54" fmla="*/ 108 w 170"/>
                <a:gd name="T55" fmla="*/ 103 h 170"/>
                <a:gd name="T56" fmla="*/ 117 w 170"/>
                <a:gd name="T57" fmla="*/ 106 h 170"/>
                <a:gd name="T58" fmla="*/ 133 w 170"/>
                <a:gd name="T59" fmla="*/ 115 h 170"/>
                <a:gd name="T60" fmla="*/ 142 w 170"/>
                <a:gd name="T61" fmla="*/ 123 h 170"/>
                <a:gd name="T62" fmla="*/ 154 w 170"/>
                <a:gd name="T63" fmla="*/ 127 h 170"/>
                <a:gd name="T64" fmla="*/ 97 w 170"/>
                <a:gd name="T65" fmla="*/ 149 h 170"/>
                <a:gd name="T66" fmla="*/ 1 w 170"/>
                <a:gd name="T67" fmla="*/ 72 h 170"/>
                <a:gd name="T68" fmla="*/ 3 w 170"/>
                <a:gd name="T69" fmla="*/ 106 h 170"/>
                <a:gd name="T70" fmla="*/ 18 w 170"/>
                <a:gd name="T71" fmla="*/ 138 h 170"/>
                <a:gd name="T72" fmla="*/ 54 w 170"/>
                <a:gd name="T73" fmla="*/ 164 h 170"/>
                <a:gd name="T74" fmla="*/ 87 w 170"/>
                <a:gd name="T75" fmla="*/ 135 h 170"/>
                <a:gd name="T76" fmla="*/ 84 w 170"/>
                <a:gd name="T77" fmla="*/ 121 h 170"/>
                <a:gd name="T78" fmla="*/ 88 w 170"/>
                <a:gd name="T79" fmla="*/ 108 h 170"/>
                <a:gd name="T80" fmla="*/ 78 w 170"/>
                <a:gd name="T81" fmla="*/ 105 h 170"/>
                <a:gd name="T82" fmla="*/ 67 w 170"/>
                <a:gd name="T83" fmla="*/ 97 h 170"/>
                <a:gd name="T84" fmla="*/ 49 w 170"/>
                <a:gd name="T85" fmla="*/ 90 h 170"/>
                <a:gd name="T86" fmla="*/ 41 w 170"/>
                <a:gd name="T87" fmla="*/ 76 h 170"/>
                <a:gd name="T88" fmla="*/ 37 w 170"/>
                <a:gd name="T89" fmla="*/ 74 h 170"/>
                <a:gd name="T90" fmla="*/ 37 w 170"/>
                <a:gd name="T91" fmla="*/ 77 h 170"/>
                <a:gd name="T92" fmla="*/ 31 w 170"/>
                <a:gd name="T93" fmla="*/ 63 h 170"/>
                <a:gd name="T94" fmla="*/ 31 w 170"/>
                <a:gd name="T95" fmla="*/ 49 h 170"/>
                <a:gd name="T96" fmla="*/ 37 w 170"/>
                <a:gd name="T97" fmla="*/ 33 h 170"/>
                <a:gd name="T98" fmla="*/ 36 w 170"/>
                <a:gd name="T99" fmla="*/ 24 h 170"/>
                <a:gd name="T100" fmla="*/ 76 w 170"/>
                <a:gd name="T101" fmla="*/ 6 h 170"/>
                <a:gd name="T102" fmla="*/ 91 w 170"/>
                <a:gd name="T103" fmla="*/ 0 h 170"/>
                <a:gd name="T104" fmla="*/ 53 w 170"/>
                <a:gd name="T105" fmla="*/ 6 h 170"/>
                <a:gd name="T106" fmla="*/ 25 w 170"/>
                <a:gd name="T107" fmla="*/ 25 h 170"/>
                <a:gd name="T108" fmla="*/ 6 w 170"/>
                <a:gd name="T109" fmla="*/ 54 h 170"/>
                <a:gd name="T110" fmla="*/ 90 w 170"/>
                <a:gd name="T111" fmla="*/ 107 h 170"/>
                <a:gd name="T112" fmla="*/ 78 w 170"/>
                <a:gd name="T113" fmla="*/ 94 h 170"/>
                <a:gd name="T114" fmla="*/ 76 w 170"/>
                <a:gd name="T115" fmla="*/ 86 h 170"/>
                <a:gd name="T116" fmla="*/ 61 w 170"/>
                <a:gd name="T117" fmla="*/ 89 h 170"/>
                <a:gd name="T118" fmla="*/ 69 w 170"/>
                <a:gd name="T119" fmla="*/ 71 h 170"/>
                <a:gd name="T120" fmla="*/ 84 w 170"/>
                <a:gd name="T121" fmla="*/ 70 h 170"/>
                <a:gd name="T122" fmla="*/ 89 w 170"/>
                <a:gd name="T123" fmla="*/ 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 h="170">
                  <a:moveTo>
                    <a:pt x="91" y="170"/>
                  </a:moveTo>
                  <a:cubicBezTo>
                    <a:pt x="96" y="170"/>
                    <a:pt x="100" y="169"/>
                    <a:pt x="104" y="168"/>
                  </a:cubicBezTo>
                  <a:cubicBezTo>
                    <a:pt x="107" y="167"/>
                    <a:pt x="110" y="167"/>
                    <a:pt x="112" y="166"/>
                  </a:cubicBezTo>
                  <a:cubicBezTo>
                    <a:pt x="114" y="165"/>
                    <a:pt x="115" y="165"/>
                    <a:pt x="116" y="164"/>
                  </a:cubicBezTo>
                  <a:cubicBezTo>
                    <a:pt x="119" y="163"/>
                    <a:pt x="121" y="162"/>
                    <a:pt x="124" y="161"/>
                  </a:cubicBezTo>
                  <a:cubicBezTo>
                    <a:pt x="125" y="160"/>
                    <a:pt x="126" y="160"/>
                    <a:pt x="128" y="159"/>
                  </a:cubicBezTo>
                  <a:cubicBezTo>
                    <a:pt x="133" y="156"/>
                    <a:pt x="138" y="152"/>
                    <a:pt x="142" y="148"/>
                  </a:cubicBezTo>
                  <a:cubicBezTo>
                    <a:pt x="143" y="147"/>
                    <a:pt x="144" y="146"/>
                    <a:pt x="145" y="145"/>
                  </a:cubicBezTo>
                  <a:cubicBezTo>
                    <a:pt x="146" y="144"/>
                    <a:pt x="147" y="143"/>
                    <a:pt x="148" y="142"/>
                  </a:cubicBezTo>
                  <a:cubicBezTo>
                    <a:pt x="150" y="141"/>
                    <a:pt x="151" y="139"/>
                    <a:pt x="152" y="138"/>
                  </a:cubicBezTo>
                  <a:cubicBezTo>
                    <a:pt x="154" y="135"/>
                    <a:pt x="156" y="132"/>
                    <a:pt x="158" y="130"/>
                  </a:cubicBezTo>
                  <a:cubicBezTo>
                    <a:pt x="158" y="129"/>
                    <a:pt x="159" y="128"/>
                    <a:pt x="159" y="127"/>
                  </a:cubicBezTo>
                  <a:cubicBezTo>
                    <a:pt x="160" y="126"/>
                    <a:pt x="160" y="125"/>
                    <a:pt x="161" y="124"/>
                  </a:cubicBezTo>
                  <a:cubicBezTo>
                    <a:pt x="161" y="123"/>
                    <a:pt x="162" y="123"/>
                    <a:pt x="162" y="122"/>
                  </a:cubicBezTo>
                  <a:cubicBezTo>
                    <a:pt x="163" y="121"/>
                    <a:pt x="163" y="119"/>
                    <a:pt x="164" y="118"/>
                  </a:cubicBezTo>
                  <a:cubicBezTo>
                    <a:pt x="164" y="117"/>
                    <a:pt x="165" y="116"/>
                    <a:pt x="165" y="114"/>
                  </a:cubicBezTo>
                  <a:cubicBezTo>
                    <a:pt x="166" y="112"/>
                    <a:pt x="167" y="109"/>
                    <a:pt x="168" y="106"/>
                  </a:cubicBezTo>
                  <a:cubicBezTo>
                    <a:pt x="168" y="105"/>
                    <a:pt x="168" y="104"/>
                    <a:pt x="169" y="102"/>
                  </a:cubicBezTo>
                  <a:cubicBezTo>
                    <a:pt x="169" y="101"/>
                    <a:pt x="169" y="99"/>
                    <a:pt x="169" y="98"/>
                  </a:cubicBezTo>
                  <a:cubicBezTo>
                    <a:pt x="170" y="97"/>
                    <a:pt x="170" y="95"/>
                    <a:pt x="170" y="94"/>
                  </a:cubicBezTo>
                  <a:cubicBezTo>
                    <a:pt x="170" y="91"/>
                    <a:pt x="170" y="88"/>
                    <a:pt x="170" y="85"/>
                  </a:cubicBezTo>
                  <a:cubicBezTo>
                    <a:pt x="170" y="82"/>
                    <a:pt x="170" y="79"/>
                    <a:pt x="170" y="76"/>
                  </a:cubicBezTo>
                  <a:cubicBezTo>
                    <a:pt x="170" y="75"/>
                    <a:pt x="170" y="73"/>
                    <a:pt x="169" y="72"/>
                  </a:cubicBezTo>
                  <a:cubicBezTo>
                    <a:pt x="169" y="71"/>
                    <a:pt x="169" y="69"/>
                    <a:pt x="169" y="68"/>
                  </a:cubicBezTo>
                  <a:cubicBezTo>
                    <a:pt x="168" y="66"/>
                    <a:pt x="168" y="65"/>
                    <a:pt x="168" y="64"/>
                  </a:cubicBezTo>
                  <a:cubicBezTo>
                    <a:pt x="167" y="61"/>
                    <a:pt x="166" y="58"/>
                    <a:pt x="165" y="56"/>
                  </a:cubicBezTo>
                  <a:cubicBezTo>
                    <a:pt x="165" y="55"/>
                    <a:pt x="165" y="54"/>
                    <a:pt x="164" y="54"/>
                  </a:cubicBezTo>
                  <a:cubicBezTo>
                    <a:pt x="164" y="52"/>
                    <a:pt x="163" y="50"/>
                    <a:pt x="162" y="48"/>
                  </a:cubicBezTo>
                  <a:cubicBezTo>
                    <a:pt x="162" y="47"/>
                    <a:pt x="161" y="47"/>
                    <a:pt x="161" y="46"/>
                  </a:cubicBezTo>
                  <a:cubicBezTo>
                    <a:pt x="160" y="45"/>
                    <a:pt x="160" y="44"/>
                    <a:pt x="159" y="43"/>
                  </a:cubicBezTo>
                  <a:cubicBezTo>
                    <a:pt x="157" y="39"/>
                    <a:pt x="155" y="36"/>
                    <a:pt x="152" y="32"/>
                  </a:cubicBezTo>
                  <a:cubicBezTo>
                    <a:pt x="151" y="31"/>
                    <a:pt x="150" y="29"/>
                    <a:pt x="148" y="28"/>
                  </a:cubicBezTo>
                  <a:cubicBezTo>
                    <a:pt x="147" y="27"/>
                    <a:pt x="146" y="26"/>
                    <a:pt x="145" y="25"/>
                  </a:cubicBezTo>
                  <a:cubicBezTo>
                    <a:pt x="144" y="24"/>
                    <a:pt x="143" y="23"/>
                    <a:pt x="142" y="22"/>
                  </a:cubicBezTo>
                  <a:cubicBezTo>
                    <a:pt x="140" y="20"/>
                    <a:pt x="138" y="18"/>
                    <a:pt x="136" y="17"/>
                  </a:cubicBezTo>
                  <a:cubicBezTo>
                    <a:pt x="134" y="15"/>
                    <a:pt x="131" y="13"/>
                    <a:pt x="128" y="11"/>
                  </a:cubicBezTo>
                  <a:cubicBezTo>
                    <a:pt x="126" y="10"/>
                    <a:pt x="125" y="10"/>
                    <a:pt x="124" y="9"/>
                  </a:cubicBezTo>
                  <a:cubicBezTo>
                    <a:pt x="123" y="9"/>
                    <a:pt x="123" y="9"/>
                    <a:pt x="122" y="8"/>
                  </a:cubicBezTo>
                  <a:cubicBezTo>
                    <a:pt x="122" y="8"/>
                    <a:pt x="121" y="8"/>
                    <a:pt x="120" y="7"/>
                  </a:cubicBezTo>
                  <a:cubicBezTo>
                    <a:pt x="120" y="7"/>
                    <a:pt x="120" y="7"/>
                    <a:pt x="119" y="7"/>
                  </a:cubicBezTo>
                  <a:cubicBezTo>
                    <a:pt x="118" y="6"/>
                    <a:pt x="117" y="6"/>
                    <a:pt x="116" y="6"/>
                  </a:cubicBezTo>
                  <a:cubicBezTo>
                    <a:pt x="116" y="6"/>
                    <a:pt x="116" y="6"/>
                    <a:pt x="116" y="6"/>
                  </a:cubicBezTo>
                  <a:cubicBezTo>
                    <a:pt x="115" y="5"/>
                    <a:pt x="114" y="5"/>
                    <a:pt x="113" y="4"/>
                  </a:cubicBezTo>
                  <a:cubicBezTo>
                    <a:pt x="113" y="4"/>
                    <a:pt x="113" y="4"/>
                    <a:pt x="112" y="4"/>
                  </a:cubicBezTo>
                  <a:cubicBezTo>
                    <a:pt x="110" y="3"/>
                    <a:pt x="107" y="3"/>
                    <a:pt x="105" y="2"/>
                  </a:cubicBezTo>
                  <a:cubicBezTo>
                    <a:pt x="104" y="2"/>
                    <a:pt x="103" y="2"/>
                    <a:pt x="102" y="2"/>
                  </a:cubicBezTo>
                  <a:cubicBezTo>
                    <a:pt x="102" y="1"/>
                    <a:pt x="101" y="1"/>
                    <a:pt x="100" y="1"/>
                  </a:cubicBezTo>
                  <a:cubicBezTo>
                    <a:pt x="97" y="1"/>
                    <a:pt x="94" y="0"/>
                    <a:pt x="91" y="0"/>
                  </a:cubicBezTo>
                  <a:cubicBezTo>
                    <a:pt x="91" y="5"/>
                    <a:pt x="91" y="5"/>
                    <a:pt x="91" y="5"/>
                  </a:cubicBezTo>
                  <a:cubicBezTo>
                    <a:pt x="95" y="5"/>
                    <a:pt x="98" y="5"/>
                    <a:pt x="101" y="6"/>
                  </a:cubicBezTo>
                  <a:cubicBezTo>
                    <a:pt x="101" y="7"/>
                    <a:pt x="100" y="6"/>
                    <a:pt x="100" y="7"/>
                  </a:cubicBezTo>
                  <a:cubicBezTo>
                    <a:pt x="99" y="7"/>
                    <a:pt x="99" y="7"/>
                    <a:pt x="98" y="7"/>
                  </a:cubicBezTo>
                  <a:cubicBezTo>
                    <a:pt x="97" y="8"/>
                    <a:pt x="95" y="7"/>
                    <a:pt x="94" y="7"/>
                  </a:cubicBezTo>
                  <a:cubicBezTo>
                    <a:pt x="94" y="8"/>
                    <a:pt x="95" y="8"/>
                    <a:pt x="95" y="8"/>
                  </a:cubicBezTo>
                  <a:cubicBezTo>
                    <a:pt x="96" y="9"/>
                    <a:pt x="97" y="9"/>
                    <a:pt x="99" y="9"/>
                  </a:cubicBezTo>
                  <a:cubicBezTo>
                    <a:pt x="100" y="9"/>
                    <a:pt x="101" y="9"/>
                    <a:pt x="102" y="9"/>
                  </a:cubicBezTo>
                  <a:cubicBezTo>
                    <a:pt x="103" y="8"/>
                    <a:pt x="102" y="7"/>
                    <a:pt x="103" y="7"/>
                  </a:cubicBezTo>
                  <a:cubicBezTo>
                    <a:pt x="103" y="7"/>
                    <a:pt x="103" y="7"/>
                    <a:pt x="104" y="6"/>
                  </a:cubicBezTo>
                  <a:cubicBezTo>
                    <a:pt x="105" y="7"/>
                    <a:pt x="105" y="7"/>
                    <a:pt x="106" y="7"/>
                  </a:cubicBezTo>
                  <a:cubicBezTo>
                    <a:pt x="106" y="8"/>
                    <a:pt x="105" y="8"/>
                    <a:pt x="105" y="8"/>
                  </a:cubicBezTo>
                  <a:cubicBezTo>
                    <a:pt x="106" y="9"/>
                    <a:pt x="107" y="8"/>
                    <a:pt x="108" y="8"/>
                  </a:cubicBezTo>
                  <a:cubicBezTo>
                    <a:pt x="108" y="8"/>
                    <a:pt x="108" y="8"/>
                    <a:pt x="109" y="8"/>
                  </a:cubicBezTo>
                  <a:cubicBezTo>
                    <a:pt x="110" y="8"/>
                    <a:pt x="111" y="9"/>
                    <a:pt x="112" y="9"/>
                  </a:cubicBezTo>
                  <a:cubicBezTo>
                    <a:pt x="114" y="10"/>
                    <a:pt x="116" y="10"/>
                    <a:pt x="118" y="11"/>
                  </a:cubicBezTo>
                  <a:cubicBezTo>
                    <a:pt x="117" y="11"/>
                    <a:pt x="117" y="12"/>
                    <a:pt x="117" y="12"/>
                  </a:cubicBezTo>
                  <a:cubicBezTo>
                    <a:pt x="116" y="12"/>
                    <a:pt x="116" y="11"/>
                    <a:pt x="115" y="11"/>
                  </a:cubicBezTo>
                  <a:cubicBezTo>
                    <a:pt x="115" y="12"/>
                    <a:pt x="116" y="12"/>
                    <a:pt x="117" y="13"/>
                  </a:cubicBezTo>
                  <a:cubicBezTo>
                    <a:pt x="117" y="13"/>
                    <a:pt x="118" y="14"/>
                    <a:pt x="118" y="15"/>
                  </a:cubicBezTo>
                  <a:cubicBezTo>
                    <a:pt x="118" y="16"/>
                    <a:pt x="116" y="15"/>
                    <a:pt x="115" y="15"/>
                  </a:cubicBezTo>
                  <a:cubicBezTo>
                    <a:pt x="114" y="15"/>
                    <a:pt x="112" y="17"/>
                    <a:pt x="111" y="15"/>
                  </a:cubicBezTo>
                  <a:cubicBezTo>
                    <a:pt x="111" y="14"/>
                    <a:pt x="112" y="14"/>
                    <a:pt x="113" y="13"/>
                  </a:cubicBezTo>
                  <a:cubicBezTo>
                    <a:pt x="112" y="13"/>
                    <a:pt x="112" y="13"/>
                    <a:pt x="112" y="13"/>
                  </a:cubicBezTo>
                  <a:cubicBezTo>
                    <a:pt x="112" y="13"/>
                    <a:pt x="111" y="13"/>
                    <a:pt x="111" y="14"/>
                  </a:cubicBezTo>
                  <a:cubicBezTo>
                    <a:pt x="110" y="14"/>
                    <a:pt x="109" y="14"/>
                    <a:pt x="109" y="14"/>
                  </a:cubicBezTo>
                  <a:cubicBezTo>
                    <a:pt x="108" y="15"/>
                    <a:pt x="108" y="15"/>
                    <a:pt x="107" y="15"/>
                  </a:cubicBezTo>
                  <a:cubicBezTo>
                    <a:pt x="106" y="15"/>
                    <a:pt x="105" y="16"/>
                    <a:pt x="104" y="16"/>
                  </a:cubicBezTo>
                  <a:cubicBezTo>
                    <a:pt x="103" y="16"/>
                    <a:pt x="103" y="16"/>
                    <a:pt x="102" y="16"/>
                  </a:cubicBezTo>
                  <a:cubicBezTo>
                    <a:pt x="101" y="17"/>
                    <a:pt x="100" y="18"/>
                    <a:pt x="99" y="18"/>
                  </a:cubicBezTo>
                  <a:cubicBezTo>
                    <a:pt x="98" y="19"/>
                    <a:pt x="96" y="19"/>
                    <a:pt x="96" y="20"/>
                  </a:cubicBezTo>
                  <a:cubicBezTo>
                    <a:pt x="95" y="20"/>
                    <a:pt x="94" y="22"/>
                    <a:pt x="94" y="22"/>
                  </a:cubicBezTo>
                  <a:cubicBezTo>
                    <a:pt x="94" y="23"/>
                    <a:pt x="95" y="23"/>
                    <a:pt x="95" y="23"/>
                  </a:cubicBezTo>
                  <a:cubicBezTo>
                    <a:pt x="95" y="24"/>
                    <a:pt x="95" y="24"/>
                    <a:pt x="95" y="25"/>
                  </a:cubicBezTo>
                  <a:cubicBezTo>
                    <a:pt x="96" y="25"/>
                    <a:pt x="96" y="25"/>
                    <a:pt x="97" y="25"/>
                  </a:cubicBezTo>
                  <a:cubicBezTo>
                    <a:pt x="99" y="25"/>
                    <a:pt x="99" y="26"/>
                    <a:pt x="101" y="27"/>
                  </a:cubicBezTo>
                  <a:cubicBezTo>
                    <a:pt x="101" y="27"/>
                    <a:pt x="103" y="28"/>
                    <a:pt x="103" y="28"/>
                  </a:cubicBezTo>
                  <a:cubicBezTo>
                    <a:pt x="105" y="28"/>
                    <a:pt x="106" y="28"/>
                    <a:pt x="106" y="29"/>
                  </a:cubicBezTo>
                  <a:cubicBezTo>
                    <a:pt x="106" y="30"/>
                    <a:pt x="105" y="30"/>
                    <a:pt x="105" y="31"/>
                  </a:cubicBezTo>
                  <a:cubicBezTo>
                    <a:pt x="106" y="31"/>
                    <a:pt x="105" y="32"/>
                    <a:pt x="105" y="33"/>
                  </a:cubicBezTo>
                  <a:cubicBezTo>
                    <a:pt x="105" y="33"/>
                    <a:pt x="105" y="34"/>
                    <a:pt x="106" y="34"/>
                  </a:cubicBezTo>
                  <a:cubicBezTo>
                    <a:pt x="107" y="34"/>
                    <a:pt x="108" y="33"/>
                    <a:pt x="109" y="32"/>
                  </a:cubicBezTo>
                  <a:cubicBezTo>
                    <a:pt x="109" y="31"/>
                    <a:pt x="109" y="30"/>
                    <a:pt x="110" y="29"/>
                  </a:cubicBezTo>
                  <a:cubicBezTo>
                    <a:pt x="114" y="29"/>
                    <a:pt x="118" y="27"/>
                    <a:pt x="117" y="23"/>
                  </a:cubicBezTo>
                  <a:cubicBezTo>
                    <a:pt x="117" y="22"/>
                    <a:pt x="117" y="22"/>
                    <a:pt x="117" y="21"/>
                  </a:cubicBezTo>
                  <a:cubicBezTo>
                    <a:pt x="117" y="21"/>
                    <a:pt x="119" y="20"/>
                    <a:pt x="118" y="19"/>
                  </a:cubicBezTo>
                  <a:cubicBezTo>
                    <a:pt x="119" y="19"/>
                    <a:pt x="119" y="19"/>
                    <a:pt x="119" y="18"/>
                  </a:cubicBezTo>
                  <a:cubicBezTo>
                    <a:pt x="120" y="18"/>
                    <a:pt x="120" y="17"/>
                    <a:pt x="121" y="17"/>
                  </a:cubicBezTo>
                  <a:cubicBezTo>
                    <a:pt x="121" y="17"/>
                    <a:pt x="121" y="17"/>
                    <a:pt x="121" y="17"/>
                  </a:cubicBezTo>
                  <a:cubicBezTo>
                    <a:pt x="121" y="17"/>
                    <a:pt x="122" y="17"/>
                    <a:pt x="122" y="17"/>
                  </a:cubicBezTo>
                  <a:cubicBezTo>
                    <a:pt x="123" y="17"/>
                    <a:pt x="123" y="17"/>
                    <a:pt x="124" y="17"/>
                  </a:cubicBezTo>
                  <a:cubicBezTo>
                    <a:pt x="125" y="17"/>
                    <a:pt x="125" y="17"/>
                    <a:pt x="126" y="17"/>
                  </a:cubicBezTo>
                  <a:cubicBezTo>
                    <a:pt x="127" y="17"/>
                    <a:pt x="127" y="18"/>
                    <a:pt x="128" y="19"/>
                  </a:cubicBezTo>
                  <a:cubicBezTo>
                    <a:pt x="129" y="19"/>
                    <a:pt x="129" y="19"/>
                    <a:pt x="129" y="20"/>
                  </a:cubicBezTo>
                  <a:cubicBezTo>
                    <a:pt x="129" y="21"/>
                    <a:pt x="128" y="21"/>
                    <a:pt x="128" y="21"/>
                  </a:cubicBezTo>
                  <a:cubicBezTo>
                    <a:pt x="128" y="22"/>
                    <a:pt x="128" y="22"/>
                    <a:pt x="128" y="22"/>
                  </a:cubicBezTo>
                  <a:cubicBezTo>
                    <a:pt x="129" y="22"/>
                    <a:pt x="129" y="23"/>
                    <a:pt x="130" y="23"/>
                  </a:cubicBezTo>
                  <a:cubicBezTo>
                    <a:pt x="130" y="23"/>
                    <a:pt x="131" y="23"/>
                    <a:pt x="132" y="23"/>
                  </a:cubicBezTo>
                  <a:cubicBezTo>
                    <a:pt x="133" y="22"/>
                    <a:pt x="133" y="21"/>
                    <a:pt x="134" y="21"/>
                  </a:cubicBezTo>
                  <a:cubicBezTo>
                    <a:pt x="135" y="22"/>
                    <a:pt x="136" y="22"/>
                    <a:pt x="137" y="23"/>
                  </a:cubicBezTo>
                  <a:cubicBezTo>
                    <a:pt x="137" y="23"/>
                    <a:pt x="137" y="24"/>
                    <a:pt x="137" y="24"/>
                  </a:cubicBezTo>
                  <a:cubicBezTo>
                    <a:pt x="137" y="25"/>
                    <a:pt x="137" y="26"/>
                    <a:pt x="137" y="27"/>
                  </a:cubicBezTo>
                  <a:cubicBezTo>
                    <a:pt x="137" y="28"/>
                    <a:pt x="139" y="28"/>
                    <a:pt x="140" y="29"/>
                  </a:cubicBezTo>
                  <a:cubicBezTo>
                    <a:pt x="140" y="29"/>
                    <a:pt x="140" y="30"/>
                    <a:pt x="141" y="30"/>
                  </a:cubicBezTo>
                  <a:cubicBezTo>
                    <a:pt x="141" y="31"/>
                    <a:pt x="142" y="31"/>
                    <a:pt x="142" y="31"/>
                  </a:cubicBezTo>
                  <a:cubicBezTo>
                    <a:pt x="142" y="33"/>
                    <a:pt x="140" y="33"/>
                    <a:pt x="140" y="35"/>
                  </a:cubicBezTo>
                  <a:cubicBezTo>
                    <a:pt x="140" y="36"/>
                    <a:pt x="139" y="36"/>
                    <a:pt x="139" y="36"/>
                  </a:cubicBezTo>
                  <a:cubicBezTo>
                    <a:pt x="139" y="38"/>
                    <a:pt x="141" y="37"/>
                    <a:pt x="142" y="38"/>
                  </a:cubicBezTo>
                  <a:cubicBezTo>
                    <a:pt x="142" y="38"/>
                    <a:pt x="142" y="39"/>
                    <a:pt x="142" y="40"/>
                  </a:cubicBezTo>
                  <a:cubicBezTo>
                    <a:pt x="142" y="41"/>
                    <a:pt x="142" y="42"/>
                    <a:pt x="141" y="42"/>
                  </a:cubicBezTo>
                  <a:cubicBezTo>
                    <a:pt x="140" y="42"/>
                    <a:pt x="140" y="41"/>
                    <a:pt x="139" y="41"/>
                  </a:cubicBezTo>
                  <a:cubicBezTo>
                    <a:pt x="139" y="41"/>
                    <a:pt x="138" y="41"/>
                    <a:pt x="138" y="41"/>
                  </a:cubicBezTo>
                  <a:cubicBezTo>
                    <a:pt x="137" y="41"/>
                    <a:pt x="137" y="41"/>
                    <a:pt x="136" y="41"/>
                  </a:cubicBezTo>
                  <a:cubicBezTo>
                    <a:pt x="135" y="40"/>
                    <a:pt x="134" y="41"/>
                    <a:pt x="133" y="40"/>
                  </a:cubicBezTo>
                  <a:cubicBezTo>
                    <a:pt x="134" y="39"/>
                    <a:pt x="136" y="37"/>
                    <a:pt x="137" y="36"/>
                  </a:cubicBezTo>
                  <a:cubicBezTo>
                    <a:pt x="138" y="36"/>
                    <a:pt x="139" y="35"/>
                    <a:pt x="138" y="35"/>
                  </a:cubicBezTo>
                  <a:cubicBezTo>
                    <a:pt x="138" y="34"/>
                    <a:pt x="137" y="35"/>
                    <a:pt x="136" y="35"/>
                  </a:cubicBezTo>
                  <a:cubicBezTo>
                    <a:pt x="135" y="35"/>
                    <a:pt x="134" y="36"/>
                    <a:pt x="133" y="36"/>
                  </a:cubicBezTo>
                  <a:cubicBezTo>
                    <a:pt x="132" y="36"/>
                    <a:pt x="130" y="36"/>
                    <a:pt x="129" y="37"/>
                  </a:cubicBezTo>
                  <a:cubicBezTo>
                    <a:pt x="128" y="37"/>
                    <a:pt x="130" y="37"/>
                    <a:pt x="130" y="38"/>
                  </a:cubicBezTo>
                  <a:cubicBezTo>
                    <a:pt x="129" y="38"/>
                    <a:pt x="129" y="38"/>
                    <a:pt x="128" y="38"/>
                  </a:cubicBezTo>
                  <a:cubicBezTo>
                    <a:pt x="128" y="37"/>
                    <a:pt x="128" y="37"/>
                    <a:pt x="128" y="37"/>
                  </a:cubicBezTo>
                  <a:cubicBezTo>
                    <a:pt x="127" y="36"/>
                    <a:pt x="125" y="36"/>
                    <a:pt x="125" y="36"/>
                  </a:cubicBezTo>
                  <a:cubicBezTo>
                    <a:pt x="124" y="36"/>
                    <a:pt x="123" y="37"/>
                    <a:pt x="123" y="38"/>
                  </a:cubicBezTo>
                  <a:cubicBezTo>
                    <a:pt x="124" y="38"/>
                    <a:pt x="126" y="37"/>
                    <a:pt x="126" y="39"/>
                  </a:cubicBezTo>
                  <a:cubicBezTo>
                    <a:pt x="126" y="40"/>
                    <a:pt x="124" y="40"/>
                    <a:pt x="124" y="42"/>
                  </a:cubicBezTo>
                  <a:cubicBezTo>
                    <a:pt x="124" y="42"/>
                    <a:pt x="125" y="43"/>
                    <a:pt x="126" y="43"/>
                  </a:cubicBezTo>
                  <a:cubicBezTo>
                    <a:pt x="126" y="43"/>
                    <a:pt x="126" y="43"/>
                    <a:pt x="127" y="43"/>
                  </a:cubicBezTo>
                  <a:cubicBezTo>
                    <a:pt x="127" y="43"/>
                    <a:pt x="127" y="44"/>
                    <a:pt x="128" y="44"/>
                  </a:cubicBezTo>
                  <a:cubicBezTo>
                    <a:pt x="129" y="43"/>
                    <a:pt x="129" y="42"/>
                    <a:pt x="130" y="42"/>
                  </a:cubicBezTo>
                  <a:cubicBezTo>
                    <a:pt x="132" y="43"/>
                    <a:pt x="129" y="44"/>
                    <a:pt x="128" y="45"/>
                  </a:cubicBezTo>
                  <a:cubicBezTo>
                    <a:pt x="126" y="45"/>
                    <a:pt x="125" y="45"/>
                    <a:pt x="123" y="46"/>
                  </a:cubicBezTo>
                  <a:cubicBezTo>
                    <a:pt x="123" y="46"/>
                    <a:pt x="121" y="48"/>
                    <a:pt x="120" y="47"/>
                  </a:cubicBezTo>
                  <a:cubicBezTo>
                    <a:pt x="120" y="45"/>
                    <a:pt x="121" y="46"/>
                    <a:pt x="122" y="45"/>
                  </a:cubicBezTo>
                  <a:cubicBezTo>
                    <a:pt x="120" y="45"/>
                    <a:pt x="119" y="45"/>
                    <a:pt x="118" y="46"/>
                  </a:cubicBezTo>
                  <a:cubicBezTo>
                    <a:pt x="116" y="47"/>
                    <a:pt x="113" y="47"/>
                    <a:pt x="112" y="49"/>
                  </a:cubicBezTo>
                  <a:cubicBezTo>
                    <a:pt x="112" y="50"/>
                    <a:pt x="112" y="50"/>
                    <a:pt x="112" y="51"/>
                  </a:cubicBezTo>
                  <a:cubicBezTo>
                    <a:pt x="112" y="51"/>
                    <a:pt x="111" y="51"/>
                    <a:pt x="110" y="51"/>
                  </a:cubicBezTo>
                  <a:cubicBezTo>
                    <a:pt x="109" y="51"/>
                    <a:pt x="108" y="52"/>
                    <a:pt x="108" y="52"/>
                  </a:cubicBezTo>
                  <a:cubicBezTo>
                    <a:pt x="107" y="52"/>
                    <a:pt x="107" y="52"/>
                    <a:pt x="107" y="52"/>
                  </a:cubicBezTo>
                  <a:cubicBezTo>
                    <a:pt x="106" y="53"/>
                    <a:pt x="106" y="54"/>
                    <a:pt x="105" y="54"/>
                  </a:cubicBezTo>
                  <a:cubicBezTo>
                    <a:pt x="104" y="54"/>
                    <a:pt x="104" y="55"/>
                    <a:pt x="103" y="55"/>
                  </a:cubicBezTo>
                  <a:cubicBezTo>
                    <a:pt x="103" y="55"/>
                    <a:pt x="103" y="57"/>
                    <a:pt x="102" y="57"/>
                  </a:cubicBezTo>
                  <a:cubicBezTo>
                    <a:pt x="101" y="57"/>
                    <a:pt x="101" y="56"/>
                    <a:pt x="101" y="57"/>
                  </a:cubicBezTo>
                  <a:cubicBezTo>
                    <a:pt x="100" y="58"/>
                    <a:pt x="101" y="59"/>
                    <a:pt x="100" y="61"/>
                  </a:cubicBezTo>
                  <a:cubicBezTo>
                    <a:pt x="99" y="62"/>
                    <a:pt x="98" y="62"/>
                    <a:pt x="97" y="63"/>
                  </a:cubicBezTo>
                  <a:cubicBezTo>
                    <a:pt x="96" y="63"/>
                    <a:pt x="95" y="63"/>
                    <a:pt x="94" y="64"/>
                  </a:cubicBezTo>
                  <a:cubicBezTo>
                    <a:pt x="94" y="64"/>
                    <a:pt x="93" y="65"/>
                    <a:pt x="92" y="65"/>
                  </a:cubicBezTo>
                  <a:cubicBezTo>
                    <a:pt x="92" y="66"/>
                    <a:pt x="92" y="66"/>
                    <a:pt x="91" y="66"/>
                  </a:cubicBezTo>
                  <a:cubicBezTo>
                    <a:pt x="91" y="106"/>
                    <a:pt x="91" y="106"/>
                    <a:pt x="91" y="106"/>
                  </a:cubicBezTo>
                  <a:cubicBezTo>
                    <a:pt x="92" y="106"/>
                    <a:pt x="92" y="105"/>
                    <a:pt x="92" y="105"/>
                  </a:cubicBezTo>
                  <a:cubicBezTo>
                    <a:pt x="93" y="104"/>
                    <a:pt x="93" y="103"/>
                    <a:pt x="94" y="102"/>
                  </a:cubicBezTo>
                  <a:cubicBezTo>
                    <a:pt x="95" y="102"/>
                    <a:pt x="95" y="102"/>
                    <a:pt x="97" y="102"/>
                  </a:cubicBezTo>
                  <a:cubicBezTo>
                    <a:pt x="97" y="102"/>
                    <a:pt x="98" y="101"/>
                    <a:pt x="98" y="101"/>
                  </a:cubicBezTo>
                  <a:cubicBezTo>
                    <a:pt x="99" y="101"/>
                    <a:pt x="99" y="100"/>
                    <a:pt x="100" y="100"/>
                  </a:cubicBezTo>
                  <a:cubicBezTo>
                    <a:pt x="100" y="101"/>
                    <a:pt x="99" y="101"/>
                    <a:pt x="99" y="102"/>
                  </a:cubicBezTo>
                  <a:cubicBezTo>
                    <a:pt x="101" y="103"/>
                    <a:pt x="101" y="101"/>
                    <a:pt x="102" y="101"/>
                  </a:cubicBezTo>
                  <a:cubicBezTo>
                    <a:pt x="103" y="101"/>
                    <a:pt x="104" y="101"/>
                    <a:pt x="104" y="102"/>
                  </a:cubicBezTo>
                  <a:cubicBezTo>
                    <a:pt x="105" y="102"/>
                    <a:pt x="105" y="103"/>
                    <a:pt x="106" y="103"/>
                  </a:cubicBezTo>
                  <a:cubicBezTo>
                    <a:pt x="106" y="103"/>
                    <a:pt x="107" y="103"/>
                    <a:pt x="108" y="103"/>
                  </a:cubicBezTo>
                  <a:cubicBezTo>
                    <a:pt x="109" y="103"/>
                    <a:pt x="109" y="104"/>
                    <a:pt x="110" y="104"/>
                  </a:cubicBezTo>
                  <a:cubicBezTo>
                    <a:pt x="111" y="104"/>
                    <a:pt x="111" y="103"/>
                    <a:pt x="112" y="103"/>
                  </a:cubicBezTo>
                  <a:cubicBezTo>
                    <a:pt x="114" y="103"/>
                    <a:pt x="114" y="103"/>
                    <a:pt x="115" y="104"/>
                  </a:cubicBezTo>
                  <a:cubicBezTo>
                    <a:pt x="116" y="104"/>
                    <a:pt x="116" y="103"/>
                    <a:pt x="117" y="103"/>
                  </a:cubicBezTo>
                  <a:cubicBezTo>
                    <a:pt x="116" y="104"/>
                    <a:pt x="117" y="105"/>
                    <a:pt x="117" y="105"/>
                  </a:cubicBezTo>
                  <a:cubicBezTo>
                    <a:pt x="117" y="106"/>
                    <a:pt x="117" y="106"/>
                    <a:pt x="117" y="106"/>
                  </a:cubicBezTo>
                  <a:cubicBezTo>
                    <a:pt x="118" y="107"/>
                    <a:pt x="119" y="107"/>
                    <a:pt x="119" y="107"/>
                  </a:cubicBezTo>
                  <a:cubicBezTo>
                    <a:pt x="120" y="107"/>
                    <a:pt x="120" y="108"/>
                    <a:pt x="121" y="109"/>
                  </a:cubicBezTo>
                  <a:cubicBezTo>
                    <a:pt x="122" y="110"/>
                    <a:pt x="123" y="111"/>
                    <a:pt x="124" y="111"/>
                  </a:cubicBezTo>
                  <a:cubicBezTo>
                    <a:pt x="125" y="111"/>
                    <a:pt x="126" y="111"/>
                    <a:pt x="127" y="111"/>
                  </a:cubicBezTo>
                  <a:cubicBezTo>
                    <a:pt x="129" y="111"/>
                    <a:pt x="130" y="112"/>
                    <a:pt x="131" y="113"/>
                  </a:cubicBezTo>
                  <a:cubicBezTo>
                    <a:pt x="132" y="114"/>
                    <a:pt x="133" y="114"/>
                    <a:pt x="133" y="115"/>
                  </a:cubicBezTo>
                  <a:cubicBezTo>
                    <a:pt x="133" y="115"/>
                    <a:pt x="133" y="116"/>
                    <a:pt x="133" y="116"/>
                  </a:cubicBezTo>
                  <a:cubicBezTo>
                    <a:pt x="134" y="117"/>
                    <a:pt x="135" y="118"/>
                    <a:pt x="135" y="120"/>
                  </a:cubicBezTo>
                  <a:cubicBezTo>
                    <a:pt x="135" y="121"/>
                    <a:pt x="136" y="121"/>
                    <a:pt x="136" y="121"/>
                  </a:cubicBezTo>
                  <a:cubicBezTo>
                    <a:pt x="137" y="122"/>
                    <a:pt x="137" y="122"/>
                    <a:pt x="138" y="122"/>
                  </a:cubicBezTo>
                  <a:cubicBezTo>
                    <a:pt x="138" y="122"/>
                    <a:pt x="139" y="122"/>
                    <a:pt x="139" y="122"/>
                  </a:cubicBezTo>
                  <a:cubicBezTo>
                    <a:pt x="140" y="122"/>
                    <a:pt x="141" y="123"/>
                    <a:pt x="142" y="123"/>
                  </a:cubicBezTo>
                  <a:cubicBezTo>
                    <a:pt x="142" y="123"/>
                    <a:pt x="143" y="123"/>
                    <a:pt x="143" y="124"/>
                  </a:cubicBezTo>
                  <a:cubicBezTo>
                    <a:pt x="144" y="124"/>
                    <a:pt x="144" y="125"/>
                    <a:pt x="144" y="125"/>
                  </a:cubicBezTo>
                  <a:cubicBezTo>
                    <a:pt x="145" y="125"/>
                    <a:pt x="146" y="125"/>
                    <a:pt x="146" y="125"/>
                  </a:cubicBezTo>
                  <a:cubicBezTo>
                    <a:pt x="147" y="125"/>
                    <a:pt x="149" y="126"/>
                    <a:pt x="149" y="126"/>
                  </a:cubicBezTo>
                  <a:cubicBezTo>
                    <a:pt x="150" y="126"/>
                    <a:pt x="150" y="126"/>
                    <a:pt x="151" y="126"/>
                  </a:cubicBezTo>
                  <a:cubicBezTo>
                    <a:pt x="152" y="126"/>
                    <a:pt x="153" y="127"/>
                    <a:pt x="154" y="127"/>
                  </a:cubicBezTo>
                  <a:cubicBezTo>
                    <a:pt x="143" y="145"/>
                    <a:pt x="125" y="158"/>
                    <a:pt x="104" y="163"/>
                  </a:cubicBezTo>
                  <a:cubicBezTo>
                    <a:pt x="104" y="163"/>
                    <a:pt x="104" y="162"/>
                    <a:pt x="104" y="161"/>
                  </a:cubicBezTo>
                  <a:cubicBezTo>
                    <a:pt x="104" y="159"/>
                    <a:pt x="104" y="158"/>
                    <a:pt x="104" y="156"/>
                  </a:cubicBezTo>
                  <a:cubicBezTo>
                    <a:pt x="103" y="155"/>
                    <a:pt x="103" y="153"/>
                    <a:pt x="103" y="153"/>
                  </a:cubicBezTo>
                  <a:cubicBezTo>
                    <a:pt x="102" y="152"/>
                    <a:pt x="100" y="150"/>
                    <a:pt x="99" y="150"/>
                  </a:cubicBezTo>
                  <a:cubicBezTo>
                    <a:pt x="99" y="149"/>
                    <a:pt x="98" y="149"/>
                    <a:pt x="97" y="149"/>
                  </a:cubicBezTo>
                  <a:cubicBezTo>
                    <a:pt x="96" y="148"/>
                    <a:pt x="93" y="147"/>
                    <a:pt x="92" y="145"/>
                  </a:cubicBezTo>
                  <a:cubicBezTo>
                    <a:pt x="92" y="145"/>
                    <a:pt x="92" y="144"/>
                    <a:pt x="92" y="144"/>
                  </a:cubicBezTo>
                  <a:cubicBezTo>
                    <a:pt x="92" y="143"/>
                    <a:pt x="91" y="143"/>
                    <a:pt x="91" y="142"/>
                  </a:cubicBezTo>
                  <a:lnTo>
                    <a:pt x="91" y="170"/>
                  </a:lnTo>
                  <a:close/>
                  <a:moveTo>
                    <a:pt x="2" y="68"/>
                  </a:moveTo>
                  <a:cubicBezTo>
                    <a:pt x="1" y="69"/>
                    <a:pt x="1" y="71"/>
                    <a:pt x="1" y="72"/>
                  </a:cubicBezTo>
                  <a:cubicBezTo>
                    <a:pt x="1" y="73"/>
                    <a:pt x="1" y="75"/>
                    <a:pt x="0" y="76"/>
                  </a:cubicBezTo>
                  <a:cubicBezTo>
                    <a:pt x="0" y="79"/>
                    <a:pt x="0" y="82"/>
                    <a:pt x="0" y="85"/>
                  </a:cubicBezTo>
                  <a:cubicBezTo>
                    <a:pt x="0" y="88"/>
                    <a:pt x="0" y="91"/>
                    <a:pt x="0" y="94"/>
                  </a:cubicBezTo>
                  <a:cubicBezTo>
                    <a:pt x="1" y="95"/>
                    <a:pt x="1" y="97"/>
                    <a:pt x="1" y="98"/>
                  </a:cubicBezTo>
                  <a:cubicBezTo>
                    <a:pt x="1" y="99"/>
                    <a:pt x="1" y="101"/>
                    <a:pt x="2" y="102"/>
                  </a:cubicBezTo>
                  <a:cubicBezTo>
                    <a:pt x="2" y="104"/>
                    <a:pt x="2" y="105"/>
                    <a:pt x="3" y="106"/>
                  </a:cubicBezTo>
                  <a:cubicBezTo>
                    <a:pt x="3" y="109"/>
                    <a:pt x="4" y="112"/>
                    <a:pt x="5" y="114"/>
                  </a:cubicBezTo>
                  <a:cubicBezTo>
                    <a:pt x="6" y="116"/>
                    <a:pt x="6" y="117"/>
                    <a:pt x="7" y="118"/>
                  </a:cubicBezTo>
                  <a:cubicBezTo>
                    <a:pt x="7" y="119"/>
                    <a:pt x="8" y="121"/>
                    <a:pt x="8" y="122"/>
                  </a:cubicBezTo>
                  <a:cubicBezTo>
                    <a:pt x="9" y="123"/>
                    <a:pt x="9" y="123"/>
                    <a:pt x="9" y="124"/>
                  </a:cubicBezTo>
                  <a:cubicBezTo>
                    <a:pt x="10" y="125"/>
                    <a:pt x="11" y="126"/>
                    <a:pt x="11" y="127"/>
                  </a:cubicBezTo>
                  <a:cubicBezTo>
                    <a:pt x="13" y="131"/>
                    <a:pt x="16" y="134"/>
                    <a:pt x="18" y="138"/>
                  </a:cubicBezTo>
                  <a:cubicBezTo>
                    <a:pt x="19" y="139"/>
                    <a:pt x="21" y="141"/>
                    <a:pt x="22" y="142"/>
                  </a:cubicBezTo>
                  <a:cubicBezTo>
                    <a:pt x="23" y="143"/>
                    <a:pt x="24" y="144"/>
                    <a:pt x="25" y="145"/>
                  </a:cubicBezTo>
                  <a:cubicBezTo>
                    <a:pt x="26" y="146"/>
                    <a:pt x="27" y="147"/>
                    <a:pt x="28" y="148"/>
                  </a:cubicBezTo>
                  <a:cubicBezTo>
                    <a:pt x="32" y="152"/>
                    <a:pt x="37" y="156"/>
                    <a:pt x="43" y="159"/>
                  </a:cubicBezTo>
                  <a:cubicBezTo>
                    <a:pt x="44" y="160"/>
                    <a:pt x="45" y="160"/>
                    <a:pt x="46" y="161"/>
                  </a:cubicBezTo>
                  <a:cubicBezTo>
                    <a:pt x="49" y="162"/>
                    <a:pt x="51" y="163"/>
                    <a:pt x="54" y="164"/>
                  </a:cubicBezTo>
                  <a:cubicBezTo>
                    <a:pt x="55" y="165"/>
                    <a:pt x="57" y="165"/>
                    <a:pt x="58" y="166"/>
                  </a:cubicBezTo>
                  <a:cubicBezTo>
                    <a:pt x="66" y="169"/>
                    <a:pt x="76" y="170"/>
                    <a:pt x="85" y="170"/>
                  </a:cubicBezTo>
                  <a:cubicBezTo>
                    <a:pt x="87" y="170"/>
                    <a:pt x="89" y="170"/>
                    <a:pt x="91" y="170"/>
                  </a:cubicBezTo>
                  <a:cubicBezTo>
                    <a:pt x="91" y="142"/>
                    <a:pt x="91" y="142"/>
                    <a:pt x="91" y="142"/>
                  </a:cubicBezTo>
                  <a:cubicBezTo>
                    <a:pt x="91" y="142"/>
                    <a:pt x="90" y="141"/>
                    <a:pt x="90" y="141"/>
                  </a:cubicBezTo>
                  <a:cubicBezTo>
                    <a:pt x="89" y="139"/>
                    <a:pt x="88" y="137"/>
                    <a:pt x="87" y="135"/>
                  </a:cubicBezTo>
                  <a:cubicBezTo>
                    <a:pt x="86" y="134"/>
                    <a:pt x="86" y="133"/>
                    <a:pt x="85" y="133"/>
                  </a:cubicBezTo>
                  <a:cubicBezTo>
                    <a:pt x="85" y="132"/>
                    <a:pt x="83" y="132"/>
                    <a:pt x="83" y="131"/>
                  </a:cubicBezTo>
                  <a:cubicBezTo>
                    <a:pt x="83" y="130"/>
                    <a:pt x="83" y="129"/>
                    <a:pt x="83" y="129"/>
                  </a:cubicBezTo>
                  <a:cubicBezTo>
                    <a:pt x="83" y="128"/>
                    <a:pt x="84" y="127"/>
                    <a:pt x="84" y="126"/>
                  </a:cubicBezTo>
                  <a:cubicBezTo>
                    <a:pt x="84" y="126"/>
                    <a:pt x="84" y="125"/>
                    <a:pt x="83" y="125"/>
                  </a:cubicBezTo>
                  <a:cubicBezTo>
                    <a:pt x="83" y="123"/>
                    <a:pt x="84" y="122"/>
                    <a:pt x="84" y="121"/>
                  </a:cubicBezTo>
                  <a:cubicBezTo>
                    <a:pt x="84" y="121"/>
                    <a:pt x="85" y="120"/>
                    <a:pt x="85" y="120"/>
                  </a:cubicBezTo>
                  <a:cubicBezTo>
                    <a:pt x="85" y="119"/>
                    <a:pt x="86" y="119"/>
                    <a:pt x="86" y="119"/>
                  </a:cubicBezTo>
                  <a:cubicBezTo>
                    <a:pt x="86" y="118"/>
                    <a:pt x="87" y="118"/>
                    <a:pt x="87" y="117"/>
                  </a:cubicBezTo>
                  <a:cubicBezTo>
                    <a:pt x="88" y="116"/>
                    <a:pt x="89" y="116"/>
                    <a:pt x="89" y="115"/>
                  </a:cubicBezTo>
                  <a:cubicBezTo>
                    <a:pt x="89" y="115"/>
                    <a:pt x="89" y="111"/>
                    <a:pt x="89" y="110"/>
                  </a:cubicBezTo>
                  <a:cubicBezTo>
                    <a:pt x="89" y="109"/>
                    <a:pt x="88" y="109"/>
                    <a:pt x="88" y="108"/>
                  </a:cubicBezTo>
                  <a:cubicBezTo>
                    <a:pt x="88" y="107"/>
                    <a:pt x="88" y="106"/>
                    <a:pt x="86" y="106"/>
                  </a:cubicBezTo>
                  <a:cubicBezTo>
                    <a:pt x="86" y="106"/>
                    <a:pt x="85" y="107"/>
                    <a:pt x="85" y="107"/>
                  </a:cubicBezTo>
                  <a:cubicBezTo>
                    <a:pt x="85" y="108"/>
                    <a:pt x="85" y="109"/>
                    <a:pt x="84" y="109"/>
                  </a:cubicBezTo>
                  <a:cubicBezTo>
                    <a:pt x="83" y="109"/>
                    <a:pt x="83" y="108"/>
                    <a:pt x="81" y="107"/>
                  </a:cubicBezTo>
                  <a:cubicBezTo>
                    <a:pt x="81" y="107"/>
                    <a:pt x="80" y="107"/>
                    <a:pt x="80" y="107"/>
                  </a:cubicBezTo>
                  <a:cubicBezTo>
                    <a:pt x="79" y="107"/>
                    <a:pt x="79" y="105"/>
                    <a:pt x="78" y="105"/>
                  </a:cubicBezTo>
                  <a:cubicBezTo>
                    <a:pt x="77" y="104"/>
                    <a:pt x="76" y="105"/>
                    <a:pt x="76" y="104"/>
                  </a:cubicBezTo>
                  <a:cubicBezTo>
                    <a:pt x="76" y="103"/>
                    <a:pt x="76" y="103"/>
                    <a:pt x="76" y="102"/>
                  </a:cubicBezTo>
                  <a:cubicBezTo>
                    <a:pt x="75" y="102"/>
                    <a:pt x="74" y="99"/>
                    <a:pt x="73" y="99"/>
                  </a:cubicBezTo>
                  <a:cubicBezTo>
                    <a:pt x="72" y="98"/>
                    <a:pt x="71" y="98"/>
                    <a:pt x="70" y="98"/>
                  </a:cubicBezTo>
                  <a:cubicBezTo>
                    <a:pt x="69" y="98"/>
                    <a:pt x="69" y="98"/>
                    <a:pt x="69" y="98"/>
                  </a:cubicBezTo>
                  <a:cubicBezTo>
                    <a:pt x="68" y="98"/>
                    <a:pt x="67" y="98"/>
                    <a:pt x="67" y="97"/>
                  </a:cubicBezTo>
                  <a:cubicBezTo>
                    <a:pt x="65" y="96"/>
                    <a:pt x="64" y="94"/>
                    <a:pt x="62" y="94"/>
                  </a:cubicBezTo>
                  <a:cubicBezTo>
                    <a:pt x="61" y="94"/>
                    <a:pt x="60" y="95"/>
                    <a:pt x="59" y="95"/>
                  </a:cubicBezTo>
                  <a:cubicBezTo>
                    <a:pt x="58" y="95"/>
                    <a:pt x="57" y="94"/>
                    <a:pt x="56" y="93"/>
                  </a:cubicBezTo>
                  <a:cubicBezTo>
                    <a:pt x="55" y="93"/>
                    <a:pt x="53" y="93"/>
                    <a:pt x="52" y="92"/>
                  </a:cubicBezTo>
                  <a:cubicBezTo>
                    <a:pt x="52" y="92"/>
                    <a:pt x="51" y="91"/>
                    <a:pt x="50" y="91"/>
                  </a:cubicBezTo>
                  <a:cubicBezTo>
                    <a:pt x="50" y="90"/>
                    <a:pt x="49" y="90"/>
                    <a:pt x="49" y="90"/>
                  </a:cubicBezTo>
                  <a:cubicBezTo>
                    <a:pt x="48" y="90"/>
                    <a:pt x="48" y="89"/>
                    <a:pt x="47" y="89"/>
                  </a:cubicBezTo>
                  <a:cubicBezTo>
                    <a:pt x="46" y="88"/>
                    <a:pt x="45" y="88"/>
                    <a:pt x="45" y="87"/>
                  </a:cubicBezTo>
                  <a:cubicBezTo>
                    <a:pt x="45" y="86"/>
                    <a:pt x="46" y="86"/>
                    <a:pt x="46" y="85"/>
                  </a:cubicBezTo>
                  <a:cubicBezTo>
                    <a:pt x="46" y="83"/>
                    <a:pt x="45" y="81"/>
                    <a:pt x="44" y="80"/>
                  </a:cubicBezTo>
                  <a:cubicBezTo>
                    <a:pt x="43" y="79"/>
                    <a:pt x="42" y="78"/>
                    <a:pt x="41" y="77"/>
                  </a:cubicBezTo>
                  <a:cubicBezTo>
                    <a:pt x="41" y="77"/>
                    <a:pt x="41" y="77"/>
                    <a:pt x="41" y="76"/>
                  </a:cubicBezTo>
                  <a:cubicBezTo>
                    <a:pt x="41" y="76"/>
                    <a:pt x="40" y="75"/>
                    <a:pt x="40" y="74"/>
                  </a:cubicBezTo>
                  <a:cubicBezTo>
                    <a:pt x="39" y="73"/>
                    <a:pt x="38" y="72"/>
                    <a:pt x="38" y="71"/>
                  </a:cubicBezTo>
                  <a:cubicBezTo>
                    <a:pt x="38" y="70"/>
                    <a:pt x="38" y="70"/>
                    <a:pt x="38" y="69"/>
                  </a:cubicBezTo>
                  <a:cubicBezTo>
                    <a:pt x="37" y="67"/>
                    <a:pt x="35" y="68"/>
                    <a:pt x="35" y="70"/>
                  </a:cubicBezTo>
                  <a:cubicBezTo>
                    <a:pt x="35" y="70"/>
                    <a:pt x="36" y="71"/>
                    <a:pt x="37" y="72"/>
                  </a:cubicBezTo>
                  <a:cubicBezTo>
                    <a:pt x="37" y="72"/>
                    <a:pt x="37" y="73"/>
                    <a:pt x="37" y="74"/>
                  </a:cubicBezTo>
                  <a:cubicBezTo>
                    <a:pt x="37" y="75"/>
                    <a:pt x="38" y="75"/>
                    <a:pt x="38" y="76"/>
                  </a:cubicBezTo>
                  <a:cubicBezTo>
                    <a:pt x="39" y="77"/>
                    <a:pt x="39" y="79"/>
                    <a:pt x="39" y="79"/>
                  </a:cubicBezTo>
                  <a:cubicBezTo>
                    <a:pt x="39" y="80"/>
                    <a:pt x="40" y="81"/>
                    <a:pt x="40" y="82"/>
                  </a:cubicBezTo>
                  <a:cubicBezTo>
                    <a:pt x="39" y="82"/>
                    <a:pt x="39" y="81"/>
                    <a:pt x="38" y="80"/>
                  </a:cubicBezTo>
                  <a:cubicBezTo>
                    <a:pt x="38" y="80"/>
                    <a:pt x="37" y="80"/>
                    <a:pt x="36" y="79"/>
                  </a:cubicBezTo>
                  <a:cubicBezTo>
                    <a:pt x="36" y="78"/>
                    <a:pt x="37" y="78"/>
                    <a:pt x="37" y="77"/>
                  </a:cubicBezTo>
                  <a:cubicBezTo>
                    <a:pt x="36" y="76"/>
                    <a:pt x="34" y="76"/>
                    <a:pt x="34" y="74"/>
                  </a:cubicBezTo>
                  <a:cubicBezTo>
                    <a:pt x="34" y="74"/>
                    <a:pt x="35" y="73"/>
                    <a:pt x="35" y="73"/>
                  </a:cubicBezTo>
                  <a:cubicBezTo>
                    <a:pt x="35" y="72"/>
                    <a:pt x="34" y="71"/>
                    <a:pt x="33" y="70"/>
                  </a:cubicBezTo>
                  <a:cubicBezTo>
                    <a:pt x="33" y="70"/>
                    <a:pt x="33" y="69"/>
                    <a:pt x="33" y="68"/>
                  </a:cubicBezTo>
                  <a:cubicBezTo>
                    <a:pt x="33" y="67"/>
                    <a:pt x="33" y="66"/>
                    <a:pt x="33" y="65"/>
                  </a:cubicBezTo>
                  <a:cubicBezTo>
                    <a:pt x="33" y="64"/>
                    <a:pt x="32" y="63"/>
                    <a:pt x="31" y="63"/>
                  </a:cubicBezTo>
                  <a:cubicBezTo>
                    <a:pt x="30" y="63"/>
                    <a:pt x="30" y="63"/>
                    <a:pt x="29" y="62"/>
                  </a:cubicBezTo>
                  <a:cubicBezTo>
                    <a:pt x="29" y="62"/>
                    <a:pt x="29" y="60"/>
                    <a:pt x="29" y="60"/>
                  </a:cubicBezTo>
                  <a:cubicBezTo>
                    <a:pt x="28" y="59"/>
                    <a:pt x="29" y="58"/>
                    <a:pt x="29" y="56"/>
                  </a:cubicBezTo>
                  <a:cubicBezTo>
                    <a:pt x="28" y="55"/>
                    <a:pt x="28" y="54"/>
                    <a:pt x="29" y="53"/>
                  </a:cubicBezTo>
                  <a:cubicBezTo>
                    <a:pt x="29" y="52"/>
                    <a:pt x="30" y="51"/>
                    <a:pt x="30" y="51"/>
                  </a:cubicBezTo>
                  <a:cubicBezTo>
                    <a:pt x="31" y="50"/>
                    <a:pt x="31" y="49"/>
                    <a:pt x="31" y="49"/>
                  </a:cubicBezTo>
                  <a:cubicBezTo>
                    <a:pt x="32" y="47"/>
                    <a:pt x="33" y="46"/>
                    <a:pt x="34" y="45"/>
                  </a:cubicBezTo>
                  <a:cubicBezTo>
                    <a:pt x="35" y="44"/>
                    <a:pt x="36" y="43"/>
                    <a:pt x="37" y="41"/>
                  </a:cubicBezTo>
                  <a:cubicBezTo>
                    <a:pt x="37" y="41"/>
                    <a:pt x="38" y="40"/>
                    <a:pt x="37" y="39"/>
                  </a:cubicBezTo>
                  <a:cubicBezTo>
                    <a:pt x="37" y="38"/>
                    <a:pt x="36" y="37"/>
                    <a:pt x="36" y="36"/>
                  </a:cubicBezTo>
                  <a:cubicBezTo>
                    <a:pt x="36" y="36"/>
                    <a:pt x="37" y="36"/>
                    <a:pt x="37" y="35"/>
                  </a:cubicBezTo>
                  <a:cubicBezTo>
                    <a:pt x="37" y="35"/>
                    <a:pt x="37" y="34"/>
                    <a:pt x="37" y="33"/>
                  </a:cubicBezTo>
                  <a:cubicBezTo>
                    <a:pt x="37" y="32"/>
                    <a:pt x="37" y="32"/>
                    <a:pt x="37" y="31"/>
                  </a:cubicBezTo>
                  <a:cubicBezTo>
                    <a:pt x="37" y="30"/>
                    <a:pt x="38" y="29"/>
                    <a:pt x="38" y="29"/>
                  </a:cubicBezTo>
                  <a:cubicBezTo>
                    <a:pt x="37" y="28"/>
                    <a:pt x="36" y="29"/>
                    <a:pt x="35" y="28"/>
                  </a:cubicBezTo>
                  <a:cubicBezTo>
                    <a:pt x="35" y="28"/>
                    <a:pt x="36" y="27"/>
                    <a:pt x="36" y="26"/>
                  </a:cubicBezTo>
                  <a:cubicBezTo>
                    <a:pt x="36" y="26"/>
                    <a:pt x="35" y="26"/>
                    <a:pt x="35" y="25"/>
                  </a:cubicBezTo>
                  <a:cubicBezTo>
                    <a:pt x="36" y="25"/>
                    <a:pt x="36" y="24"/>
                    <a:pt x="36" y="24"/>
                  </a:cubicBezTo>
                  <a:cubicBezTo>
                    <a:pt x="36" y="23"/>
                    <a:pt x="35" y="23"/>
                    <a:pt x="35" y="22"/>
                  </a:cubicBezTo>
                  <a:cubicBezTo>
                    <a:pt x="45" y="14"/>
                    <a:pt x="57" y="8"/>
                    <a:pt x="71" y="6"/>
                  </a:cubicBezTo>
                  <a:cubicBezTo>
                    <a:pt x="71" y="6"/>
                    <a:pt x="71" y="6"/>
                    <a:pt x="71" y="6"/>
                  </a:cubicBezTo>
                  <a:cubicBezTo>
                    <a:pt x="71" y="6"/>
                    <a:pt x="71" y="6"/>
                    <a:pt x="71" y="6"/>
                  </a:cubicBezTo>
                  <a:cubicBezTo>
                    <a:pt x="72" y="6"/>
                    <a:pt x="73" y="6"/>
                    <a:pt x="74" y="6"/>
                  </a:cubicBezTo>
                  <a:cubicBezTo>
                    <a:pt x="75" y="6"/>
                    <a:pt x="76" y="6"/>
                    <a:pt x="76" y="6"/>
                  </a:cubicBezTo>
                  <a:cubicBezTo>
                    <a:pt x="78" y="6"/>
                    <a:pt x="80" y="8"/>
                    <a:pt x="82" y="7"/>
                  </a:cubicBezTo>
                  <a:cubicBezTo>
                    <a:pt x="82" y="7"/>
                    <a:pt x="82" y="6"/>
                    <a:pt x="82" y="6"/>
                  </a:cubicBezTo>
                  <a:cubicBezTo>
                    <a:pt x="83" y="5"/>
                    <a:pt x="83" y="5"/>
                    <a:pt x="83" y="4"/>
                  </a:cubicBezTo>
                  <a:cubicBezTo>
                    <a:pt x="84" y="4"/>
                    <a:pt x="84" y="4"/>
                    <a:pt x="85" y="4"/>
                  </a:cubicBezTo>
                  <a:cubicBezTo>
                    <a:pt x="87" y="4"/>
                    <a:pt x="89" y="4"/>
                    <a:pt x="91" y="5"/>
                  </a:cubicBezTo>
                  <a:cubicBezTo>
                    <a:pt x="91" y="0"/>
                    <a:pt x="91" y="0"/>
                    <a:pt x="91" y="0"/>
                  </a:cubicBezTo>
                  <a:cubicBezTo>
                    <a:pt x="90" y="0"/>
                    <a:pt x="88" y="0"/>
                    <a:pt x="87" y="0"/>
                  </a:cubicBezTo>
                  <a:cubicBezTo>
                    <a:pt x="86" y="0"/>
                    <a:pt x="86" y="0"/>
                    <a:pt x="85" y="0"/>
                  </a:cubicBezTo>
                  <a:cubicBezTo>
                    <a:pt x="84" y="0"/>
                    <a:pt x="83" y="0"/>
                    <a:pt x="83" y="0"/>
                  </a:cubicBezTo>
                  <a:cubicBezTo>
                    <a:pt x="74" y="0"/>
                    <a:pt x="66" y="2"/>
                    <a:pt x="58" y="4"/>
                  </a:cubicBezTo>
                  <a:cubicBezTo>
                    <a:pt x="57" y="5"/>
                    <a:pt x="55" y="5"/>
                    <a:pt x="54" y="6"/>
                  </a:cubicBezTo>
                  <a:cubicBezTo>
                    <a:pt x="54" y="6"/>
                    <a:pt x="53" y="6"/>
                    <a:pt x="53" y="6"/>
                  </a:cubicBezTo>
                  <a:cubicBezTo>
                    <a:pt x="52" y="7"/>
                    <a:pt x="51" y="7"/>
                    <a:pt x="50" y="7"/>
                  </a:cubicBezTo>
                  <a:cubicBezTo>
                    <a:pt x="49" y="8"/>
                    <a:pt x="48" y="8"/>
                    <a:pt x="46" y="9"/>
                  </a:cubicBezTo>
                  <a:cubicBezTo>
                    <a:pt x="45" y="10"/>
                    <a:pt x="44" y="10"/>
                    <a:pt x="43" y="11"/>
                  </a:cubicBezTo>
                  <a:cubicBezTo>
                    <a:pt x="38" y="14"/>
                    <a:pt x="33" y="17"/>
                    <a:pt x="29" y="21"/>
                  </a:cubicBezTo>
                  <a:cubicBezTo>
                    <a:pt x="29" y="21"/>
                    <a:pt x="28" y="21"/>
                    <a:pt x="28" y="22"/>
                  </a:cubicBezTo>
                  <a:cubicBezTo>
                    <a:pt x="27" y="23"/>
                    <a:pt x="26" y="24"/>
                    <a:pt x="25" y="25"/>
                  </a:cubicBezTo>
                  <a:cubicBezTo>
                    <a:pt x="24" y="26"/>
                    <a:pt x="23" y="27"/>
                    <a:pt x="22" y="28"/>
                  </a:cubicBezTo>
                  <a:cubicBezTo>
                    <a:pt x="21" y="29"/>
                    <a:pt x="19" y="31"/>
                    <a:pt x="18" y="32"/>
                  </a:cubicBezTo>
                  <a:cubicBezTo>
                    <a:pt x="16" y="36"/>
                    <a:pt x="13" y="39"/>
                    <a:pt x="11" y="43"/>
                  </a:cubicBezTo>
                  <a:cubicBezTo>
                    <a:pt x="11" y="44"/>
                    <a:pt x="10" y="45"/>
                    <a:pt x="9" y="46"/>
                  </a:cubicBezTo>
                  <a:cubicBezTo>
                    <a:pt x="9" y="47"/>
                    <a:pt x="9" y="47"/>
                    <a:pt x="8" y="48"/>
                  </a:cubicBezTo>
                  <a:cubicBezTo>
                    <a:pt x="7" y="50"/>
                    <a:pt x="7" y="52"/>
                    <a:pt x="6" y="54"/>
                  </a:cubicBezTo>
                  <a:cubicBezTo>
                    <a:pt x="6" y="54"/>
                    <a:pt x="5" y="55"/>
                    <a:pt x="5" y="56"/>
                  </a:cubicBezTo>
                  <a:cubicBezTo>
                    <a:pt x="4" y="58"/>
                    <a:pt x="3" y="61"/>
                    <a:pt x="3" y="64"/>
                  </a:cubicBezTo>
                  <a:cubicBezTo>
                    <a:pt x="2" y="65"/>
                    <a:pt x="2" y="66"/>
                    <a:pt x="2" y="68"/>
                  </a:cubicBezTo>
                  <a:close/>
                  <a:moveTo>
                    <a:pt x="91" y="66"/>
                  </a:moveTo>
                  <a:cubicBezTo>
                    <a:pt x="91" y="106"/>
                    <a:pt x="91" y="106"/>
                    <a:pt x="91" y="106"/>
                  </a:cubicBezTo>
                  <a:cubicBezTo>
                    <a:pt x="91" y="106"/>
                    <a:pt x="90" y="107"/>
                    <a:pt x="90" y="107"/>
                  </a:cubicBezTo>
                  <a:cubicBezTo>
                    <a:pt x="89" y="107"/>
                    <a:pt x="89" y="106"/>
                    <a:pt x="88" y="105"/>
                  </a:cubicBezTo>
                  <a:cubicBezTo>
                    <a:pt x="86" y="104"/>
                    <a:pt x="85" y="106"/>
                    <a:pt x="83" y="106"/>
                  </a:cubicBezTo>
                  <a:cubicBezTo>
                    <a:pt x="82" y="106"/>
                    <a:pt x="79" y="103"/>
                    <a:pt x="79" y="102"/>
                  </a:cubicBezTo>
                  <a:cubicBezTo>
                    <a:pt x="79" y="101"/>
                    <a:pt x="80" y="100"/>
                    <a:pt x="80" y="98"/>
                  </a:cubicBezTo>
                  <a:cubicBezTo>
                    <a:pt x="80" y="98"/>
                    <a:pt x="81" y="97"/>
                    <a:pt x="81" y="96"/>
                  </a:cubicBezTo>
                  <a:cubicBezTo>
                    <a:pt x="81" y="95"/>
                    <a:pt x="79" y="94"/>
                    <a:pt x="78" y="94"/>
                  </a:cubicBezTo>
                  <a:cubicBezTo>
                    <a:pt x="77" y="94"/>
                    <a:pt x="74" y="95"/>
                    <a:pt x="72" y="94"/>
                  </a:cubicBezTo>
                  <a:cubicBezTo>
                    <a:pt x="72" y="93"/>
                    <a:pt x="73" y="93"/>
                    <a:pt x="73" y="92"/>
                  </a:cubicBezTo>
                  <a:cubicBezTo>
                    <a:pt x="73" y="92"/>
                    <a:pt x="73" y="92"/>
                    <a:pt x="73" y="91"/>
                  </a:cubicBezTo>
                  <a:cubicBezTo>
                    <a:pt x="73" y="91"/>
                    <a:pt x="74" y="90"/>
                    <a:pt x="74" y="89"/>
                  </a:cubicBezTo>
                  <a:cubicBezTo>
                    <a:pt x="75" y="89"/>
                    <a:pt x="75" y="88"/>
                    <a:pt x="75" y="88"/>
                  </a:cubicBezTo>
                  <a:cubicBezTo>
                    <a:pt x="75" y="87"/>
                    <a:pt x="76" y="87"/>
                    <a:pt x="76" y="86"/>
                  </a:cubicBezTo>
                  <a:cubicBezTo>
                    <a:pt x="76" y="86"/>
                    <a:pt x="75" y="85"/>
                    <a:pt x="75" y="84"/>
                  </a:cubicBezTo>
                  <a:cubicBezTo>
                    <a:pt x="73" y="85"/>
                    <a:pt x="72" y="85"/>
                    <a:pt x="72" y="85"/>
                  </a:cubicBezTo>
                  <a:cubicBezTo>
                    <a:pt x="70" y="86"/>
                    <a:pt x="70" y="89"/>
                    <a:pt x="68" y="89"/>
                  </a:cubicBezTo>
                  <a:cubicBezTo>
                    <a:pt x="67" y="89"/>
                    <a:pt x="66" y="89"/>
                    <a:pt x="66" y="90"/>
                  </a:cubicBezTo>
                  <a:cubicBezTo>
                    <a:pt x="65" y="90"/>
                    <a:pt x="64" y="90"/>
                    <a:pt x="63" y="90"/>
                  </a:cubicBezTo>
                  <a:cubicBezTo>
                    <a:pt x="63" y="90"/>
                    <a:pt x="61" y="89"/>
                    <a:pt x="61" y="89"/>
                  </a:cubicBezTo>
                  <a:cubicBezTo>
                    <a:pt x="60" y="88"/>
                    <a:pt x="59" y="86"/>
                    <a:pt x="59" y="86"/>
                  </a:cubicBezTo>
                  <a:cubicBezTo>
                    <a:pt x="58" y="83"/>
                    <a:pt x="59" y="80"/>
                    <a:pt x="60" y="79"/>
                  </a:cubicBezTo>
                  <a:cubicBezTo>
                    <a:pt x="61" y="78"/>
                    <a:pt x="61" y="78"/>
                    <a:pt x="61" y="77"/>
                  </a:cubicBezTo>
                  <a:cubicBezTo>
                    <a:pt x="61" y="77"/>
                    <a:pt x="61" y="76"/>
                    <a:pt x="61" y="75"/>
                  </a:cubicBezTo>
                  <a:cubicBezTo>
                    <a:pt x="62" y="74"/>
                    <a:pt x="63" y="73"/>
                    <a:pt x="65" y="72"/>
                  </a:cubicBezTo>
                  <a:cubicBezTo>
                    <a:pt x="66" y="72"/>
                    <a:pt x="67" y="71"/>
                    <a:pt x="69" y="71"/>
                  </a:cubicBezTo>
                  <a:cubicBezTo>
                    <a:pt x="69" y="71"/>
                    <a:pt x="71" y="71"/>
                    <a:pt x="71" y="71"/>
                  </a:cubicBezTo>
                  <a:cubicBezTo>
                    <a:pt x="72" y="71"/>
                    <a:pt x="72" y="72"/>
                    <a:pt x="73" y="72"/>
                  </a:cubicBezTo>
                  <a:cubicBezTo>
                    <a:pt x="75" y="72"/>
                    <a:pt x="75" y="70"/>
                    <a:pt x="77" y="70"/>
                  </a:cubicBezTo>
                  <a:cubicBezTo>
                    <a:pt x="78" y="70"/>
                    <a:pt x="79" y="69"/>
                    <a:pt x="80" y="70"/>
                  </a:cubicBezTo>
                  <a:cubicBezTo>
                    <a:pt x="81" y="70"/>
                    <a:pt x="82" y="71"/>
                    <a:pt x="82" y="71"/>
                  </a:cubicBezTo>
                  <a:cubicBezTo>
                    <a:pt x="83" y="71"/>
                    <a:pt x="84" y="70"/>
                    <a:pt x="84" y="70"/>
                  </a:cubicBezTo>
                  <a:cubicBezTo>
                    <a:pt x="85" y="70"/>
                    <a:pt x="86" y="71"/>
                    <a:pt x="86" y="72"/>
                  </a:cubicBezTo>
                  <a:cubicBezTo>
                    <a:pt x="86" y="73"/>
                    <a:pt x="85" y="74"/>
                    <a:pt x="85" y="75"/>
                  </a:cubicBezTo>
                  <a:cubicBezTo>
                    <a:pt x="86" y="75"/>
                    <a:pt x="88" y="76"/>
                    <a:pt x="89" y="76"/>
                  </a:cubicBezTo>
                  <a:cubicBezTo>
                    <a:pt x="90" y="75"/>
                    <a:pt x="89" y="74"/>
                    <a:pt x="89" y="73"/>
                  </a:cubicBezTo>
                  <a:cubicBezTo>
                    <a:pt x="89" y="73"/>
                    <a:pt x="89" y="73"/>
                    <a:pt x="89" y="72"/>
                  </a:cubicBezTo>
                  <a:cubicBezTo>
                    <a:pt x="89" y="71"/>
                    <a:pt x="89" y="71"/>
                    <a:pt x="89" y="70"/>
                  </a:cubicBezTo>
                  <a:cubicBezTo>
                    <a:pt x="89" y="68"/>
                    <a:pt x="90" y="67"/>
                    <a:pt x="91" y="6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99" name="Freeform 103"/>
            <p:cNvSpPr>
              <a:spLocks noEditPoints="1"/>
            </p:cNvSpPr>
            <p:nvPr/>
          </p:nvSpPr>
          <p:spPr bwMode="auto">
            <a:xfrm>
              <a:off x="9943960" y="1898480"/>
              <a:ext cx="420354" cy="419539"/>
            </a:xfrm>
            <a:custGeom>
              <a:avLst/>
              <a:gdLst>
                <a:gd name="T0" fmla="*/ 109 w 218"/>
                <a:gd name="T1" fmla="*/ 0 h 218"/>
                <a:gd name="T2" fmla="*/ 186 w 218"/>
                <a:gd name="T3" fmla="*/ 32 h 218"/>
                <a:gd name="T4" fmla="*/ 218 w 218"/>
                <a:gd name="T5" fmla="*/ 109 h 218"/>
                <a:gd name="T6" fmla="*/ 186 w 218"/>
                <a:gd name="T7" fmla="*/ 186 h 218"/>
                <a:gd name="T8" fmla="*/ 109 w 218"/>
                <a:gd name="T9" fmla="*/ 218 h 218"/>
                <a:gd name="T10" fmla="*/ 109 w 218"/>
                <a:gd name="T11" fmla="*/ 218 h 218"/>
                <a:gd name="T12" fmla="*/ 109 w 218"/>
                <a:gd name="T13" fmla="*/ 194 h 218"/>
                <a:gd name="T14" fmla="*/ 109 w 218"/>
                <a:gd name="T15" fmla="*/ 194 h 218"/>
                <a:gd name="T16" fmla="*/ 169 w 218"/>
                <a:gd name="T17" fmla="*/ 169 h 218"/>
                <a:gd name="T18" fmla="*/ 194 w 218"/>
                <a:gd name="T19" fmla="*/ 109 h 218"/>
                <a:gd name="T20" fmla="*/ 169 w 218"/>
                <a:gd name="T21" fmla="*/ 49 h 218"/>
                <a:gd name="T22" fmla="*/ 109 w 218"/>
                <a:gd name="T23" fmla="*/ 24 h 218"/>
                <a:gd name="T24" fmla="*/ 109 w 218"/>
                <a:gd name="T25" fmla="*/ 24 h 218"/>
                <a:gd name="T26" fmla="*/ 109 w 218"/>
                <a:gd name="T27" fmla="*/ 0 h 218"/>
                <a:gd name="T28" fmla="*/ 109 w 218"/>
                <a:gd name="T29" fmla="*/ 218 h 218"/>
                <a:gd name="T30" fmla="*/ 32 w 218"/>
                <a:gd name="T31" fmla="*/ 186 h 218"/>
                <a:gd name="T32" fmla="*/ 0 w 218"/>
                <a:gd name="T33" fmla="*/ 109 h 218"/>
                <a:gd name="T34" fmla="*/ 32 w 218"/>
                <a:gd name="T35" fmla="*/ 32 h 218"/>
                <a:gd name="T36" fmla="*/ 109 w 218"/>
                <a:gd name="T37" fmla="*/ 0 h 218"/>
                <a:gd name="T38" fmla="*/ 109 w 218"/>
                <a:gd name="T39" fmla="*/ 24 h 218"/>
                <a:gd name="T40" fmla="*/ 49 w 218"/>
                <a:gd name="T41" fmla="*/ 49 h 218"/>
                <a:gd name="T42" fmla="*/ 24 w 218"/>
                <a:gd name="T43" fmla="*/ 109 h 218"/>
                <a:gd name="T44" fmla="*/ 49 w 218"/>
                <a:gd name="T45" fmla="*/ 169 h 218"/>
                <a:gd name="T46" fmla="*/ 109 w 218"/>
                <a:gd name="T47" fmla="*/ 194 h 218"/>
                <a:gd name="T48" fmla="*/ 109 w 218"/>
                <a:gd name="T4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8" h="218">
                  <a:moveTo>
                    <a:pt x="109" y="0"/>
                  </a:moveTo>
                  <a:cubicBezTo>
                    <a:pt x="139" y="0"/>
                    <a:pt x="166" y="12"/>
                    <a:pt x="186" y="32"/>
                  </a:cubicBezTo>
                  <a:cubicBezTo>
                    <a:pt x="205" y="52"/>
                    <a:pt x="218" y="79"/>
                    <a:pt x="218" y="109"/>
                  </a:cubicBezTo>
                  <a:cubicBezTo>
                    <a:pt x="218" y="139"/>
                    <a:pt x="205" y="166"/>
                    <a:pt x="186" y="186"/>
                  </a:cubicBezTo>
                  <a:cubicBezTo>
                    <a:pt x="166" y="206"/>
                    <a:pt x="139" y="218"/>
                    <a:pt x="109" y="218"/>
                  </a:cubicBezTo>
                  <a:cubicBezTo>
                    <a:pt x="109" y="218"/>
                    <a:pt x="109" y="218"/>
                    <a:pt x="109" y="218"/>
                  </a:cubicBezTo>
                  <a:cubicBezTo>
                    <a:pt x="109" y="194"/>
                    <a:pt x="109" y="194"/>
                    <a:pt x="109" y="194"/>
                  </a:cubicBezTo>
                  <a:cubicBezTo>
                    <a:pt x="109" y="194"/>
                    <a:pt x="109" y="194"/>
                    <a:pt x="109" y="194"/>
                  </a:cubicBezTo>
                  <a:cubicBezTo>
                    <a:pt x="132" y="194"/>
                    <a:pt x="153" y="184"/>
                    <a:pt x="169" y="169"/>
                  </a:cubicBezTo>
                  <a:cubicBezTo>
                    <a:pt x="184" y="154"/>
                    <a:pt x="194" y="132"/>
                    <a:pt x="194" y="109"/>
                  </a:cubicBezTo>
                  <a:cubicBezTo>
                    <a:pt x="194" y="86"/>
                    <a:pt x="184" y="64"/>
                    <a:pt x="169" y="49"/>
                  </a:cubicBezTo>
                  <a:cubicBezTo>
                    <a:pt x="153" y="34"/>
                    <a:pt x="132" y="24"/>
                    <a:pt x="109" y="24"/>
                  </a:cubicBezTo>
                  <a:cubicBezTo>
                    <a:pt x="109" y="24"/>
                    <a:pt x="109" y="24"/>
                    <a:pt x="109" y="24"/>
                  </a:cubicBezTo>
                  <a:cubicBezTo>
                    <a:pt x="109" y="0"/>
                    <a:pt x="109" y="0"/>
                    <a:pt x="109" y="0"/>
                  </a:cubicBezTo>
                  <a:close/>
                  <a:moveTo>
                    <a:pt x="109" y="218"/>
                  </a:moveTo>
                  <a:cubicBezTo>
                    <a:pt x="79" y="218"/>
                    <a:pt x="51" y="206"/>
                    <a:pt x="32" y="186"/>
                  </a:cubicBezTo>
                  <a:cubicBezTo>
                    <a:pt x="12" y="166"/>
                    <a:pt x="0" y="139"/>
                    <a:pt x="0" y="109"/>
                  </a:cubicBezTo>
                  <a:cubicBezTo>
                    <a:pt x="0" y="79"/>
                    <a:pt x="12" y="52"/>
                    <a:pt x="32" y="32"/>
                  </a:cubicBezTo>
                  <a:cubicBezTo>
                    <a:pt x="51" y="12"/>
                    <a:pt x="79" y="0"/>
                    <a:pt x="109" y="0"/>
                  </a:cubicBezTo>
                  <a:cubicBezTo>
                    <a:pt x="109" y="24"/>
                    <a:pt x="109" y="24"/>
                    <a:pt x="109" y="24"/>
                  </a:cubicBezTo>
                  <a:cubicBezTo>
                    <a:pt x="85" y="24"/>
                    <a:pt x="64" y="34"/>
                    <a:pt x="49" y="49"/>
                  </a:cubicBezTo>
                  <a:cubicBezTo>
                    <a:pt x="33" y="64"/>
                    <a:pt x="24" y="86"/>
                    <a:pt x="24" y="109"/>
                  </a:cubicBezTo>
                  <a:cubicBezTo>
                    <a:pt x="24" y="132"/>
                    <a:pt x="33" y="154"/>
                    <a:pt x="49" y="169"/>
                  </a:cubicBezTo>
                  <a:cubicBezTo>
                    <a:pt x="64" y="184"/>
                    <a:pt x="85" y="194"/>
                    <a:pt x="109" y="194"/>
                  </a:cubicBezTo>
                  <a:lnTo>
                    <a:pt x="109" y="2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00" name="Oval 104"/>
            <p:cNvSpPr>
              <a:spLocks noChangeArrowheads="1"/>
            </p:cNvSpPr>
            <p:nvPr/>
          </p:nvSpPr>
          <p:spPr bwMode="auto">
            <a:xfrm>
              <a:off x="9967585" y="1921290"/>
              <a:ext cx="373104" cy="373919"/>
            </a:xfrm>
            <a:prstGeom prst="ellipse">
              <a:avLst/>
            </a:prstGeom>
            <a:solidFill>
              <a:schemeClr val="accent5"/>
            </a:solidFill>
            <a:ln>
              <a:noFill/>
            </a:ln>
          </p:spPr>
          <p:txBody>
            <a:bodyPr vert="horz" wrap="square" lIns="91440" tIns="45720" rIns="91440" bIns="45720" numCol="1" anchor="t" anchorCtr="0" compatLnSpc="1"/>
            <a:lstStyle/>
            <a:p>
              <a:endParaRPr lang="en-GB">
                <a:cs typeface="+mn-ea"/>
                <a:sym typeface="+mn-lt"/>
              </a:endParaRPr>
            </a:p>
          </p:txBody>
        </p:sp>
        <p:sp>
          <p:nvSpPr>
            <p:cNvPr id="101" name="Oval 105"/>
            <p:cNvSpPr>
              <a:spLocks noChangeArrowheads="1"/>
            </p:cNvSpPr>
            <p:nvPr/>
          </p:nvSpPr>
          <p:spPr bwMode="auto">
            <a:xfrm>
              <a:off x="10190796" y="2052446"/>
              <a:ext cx="61913" cy="6354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02" name="Freeform 106"/>
            <p:cNvSpPr>
              <a:spLocks noEditPoints="1"/>
            </p:cNvSpPr>
            <p:nvPr/>
          </p:nvSpPr>
          <p:spPr bwMode="auto">
            <a:xfrm>
              <a:off x="10161469" y="2023119"/>
              <a:ext cx="119752" cy="173518"/>
            </a:xfrm>
            <a:custGeom>
              <a:avLst/>
              <a:gdLst>
                <a:gd name="T0" fmla="*/ 62 w 62"/>
                <a:gd name="T1" fmla="*/ 0 h 90"/>
                <a:gd name="T2" fmla="*/ 31 w 62"/>
                <a:gd name="T3" fmla="*/ 0 h 90"/>
                <a:gd name="T4" fmla="*/ 31 w 62"/>
                <a:gd name="T5" fmla="*/ 7 h 90"/>
                <a:gd name="T6" fmla="*/ 31 w 62"/>
                <a:gd name="T7" fmla="*/ 7 h 90"/>
                <a:gd name="T8" fmla="*/ 55 w 62"/>
                <a:gd name="T9" fmla="*/ 31 h 90"/>
                <a:gd name="T10" fmla="*/ 31 w 62"/>
                <a:gd name="T11" fmla="*/ 55 h 90"/>
                <a:gd name="T12" fmla="*/ 31 w 62"/>
                <a:gd name="T13" fmla="*/ 55 h 90"/>
                <a:gd name="T14" fmla="*/ 31 w 62"/>
                <a:gd name="T15" fmla="*/ 55 h 90"/>
                <a:gd name="T16" fmla="*/ 31 w 62"/>
                <a:gd name="T17" fmla="*/ 66 h 90"/>
                <a:gd name="T18" fmla="*/ 31 w 62"/>
                <a:gd name="T19" fmla="*/ 66 h 90"/>
                <a:gd name="T20" fmla="*/ 39 w 62"/>
                <a:gd name="T21" fmla="*/ 74 h 90"/>
                <a:gd name="T22" fmla="*/ 31 w 62"/>
                <a:gd name="T23" fmla="*/ 82 h 90"/>
                <a:gd name="T24" fmla="*/ 31 w 62"/>
                <a:gd name="T25" fmla="*/ 82 h 90"/>
                <a:gd name="T26" fmla="*/ 31 w 62"/>
                <a:gd name="T27" fmla="*/ 82 h 90"/>
                <a:gd name="T28" fmla="*/ 31 w 62"/>
                <a:gd name="T29" fmla="*/ 90 h 90"/>
                <a:gd name="T30" fmla="*/ 62 w 62"/>
                <a:gd name="T31" fmla="*/ 90 h 90"/>
                <a:gd name="T32" fmla="*/ 62 w 62"/>
                <a:gd name="T33" fmla="*/ 0 h 90"/>
                <a:gd name="T34" fmla="*/ 31 w 62"/>
                <a:gd name="T35" fmla="*/ 0 h 90"/>
                <a:gd name="T36" fmla="*/ 0 w 62"/>
                <a:gd name="T37" fmla="*/ 0 h 90"/>
                <a:gd name="T38" fmla="*/ 0 w 62"/>
                <a:gd name="T39" fmla="*/ 90 h 90"/>
                <a:gd name="T40" fmla="*/ 31 w 62"/>
                <a:gd name="T41" fmla="*/ 90 h 90"/>
                <a:gd name="T42" fmla="*/ 31 w 62"/>
                <a:gd name="T43" fmla="*/ 82 h 90"/>
                <a:gd name="T44" fmla="*/ 23 w 62"/>
                <a:gd name="T45" fmla="*/ 74 h 90"/>
                <a:gd name="T46" fmla="*/ 31 w 62"/>
                <a:gd name="T47" fmla="*/ 66 h 90"/>
                <a:gd name="T48" fmla="*/ 31 w 62"/>
                <a:gd name="T49" fmla="*/ 55 h 90"/>
                <a:gd name="T50" fmla="*/ 7 w 62"/>
                <a:gd name="T51" fmla="*/ 31 h 90"/>
                <a:gd name="T52" fmla="*/ 31 w 62"/>
                <a:gd name="T53" fmla="*/ 7 h 90"/>
                <a:gd name="T54" fmla="*/ 31 w 62"/>
                <a:gd name="T5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 h="90">
                  <a:moveTo>
                    <a:pt x="62" y="0"/>
                  </a:moveTo>
                  <a:cubicBezTo>
                    <a:pt x="31" y="0"/>
                    <a:pt x="31" y="0"/>
                    <a:pt x="31" y="0"/>
                  </a:cubicBezTo>
                  <a:cubicBezTo>
                    <a:pt x="31" y="7"/>
                    <a:pt x="31" y="7"/>
                    <a:pt x="31" y="7"/>
                  </a:cubicBezTo>
                  <a:cubicBezTo>
                    <a:pt x="31" y="7"/>
                    <a:pt x="31" y="7"/>
                    <a:pt x="31" y="7"/>
                  </a:cubicBezTo>
                  <a:cubicBezTo>
                    <a:pt x="44" y="7"/>
                    <a:pt x="55" y="18"/>
                    <a:pt x="55" y="31"/>
                  </a:cubicBezTo>
                  <a:cubicBezTo>
                    <a:pt x="55" y="44"/>
                    <a:pt x="44" y="55"/>
                    <a:pt x="31" y="55"/>
                  </a:cubicBezTo>
                  <a:cubicBezTo>
                    <a:pt x="31" y="55"/>
                    <a:pt x="31" y="55"/>
                    <a:pt x="31" y="55"/>
                  </a:cubicBezTo>
                  <a:cubicBezTo>
                    <a:pt x="31" y="55"/>
                    <a:pt x="31" y="55"/>
                    <a:pt x="31" y="55"/>
                  </a:cubicBezTo>
                  <a:cubicBezTo>
                    <a:pt x="31" y="66"/>
                    <a:pt x="31" y="66"/>
                    <a:pt x="31" y="66"/>
                  </a:cubicBezTo>
                  <a:cubicBezTo>
                    <a:pt x="31" y="66"/>
                    <a:pt x="31" y="66"/>
                    <a:pt x="31" y="66"/>
                  </a:cubicBezTo>
                  <a:cubicBezTo>
                    <a:pt x="35" y="66"/>
                    <a:pt x="39" y="69"/>
                    <a:pt x="39" y="74"/>
                  </a:cubicBezTo>
                  <a:cubicBezTo>
                    <a:pt x="39" y="78"/>
                    <a:pt x="35" y="82"/>
                    <a:pt x="31" y="82"/>
                  </a:cubicBezTo>
                  <a:cubicBezTo>
                    <a:pt x="31" y="82"/>
                    <a:pt x="31" y="82"/>
                    <a:pt x="31" y="82"/>
                  </a:cubicBezTo>
                  <a:cubicBezTo>
                    <a:pt x="31" y="82"/>
                    <a:pt x="31" y="82"/>
                    <a:pt x="31" y="82"/>
                  </a:cubicBezTo>
                  <a:cubicBezTo>
                    <a:pt x="31" y="90"/>
                    <a:pt x="31" y="90"/>
                    <a:pt x="31" y="90"/>
                  </a:cubicBezTo>
                  <a:cubicBezTo>
                    <a:pt x="62" y="90"/>
                    <a:pt x="62" y="90"/>
                    <a:pt x="62" y="90"/>
                  </a:cubicBezTo>
                  <a:lnTo>
                    <a:pt x="62" y="0"/>
                  </a:lnTo>
                  <a:close/>
                  <a:moveTo>
                    <a:pt x="31" y="0"/>
                  </a:moveTo>
                  <a:cubicBezTo>
                    <a:pt x="0" y="0"/>
                    <a:pt x="0" y="0"/>
                    <a:pt x="0" y="0"/>
                  </a:cubicBezTo>
                  <a:cubicBezTo>
                    <a:pt x="0" y="90"/>
                    <a:pt x="0" y="90"/>
                    <a:pt x="0" y="90"/>
                  </a:cubicBezTo>
                  <a:cubicBezTo>
                    <a:pt x="31" y="90"/>
                    <a:pt x="31" y="90"/>
                    <a:pt x="31" y="90"/>
                  </a:cubicBezTo>
                  <a:cubicBezTo>
                    <a:pt x="31" y="82"/>
                    <a:pt x="31" y="82"/>
                    <a:pt x="31" y="82"/>
                  </a:cubicBezTo>
                  <a:cubicBezTo>
                    <a:pt x="26" y="82"/>
                    <a:pt x="23" y="78"/>
                    <a:pt x="23" y="74"/>
                  </a:cubicBezTo>
                  <a:cubicBezTo>
                    <a:pt x="23" y="69"/>
                    <a:pt x="26" y="66"/>
                    <a:pt x="31" y="66"/>
                  </a:cubicBezTo>
                  <a:cubicBezTo>
                    <a:pt x="31" y="55"/>
                    <a:pt x="31" y="55"/>
                    <a:pt x="31" y="55"/>
                  </a:cubicBezTo>
                  <a:cubicBezTo>
                    <a:pt x="18" y="55"/>
                    <a:pt x="7" y="44"/>
                    <a:pt x="7" y="31"/>
                  </a:cubicBezTo>
                  <a:cubicBezTo>
                    <a:pt x="7" y="18"/>
                    <a:pt x="18" y="7"/>
                    <a:pt x="31" y="7"/>
                  </a:cubicBez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03" name="Freeform 107"/>
            <p:cNvSpPr/>
            <p:nvPr/>
          </p:nvSpPr>
          <p:spPr bwMode="auto">
            <a:xfrm>
              <a:off x="10040902" y="2004383"/>
              <a:ext cx="22810" cy="11405"/>
            </a:xfrm>
            <a:custGeom>
              <a:avLst/>
              <a:gdLst>
                <a:gd name="T0" fmla="*/ 12 w 12"/>
                <a:gd name="T1" fmla="*/ 5 h 6"/>
                <a:gd name="T2" fmla="*/ 7 w 12"/>
                <a:gd name="T3" fmla="*/ 0 h 6"/>
                <a:gd name="T4" fmla="*/ 5 w 12"/>
                <a:gd name="T5" fmla="*/ 0 h 6"/>
                <a:gd name="T6" fmla="*/ 0 w 12"/>
                <a:gd name="T7" fmla="*/ 5 h 6"/>
                <a:gd name="T8" fmla="*/ 0 w 12"/>
                <a:gd name="T9" fmla="*/ 6 h 6"/>
                <a:gd name="T10" fmla="*/ 12 w 12"/>
                <a:gd name="T11" fmla="*/ 6 h 6"/>
                <a:gd name="T12" fmla="*/ 12 w 12"/>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12" y="5"/>
                  </a:moveTo>
                  <a:cubicBezTo>
                    <a:pt x="12" y="2"/>
                    <a:pt x="10" y="0"/>
                    <a:pt x="7" y="0"/>
                  </a:cubicBezTo>
                  <a:cubicBezTo>
                    <a:pt x="5" y="0"/>
                    <a:pt x="5" y="0"/>
                    <a:pt x="5" y="0"/>
                  </a:cubicBezTo>
                  <a:cubicBezTo>
                    <a:pt x="2" y="0"/>
                    <a:pt x="0" y="2"/>
                    <a:pt x="0" y="5"/>
                  </a:cubicBezTo>
                  <a:cubicBezTo>
                    <a:pt x="0" y="5"/>
                    <a:pt x="0" y="6"/>
                    <a:pt x="0" y="6"/>
                  </a:cubicBezTo>
                  <a:cubicBezTo>
                    <a:pt x="12" y="6"/>
                    <a:pt x="12" y="6"/>
                    <a:pt x="12" y="6"/>
                  </a:cubicBezTo>
                  <a:cubicBezTo>
                    <a:pt x="12" y="6"/>
                    <a:pt x="12" y="5"/>
                    <a:pt x="12"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04" name="Freeform 108"/>
            <p:cNvSpPr>
              <a:spLocks noEditPoints="1"/>
            </p:cNvSpPr>
            <p:nvPr/>
          </p:nvSpPr>
          <p:spPr bwMode="auto">
            <a:xfrm>
              <a:off x="10025424" y="2023119"/>
              <a:ext cx="118937" cy="173518"/>
            </a:xfrm>
            <a:custGeom>
              <a:avLst/>
              <a:gdLst>
                <a:gd name="T0" fmla="*/ 31 w 62"/>
                <a:gd name="T1" fmla="*/ 90 h 90"/>
                <a:gd name="T2" fmla="*/ 62 w 62"/>
                <a:gd name="T3" fmla="*/ 90 h 90"/>
                <a:gd name="T4" fmla="*/ 62 w 62"/>
                <a:gd name="T5" fmla="*/ 0 h 90"/>
                <a:gd name="T6" fmla="*/ 31 w 62"/>
                <a:gd name="T7" fmla="*/ 0 h 90"/>
                <a:gd name="T8" fmla="*/ 31 w 62"/>
                <a:gd name="T9" fmla="*/ 7 h 90"/>
                <a:gd name="T10" fmla="*/ 31 w 62"/>
                <a:gd name="T11" fmla="*/ 7 h 90"/>
                <a:gd name="T12" fmla="*/ 31 w 62"/>
                <a:gd name="T13" fmla="*/ 7 h 90"/>
                <a:gd name="T14" fmla="*/ 55 w 62"/>
                <a:gd name="T15" fmla="*/ 31 h 90"/>
                <a:gd name="T16" fmla="*/ 31 w 62"/>
                <a:gd name="T17" fmla="*/ 55 h 90"/>
                <a:gd name="T18" fmla="*/ 31 w 62"/>
                <a:gd name="T19" fmla="*/ 55 h 90"/>
                <a:gd name="T20" fmla="*/ 31 w 62"/>
                <a:gd name="T21" fmla="*/ 66 h 90"/>
                <a:gd name="T22" fmla="*/ 31 w 62"/>
                <a:gd name="T23" fmla="*/ 66 h 90"/>
                <a:gd name="T24" fmla="*/ 39 w 62"/>
                <a:gd name="T25" fmla="*/ 74 h 90"/>
                <a:gd name="T26" fmla="*/ 31 w 62"/>
                <a:gd name="T27" fmla="*/ 82 h 90"/>
                <a:gd name="T28" fmla="*/ 31 w 62"/>
                <a:gd name="T29" fmla="*/ 82 h 90"/>
                <a:gd name="T30" fmla="*/ 31 w 62"/>
                <a:gd name="T31" fmla="*/ 82 h 90"/>
                <a:gd name="T32" fmla="*/ 31 w 62"/>
                <a:gd name="T33" fmla="*/ 90 h 90"/>
                <a:gd name="T34" fmla="*/ 0 w 62"/>
                <a:gd name="T35" fmla="*/ 90 h 90"/>
                <a:gd name="T36" fmla="*/ 31 w 62"/>
                <a:gd name="T37" fmla="*/ 90 h 90"/>
                <a:gd name="T38" fmla="*/ 31 w 62"/>
                <a:gd name="T39" fmla="*/ 82 h 90"/>
                <a:gd name="T40" fmla="*/ 23 w 62"/>
                <a:gd name="T41" fmla="*/ 74 h 90"/>
                <a:gd name="T42" fmla="*/ 31 w 62"/>
                <a:gd name="T43" fmla="*/ 66 h 90"/>
                <a:gd name="T44" fmla="*/ 31 w 62"/>
                <a:gd name="T45" fmla="*/ 55 h 90"/>
                <a:gd name="T46" fmla="*/ 7 w 62"/>
                <a:gd name="T47" fmla="*/ 31 h 90"/>
                <a:gd name="T48" fmla="*/ 31 w 62"/>
                <a:gd name="T49" fmla="*/ 7 h 90"/>
                <a:gd name="T50" fmla="*/ 31 w 62"/>
                <a:gd name="T51" fmla="*/ 0 h 90"/>
                <a:gd name="T52" fmla="*/ 16 w 62"/>
                <a:gd name="T53" fmla="*/ 0 h 90"/>
                <a:gd name="T54" fmla="*/ 12 w 62"/>
                <a:gd name="T55" fmla="*/ 0 h 90"/>
                <a:gd name="T56" fmla="*/ 0 w 62"/>
                <a:gd name="T57" fmla="*/ 0 h 90"/>
                <a:gd name="T58" fmla="*/ 0 w 62"/>
                <a:gd name="T5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2" h="90">
                  <a:moveTo>
                    <a:pt x="31" y="90"/>
                  </a:moveTo>
                  <a:cubicBezTo>
                    <a:pt x="62" y="90"/>
                    <a:pt x="62" y="90"/>
                    <a:pt x="62" y="90"/>
                  </a:cubicBezTo>
                  <a:cubicBezTo>
                    <a:pt x="62" y="0"/>
                    <a:pt x="62" y="0"/>
                    <a:pt x="62" y="0"/>
                  </a:cubicBezTo>
                  <a:cubicBezTo>
                    <a:pt x="31" y="0"/>
                    <a:pt x="31" y="0"/>
                    <a:pt x="31" y="0"/>
                  </a:cubicBezTo>
                  <a:cubicBezTo>
                    <a:pt x="31" y="7"/>
                    <a:pt x="31" y="7"/>
                    <a:pt x="31" y="7"/>
                  </a:cubicBezTo>
                  <a:cubicBezTo>
                    <a:pt x="31" y="7"/>
                    <a:pt x="31" y="7"/>
                    <a:pt x="31" y="7"/>
                  </a:cubicBezTo>
                  <a:cubicBezTo>
                    <a:pt x="31" y="7"/>
                    <a:pt x="31" y="7"/>
                    <a:pt x="31" y="7"/>
                  </a:cubicBezTo>
                  <a:cubicBezTo>
                    <a:pt x="45" y="7"/>
                    <a:pt x="55" y="18"/>
                    <a:pt x="55" y="31"/>
                  </a:cubicBezTo>
                  <a:cubicBezTo>
                    <a:pt x="55" y="44"/>
                    <a:pt x="45" y="55"/>
                    <a:pt x="31" y="55"/>
                  </a:cubicBezTo>
                  <a:cubicBezTo>
                    <a:pt x="31" y="55"/>
                    <a:pt x="31" y="55"/>
                    <a:pt x="31" y="55"/>
                  </a:cubicBezTo>
                  <a:cubicBezTo>
                    <a:pt x="31" y="66"/>
                    <a:pt x="31" y="66"/>
                    <a:pt x="31" y="66"/>
                  </a:cubicBezTo>
                  <a:cubicBezTo>
                    <a:pt x="31" y="66"/>
                    <a:pt x="31" y="66"/>
                    <a:pt x="31" y="66"/>
                  </a:cubicBezTo>
                  <a:cubicBezTo>
                    <a:pt x="36" y="66"/>
                    <a:pt x="39" y="69"/>
                    <a:pt x="39" y="74"/>
                  </a:cubicBezTo>
                  <a:cubicBezTo>
                    <a:pt x="39" y="78"/>
                    <a:pt x="36" y="82"/>
                    <a:pt x="31" y="82"/>
                  </a:cubicBezTo>
                  <a:cubicBezTo>
                    <a:pt x="31" y="82"/>
                    <a:pt x="31" y="82"/>
                    <a:pt x="31" y="82"/>
                  </a:cubicBezTo>
                  <a:cubicBezTo>
                    <a:pt x="31" y="82"/>
                    <a:pt x="31" y="82"/>
                    <a:pt x="31" y="82"/>
                  </a:cubicBezTo>
                  <a:lnTo>
                    <a:pt x="31" y="90"/>
                  </a:lnTo>
                  <a:close/>
                  <a:moveTo>
                    <a:pt x="0" y="90"/>
                  </a:moveTo>
                  <a:cubicBezTo>
                    <a:pt x="31" y="90"/>
                    <a:pt x="31" y="90"/>
                    <a:pt x="31" y="90"/>
                  </a:cubicBezTo>
                  <a:cubicBezTo>
                    <a:pt x="31" y="82"/>
                    <a:pt x="31" y="82"/>
                    <a:pt x="31" y="82"/>
                  </a:cubicBezTo>
                  <a:cubicBezTo>
                    <a:pt x="27" y="82"/>
                    <a:pt x="23" y="78"/>
                    <a:pt x="23" y="74"/>
                  </a:cubicBezTo>
                  <a:cubicBezTo>
                    <a:pt x="23" y="69"/>
                    <a:pt x="27" y="66"/>
                    <a:pt x="31" y="66"/>
                  </a:cubicBezTo>
                  <a:cubicBezTo>
                    <a:pt x="31" y="55"/>
                    <a:pt x="31" y="55"/>
                    <a:pt x="31" y="55"/>
                  </a:cubicBezTo>
                  <a:cubicBezTo>
                    <a:pt x="18" y="55"/>
                    <a:pt x="7" y="44"/>
                    <a:pt x="7" y="31"/>
                  </a:cubicBezTo>
                  <a:cubicBezTo>
                    <a:pt x="7" y="18"/>
                    <a:pt x="18" y="7"/>
                    <a:pt x="31" y="7"/>
                  </a:cubicBezTo>
                  <a:cubicBezTo>
                    <a:pt x="31" y="0"/>
                    <a:pt x="31" y="0"/>
                    <a:pt x="31" y="0"/>
                  </a:cubicBezTo>
                  <a:cubicBezTo>
                    <a:pt x="16" y="0"/>
                    <a:pt x="16" y="0"/>
                    <a:pt x="16" y="0"/>
                  </a:cubicBezTo>
                  <a:cubicBezTo>
                    <a:pt x="12" y="0"/>
                    <a:pt x="12" y="0"/>
                    <a:pt x="12" y="0"/>
                  </a:cubicBezTo>
                  <a:cubicBezTo>
                    <a:pt x="0" y="0"/>
                    <a:pt x="0" y="0"/>
                    <a:pt x="0" y="0"/>
                  </a:cubicBezTo>
                  <a:lnTo>
                    <a:pt x="0" y="9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05" name="Oval 109"/>
            <p:cNvSpPr>
              <a:spLocks noChangeArrowheads="1"/>
            </p:cNvSpPr>
            <p:nvPr/>
          </p:nvSpPr>
          <p:spPr bwMode="auto">
            <a:xfrm>
              <a:off x="10053937" y="2052446"/>
              <a:ext cx="63542" cy="6354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06" name="Freeform 110"/>
            <p:cNvSpPr>
              <a:spLocks noEditPoints="1"/>
            </p:cNvSpPr>
            <p:nvPr/>
          </p:nvSpPr>
          <p:spPr bwMode="auto">
            <a:xfrm>
              <a:off x="6585205" y="1734737"/>
              <a:ext cx="666374" cy="668004"/>
            </a:xfrm>
            <a:custGeom>
              <a:avLst/>
              <a:gdLst>
                <a:gd name="T0" fmla="*/ 173 w 346"/>
                <a:gd name="T1" fmla="*/ 0 h 347"/>
                <a:gd name="T2" fmla="*/ 295 w 346"/>
                <a:gd name="T3" fmla="*/ 51 h 347"/>
                <a:gd name="T4" fmla="*/ 346 w 346"/>
                <a:gd name="T5" fmla="*/ 174 h 347"/>
                <a:gd name="T6" fmla="*/ 295 w 346"/>
                <a:gd name="T7" fmla="*/ 296 h 347"/>
                <a:gd name="T8" fmla="*/ 173 w 346"/>
                <a:gd name="T9" fmla="*/ 347 h 347"/>
                <a:gd name="T10" fmla="*/ 173 w 346"/>
                <a:gd name="T11" fmla="*/ 323 h 347"/>
                <a:gd name="T12" fmla="*/ 278 w 346"/>
                <a:gd name="T13" fmla="*/ 279 h 347"/>
                <a:gd name="T14" fmla="*/ 322 w 346"/>
                <a:gd name="T15" fmla="*/ 174 h 347"/>
                <a:gd name="T16" fmla="*/ 278 w 346"/>
                <a:gd name="T17" fmla="*/ 68 h 347"/>
                <a:gd name="T18" fmla="*/ 173 w 346"/>
                <a:gd name="T19" fmla="*/ 24 h 347"/>
                <a:gd name="T20" fmla="*/ 173 w 346"/>
                <a:gd name="T21" fmla="*/ 0 h 347"/>
                <a:gd name="T22" fmla="*/ 173 w 346"/>
                <a:gd name="T23" fmla="*/ 0 h 347"/>
                <a:gd name="T24" fmla="*/ 173 w 346"/>
                <a:gd name="T25" fmla="*/ 0 h 347"/>
                <a:gd name="T26" fmla="*/ 173 w 346"/>
                <a:gd name="T27" fmla="*/ 24 h 347"/>
                <a:gd name="T28" fmla="*/ 173 w 346"/>
                <a:gd name="T29" fmla="*/ 24 h 347"/>
                <a:gd name="T30" fmla="*/ 67 w 346"/>
                <a:gd name="T31" fmla="*/ 68 h 347"/>
                <a:gd name="T32" fmla="*/ 24 w 346"/>
                <a:gd name="T33" fmla="*/ 174 h 347"/>
                <a:gd name="T34" fmla="*/ 67 w 346"/>
                <a:gd name="T35" fmla="*/ 279 h 347"/>
                <a:gd name="T36" fmla="*/ 173 w 346"/>
                <a:gd name="T37" fmla="*/ 323 h 347"/>
                <a:gd name="T38" fmla="*/ 173 w 346"/>
                <a:gd name="T39" fmla="*/ 323 h 347"/>
                <a:gd name="T40" fmla="*/ 173 w 346"/>
                <a:gd name="T41" fmla="*/ 347 h 347"/>
                <a:gd name="T42" fmla="*/ 173 w 346"/>
                <a:gd name="T43" fmla="*/ 347 h 347"/>
                <a:gd name="T44" fmla="*/ 51 w 346"/>
                <a:gd name="T45" fmla="*/ 296 h 347"/>
                <a:gd name="T46" fmla="*/ 0 w 346"/>
                <a:gd name="T47" fmla="*/ 174 h 347"/>
                <a:gd name="T48" fmla="*/ 51 w 346"/>
                <a:gd name="T49" fmla="*/ 51 h 347"/>
                <a:gd name="T50" fmla="*/ 173 w 346"/>
                <a:gd name="T51"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6" h="347">
                  <a:moveTo>
                    <a:pt x="173" y="0"/>
                  </a:moveTo>
                  <a:cubicBezTo>
                    <a:pt x="221" y="0"/>
                    <a:pt x="264" y="20"/>
                    <a:pt x="295" y="51"/>
                  </a:cubicBezTo>
                  <a:cubicBezTo>
                    <a:pt x="327" y="82"/>
                    <a:pt x="346" y="126"/>
                    <a:pt x="346" y="174"/>
                  </a:cubicBezTo>
                  <a:cubicBezTo>
                    <a:pt x="346" y="221"/>
                    <a:pt x="327" y="265"/>
                    <a:pt x="295" y="296"/>
                  </a:cubicBezTo>
                  <a:cubicBezTo>
                    <a:pt x="264" y="327"/>
                    <a:pt x="221" y="347"/>
                    <a:pt x="173" y="347"/>
                  </a:cubicBezTo>
                  <a:cubicBezTo>
                    <a:pt x="173" y="323"/>
                    <a:pt x="173" y="323"/>
                    <a:pt x="173" y="323"/>
                  </a:cubicBezTo>
                  <a:cubicBezTo>
                    <a:pt x="214" y="323"/>
                    <a:pt x="251" y="306"/>
                    <a:pt x="278" y="279"/>
                  </a:cubicBezTo>
                  <a:cubicBezTo>
                    <a:pt x="305" y="252"/>
                    <a:pt x="322" y="215"/>
                    <a:pt x="322" y="174"/>
                  </a:cubicBezTo>
                  <a:cubicBezTo>
                    <a:pt x="322" y="132"/>
                    <a:pt x="305" y="95"/>
                    <a:pt x="278" y="68"/>
                  </a:cubicBezTo>
                  <a:cubicBezTo>
                    <a:pt x="251" y="41"/>
                    <a:pt x="214" y="24"/>
                    <a:pt x="173" y="24"/>
                  </a:cubicBezTo>
                  <a:lnTo>
                    <a:pt x="173" y="0"/>
                  </a:lnTo>
                  <a:close/>
                  <a:moveTo>
                    <a:pt x="173" y="0"/>
                  </a:moveTo>
                  <a:cubicBezTo>
                    <a:pt x="173" y="0"/>
                    <a:pt x="173" y="0"/>
                    <a:pt x="173" y="0"/>
                  </a:cubicBezTo>
                  <a:cubicBezTo>
                    <a:pt x="173" y="24"/>
                    <a:pt x="173" y="24"/>
                    <a:pt x="173" y="24"/>
                  </a:cubicBezTo>
                  <a:cubicBezTo>
                    <a:pt x="173" y="24"/>
                    <a:pt x="173" y="24"/>
                    <a:pt x="173" y="24"/>
                  </a:cubicBezTo>
                  <a:cubicBezTo>
                    <a:pt x="132" y="24"/>
                    <a:pt x="94" y="41"/>
                    <a:pt x="67" y="68"/>
                  </a:cubicBezTo>
                  <a:cubicBezTo>
                    <a:pt x="41" y="95"/>
                    <a:pt x="24" y="132"/>
                    <a:pt x="24" y="174"/>
                  </a:cubicBezTo>
                  <a:cubicBezTo>
                    <a:pt x="24" y="215"/>
                    <a:pt x="41" y="252"/>
                    <a:pt x="67" y="279"/>
                  </a:cubicBezTo>
                  <a:cubicBezTo>
                    <a:pt x="94" y="306"/>
                    <a:pt x="132" y="323"/>
                    <a:pt x="173" y="323"/>
                  </a:cubicBezTo>
                  <a:cubicBezTo>
                    <a:pt x="173" y="323"/>
                    <a:pt x="173" y="323"/>
                    <a:pt x="173" y="323"/>
                  </a:cubicBezTo>
                  <a:cubicBezTo>
                    <a:pt x="173" y="347"/>
                    <a:pt x="173" y="347"/>
                    <a:pt x="173" y="347"/>
                  </a:cubicBezTo>
                  <a:cubicBezTo>
                    <a:pt x="173" y="347"/>
                    <a:pt x="173" y="347"/>
                    <a:pt x="173" y="347"/>
                  </a:cubicBezTo>
                  <a:cubicBezTo>
                    <a:pt x="125" y="347"/>
                    <a:pt x="82" y="327"/>
                    <a:pt x="51" y="296"/>
                  </a:cubicBezTo>
                  <a:cubicBezTo>
                    <a:pt x="19" y="265"/>
                    <a:pt x="0" y="221"/>
                    <a:pt x="0" y="174"/>
                  </a:cubicBezTo>
                  <a:cubicBezTo>
                    <a:pt x="0" y="126"/>
                    <a:pt x="19" y="82"/>
                    <a:pt x="51" y="51"/>
                  </a:cubicBezTo>
                  <a:cubicBezTo>
                    <a:pt x="82" y="20"/>
                    <a:pt x="125" y="0"/>
                    <a:pt x="17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07" name="Oval 111"/>
            <p:cNvSpPr>
              <a:spLocks noChangeArrowheads="1"/>
            </p:cNvSpPr>
            <p:nvPr/>
          </p:nvSpPr>
          <p:spPr bwMode="auto">
            <a:xfrm>
              <a:off x="6608015" y="1757547"/>
              <a:ext cx="620755" cy="622384"/>
            </a:xfrm>
            <a:prstGeom prst="ellipse">
              <a:avLst/>
            </a:prstGeom>
            <a:solidFill>
              <a:schemeClr val="accent3"/>
            </a:solidFill>
            <a:ln>
              <a:noFill/>
            </a:ln>
          </p:spPr>
          <p:txBody>
            <a:bodyPr vert="horz" wrap="square" lIns="91440" tIns="45720" rIns="91440" bIns="45720" numCol="1" anchor="t" anchorCtr="0" compatLnSpc="1"/>
            <a:lstStyle/>
            <a:p>
              <a:endParaRPr lang="en-GB">
                <a:cs typeface="+mn-ea"/>
                <a:sym typeface="+mn-lt"/>
              </a:endParaRPr>
            </a:p>
          </p:txBody>
        </p:sp>
        <p:sp>
          <p:nvSpPr>
            <p:cNvPr id="108" name="Freeform 112"/>
            <p:cNvSpPr>
              <a:spLocks noEditPoints="1"/>
            </p:cNvSpPr>
            <p:nvPr/>
          </p:nvSpPr>
          <p:spPr bwMode="auto">
            <a:xfrm>
              <a:off x="6692738" y="1855304"/>
              <a:ext cx="451310" cy="356812"/>
            </a:xfrm>
            <a:custGeom>
              <a:avLst/>
              <a:gdLst>
                <a:gd name="T0" fmla="*/ 210 w 234"/>
                <a:gd name="T1" fmla="*/ 42 h 185"/>
                <a:gd name="T2" fmla="*/ 189 w 234"/>
                <a:gd name="T3" fmla="*/ 42 h 185"/>
                <a:gd name="T4" fmla="*/ 189 w 234"/>
                <a:gd name="T5" fmla="*/ 53 h 185"/>
                <a:gd name="T6" fmla="*/ 213 w 234"/>
                <a:gd name="T7" fmla="*/ 105 h 185"/>
                <a:gd name="T8" fmla="*/ 213 w 234"/>
                <a:gd name="T9" fmla="*/ 129 h 185"/>
                <a:gd name="T10" fmla="*/ 189 w 234"/>
                <a:gd name="T11" fmla="*/ 185 h 185"/>
                <a:gd name="T12" fmla="*/ 234 w 234"/>
                <a:gd name="T13" fmla="*/ 175 h 185"/>
                <a:gd name="T14" fmla="*/ 234 w 234"/>
                <a:gd name="T15" fmla="*/ 67 h 185"/>
                <a:gd name="T16" fmla="*/ 188 w 234"/>
                <a:gd name="T17" fmla="*/ 0 h 185"/>
                <a:gd name="T18" fmla="*/ 117 w 234"/>
                <a:gd name="T19" fmla="*/ 15 h 185"/>
                <a:gd name="T20" fmla="*/ 189 w 234"/>
                <a:gd name="T21" fmla="*/ 42 h 185"/>
                <a:gd name="T22" fmla="*/ 117 w 234"/>
                <a:gd name="T23" fmla="*/ 148 h 185"/>
                <a:gd name="T24" fmla="*/ 178 w 234"/>
                <a:gd name="T25" fmla="*/ 175 h 185"/>
                <a:gd name="T26" fmla="*/ 189 w 234"/>
                <a:gd name="T27" fmla="*/ 185 h 185"/>
                <a:gd name="T28" fmla="*/ 166 w 234"/>
                <a:gd name="T29" fmla="*/ 129 h 185"/>
                <a:gd name="T30" fmla="*/ 189 w 234"/>
                <a:gd name="T31" fmla="*/ 105 h 185"/>
                <a:gd name="T32" fmla="*/ 117 w 234"/>
                <a:gd name="T33" fmla="*/ 53 h 185"/>
                <a:gd name="T34" fmla="*/ 117 w 234"/>
                <a:gd name="T35" fmla="*/ 0 h 185"/>
                <a:gd name="T36" fmla="*/ 44 w 234"/>
                <a:gd name="T37" fmla="*/ 2 h 185"/>
                <a:gd name="T38" fmla="*/ 58 w 234"/>
                <a:gd name="T39" fmla="*/ 15 h 185"/>
                <a:gd name="T40" fmla="*/ 117 w 234"/>
                <a:gd name="T41" fmla="*/ 15 h 185"/>
                <a:gd name="T42" fmla="*/ 44 w 234"/>
                <a:gd name="T43" fmla="*/ 185 h 185"/>
                <a:gd name="T44" fmla="*/ 56 w 234"/>
                <a:gd name="T45" fmla="*/ 175 h 185"/>
                <a:gd name="T46" fmla="*/ 117 w 234"/>
                <a:gd name="T47" fmla="*/ 148 h 185"/>
                <a:gd name="T48" fmla="*/ 44 w 234"/>
                <a:gd name="T49" fmla="*/ 53 h 185"/>
                <a:gd name="T50" fmla="*/ 68 w 234"/>
                <a:gd name="T51" fmla="*/ 105 h 185"/>
                <a:gd name="T52" fmla="*/ 68 w 234"/>
                <a:gd name="T53" fmla="*/ 129 h 185"/>
                <a:gd name="T54" fmla="*/ 44 w 234"/>
                <a:gd name="T55" fmla="*/ 185 h 185"/>
                <a:gd name="T56" fmla="*/ 24 w 234"/>
                <a:gd name="T57" fmla="*/ 42 h 185"/>
                <a:gd name="T58" fmla="*/ 0 w 234"/>
                <a:gd name="T59" fmla="*/ 142 h 185"/>
                <a:gd name="T60" fmla="*/ 0 w 234"/>
                <a:gd name="T61" fmla="*/ 175 h 185"/>
                <a:gd name="T62" fmla="*/ 44 w 234"/>
                <a:gd name="T63" fmla="*/ 185 h 185"/>
                <a:gd name="T64" fmla="*/ 21 w 234"/>
                <a:gd name="T65" fmla="*/ 129 h 185"/>
                <a:gd name="T66" fmla="*/ 44 w 234"/>
                <a:gd name="T67" fmla="*/ 105 h 185"/>
                <a:gd name="T68" fmla="*/ 39 w 234"/>
                <a:gd name="T69" fmla="*/ 53 h 185"/>
                <a:gd name="T70" fmla="*/ 44 w 234"/>
                <a:gd name="T71" fmla="*/ 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4" h="185">
                  <a:moveTo>
                    <a:pt x="234" y="67"/>
                  </a:moveTo>
                  <a:cubicBezTo>
                    <a:pt x="210" y="42"/>
                    <a:pt x="210" y="42"/>
                    <a:pt x="210" y="42"/>
                  </a:cubicBezTo>
                  <a:cubicBezTo>
                    <a:pt x="189" y="2"/>
                    <a:pt x="189" y="2"/>
                    <a:pt x="189" y="2"/>
                  </a:cubicBezTo>
                  <a:cubicBezTo>
                    <a:pt x="189" y="42"/>
                    <a:pt x="189" y="42"/>
                    <a:pt x="189" y="42"/>
                  </a:cubicBezTo>
                  <a:cubicBezTo>
                    <a:pt x="195" y="53"/>
                    <a:pt x="195" y="53"/>
                    <a:pt x="195" y="53"/>
                  </a:cubicBezTo>
                  <a:cubicBezTo>
                    <a:pt x="189" y="53"/>
                    <a:pt x="189" y="53"/>
                    <a:pt x="189" y="53"/>
                  </a:cubicBezTo>
                  <a:cubicBezTo>
                    <a:pt x="189" y="105"/>
                    <a:pt x="189" y="105"/>
                    <a:pt x="189" y="105"/>
                  </a:cubicBezTo>
                  <a:cubicBezTo>
                    <a:pt x="213" y="105"/>
                    <a:pt x="213" y="105"/>
                    <a:pt x="213" y="105"/>
                  </a:cubicBezTo>
                  <a:cubicBezTo>
                    <a:pt x="213" y="129"/>
                    <a:pt x="213" y="129"/>
                    <a:pt x="213" y="129"/>
                  </a:cubicBezTo>
                  <a:cubicBezTo>
                    <a:pt x="213" y="129"/>
                    <a:pt x="213" y="129"/>
                    <a:pt x="213" y="129"/>
                  </a:cubicBezTo>
                  <a:cubicBezTo>
                    <a:pt x="189" y="129"/>
                    <a:pt x="189" y="129"/>
                    <a:pt x="189" y="129"/>
                  </a:cubicBezTo>
                  <a:cubicBezTo>
                    <a:pt x="189" y="185"/>
                    <a:pt x="189" y="185"/>
                    <a:pt x="189" y="185"/>
                  </a:cubicBezTo>
                  <a:cubicBezTo>
                    <a:pt x="223" y="185"/>
                    <a:pt x="223" y="185"/>
                    <a:pt x="223" y="185"/>
                  </a:cubicBezTo>
                  <a:cubicBezTo>
                    <a:pt x="229" y="185"/>
                    <a:pt x="234" y="180"/>
                    <a:pt x="234" y="175"/>
                  </a:cubicBezTo>
                  <a:cubicBezTo>
                    <a:pt x="234" y="148"/>
                    <a:pt x="234" y="148"/>
                    <a:pt x="234" y="148"/>
                  </a:cubicBezTo>
                  <a:lnTo>
                    <a:pt x="234" y="67"/>
                  </a:lnTo>
                  <a:close/>
                  <a:moveTo>
                    <a:pt x="189" y="2"/>
                  </a:moveTo>
                  <a:cubicBezTo>
                    <a:pt x="188" y="0"/>
                    <a:pt x="188" y="0"/>
                    <a:pt x="188" y="0"/>
                  </a:cubicBezTo>
                  <a:cubicBezTo>
                    <a:pt x="117" y="0"/>
                    <a:pt x="117" y="0"/>
                    <a:pt x="117" y="0"/>
                  </a:cubicBezTo>
                  <a:cubicBezTo>
                    <a:pt x="117" y="15"/>
                    <a:pt x="117" y="15"/>
                    <a:pt x="117" y="15"/>
                  </a:cubicBezTo>
                  <a:cubicBezTo>
                    <a:pt x="175" y="15"/>
                    <a:pt x="175" y="15"/>
                    <a:pt x="175" y="15"/>
                  </a:cubicBezTo>
                  <a:cubicBezTo>
                    <a:pt x="189" y="42"/>
                    <a:pt x="189" y="42"/>
                    <a:pt x="189" y="42"/>
                  </a:cubicBezTo>
                  <a:cubicBezTo>
                    <a:pt x="189" y="2"/>
                    <a:pt x="189" y="2"/>
                    <a:pt x="189" y="2"/>
                  </a:cubicBezTo>
                  <a:close/>
                  <a:moveTo>
                    <a:pt x="117" y="148"/>
                  </a:moveTo>
                  <a:cubicBezTo>
                    <a:pt x="178" y="148"/>
                    <a:pt x="178" y="148"/>
                    <a:pt x="178" y="148"/>
                  </a:cubicBezTo>
                  <a:cubicBezTo>
                    <a:pt x="178" y="175"/>
                    <a:pt x="178" y="175"/>
                    <a:pt x="178" y="175"/>
                  </a:cubicBezTo>
                  <a:cubicBezTo>
                    <a:pt x="178" y="180"/>
                    <a:pt x="183" y="185"/>
                    <a:pt x="189" y="185"/>
                  </a:cubicBezTo>
                  <a:cubicBezTo>
                    <a:pt x="189" y="185"/>
                    <a:pt x="189" y="185"/>
                    <a:pt x="189" y="185"/>
                  </a:cubicBezTo>
                  <a:cubicBezTo>
                    <a:pt x="189" y="129"/>
                    <a:pt x="189" y="129"/>
                    <a:pt x="189" y="129"/>
                  </a:cubicBezTo>
                  <a:cubicBezTo>
                    <a:pt x="166" y="129"/>
                    <a:pt x="166" y="129"/>
                    <a:pt x="166" y="129"/>
                  </a:cubicBezTo>
                  <a:cubicBezTo>
                    <a:pt x="166" y="105"/>
                    <a:pt x="166" y="105"/>
                    <a:pt x="166" y="105"/>
                  </a:cubicBezTo>
                  <a:cubicBezTo>
                    <a:pt x="189" y="105"/>
                    <a:pt x="189" y="105"/>
                    <a:pt x="189" y="105"/>
                  </a:cubicBezTo>
                  <a:cubicBezTo>
                    <a:pt x="189" y="53"/>
                    <a:pt x="189" y="53"/>
                    <a:pt x="189" y="53"/>
                  </a:cubicBezTo>
                  <a:cubicBezTo>
                    <a:pt x="117" y="53"/>
                    <a:pt x="117" y="53"/>
                    <a:pt x="117" y="53"/>
                  </a:cubicBezTo>
                  <a:lnTo>
                    <a:pt x="117" y="148"/>
                  </a:lnTo>
                  <a:close/>
                  <a:moveTo>
                    <a:pt x="117" y="0"/>
                  </a:moveTo>
                  <a:cubicBezTo>
                    <a:pt x="45" y="0"/>
                    <a:pt x="45" y="0"/>
                    <a:pt x="45" y="0"/>
                  </a:cubicBezTo>
                  <a:cubicBezTo>
                    <a:pt x="44" y="2"/>
                    <a:pt x="44" y="2"/>
                    <a:pt x="44" y="2"/>
                  </a:cubicBezTo>
                  <a:cubicBezTo>
                    <a:pt x="44" y="42"/>
                    <a:pt x="44" y="42"/>
                    <a:pt x="44" y="42"/>
                  </a:cubicBezTo>
                  <a:cubicBezTo>
                    <a:pt x="58" y="15"/>
                    <a:pt x="58" y="15"/>
                    <a:pt x="58" y="15"/>
                  </a:cubicBezTo>
                  <a:cubicBezTo>
                    <a:pt x="58" y="15"/>
                    <a:pt x="58" y="15"/>
                    <a:pt x="58" y="15"/>
                  </a:cubicBezTo>
                  <a:cubicBezTo>
                    <a:pt x="117" y="15"/>
                    <a:pt x="117" y="15"/>
                    <a:pt x="117" y="15"/>
                  </a:cubicBezTo>
                  <a:cubicBezTo>
                    <a:pt x="117" y="0"/>
                    <a:pt x="117" y="0"/>
                    <a:pt x="117" y="0"/>
                  </a:cubicBezTo>
                  <a:close/>
                  <a:moveTo>
                    <a:pt x="44" y="185"/>
                  </a:moveTo>
                  <a:cubicBezTo>
                    <a:pt x="45" y="185"/>
                    <a:pt x="45" y="185"/>
                    <a:pt x="45" y="185"/>
                  </a:cubicBezTo>
                  <a:cubicBezTo>
                    <a:pt x="51" y="185"/>
                    <a:pt x="56" y="180"/>
                    <a:pt x="56" y="175"/>
                  </a:cubicBezTo>
                  <a:cubicBezTo>
                    <a:pt x="56" y="148"/>
                    <a:pt x="56" y="148"/>
                    <a:pt x="56" y="148"/>
                  </a:cubicBezTo>
                  <a:cubicBezTo>
                    <a:pt x="117" y="148"/>
                    <a:pt x="117" y="148"/>
                    <a:pt x="117" y="148"/>
                  </a:cubicBezTo>
                  <a:cubicBezTo>
                    <a:pt x="117" y="53"/>
                    <a:pt x="117" y="53"/>
                    <a:pt x="117" y="53"/>
                  </a:cubicBezTo>
                  <a:cubicBezTo>
                    <a:pt x="44" y="53"/>
                    <a:pt x="44" y="53"/>
                    <a:pt x="44" y="53"/>
                  </a:cubicBezTo>
                  <a:cubicBezTo>
                    <a:pt x="44" y="105"/>
                    <a:pt x="44" y="105"/>
                    <a:pt x="44" y="105"/>
                  </a:cubicBezTo>
                  <a:cubicBezTo>
                    <a:pt x="68" y="105"/>
                    <a:pt x="68" y="105"/>
                    <a:pt x="68" y="105"/>
                  </a:cubicBezTo>
                  <a:cubicBezTo>
                    <a:pt x="68" y="129"/>
                    <a:pt x="68" y="129"/>
                    <a:pt x="68" y="129"/>
                  </a:cubicBezTo>
                  <a:cubicBezTo>
                    <a:pt x="68" y="129"/>
                    <a:pt x="68" y="129"/>
                    <a:pt x="68" y="129"/>
                  </a:cubicBezTo>
                  <a:cubicBezTo>
                    <a:pt x="44" y="129"/>
                    <a:pt x="44" y="129"/>
                    <a:pt x="44" y="129"/>
                  </a:cubicBezTo>
                  <a:lnTo>
                    <a:pt x="44" y="185"/>
                  </a:lnTo>
                  <a:close/>
                  <a:moveTo>
                    <a:pt x="44" y="2"/>
                  </a:moveTo>
                  <a:cubicBezTo>
                    <a:pt x="24" y="42"/>
                    <a:pt x="24" y="42"/>
                    <a:pt x="24" y="42"/>
                  </a:cubicBezTo>
                  <a:cubicBezTo>
                    <a:pt x="0" y="67"/>
                    <a:pt x="0" y="67"/>
                    <a:pt x="0" y="67"/>
                  </a:cubicBezTo>
                  <a:cubicBezTo>
                    <a:pt x="0" y="142"/>
                    <a:pt x="0" y="142"/>
                    <a:pt x="0" y="142"/>
                  </a:cubicBezTo>
                  <a:cubicBezTo>
                    <a:pt x="0" y="148"/>
                    <a:pt x="0" y="148"/>
                    <a:pt x="0" y="148"/>
                  </a:cubicBezTo>
                  <a:cubicBezTo>
                    <a:pt x="0" y="175"/>
                    <a:pt x="0" y="175"/>
                    <a:pt x="0" y="175"/>
                  </a:cubicBezTo>
                  <a:cubicBezTo>
                    <a:pt x="0" y="180"/>
                    <a:pt x="5" y="185"/>
                    <a:pt x="11" y="185"/>
                  </a:cubicBezTo>
                  <a:cubicBezTo>
                    <a:pt x="44" y="185"/>
                    <a:pt x="44" y="185"/>
                    <a:pt x="44" y="185"/>
                  </a:cubicBezTo>
                  <a:cubicBezTo>
                    <a:pt x="44" y="129"/>
                    <a:pt x="44" y="129"/>
                    <a:pt x="44" y="129"/>
                  </a:cubicBezTo>
                  <a:cubicBezTo>
                    <a:pt x="21" y="129"/>
                    <a:pt x="21" y="129"/>
                    <a:pt x="21" y="129"/>
                  </a:cubicBezTo>
                  <a:cubicBezTo>
                    <a:pt x="21" y="105"/>
                    <a:pt x="21" y="105"/>
                    <a:pt x="21" y="105"/>
                  </a:cubicBezTo>
                  <a:cubicBezTo>
                    <a:pt x="44" y="105"/>
                    <a:pt x="44" y="105"/>
                    <a:pt x="44" y="105"/>
                  </a:cubicBezTo>
                  <a:cubicBezTo>
                    <a:pt x="44" y="53"/>
                    <a:pt x="44" y="53"/>
                    <a:pt x="44" y="53"/>
                  </a:cubicBezTo>
                  <a:cubicBezTo>
                    <a:pt x="39" y="53"/>
                    <a:pt x="39" y="53"/>
                    <a:pt x="39" y="53"/>
                  </a:cubicBezTo>
                  <a:cubicBezTo>
                    <a:pt x="44" y="42"/>
                    <a:pt x="44" y="42"/>
                    <a:pt x="44" y="42"/>
                  </a:cubicBezTo>
                  <a:lnTo>
                    <a:pt x="44"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09" name="Freeform 113"/>
            <p:cNvSpPr/>
            <p:nvPr/>
          </p:nvSpPr>
          <p:spPr bwMode="auto">
            <a:xfrm>
              <a:off x="10059639" y="3793329"/>
              <a:ext cx="660672" cy="372290"/>
            </a:xfrm>
            <a:custGeom>
              <a:avLst/>
              <a:gdLst>
                <a:gd name="T0" fmla="*/ 56 w 343"/>
                <a:gd name="T1" fmla="*/ 193 h 193"/>
                <a:gd name="T2" fmla="*/ 0 w 343"/>
                <a:gd name="T3" fmla="*/ 148 h 193"/>
                <a:gd name="T4" fmla="*/ 22 w 343"/>
                <a:gd name="T5" fmla="*/ 113 h 193"/>
                <a:gd name="T6" fmla="*/ 21 w 343"/>
                <a:gd name="T7" fmla="*/ 104 h 193"/>
                <a:gd name="T8" fmla="*/ 88 w 343"/>
                <a:gd name="T9" fmla="*/ 51 h 193"/>
                <a:gd name="T10" fmla="*/ 106 w 343"/>
                <a:gd name="T11" fmla="*/ 53 h 193"/>
                <a:gd name="T12" fmla="*/ 106 w 343"/>
                <a:gd name="T13" fmla="*/ 49 h 193"/>
                <a:gd name="T14" fmla="*/ 145 w 343"/>
                <a:gd name="T15" fmla="*/ 1 h 193"/>
                <a:gd name="T16" fmla="*/ 145 w 343"/>
                <a:gd name="T17" fmla="*/ 89 h 193"/>
                <a:gd name="T18" fmla="*/ 109 w 343"/>
                <a:gd name="T19" fmla="*/ 89 h 193"/>
                <a:gd name="T20" fmla="*/ 171 w 343"/>
                <a:gd name="T21" fmla="*/ 167 h 193"/>
                <a:gd name="T22" fmla="*/ 234 w 343"/>
                <a:gd name="T23" fmla="*/ 89 h 193"/>
                <a:gd name="T24" fmla="*/ 198 w 343"/>
                <a:gd name="T25" fmla="*/ 89 h 193"/>
                <a:gd name="T26" fmla="*/ 198 w 343"/>
                <a:gd name="T27" fmla="*/ 0 h 193"/>
                <a:gd name="T28" fmla="*/ 240 w 343"/>
                <a:gd name="T29" fmla="*/ 49 h 193"/>
                <a:gd name="T30" fmla="*/ 240 w 343"/>
                <a:gd name="T31" fmla="*/ 52 h 193"/>
                <a:gd name="T32" fmla="*/ 254 w 343"/>
                <a:gd name="T33" fmla="*/ 51 h 193"/>
                <a:gd name="T34" fmla="*/ 321 w 343"/>
                <a:gd name="T35" fmla="*/ 104 h 193"/>
                <a:gd name="T36" fmla="*/ 320 w 343"/>
                <a:gd name="T37" fmla="*/ 113 h 193"/>
                <a:gd name="T38" fmla="*/ 343 w 343"/>
                <a:gd name="T39" fmla="*/ 148 h 193"/>
                <a:gd name="T40" fmla="*/ 286 w 343"/>
                <a:gd name="T41" fmla="*/ 193 h 193"/>
                <a:gd name="T42" fmla="*/ 56 w 343"/>
                <a:gd name="T4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3" h="193">
                  <a:moveTo>
                    <a:pt x="56" y="193"/>
                  </a:moveTo>
                  <a:cubicBezTo>
                    <a:pt x="25" y="193"/>
                    <a:pt x="0" y="168"/>
                    <a:pt x="0" y="148"/>
                  </a:cubicBezTo>
                  <a:cubicBezTo>
                    <a:pt x="0" y="129"/>
                    <a:pt x="9" y="121"/>
                    <a:pt x="22" y="113"/>
                  </a:cubicBezTo>
                  <a:cubicBezTo>
                    <a:pt x="22" y="110"/>
                    <a:pt x="21" y="107"/>
                    <a:pt x="21" y="104"/>
                  </a:cubicBezTo>
                  <a:cubicBezTo>
                    <a:pt x="21" y="74"/>
                    <a:pt x="51" y="51"/>
                    <a:pt x="88" y="51"/>
                  </a:cubicBezTo>
                  <a:cubicBezTo>
                    <a:pt x="94" y="51"/>
                    <a:pt x="101" y="52"/>
                    <a:pt x="106" y="53"/>
                  </a:cubicBezTo>
                  <a:cubicBezTo>
                    <a:pt x="106" y="51"/>
                    <a:pt x="106" y="50"/>
                    <a:pt x="106" y="49"/>
                  </a:cubicBezTo>
                  <a:cubicBezTo>
                    <a:pt x="106" y="28"/>
                    <a:pt x="122" y="9"/>
                    <a:pt x="145" y="1"/>
                  </a:cubicBezTo>
                  <a:cubicBezTo>
                    <a:pt x="145" y="89"/>
                    <a:pt x="145" y="89"/>
                    <a:pt x="145" y="89"/>
                  </a:cubicBezTo>
                  <a:cubicBezTo>
                    <a:pt x="109" y="89"/>
                    <a:pt x="109" y="89"/>
                    <a:pt x="109" y="89"/>
                  </a:cubicBezTo>
                  <a:cubicBezTo>
                    <a:pt x="171" y="167"/>
                    <a:pt x="171" y="167"/>
                    <a:pt x="171" y="167"/>
                  </a:cubicBezTo>
                  <a:cubicBezTo>
                    <a:pt x="234" y="89"/>
                    <a:pt x="234" y="89"/>
                    <a:pt x="234" y="89"/>
                  </a:cubicBezTo>
                  <a:cubicBezTo>
                    <a:pt x="198" y="89"/>
                    <a:pt x="198" y="89"/>
                    <a:pt x="198" y="89"/>
                  </a:cubicBezTo>
                  <a:cubicBezTo>
                    <a:pt x="198" y="0"/>
                    <a:pt x="198" y="0"/>
                    <a:pt x="198" y="0"/>
                  </a:cubicBezTo>
                  <a:cubicBezTo>
                    <a:pt x="223" y="8"/>
                    <a:pt x="240" y="26"/>
                    <a:pt x="240" y="49"/>
                  </a:cubicBezTo>
                  <a:cubicBezTo>
                    <a:pt x="240" y="50"/>
                    <a:pt x="240" y="51"/>
                    <a:pt x="240" y="52"/>
                  </a:cubicBezTo>
                  <a:cubicBezTo>
                    <a:pt x="244" y="51"/>
                    <a:pt x="249" y="51"/>
                    <a:pt x="254" y="51"/>
                  </a:cubicBezTo>
                  <a:cubicBezTo>
                    <a:pt x="291" y="51"/>
                    <a:pt x="321" y="74"/>
                    <a:pt x="321" y="104"/>
                  </a:cubicBezTo>
                  <a:cubicBezTo>
                    <a:pt x="321" y="107"/>
                    <a:pt x="321" y="110"/>
                    <a:pt x="320" y="113"/>
                  </a:cubicBezTo>
                  <a:cubicBezTo>
                    <a:pt x="334" y="121"/>
                    <a:pt x="343" y="129"/>
                    <a:pt x="343" y="148"/>
                  </a:cubicBezTo>
                  <a:cubicBezTo>
                    <a:pt x="343" y="168"/>
                    <a:pt x="318" y="193"/>
                    <a:pt x="286" y="193"/>
                  </a:cubicBezTo>
                  <a:lnTo>
                    <a:pt x="56" y="193"/>
                  </a:lnTo>
                  <a:close/>
                </a:path>
              </a:pathLst>
            </a:cu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110" name="Freeform 114"/>
            <p:cNvSpPr/>
            <p:nvPr/>
          </p:nvSpPr>
          <p:spPr bwMode="auto">
            <a:xfrm>
              <a:off x="5832479" y="3785998"/>
              <a:ext cx="658228" cy="379622"/>
            </a:xfrm>
            <a:custGeom>
              <a:avLst/>
              <a:gdLst>
                <a:gd name="T0" fmla="*/ 56 w 342"/>
                <a:gd name="T1" fmla="*/ 197 h 197"/>
                <a:gd name="T2" fmla="*/ 0 w 342"/>
                <a:gd name="T3" fmla="*/ 152 h 197"/>
                <a:gd name="T4" fmla="*/ 22 w 342"/>
                <a:gd name="T5" fmla="*/ 117 h 197"/>
                <a:gd name="T6" fmla="*/ 21 w 342"/>
                <a:gd name="T7" fmla="*/ 108 h 197"/>
                <a:gd name="T8" fmla="*/ 88 w 342"/>
                <a:gd name="T9" fmla="*/ 55 h 197"/>
                <a:gd name="T10" fmla="*/ 106 w 342"/>
                <a:gd name="T11" fmla="*/ 57 h 197"/>
                <a:gd name="T12" fmla="*/ 106 w 342"/>
                <a:gd name="T13" fmla="*/ 53 h 197"/>
                <a:gd name="T14" fmla="*/ 173 w 342"/>
                <a:gd name="T15" fmla="*/ 0 h 197"/>
                <a:gd name="T16" fmla="*/ 240 w 342"/>
                <a:gd name="T17" fmla="*/ 53 h 197"/>
                <a:gd name="T18" fmla="*/ 239 w 342"/>
                <a:gd name="T19" fmla="*/ 56 h 197"/>
                <a:gd name="T20" fmla="*/ 254 w 342"/>
                <a:gd name="T21" fmla="*/ 55 h 197"/>
                <a:gd name="T22" fmla="*/ 321 w 342"/>
                <a:gd name="T23" fmla="*/ 108 h 197"/>
                <a:gd name="T24" fmla="*/ 320 w 342"/>
                <a:gd name="T25" fmla="*/ 117 h 197"/>
                <a:gd name="T26" fmla="*/ 342 w 342"/>
                <a:gd name="T27" fmla="*/ 152 h 197"/>
                <a:gd name="T28" fmla="*/ 286 w 342"/>
                <a:gd name="T29" fmla="*/ 197 h 197"/>
                <a:gd name="T30" fmla="*/ 198 w 342"/>
                <a:gd name="T31" fmla="*/ 197 h 197"/>
                <a:gd name="T32" fmla="*/ 198 w 342"/>
                <a:gd name="T33" fmla="*/ 120 h 197"/>
                <a:gd name="T34" fmla="*/ 234 w 342"/>
                <a:gd name="T35" fmla="*/ 120 h 197"/>
                <a:gd name="T36" fmla="*/ 171 w 342"/>
                <a:gd name="T37" fmla="*/ 42 h 197"/>
                <a:gd name="T38" fmla="*/ 109 w 342"/>
                <a:gd name="T39" fmla="*/ 120 h 197"/>
                <a:gd name="T40" fmla="*/ 144 w 342"/>
                <a:gd name="T41" fmla="*/ 120 h 197"/>
                <a:gd name="T42" fmla="*/ 144 w 342"/>
                <a:gd name="T43" fmla="*/ 197 h 197"/>
                <a:gd name="T44" fmla="*/ 56 w 342"/>
                <a:gd name="T45"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2" h="197">
                  <a:moveTo>
                    <a:pt x="56" y="197"/>
                  </a:moveTo>
                  <a:cubicBezTo>
                    <a:pt x="25" y="197"/>
                    <a:pt x="0" y="172"/>
                    <a:pt x="0" y="152"/>
                  </a:cubicBezTo>
                  <a:cubicBezTo>
                    <a:pt x="0" y="133"/>
                    <a:pt x="9" y="125"/>
                    <a:pt x="22" y="117"/>
                  </a:cubicBezTo>
                  <a:cubicBezTo>
                    <a:pt x="21" y="114"/>
                    <a:pt x="21" y="111"/>
                    <a:pt x="21" y="108"/>
                  </a:cubicBezTo>
                  <a:cubicBezTo>
                    <a:pt x="21" y="78"/>
                    <a:pt x="51" y="55"/>
                    <a:pt x="88" y="55"/>
                  </a:cubicBezTo>
                  <a:cubicBezTo>
                    <a:pt x="94" y="55"/>
                    <a:pt x="100" y="56"/>
                    <a:pt x="106" y="57"/>
                  </a:cubicBezTo>
                  <a:cubicBezTo>
                    <a:pt x="106" y="55"/>
                    <a:pt x="106" y="54"/>
                    <a:pt x="106" y="53"/>
                  </a:cubicBezTo>
                  <a:cubicBezTo>
                    <a:pt x="106" y="24"/>
                    <a:pt x="136" y="0"/>
                    <a:pt x="173" y="0"/>
                  </a:cubicBezTo>
                  <a:cubicBezTo>
                    <a:pt x="210" y="0"/>
                    <a:pt x="240" y="24"/>
                    <a:pt x="240" y="53"/>
                  </a:cubicBezTo>
                  <a:cubicBezTo>
                    <a:pt x="240" y="54"/>
                    <a:pt x="240" y="55"/>
                    <a:pt x="239" y="56"/>
                  </a:cubicBezTo>
                  <a:cubicBezTo>
                    <a:pt x="244" y="55"/>
                    <a:pt x="249" y="55"/>
                    <a:pt x="254" y="55"/>
                  </a:cubicBezTo>
                  <a:cubicBezTo>
                    <a:pt x="291" y="55"/>
                    <a:pt x="321" y="78"/>
                    <a:pt x="321" y="108"/>
                  </a:cubicBezTo>
                  <a:cubicBezTo>
                    <a:pt x="321" y="111"/>
                    <a:pt x="321" y="114"/>
                    <a:pt x="320" y="117"/>
                  </a:cubicBezTo>
                  <a:cubicBezTo>
                    <a:pt x="334" y="125"/>
                    <a:pt x="342" y="133"/>
                    <a:pt x="342" y="152"/>
                  </a:cubicBezTo>
                  <a:cubicBezTo>
                    <a:pt x="342" y="172"/>
                    <a:pt x="317" y="197"/>
                    <a:pt x="286" y="197"/>
                  </a:cubicBezTo>
                  <a:cubicBezTo>
                    <a:pt x="198" y="197"/>
                    <a:pt x="198" y="197"/>
                    <a:pt x="198" y="197"/>
                  </a:cubicBezTo>
                  <a:cubicBezTo>
                    <a:pt x="198" y="120"/>
                    <a:pt x="198" y="120"/>
                    <a:pt x="198" y="120"/>
                  </a:cubicBezTo>
                  <a:cubicBezTo>
                    <a:pt x="234" y="120"/>
                    <a:pt x="234" y="120"/>
                    <a:pt x="234" y="120"/>
                  </a:cubicBezTo>
                  <a:cubicBezTo>
                    <a:pt x="171" y="42"/>
                    <a:pt x="171" y="42"/>
                    <a:pt x="171" y="42"/>
                  </a:cubicBezTo>
                  <a:cubicBezTo>
                    <a:pt x="109" y="120"/>
                    <a:pt x="109" y="120"/>
                    <a:pt x="109" y="120"/>
                  </a:cubicBezTo>
                  <a:cubicBezTo>
                    <a:pt x="144" y="120"/>
                    <a:pt x="144" y="120"/>
                    <a:pt x="144" y="120"/>
                  </a:cubicBezTo>
                  <a:cubicBezTo>
                    <a:pt x="144" y="197"/>
                    <a:pt x="144" y="197"/>
                    <a:pt x="144" y="197"/>
                  </a:cubicBezTo>
                  <a:lnTo>
                    <a:pt x="56" y="197"/>
                  </a:lnTo>
                  <a:close/>
                </a:path>
              </a:pathLst>
            </a:cu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111" name="Oval 115"/>
            <p:cNvSpPr>
              <a:spLocks noChangeArrowheads="1"/>
            </p:cNvSpPr>
            <p:nvPr/>
          </p:nvSpPr>
          <p:spPr bwMode="auto">
            <a:xfrm>
              <a:off x="10809107" y="2586035"/>
              <a:ext cx="42361" cy="4399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12" name="Freeform 116"/>
            <p:cNvSpPr>
              <a:spLocks noEditPoints="1"/>
            </p:cNvSpPr>
            <p:nvPr/>
          </p:nvSpPr>
          <p:spPr bwMode="auto">
            <a:xfrm>
              <a:off x="10637218" y="2714748"/>
              <a:ext cx="96942" cy="96127"/>
            </a:xfrm>
            <a:custGeom>
              <a:avLst/>
              <a:gdLst>
                <a:gd name="T0" fmla="*/ 25 w 50"/>
                <a:gd name="T1" fmla="*/ 50 h 50"/>
                <a:gd name="T2" fmla="*/ 50 w 50"/>
                <a:gd name="T3" fmla="*/ 25 h 50"/>
                <a:gd name="T4" fmla="*/ 25 w 50"/>
                <a:gd name="T5" fmla="*/ 0 h 50"/>
                <a:gd name="T6" fmla="*/ 25 w 50"/>
                <a:gd name="T7" fmla="*/ 12 h 50"/>
                <a:gd name="T8" fmla="*/ 39 w 50"/>
                <a:gd name="T9" fmla="*/ 25 h 50"/>
                <a:gd name="T10" fmla="*/ 25 w 50"/>
                <a:gd name="T11" fmla="*/ 39 h 50"/>
                <a:gd name="T12" fmla="*/ 25 w 50"/>
                <a:gd name="T13" fmla="*/ 50 h 50"/>
                <a:gd name="T14" fmla="*/ 25 w 50"/>
                <a:gd name="T15" fmla="*/ 39 h 50"/>
                <a:gd name="T16" fmla="*/ 25 w 50"/>
                <a:gd name="T17" fmla="*/ 39 h 50"/>
                <a:gd name="T18" fmla="*/ 25 w 50"/>
                <a:gd name="T19" fmla="*/ 0 h 50"/>
                <a:gd name="T20" fmla="*/ 0 w 50"/>
                <a:gd name="T21" fmla="*/ 25 h 50"/>
                <a:gd name="T22" fmla="*/ 25 w 50"/>
                <a:gd name="T23" fmla="*/ 50 h 50"/>
                <a:gd name="T24" fmla="*/ 25 w 50"/>
                <a:gd name="T25" fmla="*/ 39 h 50"/>
                <a:gd name="T26" fmla="*/ 25 w 50"/>
                <a:gd name="T27" fmla="*/ 39 h 50"/>
                <a:gd name="T28" fmla="*/ 12 w 50"/>
                <a:gd name="T29" fmla="*/ 25 h 50"/>
                <a:gd name="T30" fmla="*/ 25 w 50"/>
                <a:gd name="T31" fmla="*/ 12 h 50"/>
                <a:gd name="T32" fmla="*/ 25 w 50"/>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0">
                  <a:moveTo>
                    <a:pt x="25" y="50"/>
                  </a:moveTo>
                  <a:cubicBezTo>
                    <a:pt x="39" y="50"/>
                    <a:pt x="50" y="39"/>
                    <a:pt x="50" y="25"/>
                  </a:cubicBezTo>
                  <a:cubicBezTo>
                    <a:pt x="50" y="11"/>
                    <a:pt x="39" y="0"/>
                    <a:pt x="25" y="0"/>
                  </a:cubicBezTo>
                  <a:cubicBezTo>
                    <a:pt x="25" y="12"/>
                    <a:pt x="25" y="12"/>
                    <a:pt x="25" y="12"/>
                  </a:cubicBezTo>
                  <a:cubicBezTo>
                    <a:pt x="33" y="12"/>
                    <a:pt x="39" y="18"/>
                    <a:pt x="39" y="25"/>
                  </a:cubicBezTo>
                  <a:cubicBezTo>
                    <a:pt x="39" y="33"/>
                    <a:pt x="33" y="39"/>
                    <a:pt x="25" y="39"/>
                  </a:cubicBezTo>
                  <a:cubicBezTo>
                    <a:pt x="25" y="50"/>
                    <a:pt x="25" y="50"/>
                    <a:pt x="25" y="50"/>
                  </a:cubicBezTo>
                  <a:close/>
                  <a:moveTo>
                    <a:pt x="25" y="39"/>
                  </a:moveTo>
                  <a:cubicBezTo>
                    <a:pt x="25" y="39"/>
                    <a:pt x="25" y="39"/>
                    <a:pt x="25" y="39"/>
                  </a:cubicBezTo>
                  <a:moveTo>
                    <a:pt x="25" y="0"/>
                  </a:moveTo>
                  <a:cubicBezTo>
                    <a:pt x="11" y="0"/>
                    <a:pt x="0" y="11"/>
                    <a:pt x="0" y="25"/>
                  </a:cubicBezTo>
                  <a:cubicBezTo>
                    <a:pt x="0" y="39"/>
                    <a:pt x="11" y="50"/>
                    <a:pt x="25" y="50"/>
                  </a:cubicBezTo>
                  <a:cubicBezTo>
                    <a:pt x="25" y="39"/>
                    <a:pt x="25" y="39"/>
                    <a:pt x="25" y="39"/>
                  </a:cubicBezTo>
                  <a:cubicBezTo>
                    <a:pt x="25" y="39"/>
                    <a:pt x="25" y="39"/>
                    <a:pt x="25" y="39"/>
                  </a:cubicBezTo>
                  <a:cubicBezTo>
                    <a:pt x="18" y="39"/>
                    <a:pt x="12" y="33"/>
                    <a:pt x="12" y="25"/>
                  </a:cubicBezTo>
                  <a:cubicBezTo>
                    <a:pt x="12" y="18"/>
                    <a:pt x="18" y="12"/>
                    <a:pt x="25" y="12"/>
                  </a:cubicBez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13" name="Freeform 117"/>
            <p:cNvSpPr/>
            <p:nvPr/>
          </p:nvSpPr>
          <p:spPr bwMode="auto">
            <a:xfrm>
              <a:off x="10629886" y="2693567"/>
              <a:ext cx="113235" cy="40732"/>
            </a:xfrm>
            <a:custGeom>
              <a:avLst/>
              <a:gdLst>
                <a:gd name="T0" fmla="*/ 4 w 59"/>
                <a:gd name="T1" fmla="*/ 21 h 21"/>
                <a:gd name="T2" fmla="*/ 7 w 59"/>
                <a:gd name="T3" fmla="*/ 19 h 21"/>
                <a:gd name="T4" fmla="*/ 29 w 59"/>
                <a:gd name="T5" fmla="*/ 7 h 21"/>
                <a:gd name="T6" fmla="*/ 51 w 59"/>
                <a:gd name="T7" fmla="*/ 19 h 21"/>
                <a:gd name="T8" fmla="*/ 57 w 59"/>
                <a:gd name="T9" fmla="*/ 20 h 21"/>
                <a:gd name="T10" fmla="*/ 58 w 59"/>
                <a:gd name="T11" fmla="*/ 15 h 21"/>
                <a:gd name="T12" fmla="*/ 29 w 59"/>
                <a:gd name="T13" fmla="*/ 0 h 21"/>
                <a:gd name="T14" fmla="*/ 1 w 59"/>
                <a:gd name="T15" fmla="*/ 15 h 21"/>
                <a:gd name="T16" fmla="*/ 2 w 59"/>
                <a:gd name="T17" fmla="*/ 20 h 21"/>
                <a:gd name="T18" fmla="*/ 4 w 59"/>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21">
                  <a:moveTo>
                    <a:pt x="4" y="21"/>
                  </a:moveTo>
                  <a:cubicBezTo>
                    <a:pt x="5" y="21"/>
                    <a:pt x="6" y="20"/>
                    <a:pt x="7" y="19"/>
                  </a:cubicBezTo>
                  <a:cubicBezTo>
                    <a:pt x="12" y="12"/>
                    <a:pt x="20" y="7"/>
                    <a:pt x="29" y="7"/>
                  </a:cubicBezTo>
                  <a:cubicBezTo>
                    <a:pt x="38" y="7"/>
                    <a:pt x="46" y="12"/>
                    <a:pt x="51" y="19"/>
                  </a:cubicBezTo>
                  <a:cubicBezTo>
                    <a:pt x="52" y="21"/>
                    <a:pt x="55" y="21"/>
                    <a:pt x="57" y="20"/>
                  </a:cubicBezTo>
                  <a:cubicBezTo>
                    <a:pt x="58" y="19"/>
                    <a:pt x="59" y="16"/>
                    <a:pt x="58" y="15"/>
                  </a:cubicBezTo>
                  <a:cubicBezTo>
                    <a:pt x="51" y="5"/>
                    <a:pt x="41" y="0"/>
                    <a:pt x="29" y="0"/>
                  </a:cubicBezTo>
                  <a:cubicBezTo>
                    <a:pt x="18" y="0"/>
                    <a:pt x="7" y="5"/>
                    <a:pt x="1" y="15"/>
                  </a:cubicBezTo>
                  <a:cubicBezTo>
                    <a:pt x="0" y="16"/>
                    <a:pt x="0" y="19"/>
                    <a:pt x="2" y="20"/>
                  </a:cubicBezTo>
                  <a:cubicBezTo>
                    <a:pt x="2" y="21"/>
                    <a:pt x="3" y="21"/>
                    <a:pt x="4"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14" name="Freeform 118"/>
            <p:cNvSpPr>
              <a:spLocks noEditPoints="1"/>
            </p:cNvSpPr>
            <p:nvPr/>
          </p:nvSpPr>
          <p:spPr bwMode="auto">
            <a:xfrm>
              <a:off x="10810736" y="2714748"/>
              <a:ext cx="96127" cy="96127"/>
            </a:xfrm>
            <a:custGeom>
              <a:avLst/>
              <a:gdLst>
                <a:gd name="T0" fmla="*/ 25 w 50"/>
                <a:gd name="T1" fmla="*/ 0 h 50"/>
                <a:gd name="T2" fmla="*/ 25 w 50"/>
                <a:gd name="T3" fmla="*/ 0 h 50"/>
                <a:gd name="T4" fmla="*/ 25 w 50"/>
                <a:gd name="T5" fmla="*/ 12 h 50"/>
                <a:gd name="T6" fmla="*/ 25 w 50"/>
                <a:gd name="T7" fmla="*/ 12 h 50"/>
                <a:gd name="T8" fmla="*/ 39 w 50"/>
                <a:gd name="T9" fmla="*/ 25 h 50"/>
                <a:gd name="T10" fmla="*/ 25 w 50"/>
                <a:gd name="T11" fmla="*/ 39 h 50"/>
                <a:gd name="T12" fmla="*/ 25 w 50"/>
                <a:gd name="T13" fmla="*/ 39 h 50"/>
                <a:gd name="T14" fmla="*/ 25 w 50"/>
                <a:gd name="T15" fmla="*/ 39 h 50"/>
                <a:gd name="T16" fmla="*/ 25 w 50"/>
                <a:gd name="T17" fmla="*/ 50 h 50"/>
                <a:gd name="T18" fmla="*/ 25 w 50"/>
                <a:gd name="T19" fmla="*/ 50 h 50"/>
                <a:gd name="T20" fmla="*/ 50 w 50"/>
                <a:gd name="T21" fmla="*/ 25 h 50"/>
                <a:gd name="T22" fmla="*/ 25 w 50"/>
                <a:gd name="T23" fmla="*/ 0 h 50"/>
                <a:gd name="T24" fmla="*/ 25 w 50"/>
                <a:gd name="T25" fmla="*/ 0 h 50"/>
                <a:gd name="T26" fmla="*/ 0 w 50"/>
                <a:gd name="T27" fmla="*/ 25 h 50"/>
                <a:gd name="T28" fmla="*/ 25 w 50"/>
                <a:gd name="T29" fmla="*/ 50 h 50"/>
                <a:gd name="T30" fmla="*/ 25 w 50"/>
                <a:gd name="T31" fmla="*/ 39 h 50"/>
                <a:gd name="T32" fmla="*/ 12 w 50"/>
                <a:gd name="T33" fmla="*/ 25 h 50"/>
                <a:gd name="T34" fmla="*/ 25 w 50"/>
                <a:gd name="T35" fmla="*/ 12 h 50"/>
                <a:gd name="T36" fmla="*/ 25 w 50"/>
                <a:gd name="T3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50">
                  <a:moveTo>
                    <a:pt x="25" y="0"/>
                  </a:moveTo>
                  <a:cubicBezTo>
                    <a:pt x="25" y="0"/>
                    <a:pt x="25" y="0"/>
                    <a:pt x="25" y="0"/>
                  </a:cubicBezTo>
                  <a:cubicBezTo>
                    <a:pt x="25" y="12"/>
                    <a:pt x="25" y="12"/>
                    <a:pt x="25" y="12"/>
                  </a:cubicBezTo>
                  <a:cubicBezTo>
                    <a:pt x="25" y="12"/>
                    <a:pt x="25" y="12"/>
                    <a:pt x="25" y="12"/>
                  </a:cubicBezTo>
                  <a:cubicBezTo>
                    <a:pt x="33" y="12"/>
                    <a:pt x="39" y="18"/>
                    <a:pt x="39" y="25"/>
                  </a:cubicBezTo>
                  <a:cubicBezTo>
                    <a:pt x="39" y="33"/>
                    <a:pt x="33" y="39"/>
                    <a:pt x="25" y="39"/>
                  </a:cubicBezTo>
                  <a:cubicBezTo>
                    <a:pt x="25" y="39"/>
                    <a:pt x="25" y="39"/>
                    <a:pt x="25" y="39"/>
                  </a:cubicBezTo>
                  <a:cubicBezTo>
                    <a:pt x="25" y="39"/>
                    <a:pt x="25" y="39"/>
                    <a:pt x="25" y="39"/>
                  </a:cubicBezTo>
                  <a:cubicBezTo>
                    <a:pt x="25" y="50"/>
                    <a:pt x="25" y="50"/>
                    <a:pt x="25" y="50"/>
                  </a:cubicBezTo>
                  <a:cubicBezTo>
                    <a:pt x="25" y="50"/>
                    <a:pt x="25" y="50"/>
                    <a:pt x="25" y="50"/>
                  </a:cubicBezTo>
                  <a:cubicBezTo>
                    <a:pt x="39" y="50"/>
                    <a:pt x="50" y="39"/>
                    <a:pt x="50" y="25"/>
                  </a:cubicBezTo>
                  <a:cubicBezTo>
                    <a:pt x="50" y="11"/>
                    <a:pt x="39" y="0"/>
                    <a:pt x="25" y="0"/>
                  </a:cubicBezTo>
                  <a:close/>
                  <a:moveTo>
                    <a:pt x="25" y="0"/>
                  </a:moveTo>
                  <a:cubicBezTo>
                    <a:pt x="12" y="0"/>
                    <a:pt x="0" y="11"/>
                    <a:pt x="0" y="25"/>
                  </a:cubicBezTo>
                  <a:cubicBezTo>
                    <a:pt x="0" y="39"/>
                    <a:pt x="12" y="50"/>
                    <a:pt x="25" y="50"/>
                  </a:cubicBezTo>
                  <a:cubicBezTo>
                    <a:pt x="25" y="39"/>
                    <a:pt x="25" y="39"/>
                    <a:pt x="25" y="39"/>
                  </a:cubicBezTo>
                  <a:cubicBezTo>
                    <a:pt x="18" y="39"/>
                    <a:pt x="12" y="33"/>
                    <a:pt x="12" y="25"/>
                  </a:cubicBezTo>
                  <a:cubicBezTo>
                    <a:pt x="12" y="18"/>
                    <a:pt x="18" y="12"/>
                    <a:pt x="25" y="12"/>
                  </a:cubicBez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15" name="Freeform 119"/>
            <p:cNvSpPr/>
            <p:nvPr/>
          </p:nvSpPr>
          <p:spPr bwMode="auto">
            <a:xfrm>
              <a:off x="10803404" y="2693567"/>
              <a:ext cx="113235" cy="40732"/>
            </a:xfrm>
            <a:custGeom>
              <a:avLst/>
              <a:gdLst>
                <a:gd name="T0" fmla="*/ 29 w 59"/>
                <a:gd name="T1" fmla="*/ 0 h 21"/>
                <a:gd name="T2" fmla="*/ 1 w 59"/>
                <a:gd name="T3" fmla="*/ 15 h 21"/>
                <a:gd name="T4" fmla="*/ 2 w 59"/>
                <a:gd name="T5" fmla="*/ 20 h 21"/>
                <a:gd name="T6" fmla="*/ 4 w 59"/>
                <a:gd name="T7" fmla="*/ 21 h 21"/>
                <a:gd name="T8" fmla="*/ 7 w 59"/>
                <a:gd name="T9" fmla="*/ 19 h 21"/>
                <a:gd name="T10" fmla="*/ 29 w 59"/>
                <a:gd name="T11" fmla="*/ 7 h 21"/>
                <a:gd name="T12" fmla="*/ 51 w 59"/>
                <a:gd name="T13" fmla="*/ 19 h 21"/>
                <a:gd name="T14" fmla="*/ 57 w 59"/>
                <a:gd name="T15" fmla="*/ 20 h 21"/>
                <a:gd name="T16" fmla="*/ 58 w 59"/>
                <a:gd name="T17" fmla="*/ 15 h 21"/>
                <a:gd name="T18" fmla="*/ 29 w 59"/>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21">
                  <a:moveTo>
                    <a:pt x="29" y="0"/>
                  </a:moveTo>
                  <a:cubicBezTo>
                    <a:pt x="18" y="0"/>
                    <a:pt x="7" y="5"/>
                    <a:pt x="1" y="15"/>
                  </a:cubicBezTo>
                  <a:cubicBezTo>
                    <a:pt x="0" y="16"/>
                    <a:pt x="0" y="19"/>
                    <a:pt x="2" y="20"/>
                  </a:cubicBezTo>
                  <a:cubicBezTo>
                    <a:pt x="3" y="21"/>
                    <a:pt x="3" y="21"/>
                    <a:pt x="4" y="21"/>
                  </a:cubicBezTo>
                  <a:cubicBezTo>
                    <a:pt x="5" y="21"/>
                    <a:pt x="7" y="20"/>
                    <a:pt x="7" y="19"/>
                  </a:cubicBezTo>
                  <a:cubicBezTo>
                    <a:pt x="12" y="12"/>
                    <a:pt x="20" y="7"/>
                    <a:pt x="29" y="7"/>
                  </a:cubicBezTo>
                  <a:cubicBezTo>
                    <a:pt x="38" y="7"/>
                    <a:pt x="46" y="12"/>
                    <a:pt x="51" y="19"/>
                  </a:cubicBezTo>
                  <a:cubicBezTo>
                    <a:pt x="53" y="21"/>
                    <a:pt x="55" y="21"/>
                    <a:pt x="57" y="20"/>
                  </a:cubicBezTo>
                  <a:cubicBezTo>
                    <a:pt x="58" y="19"/>
                    <a:pt x="59" y="16"/>
                    <a:pt x="58" y="15"/>
                  </a:cubicBezTo>
                  <a:cubicBezTo>
                    <a:pt x="51" y="5"/>
                    <a:pt x="41" y="0"/>
                    <a:pt x="2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16" name="Freeform 120"/>
            <p:cNvSpPr/>
            <p:nvPr/>
          </p:nvSpPr>
          <p:spPr bwMode="auto">
            <a:xfrm>
              <a:off x="10718682" y="2610474"/>
              <a:ext cx="167001" cy="197143"/>
            </a:xfrm>
            <a:custGeom>
              <a:avLst/>
              <a:gdLst>
                <a:gd name="T0" fmla="*/ 58 w 87"/>
                <a:gd name="T1" fmla="*/ 37 h 102"/>
                <a:gd name="T2" fmla="*/ 61 w 87"/>
                <a:gd name="T3" fmla="*/ 38 h 102"/>
                <a:gd name="T4" fmla="*/ 83 w 87"/>
                <a:gd name="T5" fmla="*/ 28 h 102"/>
                <a:gd name="T6" fmla="*/ 86 w 87"/>
                <a:gd name="T7" fmla="*/ 21 h 102"/>
                <a:gd name="T8" fmla="*/ 79 w 87"/>
                <a:gd name="T9" fmla="*/ 18 h 102"/>
                <a:gd name="T10" fmla="*/ 64 w 87"/>
                <a:gd name="T11" fmla="*/ 25 h 102"/>
                <a:gd name="T12" fmla="*/ 61 w 87"/>
                <a:gd name="T13" fmla="*/ 25 h 102"/>
                <a:gd name="T14" fmla="*/ 37 w 87"/>
                <a:gd name="T15" fmla="*/ 1 h 102"/>
                <a:gd name="T16" fmla="*/ 34 w 87"/>
                <a:gd name="T17" fmla="*/ 1 h 102"/>
                <a:gd name="T18" fmla="*/ 0 w 87"/>
                <a:gd name="T19" fmla="*/ 35 h 102"/>
                <a:gd name="T20" fmla="*/ 0 w 87"/>
                <a:gd name="T21" fmla="*/ 37 h 102"/>
                <a:gd name="T22" fmla="*/ 24 w 87"/>
                <a:gd name="T23" fmla="*/ 57 h 102"/>
                <a:gd name="T24" fmla="*/ 24 w 87"/>
                <a:gd name="T25" fmla="*/ 60 h 102"/>
                <a:gd name="T26" fmla="*/ 12 w 87"/>
                <a:gd name="T27" fmla="*/ 86 h 102"/>
                <a:gd name="T28" fmla="*/ 13 w 87"/>
                <a:gd name="T29" fmla="*/ 89 h 102"/>
                <a:gd name="T30" fmla="*/ 20 w 87"/>
                <a:gd name="T31" fmla="*/ 99 h 102"/>
                <a:gd name="T32" fmla="*/ 26 w 87"/>
                <a:gd name="T33" fmla="*/ 102 h 102"/>
                <a:gd name="T34" fmla="*/ 31 w 87"/>
                <a:gd name="T35" fmla="*/ 101 h 102"/>
                <a:gd name="T36" fmla="*/ 32 w 87"/>
                <a:gd name="T37" fmla="*/ 91 h 102"/>
                <a:gd name="T38" fmla="*/ 30 w 87"/>
                <a:gd name="T39" fmla="*/ 87 h 102"/>
                <a:gd name="T40" fmla="*/ 29 w 87"/>
                <a:gd name="T41" fmla="*/ 84 h 102"/>
                <a:gd name="T42" fmla="*/ 41 w 87"/>
                <a:gd name="T43" fmla="*/ 56 h 102"/>
                <a:gd name="T44" fmla="*/ 41 w 87"/>
                <a:gd name="T45" fmla="*/ 53 h 102"/>
                <a:gd name="T46" fmla="*/ 28 w 87"/>
                <a:gd name="T47" fmla="*/ 41 h 102"/>
                <a:gd name="T48" fmla="*/ 27 w 87"/>
                <a:gd name="T49" fmla="*/ 39 h 102"/>
                <a:gd name="T50" fmla="*/ 42 w 87"/>
                <a:gd name="T51" fmla="*/ 24 h 102"/>
                <a:gd name="T52" fmla="*/ 45 w 87"/>
                <a:gd name="T53" fmla="*/ 24 h 102"/>
                <a:gd name="T54" fmla="*/ 58 w 87"/>
                <a:gd name="T55" fmla="*/ 3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102">
                  <a:moveTo>
                    <a:pt x="58" y="37"/>
                  </a:moveTo>
                  <a:cubicBezTo>
                    <a:pt x="59" y="38"/>
                    <a:pt x="60" y="38"/>
                    <a:pt x="61" y="38"/>
                  </a:cubicBezTo>
                  <a:cubicBezTo>
                    <a:pt x="83" y="28"/>
                    <a:pt x="83" y="28"/>
                    <a:pt x="83" y="28"/>
                  </a:cubicBezTo>
                  <a:cubicBezTo>
                    <a:pt x="86" y="27"/>
                    <a:pt x="87" y="24"/>
                    <a:pt x="86" y="21"/>
                  </a:cubicBezTo>
                  <a:cubicBezTo>
                    <a:pt x="85" y="18"/>
                    <a:pt x="81" y="17"/>
                    <a:pt x="79" y="18"/>
                  </a:cubicBezTo>
                  <a:cubicBezTo>
                    <a:pt x="64" y="25"/>
                    <a:pt x="64" y="25"/>
                    <a:pt x="64" y="25"/>
                  </a:cubicBezTo>
                  <a:cubicBezTo>
                    <a:pt x="63" y="26"/>
                    <a:pt x="62" y="26"/>
                    <a:pt x="61" y="25"/>
                  </a:cubicBezTo>
                  <a:cubicBezTo>
                    <a:pt x="37" y="1"/>
                    <a:pt x="37" y="1"/>
                    <a:pt x="37" y="1"/>
                  </a:cubicBezTo>
                  <a:cubicBezTo>
                    <a:pt x="36" y="0"/>
                    <a:pt x="35" y="0"/>
                    <a:pt x="34" y="1"/>
                  </a:cubicBezTo>
                  <a:cubicBezTo>
                    <a:pt x="0" y="35"/>
                    <a:pt x="0" y="35"/>
                    <a:pt x="0" y="35"/>
                  </a:cubicBezTo>
                  <a:cubicBezTo>
                    <a:pt x="0" y="36"/>
                    <a:pt x="0" y="37"/>
                    <a:pt x="0" y="37"/>
                  </a:cubicBezTo>
                  <a:cubicBezTo>
                    <a:pt x="5" y="41"/>
                    <a:pt x="19" y="53"/>
                    <a:pt x="24" y="57"/>
                  </a:cubicBezTo>
                  <a:cubicBezTo>
                    <a:pt x="24" y="58"/>
                    <a:pt x="24" y="59"/>
                    <a:pt x="24" y="60"/>
                  </a:cubicBezTo>
                  <a:cubicBezTo>
                    <a:pt x="12" y="86"/>
                    <a:pt x="12" y="86"/>
                    <a:pt x="12" y="86"/>
                  </a:cubicBezTo>
                  <a:cubicBezTo>
                    <a:pt x="12" y="87"/>
                    <a:pt x="12" y="88"/>
                    <a:pt x="13" y="89"/>
                  </a:cubicBezTo>
                  <a:cubicBezTo>
                    <a:pt x="20" y="99"/>
                    <a:pt x="20" y="99"/>
                    <a:pt x="20" y="99"/>
                  </a:cubicBezTo>
                  <a:cubicBezTo>
                    <a:pt x="22" y="101"/>
                    <a:pt x="24" y="102"/>
                    <a:pt x="26" y="102"/>
                  </a:cubicBezTo>
                  <a:cubicBezTo>
                    <a:pt x="28" y="102"/>
                    <a:pt x="29" y="102"/>
                    <a:pt x="31" y="101"/>
                  </a:cubicBezTo>
                  <a:cubicBezTo>
                    <a:pt x="34" y="99"/>
                    <a:pt x="35" y="94"/>
                    <a:pt x="32" y="91"/>
                  </a:cubicBezTo>
                  <a:cubicBezTo>
                    <a:pt x="30" y="87"/>
                    <a:pt x="30" y="87"/>
                    <a:pt x="30" y="87"/>
                  </a:cubicBezTo>
                  <a:cubicBezTo>
                    <a:pt x="29" y="86"/>
                    <a:pt x="29" y="85"/>
                    <a:pt x="29" y="84"/>
                  </a:cubicBezTo>
                  <a:cubicBezTo>
                    <a:pt x="41" y="56"/>
                    <a:pt x="41" y="56"/>
                    <a:pt x="41" y="56"/>
                  </a:cubicBezTo>
                  <a:cubicBezTo>
                    <a:pt x="41" y="55"/>
                    <a:pt x="41" y="54"/>
                    <a:pt x="41" y="53"/>
                  </a:cubicBezTo>
                  <a:cubicBezTo>
                    <a:pt x="38" y="51"/>
                    <a:pt x="31" y="44"/>
                    <a:pt x="28" y="41"/>
                  </a:cubicBezTo>
                  <a:cubicBezTo>
                    <a:pt x="27" y="40"/>
                    <a:pt x="27" y="39"/>
                    <a:pt x="27" y="39"/>
                  </a:cubicBezTo>
                  <a:cubicBezTo>
                    <a:pt x="42" y="24"/>
                    <a:pt x="42" y="24"/>
                    <a:pt x="42" y="24"/>
                  </a:cubicBezTo>
                  <a:cubicBezTo>
                    <a:pt x="43" y="24"/>
                    <a:pt x="44" y="24"/>
                    <a:pt x="45" y="24"/>
                  </a:cubicBezTo>
                  <a:lnTo>
                    <a:pt x="58" y="3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17" name="Freeform 121"/>
            <p:cNvSpPr/>
            <p:nvPr/>
          </p:nvSpPr>
          <p:spPr bwMode="auto">
            <a:xfrm>
              <a:off x="10273889" y="6132157"/>
              <a:ext cx="860258" cy="703033"/>
            </a:xfrm>
            <a:custGeom>
              <a:avLst/>
              <a:gdLst>
                <a:gd name="T0" fmla="*/ 26 w 447"/>
                <a:gd name="T1" fmla="*/ 305 h 365"/>
                <a:gd name="T2" fmla="*/ 0 w 447"/>
                <a:gd name="T3" fmla="*/ 259 h 365"/>
                <a:gd name="T4" fmla="*/ 417 w 447"/>
                <a:gd name="T5" fmla="*/ 0 h 365"/>
                <a:gd name="T6" fmla="*/ 432 w 447"/>
                <a:gd name="T7" fmla="*/ 87 h 365"/>
                <a:gd name="T8" fmla="*/ 26 w 447"/>
                <a:gd name="T9" fmla="*/ 305 h 365"/>
              </a:gdLst>
              <a:ahLst/>
              <a:cxnLst>
                <a:cxn ang="0">
                  <a:pos x="T0" y="T1"/>
                </a:cxn>
                <a:cxn ang="0">
                  <a:pos x="T2" y="T3"/>
                </a:cxn>
                <a:cxn ang="0">
                  <a:pos x="T4" y="T5"/>
                </a:cxn>
                <a:cxn ang="0">
                  <a:pos x="T6" y="T7"/>
                </a:cxn>
                <a:cxn ang="0">
                  <a:pos x="T8" y="T9"/>
                </a:cxn>
              </a:cxnLst>
              <a:rect l="0" t="0" r="r" b="b"/>
              <a:pathLst>
                <a:path w="447" h="365">
                  <a:moveTo>
                    <a:pt x="26" y="305"/>
                  </a:moveTo>
                  <a:cubicBezTo>
                    <a:pt x="10" y="300"/>
                    <a:pt x="0" y="259"/>
                    <a:pt x="0" y="259"/>
                  </a:cubicBezTo>
                  <a:cubicBezTo>
                    <a:pt x="41" y="210"/>
                    <a:pt x="299" y="47"/>
                    <a:pt x="417" y="0"/>
                  </a:cubicBezTo>
                  <a:cubicBezTo>
                    <a:pt x="417" y="0"/>
                    <a:pt x="447" y="28"/>
                    <a:pt x="432" y="87"/>
                  </a:cubicBezTo>
                  <a:cubicBezTo>
                    <a:pt x="417" y="145"/>
                    <a:pt x="122" y="365"/>
                    <a:pt x="26" y="305"/>
                  </a:cubicBezTo>
                  <a:close/>
                </a:path>
              </a:pathLst>
            </a:custGeom>
            <a:solidFill>
              <a:srgbClr val="DBF4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18" name="Freeform 122"/>
            <p:cNvSpPr/>
            <p:nvPr/>
          </p:nvSpPr>
          <p:spPr bwMode="auto">
            <a:xfrm>
              <a:off x="10265743" y="6157411"/>
              <a:ext cx="1129089" cy="700589"/>
            </a:xfrm>
            <a:custGeom>
              <a:avLst/>
              <a:gdLst>
                <a:gd name="T0" fmla="*/ 50 w 586"/>
                <a:gd name="T1" fmla="*/ 362 h 364"/>
                <a:gd name="T2" fmla="*/ 13 w 586"/>
                <a:gd name="T3" fmla="*/ 297 h 364"/>
                <a:gd name="T4" fmla="*/ 109 w 586"/>
                <a:gd name="T5" fmla="*/ 199 h 364"/>
                <a:gd name="T6" fmla="*/ 436 w 586"/>
                <a:gd name="T7" fmla="*/ 0 h 364"/>
                <a:gd name="T8" fmla="*/ 586 w 586"/>
                <a:gd name="T9" fmla="*/ 211 h 364"/>
                <a:gd name="T10" fmla="*/ 585 w 586"/>
                <a:gd name="T11" fmla="*/ 362 h 364"/>
                <a:gd name="T12" fmla="*/ 250 w 586"/>
                <a:gd name="T13" fmla="*/ 362 h 364"/>
                <a:gd name="T14" fmla="*/ 250 w 586"/>
                <a:gd name="T15" fmla="*/ 364 h 364"/>
                <a:gd name="T16" fmla="*/ 50 w 586"/>
                <a:gd name="T17" fmla="*/ 362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6" h="364">
                  <a:moveTo>
                    <a:pt x="50" y="362"/>
                  </a:moveTo>
                  <a:cubicBezTo>
                    <a:pt x="19" y="311"/>
                    <a:pt x="21" y="310"/>
                    <a:pt x="13" y="297"/>
                  </a:cubicBezTo>
                  <a:cubicBezTo>
                    <a:pt x="0" y="273"/>
                    <a:pt x="39" y="249"/>
                    <a:pt x="109" y="199"/>
                  </a:cubicBezTo>
                  <a:cubicBezTo>
                    <a:pt x="179" y="149"/>
                    <a:pt x="411" y="10"/>
                    <a:pt x="436" y="0"/>
                  </a:cubicBezTo>
                  <a:cubicBezTo>
                    <a:pt x="448" y="17"/>
                    <a:pt x="550" y="162"/>
                    <a:pt x="586" y="211"/>
                  </a:cubicBezTo>
                  <a:cubicBezTo>
                    <a:pt x="585" y="362"/>
                    <a:pt x="585" y="362"/>
                    <a:pt x="585" y="362"/>
                  </a:cubicBezTo>
                  <a:cubicBezTo>
                    <a:pt x="250" y="362"/>
                    <a:pt x="250" y="362"/>
                    <a:pt x="250" y="362"/>
                  </a:cubicBezTo>
                  <a:cubicBezTo>
                    <a:pt x="250" y="364"/>
                    <a:pt x="250" y="364"/>
                    <a:pt x="250" y="364"/>
                  </a:cubicBezTo>
                  <a:lnTo>
                    <a:pt x="50" y="362"/>
                  </a:ln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19" name="Freeform 123"/>
            <p:cNvSpPr/>
            <p:nvPr/>
          </p:nvSpPr>
          <p:spPr bwMode="auto">
            <a:xfrm>
              <a:off x="10298328" y="6194070"/>
              <a:ext cx="1096504" cy="660672"/>
            </a:xfrm>
            <a:custGeom>
              <a:avLst/>
              <a:gdLst>
                <a:gd name="T0" fmla="*/ 48 w 569"/>
                <a:gd name="T1" fmla="*/ 343 h 343"/>
                <a:gd name="T2" fmla="*/ 12 w 569"/>
                <a:gd name="T3" fmla="*/ 282 h 343"/>
                <a:gd name="T4" fmla="*/ 103 w 569"/>
                <a:gd name="T5" fmla="*/ 189 h 343"/>
                <a:gd name="T6" fmla="*/ 413 w 569"/>
                <a:gd name="T7" fmla="*/ 0 h 343"/>
                <a:gd name="T8" fmla="*/ 569 w 569"/>
                <a:gd name="T9" fmla="*/ 221 h 343"/>
                <a:gd name="T10" fmla="*/ 569 w 569"/>
                <a:gd name="T11" fmla="*/ 343 h 343"/>
                <a:gd name="T12" fmla="*/ 233 w 569"/>
                <a:gd name="T13" fmla="*/ 343 h 343"/>
                <a:gd name="T14" fmla="*/ 233 w 569"/>
                <a:gd name="T15" fmla="*/ 343 h 343"/>
                <a:gd name="T16" fmla="*/ 48 w 569"/>
                <a:gd name="T1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9" h="343">
                  <a:moveTo>
                    <a:pt x="48" y="343"/>
                  </a:moveTo>
                  <a:cubicBezTo>
                    <a:pt x="30" y="313"/>
                    <a:pt x="24" y="300"/>
                    <a:pt x="12" y="282"/>
                  </a:cubicBezTo>
                  <a:cubicBezTo>
                    <a:pt x="0" y="263"/>
                    <a:pt x="37" y="236"/>
                    <a:pt x="103" y="189"/>
                  </a:cubicBezTo>
                  <a:cubicBezTo>
                    <a:pt x="169" y="141"/>
                    <a:pt x="388" y="10"/>
                    <a:pt x="413" y="0"/>
                  </a:cubicBezTo>
                  <a:cubicBezTo>
                    <a:pt x="418" y="11"/>
                    <a:pt x="524" y="160"/>
                    <a:pt x="569" y="221"/>
                  </a:cubicBezTo>
                  <a:cubicBezTo>
                    <a:pt x="569" y="343"/>
                    <a:pt x="569" y="343"/>
                    <a:pt x="569" y="343"/>
                  </a:cubicBezTo>
                  <a:cubicBezTo>
                    <a:pt x="233" y="343"/>
                    <a:pt x="233" y="343"/>
                    <a:pt x="233" y="343"/>
                  </a:cubicBezTo>
                  <a:cubicBezTo>
                    <a:pt x="233" y="343"/>
                    <a:pt x="233" y="343"/>
                    <a:pt x="233" y="343"/>
                  </a:cubicBezTo>
                  <a:lnTo>
                    <a:pt x="48" y="343"/>
                  </a:lnTo>
                  <a:close/>
                </a:path>
              </a:pathLst>
            </a:custGeom>
            <a:solidFill>
              <a:srgbClr val="0F37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20" name="Freeform 124"/>
            <p:cNvSpPr/>
            <p:nvPr/>
          </p:nvSpPr>
          <p:spPr bwMode="auto">
            <a:xfrm>
              <a:off x="10830287" y="6405876"/>
              <a:ext cx="296528" cy="448866"/>
            </a:xfrm>
            <a:custGeom>
              <a:avLst/>
              <a:gdLst>
                <a:gd name="T0" fmla="*/ 0 w 154"/>
                <a:gd name="T1" fmla="*/ 0 h 233"/>
                <a:gd name="T2" fmla="*/ 145 w 154"/>
                <a:gd name="T3" fmla="*/ 233 h 233"/>
                <a:gd name="T4" fmla="*/ 154 w 154"/>
                <a:gd name="T5" fmla="*/ 233 h 233"/>
                <a:gd name="T6" fmla="*/ 0 w 154"/>
                <a:gd name="T7" fmla="*/ 0 h 233"/>
              </a:gdLst>
              <a:ahLst/>
              <a:cxnLst>
                <a:cxn ang="0">
                  <a:pos x="T0" y="T1"/>
                </a:cxn>
                <a:cxn ang="0">
                  <a:pos x="T2" y="T3"/>
                </a:cxn>
                <a:cxn ang="0">
                  <a:pos x="T4" y="T5"/>
                </a:cxn>
                <a:cxn ang="0">
                  <a:pos x="T6" y="T7"/>
                </a:cxn>
              </a:cxnLst>
              <a:rect l="0" t="0" r="r" b="b"/>
              <a:pathLst>
                <a:path w="154" h="233">
                  <a:moveTo>
                    <a:pt x="0" y="0"/>
                  </a:moveTo>
                  <a:cubicBezTo>
                    <a:pt x="43" y="80"/>
                    <a:pt x="99" y="167"/>
                    <a:pt x="145" y="233"/>
                  </a:cubicBezTo>
                  <a:cubicBezTo>
                    <a:pt x="154" y="233"/>
                    <a:pt x="154" y="233"/>
                    <a:pt x="154" y="233"/>
                  </a:cubicBezTo>
                  <a:cubicBezTo>
                    <a:pt x="115" y="164"/>
                    <a:pt x="55" y="76"/>
                    <a:pt x="0" y="0"/>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21" name="Freeform 125"/>
            <p:cNvSpPr>
              <a:spLocks noEditPoints="1"/>
            </p:cNvSpPr>
            <p:nvPr/>
          </p:nvSpPr>
          <p:spPr bwMode="auto">
            <a:xfrm>
              <a:off x="10824585" y="6650267"/>
              <a:ext cx="165372" cy="146635"/>
            </a:xfrm>
            <a:custGeom>
              <a:avLst/>
              <a:gdLst>
                <a:gd name="T0" fmla="*/ 43 w 86"/>
                <a:gd name="T1" fmla="*/ 0 h 76"/>
                <a:gd name="T2" fmla="*/ 61 w 86"/>
                <a:gd name="T3" fmla="*/ 4 h 76"/>
                <a:gd name="T4" fmla="*/ 77 w 86"/>
                <a:gd name="T5" fmla="*/ 55 h 76"/>
                <a:gd name="T6" fmla="*/ 43 w 86"/>
                <a:gd name="T7" fmla="*/ 76 h 76"/>
                <a:gd name="T8" fmla="*/ 43 w 86"/>
                <a:gd name="T9" fmla="*/ 67 h 76"/>
                <a:gd name="T10" fmla="*/ 69 w 86"/>
                <a:gd name="T11" fmla="*/ 51 h 76"/>
                <a:gd name="T12" fmla="*/ 57 w 86"/>
                <a:gd name="T13" fmla="*/ 12 h 76"/>
                <a:gd name="T14" fmla="*/ 43 w 86"/>
                <a:gd name="T15" fmla="*/ 9 h 76"/>
                <a:gd name="T16" fmla="*/ 43 w 86"/>
                <a:gd name="T17" fmla="*/ 0 h 76"/>
                <a:gd name="T18" fmla="*/ 25 w 86"/>
                <a:gd name="T19" fmla="*/ 71 h 76"/>
                <a:gd name="T20" fmla="*/ 10 w 86"/>
                <a:gd name="T21" fmla="*/ 20 h 76"/>
                <a:gd name="T22" fmla="*/ 43 w 86"/>
                <a:gd name="T23" fmla="*/ 0 h 76"/>
                <a:gd name="T24" fmla="*/ 43 w 86"/>
                <a:gd name="T25" fmla="*/ 9 h 76"/>
                <a:gd name="T26" fmla="*/ 17 w 86"/>
                <a:gd name="T27" fmla="*/ 24 h 76"/>
                <a:gd name="T28" fmla="*/ 30 w 86"/>
                <a:gd name="T29" fmla="*/ 63 h 76"/>
                <a:gd name="T30" fmla="*/ 43 w 86"/>
                <a:gd name="T31" fmla="*/ 67 h 76"/>
                <a:gd name="T32" fmla="*/ 43 w 86"/>
                <a:gd name="T33" fmla="*/ 76 h 76"/>
                <a:gd name="T34" fmla="*/ 25 w 86"/>
                <a:gd name="T35"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76">
                  <a:moveTo>
                    <a:pt x="43" y="0"/>
                  </a:moveTo>
                  <a:cubicBezTo>
                    <a:pt x="49" y="0"/>
                    <a:pt x="55" y="1"/>
                    <a:pt x="61" y="4"/>
                  </a:cubicBezTo>
                  <a:cubicBezTo>
                    <a:pt x="79" y="14"/>
                    <a:pt x="86" y="37"/>
                    <a:pt x="77" y="55"/>
                  </a:cubicBezTo>
                  <a:cubicBezTo>
                    <a:pt x="70" y="68"/>
                    <a:pt x="57" y="76"/>
                    <a:pt x="43" y="76"/>
                  </a:cubicBezTo>
                  <a:cubicBezTo>
                    <a:pt x="43" y="67"/>
                    <a:pt x="43" y="67"/>
                    <a:pt x="43" y="67"/>
                  </a:cubicBezTo>
                  <a:cubicBezTo>
                    <a:pt x="54" y="67"/>
                    <a:pt x="64" y="61"/>
                    <a:pt x="69" y="51"/>
                  </a:cubicBezTo>
                  <a:cubicBezTo>
                    <a:pt x="76" y="37"/>
                    <a:pt x="71" y="19"/>
                    <a:pt x="57" y="12"/>
                  </a:cubicBezTo>
                  <a:cubicBezTo>
                    <a:pt x="52" y="10"/>
                    <a:pt x="48" y="9"/>
                    <a:pt x="43" y="9"/>
                  </a:cubicBezTo>
                  <a:lnTo>
                    <a:pt x="43" y="0"/>
                  </a:lnTo>
                  <a:close/>
                  <a:moveTo>
                    <a:pt x="25" y="71"/>
                  </a:moveTo>
                  <a:cubicBezTo>
                    <a:pt x="7" y="61"/>
                    <a:pt x="0" y="38"/>
                    <a:pt x="10" y="20"/>
                  </a:cubicBezTo>
                  <a:cubicBezTo>
                    <a:pt x="16" y="7"/>
                    <a:pt x="30" y="0"/>
                    <a:pt x="43" y="0"/>
                  </a:cubicBezTo>
                  <a:cubicBezTo>
                    <a:pt x="43" y="9"/>
                    <a:pt x="43" y="9"/>
                    <a:pt x="43" y="9"/>
                  </a:cubicBezTo>
                  <a:cubicBezTo>
                    <a:pt x="33" y="9"/>
                    <a:pt x="23" y="14"/>
                    <a:pt x="17" y="24"/>
                  </a:cubicBezTo>
                  <a:cubicBezTo>
                    <a:pt x="10" y="38"/>
                    <a:pt x="15" y="56"/>
                    <a:pt x="30" y="63"/>
                  </a:cubicBezTo>
                  <a:cubicBezTo>
                    <a:pt x="34" y="66"/>
                    <a:pt x="39" y="67"/>
                    <a:pt x="43" y="67"/>
                  </a:cubicBezTo>
                  <a:cubicBezTo>
                    <a:pt x="43" y="76"/>
                    <a:pt x="43" y="76"/>
                    <a:pt x="43" y="76"/>
                  </a:cubicBezTo>
                  <a:cubicBezTo>
                    <a:pt x="37" y="76"/>
                    <a:pt x="31" y="74"/>
                    <a:pt x="25" y="71"/>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22" name="Freeform 126"/>
            <p:cNvSpPr/>
            <p:nvPr/>
          </p:nvSpPr>
          <p:spPr bwMode="auto">
            <a:xfrm>
              <a:off x="10879980" y="6725214"/>
              <a:ext cx="33400" cy="32586"/>
            </a:xfrm>
            <a:custGeom>
              <a:avLst/>
              <a:gdLst>
                <a:gd name="T0" fmla="*/ 5 w 17"/>
                <a:gd name="T1" fmla="*/ 15 h 17"/>
                <a:gd name="T2" fmla="*/ 2 w 17"/>
                <a:gd name="T3" fmla="*/ 5 h 17"/>
                <a:gd name="T4" fmla="*/ 12 w 17"/>
                <a:gd name="T5" fmla="*/ 2 h 17"/>
                <a:gd name="T6" fmla="*/ 15 w 17"/>
                <a:gd name="T7" fmla="*/ 12 h 17"/>
                <a:gd name="T8" fmla="*/ 5 w 17"/>
                <a:gd name="T9" fmla="*/ 15 h 17"/>
              </a:gdLst>
              <a:ahLst/>
              <a:cxnLst>
                <a:cxn ang="0">
                  <a:pos x="T0" y="T1"/>
                </a:cxn>
                <a:cxn ang="0">
                  <a:pos x="T2" y="T3"/>
                </a:cxn>
                <a:cxn ang="0">
                  <a:pos x="T4" y="T5"/>
                </a:cxn>
                <a:cxn ang="0">
                  <a:pos x="T6" y="T7"/>
                </a:cxn>
                <a:cxn ang="0">
                  <a:pos x="T8" y="T9"/>
                </a:cxn>
              </a:cxnLst>
              <a:rect l="0" t="0" r="r" b="b"/>
              <a:pathLst>
                <a:path w="17" h="17">
                  <a:moveTo>
                    <a:pt x="5" y="15"/>
                  </a:moveTo>
                  <a:cubicBezTo>
                    <a:pt x="2" y="13"/>
                    <a:pt x="0" y="9"/>
                    <a:pt x="2" y="5"/>
                  </a:cubicBezTo>
                  <a:cubicBezTo>
                    <a:pt x="4" y="2"/>
                    <a:pt x="9" y="0"/>
                    <a:pt x="12" y="2"/>
                  </a:cubicBezTo>
                  <a:cubicBezTo>
                    <a:pt x="16" y="4"/>
                    <a:pt x="17" y="9"/>
                    <a:pt x="15" y="12"/>
                  </a:cubicBezTo>
                  <a:cubicBezTo>
                    <a:pt x="13" y="16"/>
                    <a:pt x="9" y="17"/>
                    <a:pt x="5" y="15"/>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23" name="Freeform 127"/>
            <p:cNvSpPr/>
            <p:nvPr/>
          </p:nvSpPr>
          <p:spPr bwMode="auto">
            <a:xfrm>
              <a:off x="10901161" y="6686926"/>
              <a:ext cx="33400" cy="32586"/>
            </a:xfrm>
            <a:custGeom>
              <a:avLst/>
              <a:gdLst>
                <a:gd name="T0" fmla="*/ 5 w 17"/>
                <a:gd name="T1" fmla="*/ 15 h 17"/>
                <a:gd name="T2" fmla="*/ 2 w 17"/>
                <a:gd name="T3" fmla="*/ 5 h 17"/>
                <a:gd name="T4" fmla="*/ 12 w 17"/>
                <a:gd name="T5" fmla="*/ 2 h 17"/>
                <a:gd name="T6" fmla="*/ 15 w 17"/>
                <a:gd name="T7" fmla="*/ 12 h 17"/>
                <a:gd name="T8" fmla="*/ 5 w 17"/>
                <a:gd name="T9" fmla="*/ 15 h 17"/>
              </a:gdLst>
              <a:ahLst/>
              <a:cxnLst>
                <a:cxn ang="0">
                  <a:pos x="T0" y="T1"/>
                </a:cxn>
                <a:cxn ang="0">
                  <a:pos x="T2" y="T3"/>
                </a:cxn>
                <a:cxn ang="0">
                  <a:pos x="T4" y="T5"/>
                </a:cxn>
                <a:cxn ang="0">
                  <a:pos x="T6" y="T7"/>
                </a:cxn>
                <a:cxn ang="0">
                  <a:pos x="T8" y="T9"/>
                </a:cxn>
              </a:cxnLst>
              <a:rect l="0" t="0" r="r" b="b"/>
              <a:pathLst>
                <a:path w="17" h="17">
                  <a:moveTo>
                    <a:pt x="5" y="15"/>
                  </a:moveTo>
                  <a:cubicBezTo>
                    <a:pt x="2" y="13"/>
                    <a:pt x="0" y="9"/>
                    <a:pt x="2" y="5"/>
                  </a:cubicBezTo>
                  <a:cubicBezTo>
                    <a:pt x="4" y="1"/>
                    <a:pt x="8" y="0"/>
                    <a:pt x="12" y="2"/>
                  </a:cubicBezTo>
                  <a:cubicBezTo>
                    <a:pt x="15" y="4"/>
                    <a:pt x="17" y="8"/>
                    <a:pt x="15" y="12"/>
                  </a:cubicBezTo>
                  <a:cubicBezTo>
                    <a:pt x="13" y="15"/>
                    <a:pt x="9" y="17"/>
                    <a:pt x="5" y="15"/>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24" name="Freeform 128"/>
            <p:cNvSpPr/>
            <p:nvPr/>
          </p:nvSpPr>
          <p:spPr bwMode="auto">
            <a:xfrm>
              <a:off x="10928044" y="6787127"/>
              <a:ext cx="145006" cy="67615"/>
            </a:xfrm>
            <a:custGeom>
              <a:avLst/>
              <a:gdLst>
                <a:gd name="T0" fmla="*/ 0 w 75"/>
                <a:gd name="T1" fmla="*/ 35 h 35"/>
                <a:gd name="T2" fmla="*/ 18 w 75"/>
                <a:gd name="T3" fmla="*/ 11 h 35"/>
                <a:gd name="T4" fmla="*/ 70 w 75"/>
                <a:gd name="T5" fmla="*/ 24 h 35"/>
                <a:gd name="T6" fmla="*/ 75 w 75"/>
                <a:gd name="T7" fmla="*/ 35 h 35"/>
                <a:gd name="T8" fmla="*/ 65 w 75"/>
                <a:gd name="T9" fmla="*/ 35 h 35"/>
                <a:gd name="T10" fmla="*/ 62 w 75"/>
                <a:gd name="T11" fmla="*/ 29 h 35"/>
                <a:gd name="T12" fmla="*/ 23 w 75"/>
                <a:gd name="T13" fmla="*/ 19 h 35"/>
                <a:gd name="T14" fmla="*/ 10 w 75"/>
                <a:gd name="T15" fmla="*/ 35 h 35"/>
                <a:gd name="T16" fmla="*/ 0 w 75"/>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5">
                  <a:moveTo>
                    <a:pt x="0" y="35"/>
                  </a:moveTo>
                  <a:cubicBezTo>
                    <a:pt x="3" y="25"/>
                    <a:pt x="9" y="16"/>
                    <a:pt x="18" y="11"/>
                  </a:cubicBezTo>
                  <a:cubicBezTo>
                    <a:pt x="36" y="0"/>
                    <a:pt x="59" y="6"/>
                    <a:pt x="70" y="24"/>
                  </a:cubicBezTo>
                  <a:cubicBezTo>
                    <a:pt x="72" y="28"/>
                    <a:pt x="74" y="32"/>
                    <a:pt x="75" y="35"/>
                  </a:cubicBezTo>
                  <a:cubicBezTo>
                    <a:pt x="65" y="35"/>
                    <a:pt x="65" y="35"/>
                    <a:pt x="65" y="35"/>
                  </a:cubicBezTo>
                  <a:cubicBezTo>
                    <a:pt x="65" y="33"/>
                    <a:pt x="64" y="31"/>
                    <a:pt x="62" y="29"/>
                  </a:cubicBezTo>
                  <a:cubicBezTo>
                    <a:pt x="54" y="15"/>
                    <a:pt x="36" y="10"/>
                    <a:pt x="23" y="19"/>
                  </a:cubicBezTo>
                  <a:cubicBezTo>
                    <a:pt x="16" y="22"/>
                    <a:pt x="12" y="29"/>
                    <a:pt x="10" y="35"/>
                  </a:cubicBezTo>
                  <a:lnTo>
                    <a:pt x="0" y="35"/>
                  </a:ln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25" name="Freeform 129"/>
            <p:cNvSpPr/>
            <p:nvPr/>
          </p:nvSpPr>
          <p:spPr bwMode="auto">
            <a:xfrm>
              <a:off x="10974478" y="6835190"/>
              <a:ext cx="29327" cy="19551"/>
            </a:xfrm>
            <a:custGeom>
              <a:avLst/>
              <a:gdLst>
                <a:gd name="T0" fmla="*/ 1 w 15"/>
                <a:gd name="T1" fmla="*/ 10 h 10"/>
                <a:gd name="T2" fmla="*/ 4 w 15"/>
                <a:gd name="T3" fmla="*/ 2 h 10"/>
                <a:gd name="T4" fmla="*/ 14 w 15"/>
                <a:gd name="T5" fmla="*/ 5 h 10"/>
                <a:gd name="T6" fmla="*/ 15 w 15"/>
                <a:gd name="T7" fmla="*/ 10 h 10"/>
                <a:gd name="T8" fmla="*/ 1 w 15"/>
                <a:gd name="T9" fmla="*/ 10 h 10"/>
              </a:gdLst>
              <a:ahLst/>
              <a:cxnLst>
                <a:cxn ang="0">
                  <a:pos x="T0" y="T1"/>
                </a:cxn>
                <a:cxn ang="0">
                  <a:pos x="T2" y="T3"/>
                </a:cxn>
                <a:cxn ang="0">
                  <a:pos x="T4" y="T5"/>
                </a:cxn>
                <a:cxn ang="0">
                  <a:pos x="T6" y="T7"/>
                </a:cxn>
                <a:cxn ang="0">
                  <a:pos x="T8" y="T9"/>
                </a:cxn>
              </a:cxnLst>
              <a:rect l="0" t="0" r="r" b="b"/>
              <a:pathLst>
                <a:path w="15" h="10">
                  <a:moveTo>
                    <a:pt x="1" y="10"/>
                  </a:moveTo>
                  <a:cubicBezTo>
                    <a:pt x="0" y="7"/>
                    <a:pt x="1" y="4"/>
                    <a:pt x="4" y="2"/>
                  </a:cubicBezTo>
                  <a:cubicBezTo>
                    <a:pt x="7" y="0"/>
                    <a:pt x="12" y="1"/>
                    <a:pt x="14" y="5"/>
                  </a:cubicBezTo>
                  <a:cubicBezTo>
                    <a:pt x="15" y="7"/>
                    <a:pt x="15" y="9"/>
                    <a:pt x="15" y="10"/>
                  </a:cubicBezTo>
                  <a:lnTo>
                    <a:pt x="1" y="10"/>
                  </a:ln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26" name="Freeform 130"/>
            <p:cNvSpPr>
              <a:spLocks noEditPoints="1"/>
            </p:cNvSpPr>
            <p:nvPr/>
          </p:nvSpPr>
          <p:spPr bwMode="auto">
            <a:xfrm>
              <a:off x="10714608" y="6493857"/>
              <a:ext cx="163742" cy="146635"/>
            </a:xfrm>
            <a:custGeom>
              <a:avLst/>
              <a:gdLst>
                <a:gd name="T0" fmla="*/ 67 w 85"/>
                <a:gd name="T1" fmla="*/ 66 h 76"/>
                <a:gd name="T2" fmla="*/ 42 w 85"/>
                <a:gd name="T3" fmla="*/ 76 h 76"/>
                <a:gd name="T4" fmla="*/ 42 w 85"/>
                <a:gd name="T5" fmla="*/ 67 h 76"/>
                <a:gd name="T6" fmla="*/ 61 w 85"/>
                <a:gd name="T7" fmla="*/ 59 h 76"/>
                <a:gd name="T8" fmla="*/ 64 w 85"/>
                <a:gd name="T9" fmla="*/ 18 h 76"/>
                <a:gd name="T10" fmla="*/ 42 w 85"/>
                <a:gd name="T11" fmla="*/ 9 h 76"/>
                <a:gd name="T12" fmla="*/ 42 w 85"/>
                <a:gd name="T13" fmla="*/ 0 h 76"/>
                <a:gd name="T14" fmla="*/ 71 w 85"/>
                <a:gd name="T15" fmla="*/ 13 h 76"/>
                <a:gd name="T16" fmla="*/ 67 w 85"/>
                <a:gd name="T17" fmla="*/ 66 h 76"/>
                <a:gd name="T18" fmla="*/ 42 w 85"/>
                <a:gd name="T19" fmla="*/ 76 h 76"/>
                <a:gd name="T20" fmla="*/ 14 w 85"/>
                <a:gd name="T21" fmla="*/ 63 h 76"/>
                <a:gd name="T22" fmla="*/ 17 w 85"/>
                <a:gd name="T23" fmla="*/ 9 h 76"/>
                <a:gd name="T24" fmla="*/ 42 w 85"/>
                <a:gd name="T25" fmla="*/ 0 h 76"/>
                <a:gd name="T26" fmla="*/ 42 w 85"/>
                <a:gd name="T27" fmla="*/ 9 h 76"/>
                <a:gd name="T28" fmla="*/ 23 w 85"/>
                <a:gd name="T29" fmla="*/ 16 h 76"/>
                <a:gd name="T30" fmla="*/ 20 w 85"/>
                <a:gd name="T31" fmla="*/ 57 h 76"/>
                <a:gd name="T32" fmla="*/ 42 w 85"/>
                <a:gd name="T33" fmla="*/ 67 h 76"/>
                <a:gd name="T34" fmla="*/ 42 w 85"/>
                <a:gd name="T3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76">
                  <a:moveTo>
                    <a:pt x="67" y="66"/>
                  </a:moveTo>
                  <a:cubicBezTo>
                    <a:pt x="60" y="72"/>
                    <a:pt x="51" y="76"/>
                    <a:pt x="42" y="76"/>
                  </a:cubicBezTo>
                  <a:cubicBezTo>
                    <a:pt x="42" y="67"/>
                    <a:pt x="42" y="67"/>
                    <a:pt x="42" y="67"/>
                  </a:cubicBezTo>
                  <a:cubicBezTo>
                    <a:pt x="49" y="67"/>
                    <a:pt x="56" y="64"/>
                    <a:pt x="61" y="59"/>
                  </a:cubicBezTo>
                  <a:cubicBezTo>
                    <a:pt x="73" y="49"/>
                    <a:pt x="75" y="30"/>
                    <a:pt x="64" y="18"/>
                  </a:cubicBezTo>
                  <a:cubicBezTo>
                    <a:pt x="58" y="12"/>
                    <a:pt x="50" y="9"/>
                    <a:pt x="42" y="9"/>
                  </a:cubicBezTo>
                  <a:cubicBezTo>
                    <a:pt x="42" y="0"/>
                    <a:pt x="42" y="0"/>
                    <a:pt x="42" y="0"/>
                  </a:cubicBezTo>
                  <a:cubicBezTo>
                    <a:pt x="53" y="0"/>
                    <a:pt x="63" y="4"/>
                    <a:pt x="71" y="13"/>
                  </a:cubicBezTo>
                  <a:cubicBezTo>
                    <a:pt x="85" y="28"/>
                    <a:pt x="83" y="52"/>
                    <a:pt x="67" y="66"/>
                  </a:cubicBezTo>
                  <a:close/>
                  <a:moveTo>
                    <a:pt x="42" y="76"/>
                  </a:moveTo>
                  <a:cubicBezTo>
                    <a:pt x="32" y="76"/>
                    <a:pt x="21" y="71"/>
                    <a:pt x="14" y="63"/>
                  </a:cubicBezTo>
                  <a:cubicBezTo>
                    <a:pt x="0" y="47"/>
                    <a:pt x="1" y="23"/>
                    <a:pt x="17" y="9"/>
                  </a:cubicBezTo>
                  <a:cubicBezTo>
                    <a:pt x="24" y="3"/>
                    <a:pt x="33" y="0"/>
                    <a:pt x="42" y="0"/>
                  </a:cubicBezTo>
                  <a:cubicBezTo>
                    <a:pt x="42" y="9"/>
                    <a:pt x="42" y="9"/>
                    <a:pt x="42" y="9"/>
                  </a:cubicBezTo>
                  <a:cubicBezTo>
                    <a:pt x="35" y="9"/>
                    <a:pt x="29" y="11"/>
                    <a:pt x="23" y="16"/>
                  </a:cubicBezTo>
                  <a:cubicBezTo>
                    <a:pt x="11" y="26"/>
                    <a:pt x="10" y="45"/>
                    <a:pt x="20" y="57"/>
                  </a:cubicBezTo>
                  <a:cubicBezTo>
                    <a:pt x="26" y="63"/>
                    <a:pt x="34" y="67"/>
                    <a:pt x="42" y="67"/>
                  </a:cubicBezTo>
                  <a:lnTo>
                    <a:pt x="42" y="76"/>
                  </a:ln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27" name="Freeform 131"/>
            <p:cNvSpPr/>
            <p:nvPr/>
          </p:nvSpPr>
          <p:spPr bwMode="auto">
            <a:xfrm>
              <a:off x="10795258" y="6567174"/>
              <a:ext cx="30956" cy="30956"/>
            </a:xfrm>
            <a:custGeom>
              <a:avLst/>
              <a:gdLst>
                <a:gd name="T0" fmla="*/ 13 w 16"/>
                <a:gd name="T1" fmla="*/ 14 h 16"/>
                <a:gd name="T2" fmla="*/ 2 w 16"/>
                <a:gd name="T3" fmla="*/ 13 h 16"/>
                <a:gd name="T4" fmla="*/ 3 w 16"/>
                <a:gd name="T5" fmla="*/ 3 h 16"/>
                <a:gd name="T6" fmla="*/ 13 w 16"/>
                <a:gd name="T7" fmla="*/ 3 h 16"/>
                <a:gd name="T8" fmla="*/ 13 w 16"/>
                <a:gd name="T9" fmla="*/ 14 h 16"/>
              </a:gdLst>
              <a:ahLst/>
              <a:cxnLst>
                <a:cxn ang="0">
                  <a:pos x="T0" y="T1"/>
                </a:cxn>
                <a:cxn ang="0">
                  <a:pos x="T2" y="T3"/>
                </a:cxn>
                <a:cxn ang="0">
                  <a:pos x="T4" y="T5"/>
                </a:cxn>
                <a:cxn ang="0">
                  <a:pos x="T6" y="T7"/>
                </a:cxn>
                <a:cxn ang="0">
                  <a:pos x="T8" y="T9"/>
                </a:cxn>
              </a:cxnLst>
              <a:rect l="0" t="0" r="r" b="b"/>
              <a:pathLst>
                <a:path w="16" h="16">
                  <a:moveTo>
                    <a:pt x="13" y="14"/>
                  </a:moveTo>
                  <a:cubicBezTo>
                    <a:pt x="10" y="16"/>
                    <a:pt x="5" y="16"/>
                    <a:pt x="2" y="13"/>
                  </a:cubicBezTo>
                  <a:cubicBezTo>
                    <a:pt x="0" y="10"/>
                    <a:pt x="0" y="5"/>
                    <a:pt x="3" y="3"/>
                  </a:cubicBezTo>
                  <a:cubicBezTo>
                    <a:pt x="6" y="0"/>
                    <a:pt x="11" y="0"/>
                    <a:pt x="13" y="3"/>
                  </a:cubicBezTo>
                  <a:cubicBezTo>
                    <a:pt x="16" y="6"/>
                    <a:pt x="16" y="11"/>
                    <a:pt x="13" y="14"/>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28" name="Freeform 132"/>
            <p:cNvSpPr/>
            <p:nvPr/>
          </p:nvSpPr>
          <p:spPr bwMode="auto">
            <a:xfrm>
              <a:off x="10766745" y="6534589"/>
              <a:ext cx="30956" cy="30956"/>
            </a:xfrm>
            <a:custGeom>
              <a:avLst/>
              <a:gdLst>
                <a:gd name="T0" fmla="*/ 12 w 16"/>
                <a:gd name="T1" fmla="*/ 13 h 16"/>
                <a:gd name="T2" fmla="*/ 2 w 16"/>
                <a:gd name="T3" fmla="*/ 13 h 16"/>
                <a:gd name="T4" fmla="*/ 3 w 16"/>
                <a:gd name="T5" fmla="*/ 2 h 16"/>
                <a:gd name="T6" fmla="*/ 13 w 16"/>
                <a:gd name="T7" fmla="*/ 3 h 16"/>
                <a:gd name="T8" fmla="*/ 12 w 16"/>
                <a:gd name="T9" fmla="*/ 13 h 16"/>
              </a:gdLst>
              <a:ahLst/>
              <a:cxnLst>
                <a:cxn ang="0">
                  <a:pos x="T0" y="T1"/>
                </a:cxn>
                <a:cxn ang="0">
                  <a:pos x="T2" y="T3"/>
                </a:cxn>
                <a:cxn ang="0">
                  <a:pos x="T4" y="T5"/>
                </a:cxn>
                <a:cxn ang="0">
                  <a:pos x="T6" y="T7"/>
                </a:cxn>
                <a:cxn ang="0">
                  <a:pos x="T8" y="T9"/>
                </a:cxn>
              </a:cxnLst>
              <a:rect l="0" t="0" r="r" b="b"/>
              <a:pathLst>
                <a:path w="16" h="16">
                  <a:moveTo>
                    <a:pt x="12" y="13"/>
                  </a:moveTo>
                  <a:cubicBezTo>
                    <a:pt x="9" y="16"/>
                    <a:pt x="5" y="16"/>
                    <a:pt x="2" y="13"/>
                  </a:cubicBezTo>
                  <a:cubicBezTo>
                    <a:pt x="0" y="10"/>
                    <a:pt x="0" y="5"/>
                    <a:pt x="3" y="2"/>
                  </a:cubicBezTo>
                  <a:cubicBezTo>
                    <a:pt x="6" y="0"/>
                    <a:pt x="10" y="0"/>
                    <a:pt x="13" y="3"/>
                  </a:cubicBezTo>
                  <a:cubicBezTo>
                    <a:pt x="16" y="6"/>
                    <a:pt x="15" y="11"/>
                    <a:pt x="12" y="13"/>
                  </a:cubicBezTo>
                  <a:close/>
                </a:path>
              </a:pathLst>
            </a:custGeom>
            <a:solidFill>
              <a:srgbClr val="0922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29" name="Oval 133"/>
            <p:cNvSpPr>
              <a:spLocks noChangeArrowheads="1"/>
            </p:cNvSpPr>
            <p:nvPr/>
          </p:nvSpPr>
          <p:spPr bwMode="auto">
            <a:xfrm>
              <a:off x="7587211" y="4511841"/>
              <a:ext cx="312007" cy="314451"/>
            </a:xfrm>
            <a:prstGeom prst="ellipse">
              <a:avLst/>
            </a:prstGeom>
            <a:solidFill>
              <a:schemeClr val="accent4"/>
            </a:solidFill>
            <a:ln>
              <a:noFill/>
            </a:ln>
          </p:spPr>
          <p:txBody>
            <a:bodyPr vert="horz" wrap="square" lIns="91440" tIns="45720" rIns="91440" bIns="45720" numCol="1" anchor="t" anchorCtr="0" compatLnSpc="1"/>
            <a:lstStyle/>
            <a:p>
              <a:endParaRPr lang="en-GB">
                <a:cs typeface="+mn-ea"/>
                <a:sym typeface="+mn-lt"/>
              </a:endParaRPr>
            </a:p>
          </p:txBody>
        </p:sp>
        <p:sp>
          <p:nvSpPr>
            <p:cNvPr id="130" name="Oval 134"/>
            <p:cNvSpPr>
              <a:spLocks noChangeArrowheads="1"/>
            </p:cNvSpPr>
            <p:nvPr/>
          </p:nvSpPr>
          <p:spPr bwMode="auto">
            <a:xfrm>
              <a:off x="7627128" y="4552573"/>
              <a:ext cx="232987" cy="23298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31" name="Oval 135"/>
            <p:cNvSpPr>
              <a:spLocks noChangeArrowheads="1"/>
            </p:cNvSpPr>
            <p:nvPr/>
          </p:nvSpPr>
          <p:spPr bwMode="auto">
            <a:xfrm>
              <a:off x="8465391" y="4531392"/>
              <a:ext cx="202030" cy="202030"/>
            </a:xfrm>
            <a:prstGeom prst="ellipse">
              <a:avLst/>
            </a:prstGeom>
            <a:solidFill>
              <a:schemeClr val="accent3"/>
            </a:solidFill>
            <a:ln>
              <a:noFill/>
            </a:ln>
          </p:spPr>
          <p:txBody>
            <a:bodyPr vert="horz" wrap="square" lIns="91440" tIns="45720" rIns="91440" bIns="45720" numCol="1" anchor="t" anchorCtr="0" compatLnSpc="1"/>
            <a:lstStyle/>
            <a:p>
              <a:endParaRPr lang="en-GB">
                <a:cs typeface="+mn-ea"/>
                <a:sym typeface="+mn-lt"/>
              </a:endParaRPr>
            </a:p>
          </p:txBody>
        </p:sp>
        <p:sp>
          <p:nvSpPr>
            <p:cNvPr id="132" name="Oval 136"/>
            <p:cNvSpPr>
              <a:spLocks noChangeArrowheads="1"/>
            </p:cNvSpPr>
            <p:nvPr/>
          </p:nvSpPr>
          <p:spPr bwMode="auto">
            <a:xfrm>
              <a:off x="8497977" y="4563978"/>
              <a:ext cx="136859" cy="1368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33" name="Oval 137"/>
            <p:cNvSpPr>
              <a:spLocks noChangeArrowheads="1"/>
            </p:cNvSpPr>
            <p:nvPr/>
          </p:nvSpPr>
          <p:spPr bwMode="auto">
            <a:xfrm>
              <a:off x="8128131" y="4102077"/>
              <a:ext cx="364143" cy="365773"/>
            </a:xfrm>
            <a:prstGeom prst="ellipse">
              <a:avLst/>
            </a:prstGeom>
            <a:solidFill>
              <a:schemeClr val="accent5"/>
            </a:solidFill>
            <a:ln>
              <a:noFill/>
            </a:ln>
          </p:spPr>
          <p:txBody>
            <a:bodyPr vert="horz" wrap="square" lIns="91440" tIns="45720" rIns="91440" bIns="45720" numCol="1" anchor="t" anchorCtr="0" compatLnSpc="1"/>
            <a:lstStyle/>
            <a:p>
              <a:endParaRPr lang="en-GB">
                <a:cs typeface="+mn-ea"/>
                <a:sym typeface="+mn-lt"/>
              </a:endParaRPr>
            </a:p>
          </p:txBody>
        </p:sp>
        <p:sp>
          <p:nvSpPr>
            <p:cNvPr id="134" name="Oval 138"/>
            <p:cNvSpPr>
              <a:spLocks noChangeArrowheads="1"/>
            </p:cNvSpPr>
            <p:nvPr/>
          </p:nvSpPr>
          <p:spPr bwMode="auto">
            <a:xfrm>
              <a:off x="8171659" y="4138736"/>
              <a:ext cx="294899" cy="29245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35" name="Rectangle 139"/>
            <p:cNvSpPr>
              <a:spLocks noChangeArrowheads="1"/>
            </p:cNvSpPr>
            <p:nvPr/>
          </p:nvSpPr>
          <p:spPr bwMode="auto">
            <a:xfrm>
              <a:off x="9019346" y="5293894"/>
              <a:ext cx="35029"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36" name="Rectangle 140"/>
            <p:cNvSpPr>
              <a:spLocks noChangeArrowheads="1"/>
            </p:cNvSpPr>
            <p:nvPr/>
          </p:nvSpPr>
          <p:spPr bwMode="auto">
            <a:xfrm>
              <a:off x="8952545" y="5293894"/>
              <a:ext cx="32586"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37" name="Rectangle 141"/>
            <p:cNvSpPr>
              <a:spLocks noChangeArrowheads="1"/>
            </p:cNvSpPr>
            <p:nvPr/>
          </p:nvSpPr>
          <p:spPr bwMode="auto">
            <a:xfrm>
              <a:off x="8883301"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38" name="Rectangle 142"/>
            <p:cNvSpPr>
              <a:spLocks noChangeArrowheads="1"/>
            </p:cNvSpPr>
            <p:nvPr/>
          </p:nvSpPr>
          <p:spPr bwMode="auto">
            <a:xfrm>
              <a:off x="8814057"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39" name="Rectangle 143"/>
            <p:cNvSpPr>
              <a:spLocks noChangeArrowheads="1"/>
            </p:cNvSpPr>
            <p:nvPr/>
          </p:nvSpPr>
          <p:spPr bwMode="auto">
            <a:xfrm>
              <a:off x="8746442"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40" name="Rectangle 144"/>
            <p:cNvSpPr>
              <a:spLocks noChangeArrowheads="1"/>
            </p:cNvSpPr>
            <p:nvPr/>
          </p:nvSpPr>
          <p:spPr bwMode="auto">
            <a:xfrm>
              <a:off x="8677197"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41" name="Rectangle 145"/>
            <p:cNvSpPr>
              <a:spLocks noChangeArrowheads="1"/>
            </p:cNvSpPr>
            <p:nvPr/>
          </p:nvSpPr>
          <p:spPr bwMode="auto">
            <a:xfrm>
              <a:off x="8607953"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42" name="Rectangle 146"/>
            <p:cNvSpPr>
              <a:spLocks noChangeArrowheads="1"/>
            </p:cNvSpPr>
            <p:nvPr/>
          </p:nvSpPr>
          <p:spPr bwMode="auto">
            <a:xfrm>
              <a:off x="8540338"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43" name="Rectangle 147"/>
            <p:cNvSpPr>
              <a:spLocks noChangeArrowheads="1"/>
            </p:cNvSpPr>
            <p:nvPr/>
          </p:nvSpPr>
          <p:spPr bwMode="auto">
            <a:xfrm>
              <a:off x="8471094"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44" name="Rectangle 148"/>
            <p:cNvSpPr>
              <a:spLocks noChangeArrowheads="1"/>
            </p:cNvSpPr>
            <p:nvPr/>
          </p:nvSpPr>
          <p:spPr bwMode="auto">
            <a:xfrm>
              <a:off x="8401849"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45" name="Rectangle 149"/>
            <p:cNvSpPr>
              <a:spLocks noChangeArrowheads="1"/>
            </p:cNvSpPr>
            <p:nvPr/>
          </p:nvSpPr>
          <p:spPr bwMode="auto">
            <a:xfrm>
              <a:off x="8334234"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46" name="Rectangle 150"/>
            <p:cNvSpPr>
              <a:spLocks noChangeArrowheads="1"/>
            </p:cNvSpPr>
            <p:nvPr/>
          </p:nvSpPr>
          <p:spPr bwMode="auto">
            <a:xfrm>
              <a:off x="8264990"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47" name="Rectangle 151"/>
            <p:cNvSpPr>
              <a:spLocks noChangeArrowheads="1"/>
            </p:cNvSpPr>
            <p:nvPr/>
          </p:nvSpPr>
          <p:spPr bwMode="auto">
            <a:xfrm>
              <a:off x="8197375" y="5293894"/>
              <a:ext cx="32586"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48" name="Rectangle 152"/>
            <p:cNvSpPr>
              <a:spLocks noChangeArrowheads="1"/>
            </p:cNvSpPr>
            <p:nvPr/>
          </p:nvSpPr>
          <p:spPr bwMode="auto">
            <a:xfrm>
              <a:off x="8128131"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49" name="Rectangle 153"/>
            <p:cNvSpPr>
              <a:spLocks noChangeArrowheads="1"/>
            </p:cNvSpPr>
            <p:nvPr/>
          </p:nvSpPr>
          <p:spPr bwMode="auto">
            <a:xfrm>
              <a:off x="8058887"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50" name="Rectangle 154"/>
            <p:cNvSpPr>
              <a:spLocks noChangeArrowheads="1"/>
            </p:cNvSpPr>
            <p:nvPr/>
          </p:nvSpPr>
          <p:spPr bwMode="auto">
            <a:xfrm>
              <a:off x="7991272" y="5293894"/>
              <a:ext cx="32586"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51" name="Rectangle 155"/>
            <p:cNvSpPr>
              <a:spLocks noChangeArrowheads="1"/>
            </p:cNvSpPr>
            <p:nvPr/>
          </p:nvSpPr>
          <p:spPr bwMode="auto">
            <a:xfrm>
              <a:off x="7922027"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52" name="Rectangle 156"/>
            <p:cNvSpPr>
              <a:spLocks noChangeArrowheads="1"/>
            </p:cNvSpPr>
            <p:nvPr/>
          </p:nvSpPr>
          <p:spPr bwMode="auto">
            <a:xfrm>
              <a:off x="7852783"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53" name="Rectangle 157"/>
            <p:cNvSpPr>
              <a:spLocks noChangeArrowheads="1"/>
            </p:cNvSpPr>
            <p:nvPr/>
          </p:nvSpPr>
          <p:spPr bwMode="auto">
            <a:xfrm>
              <a:off x="7785168" y="5293894"/>
              <a:ext cx="32586"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54" name="Rectangle 158"/>
            <p:cNvSpPr>
              <a:spLocks noChangeArrowheads="1"/>
            </p:cNvSpPr>
            <p:nvPr/>
          </p:nvSpPr>
          <p:spPr bwMode="auto">
            <a:xfrm>
              <a:off x="7715924"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55" name="Rectangle 159"/>
            <p:cNvSpPr>
              <a:spLocks noChangeArrowheads="1"/>
            </p:cNvSpPr>
            <p:nvPr/>
          </p:nvSpPr>
          <p:spPr bwMode="auto">
            <a:xfrm>
              <a:off x="7646679" y="5293894"/>
              <a:ext cx="34215"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56" name="Rectangle 160"/>
            <p:cNvSpPr>
              <a:spLocks noChangeArrowheads="1"/>
            </p:cNvSpPr>
            <p:nvPr/>
          </p:nvSpPr>
          <p:spPr bwMode="auto">
            <a:xfrm>
              <a:off x="7579064" y="5293894"/>
              <a:ext cx="35029" cy="30956"/>
            </a:xfrm>
            <a:prstGeom prst="rect">
              <a:avLst/>
            </a:pr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157" name="Freeform 161"/>
            <p:cNvSpPr/>
            <p:nvPr/>
          </p:nvSpPr>
          <p:spPr bwMode="auto">
            <a:xfrm>
              <a:off x="10277148" y="6116679"/>
              <a:ext cx="691628" cy="447237"/>
            </a:xfrm>
            <a:custGeom>
              <a:avLst/>
              <a:gdLst>
                <a:gd name="T0" fmla="*/ 0 w 359"/>
                <a:gd name="T1" fmla="*/ 178 h 232"/>
                <a:gd name="T2" fmla="*/ 167 w 359"/>
                <a:gd name="T3" fmla="*/ 117 h 232"/>
                <a:gd name="T4" fmla="*/ 337 w 359"/>
                <a:gd name="T5" fmla="*/ 8 h 232"/>
                <a:gd name="T6" fmla="*/ 353 w 359"/>
                <a:gd name="T7" fmla="*/ 37 h 232"/>
                <a:gd name="T8" fmla="*/ 37 w 359"/>
                <a:gd name="T9" fmla="*/ 232 h 232"/>
                <a:gd name="T10" fmla="*/ 0 w 359"/>
                <a:gd name="T11" fmla="*/ 178 h 232"/>
              </a:gdLst>
              <a:ahLst/>
              <a:cxnLst>
                <a:cxn ang="0">
                  <a:pos x="T0" y="T1"/>
                </a:cxn>
                <a:cxn ang="0">
                  <a:pos x="T2" y="T3"/>
                </a:cxn>
                <a:cxn ang="0">
                  <a:pos x="T4" y="T5"/>
                </a:cxn>
                <a:cxn ang="0">
                  <a:pos x="T6" y="T7"/>
                </a:cxn>
                <a:cxn ang="0">
                  <a:pos x="T8" y="T9"/>
                </a:cxn>
                <a:cxn ang="0">
                  <a:pos x="T10" y="T11"/>
                </a:cxn>
              </a:cxnLst>
              <a:rect l="0" t="0" r="r" b="b"/>
              <a:pathLst>
                <a:path w="359" h="232">
                  <a:moveTo>
                    <a:pt x="0" y="178"/>
                  </a:moveTo>
                  <a:cubicBezTo>
                    <a:pt x="30" y="208"/>
                    <a:pt x="102" y="155"/>
                    <a:pt x="167" y="117"/>
                  </a:cubicBezTo>
                  <a:cubicBezTo>
                    <a:pt x="232" y="78"/>
                    <a:pt x="359" y="36"/>
                    <a:pt x="337" y="8"/>
                  </a:cubicBezTo>
                  <a:cubicBezTo>
                    <a:pt x="331" y="0"/>
                    <a:pt x="340" y="12"/>
                    <a:pt x="353" y="37"/>
                  </a:cubicBezTo>
                  <a:cubicBezTo>
                    <a:pt x="250" y="89"/>
                    <a:pt x="108" y="177"/>
                    <a:pt x="37" y="232"/>
                  </a:cubicBezTo>
                  <a:cubicBezTo>
                    <a:pt x="22" y="214"/>
                    <a:pt x="9" y="195"/>
                    <a:pt x="0" y="178"/>
                  </a:cubicBezTo>
                  <a:close/>
                </a:path>
              </a:pathLst>
            </a:custGeom>
            <a:solidFill>
              <a:srgbClr val="BD90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grpSp>
      <p:cxnSp>
        <p:nvCxnSpPr>
          <p:cNvPr id="158" name="Straight Connector 157"/>
          <p:cNvCxnSpPr/>
          <p:nvPr/>
        </p:nvCxnSpPr>
        <p:spPr>
          <a:xfrm>
            <a:off x="917193" y="1143000"/>
            <a:ext cx="14901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917193" y="1244600"/>
            <a:ext cx="11853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92" name="文本框 191">
            <a:extLst>
              <a:ext uri="{FF2B5EF4-FFF2-40B4-BE49-F238E27FC236}">
                <a16:creationId xmlns:a16="http://schemas.microsoft.com/office/drawing/2014/main" id="{E2B099B9-7319-4114-8163-81CF1E51F7B6}"/>
              </a:ext>
            </a:extLst>
          </p:cNvPr>
          <p:cNvSpPr txBox="1"/>
          <p:nvPr/>
        </p:nvSpPr>
        <p:spPr>
          <a:xfrm>
            <a:off x="838200" y="1714338"/>
            <a:ext cx="4669255" cy="4297203"/>
          </a:xfrm>
          <a:prstGeom prst="rect">
            <a:avLst/>
          </a:prstGeom>
          <a:noFill/>
        </p:spPr>
        <p:txBody>
          <a:bodyPr wrap="square" lIns="36000" tIns="46800" rIns="36000" bIns="46800" rtlCol="0">
            <a:spAutoFit/>
          </a:bodyPr>
          <a:lstStyle/>
          <a:p>
            <a:pPr>
              <a:lnSpc>
                <a:spcPct val="125000"/>
              </a:lnSpc>
            </a:pPr>
            <a:r>
              <a:rPr lang="en-US" altLang="zh-CN" sz="2000" b="1" dirty="0">
                <a:ea typeface="等线" panose="02010600030101010101" pitchFamily="2" charset="-122"/>
                <a:cs typeface="Times New Roman" panose="02020603050405020304" pitchFamily="18" charset="0"/>
              </a:rPr>
              <a:t>1.	</a:t>
            </a:r>
            <a:r>
              <a:rPr lang="zh-CN" altLang="en-US" sz="2000" b="1" dirty="0">
                <a:ea typeface="等线" panose="02010600030101010101" pitchFamily="2" charset="-122"/>
                <a:cs typeface="Times New Roman" panose="02020603050405020304" pitchFamily="18" charset="0"/>
              </a:rPr>
              <a:t>用户进行注册和登录。</a:t>
            </a:r>
          </a:p>
          <a:p>
            <a:pPr>
              <a:lnSpc>
                <a:spcPct val="125000"/>
              </a:lnSpc>
            </a:pPr>
            <a:r>
              <a:rPr lang="en-US" altLang="zh-CN" sz="2000" b="1" dirty="0">
                <a:ea typeface="等线" panose="02010600030101010101" pitchFamily="2" charset="-122"/>
                <a:cs typeface="Times New Roman" panose="02020603050405020304" pitchFamily="18" charset="0"/>
              </a:rPr>
              <a:t>2.	</a:t>
            </a:r>
            <a:r>
              <a:rPr lang="zh-CN" altLang="en-US" sz="2000" b="1" dirty="0">
                <a:ea typeface="等线" panose="02010600030101010101" pitchFamily="2" charset="-122"/>
                <a:cs typeface="Times New Roman" panose="02020603050405020304" pitchFamily="18" charset="0"/>
              </a:rPr>
              <a:t>用户输入课表所在网址进行课表读入。</a:t>
            </a:r>
          </a:p>
          <a:p>
            <a:pPr>
              <a:lnSpc>
                <a:spcPct val="125000"/>
              </a:lnSpc>
            </a:pPr>
            <a:r>
              <a:rPr lang="en-US" altLang="zh-CN" sz="2000" b="1" dirty="0">
                <a:ea typeface="等线" panose="02010600030101010101" pitchFamily="2" charset="-122"/>
                <a:cs typeface="Times New Roman" panose="02020603050405020304" pitchFamily="18" charset="0"/>
              </a:rPr>
              <a:t>3.	</a:t>
            </a:r>
            <a:r>
              <a:rPr lang="zh-CN" altLang="en-US" sz="2000" b="1" dirty="0">
                <a:ea typeface="等线" panose="02010600030101010101" pitchFamily="2" charset="-122"/>
                <a:cs typeface="Times New Roman" panose="02020603050405020304" pitchFamily="18" charset="0"/>
              </a:rPr>
              <a:t>用户可以自由编辑课表内容。</a:t>
            </a:r>
          </a:p>
          <a:p>
            <a:pPr>
              <a:lnSpc>
                <a:spcPct val="125000"/>
              </a:lnSpc>
            </a:pPr>
            <a:r>
              <a:rPr lang="en-US" altLang="zh-CN" sz="2000" b="1" dirty="0">
                <a:ea typeface="等线" panose="02010600030101010101" pitchFamily="2" charset="-122"/>
                <a:cs typeface="Times New Roman" panose="02020603050405020304" pitchFamily="18" charset="0"/>
              </a:rPr>
              <a:t>4.	</a:t>
            </a:r>
            <a:r>
              <a:rPr lang="zh-CN" altLang="en-US" sz="2000" b="1" dirty="0">
                <a:ea typeface="等线" panose="02010600030101010101" pitchFamily="2" charset="-122"/>
                <a:cs typeface="Times New Roman" panose="02020603050405020304" pitchFamily="18" charset="0"/>
              </a:rPr>
              <a:t>用户点击课程可保存当节课的教材，</a:t>
            </a:r>
            <a:r>
              <a:rPr lang="en-US" altLang="zh-CN" sz="2000" b="1" dirty="0">
                <a:ea typeface="等线" panose="02010600030101010101" pitchFamily="2" charset="-122"/>
                <a:cs typeface="Times New Roman" panose="02020603050405020304" pitchFamily="18" charset="0"/>
              </a:rPr>
              <a:t>ppt</a:t>
            </a:r>
            <a:r>
              <a:rPr lang="zh-CN" altLang="en-US" sz="2000" b="1" dirty="0">
                <a:ea typeface="等线" panose="02010600030101010101" pitchFamily="2" charset="-122"/>
                <a:cs typeface="Times New Roman" panose="02020603050405020304" pitchFamily="18" charset="0"/>
              </a:rPr>
              <a:t>，课堂笔记，课堂上拍的照片以及课后作业等，方便复习。</a:t>
            </a:r>
          </a:p>
          <a:p>
            <a:pPr>
              <a:lnSpc>
                <a:spcPct val="125000"/>
              </a:lnSpc>
            </a:pPr>
            <a:r>
              <a:rPr lang="en-US" altLang="zh-CN" sz="2000" b="1" dirty="0">
                <a:ea typeface="等线" panose="02010600030101010101" pitchFamily="2" charset="-122"/>
                <a:cs typeface="Times New Roman" panose="02020603050405020304" pitchFamily="18" charset="0"/>
              </a:rPr>
              <a:t>5.	</a:t>
            </a:r>
            <a:r>
              <a:rPr lang="zh-CN" altLang="en-US" sz="2000" b="1" dirty="0">
                <a:ea typeface="等线" panose="02010600030101010101" pitchFamily="2" charset="-122"/>
                <a:cs typeface="Times New Roman" panose="02020603050405020304" pitchFamily="18" charset="0"/>
              </a:rPr>
              <a:t>作业即将到期时发送提醒。</a:t>
            </a:r>
          </a:p>
          <a:p>
            <a:pPr>
              <a:lnSpc>
                <a:spcPct val="125000"/>
              </a:lnSpc>
            </a:pPr>
            <a:r>
              <a:rPr lang="en-US" altLang="zh-CN" sz="2000" b="1" dirty="0">
                <a:ea typeface="等线" panose="02010600030101010101" pitchFamily="2" charset="-122"/>
                <a:cs typeface="Times New Roman" panose="02020603050405020304" pitchFamily="18" charset="0"/>
              </a:rPr>
              <a:t>6.	</a:t>
            </a:r>
            <a:r>
              <a:rPr lang="zh-CN" altLang="en-US" sz="2000" b="1" dirty="0">
                <a:ea typeface="等线" panose="02010600030101010101" pitchFamily="2" charset="-122"/>
                <a:cs typeface="Times New Roman" panose="02020603050405020304" pitchFamily="18" charset="0"/>
              </a:rPr>
              <a:t>课表以及内容能够上传，也可以跟别的同学组成班级，共同分享作业和课程公告。</a:t>
            </a:r>
          </a:p>
        </p:txBody>
      </p:sp>
    </p:spTree>
    <p:extLst>
      <p:ext uri="{BB962C8B-B14F-4D97-AF65-F5344CB8AC3E}">
        <p14:creationId xmlns:p14="http://schemas.microsoft.com/office/powerpoint/2010/main" val="81015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wipe(left)">
                                      <p:cBhvr>
                                        <p:cTn id="7" dur="500"/>
                                        <p:tgtEl>
                                          <p:spTgt spid="159"/>
                                        </p:tgtEl>
                                      </p:cBhvr>
                                    </p:animEffect>
                                  </p:childTnLst>
                                </p:cTn>
                              </p:par>
                              <p:par>
                                <p:cTn id="8" presetID="22" presetClass="entr" presetSubtype="8" fill="hold" nodeType="withEffect">
                                  <p:stCondLst>
                                    <p:cond delay="0"/>
                                  </p:stCondLst>
                                  <p:childTnLst>
                                    <p:set>
                                      <p:cBhvr>
                                        <p:cTn id="9" dur="1" fill="hold">
                                          <p:stCondLst>
                                            <p:cond delay="0"/>
                                          </p:stCondLst>
                                        </p:cTn>
                                        <p:tgtEl>
                                          <p:spTgt spid="158"/>
                                        </p:tgtEl>
                                        <p:attrNameLst>
                                          <p:attrName>style.visibility</p:attrName>
                                        </p:attrNameLst>
                                      </p:cBhvr>
                                      <p:to>
                                        <p:strVal val="visible"/>
                                      </p:to>
                                    </p:set>
                                    <p:animEffect transition="in" filter="wipe(left)">
                                      <p:cBhvr>
                                        <p:cTn id="10" dur="500"/>
                                        <p:tgtEl>
                                          <p:spTgt spid="158"/>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2"/>
                                        </p:tgtEl>
                                        <p:attrNameLst>
                                          <p:attrName>style.visibility</p:attrName>
                                        </p:attrNameLst>
                                      </p:cBhvr>
                                      <p:to>
                                        <p:strVal val="visible"/>
                                      </p:to>
                                    </p:set>
                                    <p:animEffect transition="in" filter="fade">
                                      <p:cBhvr>
                                        <p:cTn id="19"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latin typeface="+mn-lt"/>
                <a:ea typeface="+mn-ea"/>
                <a:cs typeface="+mn-ea"/>
                <a:sym typeface="+mn-lt"/>
              </a:rPr>
              <a:t>应用功能</a:t>
            </a:r>
            <a:endParaRPr lang="en-US" dirty="0">
              <a:latin typeface="+mn-lt"/>
              <a:ea typeface="+mn-ea"/>
              <a:cs typeface="+mn-ea"/>
              <a:sym typeface="+mn-lt"/>
            </a:endParaRPr>
          </a:p>
        </p:txBody>
      </p:sp>
      <p:cxnSp>
        <p:nvCxnSpPr>
          <p:cNvPr id="158" name="Straight Connector 157"/>
          <p:cNvCxnSpPr/>
          <p:nvPr/>
        </p:nvCxnSpPr>
        <p:spPr>
          <a:xfrm>
            <a:off x="917193" y="1143000"/>
            <a:ext cx="14901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917193" y="1244600"/>
            <a:ext cx="11853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descr="图形用户界面, 应用程序&#10;&#10;已生成极高可信度的说明">
            <a:extLst>
              <a:ext uri="{FF2B5EF4-FFF2-40B4-BE49-F238E27FC236}">
                <a16:creationId xmlns:a16="http://schemas.microsoft.com/office/drawing/2014/main" id="{28ADCF5F-067A-48C6-A095-7FF81EBC53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4821" y="1333026"/>
            <a:ext cx="2376831" cy="4191947"/>
          </a:xfrm>
          <a:prstGeom prst="rect">
            <a:avLst/>
          </a:prstGeom>
        </p:spPr>
      </p:pic>
      <p:pic>
        <p:nvPicPr>
          <p:cNvPr id="8" name="图片 7" descr="手机屏幕截图&#10;&#10;已生成高可信度的说明">
            <a:extLst>
              <a:ext uri="{FF2B5EF4-FFF2-40B4-BE49-F238E27FC236}">
                <a16:creationId xmlns:a16="http://schemas.microsoft.com/office/drawing/2014/main" id="{4A9B44AE-68F1-468E-88A9-3A7A2713ED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8371" y="1333026"/>
            <a:ext cx="2390152" cy="4215440"/>
          </a:xfrm>
          <a:prstGeom prst="rect">
            <a:avLst/>
          </a:prstGeom>
        </p:spPr>
      </p:pic>
      <p:pic>
        <p:nvPicPr>
          <p:cNvPr id="10" name="图片 9" descr="一些文字和图片的手机截图&#10;&#10;已生成高可信度的说明">
            <a:extLst>
              <a:ext uri="{FF2B5EF4-FFF2-40B4-BE49-F238E27FC236}">
                <a16:creationId xmlns:a16="http://schemas.microsoft.com/office/drawing/2014/main" id="{04B69ADD-113A-4E3A-9E2E-C77113F756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200" y="1333027"/>
            <a:ext cx="2390152" cy="4215440"/>
          </a:xfrm>
          <a:prstGeom prst="rect">
            <a:avLst/>
          </a:prstGeom>
        </p:spPr>
      </p:pic>
    </p:spTree>
    <p:extLst>
      <p:ext uri="{BB962C8B-B14F-4D97-AF65-F5344CB8AC3E}">
        <p14:creationId xmlns:p14="http://schemas.microsoft.com/office/powerpoint/2010/main" val="401480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wipe(left)">
                                      <p:cBhvr>
                                        <p:cTn id="7" dur="500"/>
                                        <p:tgtEl>
                                          <p:spTgt spid="159"/>
                                        </p:tgtEl>
                                      </p:cBhvr>
                                    </p:animEffect>
                                  </p:childTnLst>
                                </p:cTn>
                              </p:par>
                              <p:par>
                                <p:cTn id="8" presetID="22" presetClass="entr" presetSubtype="8" fill="hold" nodeType="withEffect">
                                  <p:stCondLst>
                                    <p:cond delay="0"/>
                                  </p:stCondLst>
                                  <p:childTnLst>
                                    <p:set>
                                      <p:cBhvr>
                                        <p:cTn id="9" dur="1" fill="hold">
                                          <p:stCondLst>
                                            <p:cond delay="0"/>
                                          </p:stCondLst>
                                        </p:cTn>
                                        <p:tgtEl>
                                          <p:spTgt spid="158"/>
                                        </p:tgtEl>
                                        <p:attrNameLst>
                                          <p:attrName>style.visibility</p:attrName>
                                        </p:attrNameLst>
                                      </p:cBhvr>
                                      <p:to>
                                        <p:strVal val="visible"/>
                                      </p:to>
                                    </p:set>
                                    <p:animEffect transition="in" filter="wipe(left)">
                                      <p:cBhvr>
                                        <p:cTn id="10"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b="1" dirty="0">
                <a:latin typeface="+mn-lt"/>
                <a:ea typeface="+mn-ea"/>
                <a:cs typeface="+mn-ea"/>
                <a:sym typeface="+mn-lt"/>
              </a:rPr>
              <a:t>技术解决方案</a:t>
            </a:r>
            <a:endParaRPr lang="en-US" dirty="0">
              <a:latin typeface="+mn-lt"/>
              <a:ea typeface="+mn-ea"/>
              <a:cs typeface="+mn-ea"/>
              <a:sym typeface="+mn-lt"/>
            </a:endParaRPr>
          </a:p>
        </p:txBody>
      </p:sp>
      <p:grpSp>
        <p:nvGrpSpPr>
          <p:cNvPr id="65" name="Group 64"/>
          <p:cNvGrpSpPr/>
          <p:nvPr/>
        </p:nvGrpSpPr>
        <p:grpSpPr>
          <a:xfrm>
            <a:off x="838200" y="1314018"/>
            <a:ext cx="3500109" cy="5105400"/>
            <a:chOff x="6872948" y="1261025"/>
            <a:chExt cx="3728095" cy="5437950"/>
          </a:xfrm>
        </p:grpSpPr>
        <p:sp>
          <p:nvSpPr>
            <p:cNvPr id="5" name="Freeform 6"/>
            <p:cNvSpPr/>
            <p:nvPr/>
          </p:nvSpPr>
          <p:spPr bwMode="auto">
            <a:xfrm>
              <a:off x="8263434" y="4586881"/>
              <a:ext cx="230034" cy="888009"/>
            </a:xfrm>
            <a:custGeom>
              <a:avLst/>
              <a:gdLst>
                <a:gd name="T0" fmla="*/ 76 w 76"/>
                <a:gd name="T1" fmla="*/ 292 h 292"/>
                <a:gd name="T2" fmla="*/ 53 w 76"/>
                <a:gd name="T3" fmla="*/ 292 h 292"/>
                <a:gd name="T4" fmla="*/ 0 w 76"/>
                <a:gd name="T5" fmla="*/ 10 h 292"/>
                <a:gd name="T6" fmla="*/ 21 w 76"/>
                <a:gd name="T7" fmla="*/ 0 h 292"/>
                <a:gd name="T8" fmla="*/ 76 w 76"/>
                <a:gd name="T9" fmla="*/ 292 h 292"/>
              </a:gdLst>
              <a:ahLst/>
              <a:cxnLst>
                <a:cxn ang="0">
                  <a:pos x="T0" y="T1"/>
                </a:cxn>
                <a:cxn ang="0">
                  <a:pos x="T2" y="T3"/>
                </a:cxn>
                <a:cxn ang="0">
                  <a:pos x="T4" y="T5"/>
                </a:cxn>
                <a:cxn ang="0">
                  <a:pos x="T6" y="T7"/>
                </a:cxn>
                <a:cxn ang="0">
                  <a:pos x="T8" y="T9"/>
                </a:cxn>
              </a:cxnLst>
              <a:rect l="0" t="0" r="r" b="b"/>
              <a:pathLst>
                <a:path w="76" h="292">
                  <a:moveTo>
                    <a:pt x="76" y="292"/>
                  </a:moveTo>
                  <a:cubicBezTo>
                    <a:pt x="53" y="292"/>
                    <a:pt x="53" y="292"/>
                    <a:pt x="53" y="292"/>
                  </a:cubicBezTo>
                  <a:cubicBezTo>
                    <a:pt x="53" y="118"/>
                    <a:pt x="1" y="11"/>
                    <a:pt x="0" y="10"/>
                  </a:cubicBezTo>
                  <a:cubicBezTo>
                    <a:pt x="21" y="0"/>
                    <a:pt x="21" y="0"/>
                    <a:pt x="21" y="0"/>
                  </a:cubicBezTo>
                  <a:cubicBezTo>
                    <a:pt x="24" y="4"/>
                    <a:pt x="76" y="112"/>
                    <a:pt x="76" y="292"/>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6" name="Freeform 7"/>
            <p:cNvSpPr/>
            <p:nvPr/>
          </p:nvSpPr>
          <p:spPr bwMode="auto">
            <a:xfrm>
              <a:off x="8715792" y="4559894"/>
              <a:ext cx="231319" cy="888009"/>
            </a:xfrm>
            <a:custGeom>
              <a:avLst/>
              <a:gdLst>
                <a:gd name="T0" fmla="*/ 24 w 76"/>
                <a:gd name="T1" fmla="*/ 292 h 292"/>
                <a:gd name="T2" fmla="*/ 0 w 76"/>
                <a:gd name="T3" fmla="*/ 292 h 292"/>
                <a:gd name="T4" fmla="*/ 55 w 76"/>
                <a:gd name="T5" fmla="*/ 0 h 292"/>
                <a:gd name="T6" fmla="*/ 76 w 76"/>
                <a:gd name="T7" fmla="*/ 11 h 292"/>
                <a:gd name="T8" fmla="*/ 66 w 76"/>
                <a:gd name="T9" fmla="*/ 6 h 292"/>
                <a:gd name="T10" fmla="*/ 76 w 76"/>
                <a:gd name="T11" fmla="*/ 11 h 292"/>
                <a:gd name="T12" fmla="*/ 24 w 76"/>
                <a:gd name="T13" fmla="*/ 292 h 292"/>
              </a:gdLst>
              <a:ahLst/>
              <a:cxnLst>
                <a:cxn ang="0">
                  <a:pos x="T0" y="T1"/>
                </a:cxn>
                <a:cxn ang="0">
                  <a:pos x="T2" y="T3"/>
                </a:cxn>
                <a:cxn ang="0">
                  <a:pos x="T4" y="T5"/>
                </a:cxn>
                <a:cxn ang="0">
                  <a:pos x="T6" y="T7"/>
                </a:cxn>
                <a:cxn ang="0">
                  <a:pos x="T8" y="T9"/>
                </a:cxn>
                <a:cxn ang="0">
                  <a:pos x="T10" y="T11"/>
                </a:cxn>
                <a:cxn ang="0">
                  <a:pos x="T12" y="T13"/>
                </a:cxn>
              </a:cxnLst>
              <a:rect l="0" t="0" r="r" b="b"/>
              <a:pathLst>
                <a:path w="76" h="292">
                  <a:moveTo>
                    <a:pt x="24" y="292"/>
                  </a:moveTo>
                  <a:cubicBezTo>
                    <a:pt x="0" y="292"/>
                    <a:pt x="0" y="292"/>
                    <a:pt x="0" y="292"/>
                  </a:cubicBezTo>
                  <a:cubicBezTo>
                    <a:pt x="0" y="113"/>
                    <a:pt x="53" y="5"/>
                    <a:pt x="55" y="0"/>
                  </a:cubicBezTo>
                  <a:cubicBezTo>
                    <a:pt x="76" y="11"/>
                    <a:pt x="76" y="11"/>
                    <a:pt x="76" y="11"/>
                  </a:cubicBezTo>
                  <a:cubicBezTo>
                    <a:pt x="66" y="6"/>
                    <a:pt x="66" y="6"/>
                    <a:pt x="66" y="6"/>
                  </a:cubicBezTo>
                  <a:cubicBezTo>
                    <a:pt x="76" y="11"/>
                    <a:pt x="76" y="11"/>
                    <a:pt x="76" y="11"/>
                  </a:cubicBezTo>
                  <a:cubicBezTo>
                    <a:pt x="76" y="12"/>
                    <a:pt x="24" y="119"/>
                    <a:pt x="24" y="292"/>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7" name="Freeform 8"/>
            <p:cNvSpPr/>
            <p:nvPr/>
          </p:nvSpPr>
          <p:spPr bwMode="auto">
            <a:xfrm>
              <a:off x="7633732" y="1744225"/>
              <a:ext cx="514043" cy="514043"/>
            </a:xfrm>
            <a:custGeom>
              <a:avLst/>
              <a:gdLst>
                <a:gd name="T0" fmla="*/ 21 w 169"/>
                <a:gd name="T1" fmla="*/ 46 h 169"/>
                <a:gd name="T2" fmla="*/ 46 w 169"/>
                <a:gd name="T3" fmla="*/ 148 h 169"/>
                <a:gd name="T4" fmla="*/ 148 w 169"/>
                <a:gd name="T5" fmla="*/ 123 h 169"/>
                <a:gd name="T6" fmla="*/ 123 w 169"/>
                <a:gd name="T7" fmla="*/ 21 h 169"/>
                <a:gd name="T8" fmla="*/ 21 w 169"/>
                <a:gd name="T9" fmla="*/ 46 h 169"/>
              </a:gdLst>
              <a:ahLst/>
              <a:cxnLst>
                <a:cxn ang="0">
                  <a:pos x="T0" y="T1"/>
                </a:cxn>
                <a:cxn ang="0">
                  <a:pos x="T2" y="T3"/>
                </a:cxn>
                <a:cxn ang="0">
                  <a:pos x="T4" y="T5"/>
                </a:cxn>
                <a:cxn ang="0">
                  <a:pos x="T6" y="T7"/>
                </a:cxn>
                <a:cxn ang="0">
                  <a:pos x="T8" y="T9"/>
                </a:cxn>
              </a:cxnLst>
              <a:rect l="0" t="0" r="r" b="b"/>
              <a:pathLst>
                <a:path w="169" h="169">
                  <a:moveTo>
                    <a:pt x="21" y="46"/>
                  </a:moveTo>
                  <a:cubicBezTo>
                    <a:pt x="0" y="81"/>
                    <a:pt x="11" y="127"/>
                    <a:pt x="46" y="148"/>
                  </a:cubicBezTo>
                  <a:cubicBezTo>
                    <a:pt x="81" y="169"/>
                    <a:pt x="127" y="158"/>
                    <a:pt x="148" y="123"/>
                  </a:cubicBezTo>
                  <a:cubicBezTo>
                    <a:pt x="169" y="88"/>
                    <a:pt x="158" y="43"/>
                    <a:pt x="123" y="21"/>
                  </a:cubicBezTo>
                  <a:cubicBezTo>
                    <a:pt x="88" y="0"/>
                    <a:pt x="43" y="11"/>
                    <a:pt x="21" y="46"/>
                  </a:cubicBezTo>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8" name="Freeform 9"/>
            <p:cNvSpPr>
              <a:spLocks noEditPoints="1"/>
            </p:cNvSpPr>
            <p:nvPr/>
          </p:nvSpPr>
          <p:spPr bwMode="auto">
            <a:xfrm>
              <a:off x="7509077" y="1619570"/>
              <a:ext cx="765924" cy="763353"/>
            </a:xfrm>
            <a:custGeom>
              <a:avLst/>
              <a:gdLst>
                <a:gd name="T0" fmla="*/ 45 w 252"/>
                <a:gd name="T1" fmla="*/ 64 h 251"/>
                <a:gd name="T2" fmla="*/ 20 w 252"/>
                <a:gd name="T3" fmla="*/ 56 h 251"/>
                <a:gd name="T4" fmla="*/ 29 w 252"/>
                <a:gd name="T5" fmla="*/ 94 h 251"/>
                <a:gd name="T6" fmla="*/ 24 w 252"/>
                <a:gd name="T7" fmla="*/ 110 h 251"/>
                <a:gd name="T8" fmla="*/ 0 w 252"/>
                <a:gd name="T9" fmla="*/ 141 h 251"/>
                <a:gd name="T10" fmla="*/ 30 w 252"/>
                <a:gd name="T11" fmla="*/ 161 h 251"/>
                <a:gd name="T12" fmla="*/ 10 w 252"/>
                <a:gd name="T13" fmla="*/ 177 h 251"/>
                <a:gd name="T14" fmla="*/ 47 w 252"/>
                <a:gd name="T15" fmla="*/ 191 h 251"/>
                <a:gd name="T16" fmla="*/ 59 w 252"/>
                <a:gd name="T17" fmla="*/ 203 h 251"/>
                <a:gd name="T18" fmla="*/ 71 w 252"/>
                <a:gd name="T19" fmla="*/ 239 h 251"/>
                <a:gd name="T20" fmla="*/ 109 w 252"/>
                <a:gd name="T21" fmla="*/ 226 h 251"/>
                <a:gd name="T22" fmla="*/ 113 w 252"/>
                <a:gd name="T23" fmla="*/ 251 h 251"/>
                <a:gd name="T24" fmla="*/ 144 w 252"/>
                <a:gd name="T25" fmla="*/ 226 h 251"/>
                <a:gd name="T26" fmla="*/ 168 w 252"/>
                <a:gd name="T27" fmla="*/ 219 h 251"/>
                <a:gd name="T28" fmla="*/ 206 w 252"/>
                <a:gd name="T29" fmla="*/ 223 h 251"/>
                <a:gd name="T30" fmla="*/ 196 w 252"/>
                <a:gd name="T31" fmla="*/ 199 h 251"/>
                <a:gd name="T32" fmla="*/ 207 w 252"/>
                <a:gd name="T33" fmla="*/ 188 h 251"/>
                <a:gd name="T34" fmla="*/ 243 w 252"/>
                <a:gd name="T35" fmla="*/ 172 h 251"/>
                <a:gd name="T36" fmla="*/ 223 w 252"/>
                <a:gd name="T37" fmla="*/ 156 h 251"/>
                <a:gd name="T38" fmla="*/ 227 w 252"/>
                <a:gd name="T39" fmla="*/ 141 h 251"/>
                <a:gd name="T40" fmla="*/ 251 w 252"/>
                <a:gd name="T41" fmla="*/ 110 h 251"/>
                <a:gd name="T42" fmla="*/ 226 w 252"/>
                <a:gd name="T43" fmla="*/ 106 h 251"/>
                <a:gd name="T44" fmla="*/ 222 w 252"/>
                <a:gd name="T45" fmla="*/ 90 h 251"/>
                <a:gd name="T46" fmla="*/ 228 w 252"/>
                <a:gd name="T47" fmla="*/ 52 h 251"/>
                <a:gd name="T48" fmla="*/ 202 w 252"/>
                <a:gd name="T49" fmla="*/ 59 h 251"/>
                <a:gd name="T50" fmla="*/ 190 w 252"/>
                <a:gd name="T51" fmla="*/ 46 h 251"/>
                <a:gd name="T52" fmla="*/ 179 w 252"/>
                <a:gd name="T53" fmla="*/ 14 h 251"/>
                <a:gd name="T54" fmla="*/ 163 w 252"/>
                <a:gd name="T55" fmla="*/ 32 h 251"/>
                <a:gd name="T56" fmla="*/ 142 w 252"/>
                <a:gd name="T57" fmla="*/ 24 h 251"/>
                <a:gd name="T58" fmla="*/ 113 w 252"/>
                <a:gd name="T59" fmla="*/ 0 h 251"/>
                <a:gd name="T60" fmla="*/ 108 w 252"/>
                <a:gd name="T61" fmla="*/ 25 h 251"/>
                <a:gd name="T62" fmla="*/ 84 w 252"/>
                <a:gd name="T63" fmla="*/ 32 h 251"/>
                <a:gd name="T64" fmla="*/ 46 w 252"/>
                <a:gd name="T65" fmla="*/ 28 h 251"/>
                <a:gd name="T66" fmla="*/ 56 w 252"/>
                <a:gd name="T67" fmla="*/ 52 h 251"/>
                <a:gd name="T68" fmla="*/ 198 w 252"/>
                <a:gd name="T69" fmla="*/ 170 h 251"/>
                <a:gd name="T70" fmla="*/ 53 w 252"/>
                <a:gd name="T71" fmla="*/ 8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2" h="251">
                  <a:moveTo>
                    <a:pt x="56" y="52"/>
                  </a:moveTo>
                  <a:cubicBezTo>
                    <a:pt x="52" y="55"/>
                    <a:pt x="48" y="59"/>
                    <a:pt x="45" y="64"/>
                  </a:cubicBezTo>
                  <a:cubicBezTo>
                    <a:pt x="44" y="63"/>
                    <a:pt x="44" y="63"/>
                    <a:pt x="44" y="63"/>
                  </a:cubicBezTo>
                  <a:cubicBezTo>
                    <a:pt x="20" y="56"/>
                    <a:pt x="20" y="56"/>
                    <a:pt x="20" y="56"/>
                  </a:cubicBezTo>
                  <a:cubicBezTo>
                    <a:pt x="9" y="79"/>
                    <a:pt x="9" y="79"/>
                    <a:pt x="9" y="79"/>
                  </a:cubicBezTo>
                  <a:cubicBezTo>
                    <a:pt x="29" y="94"/>
                    <a:pt x="29" y="94"/>
                    <a:pt x="29" y="94"/>
                  </a:cubicBezTo>
                  <a:cubicBezTo>
                    <a:pt x="27" y="100"/>
                    <a:pt x="25" y="105"/>
                    <a:pt x="25" y="110"/>
                  </a:cubicBezTo>
                  <a:cubicBezTo>
                    <a:pt x="24" y="110"/>
                    <a:pt x="24" y="110"/>
                    <a:pt x="24" y="110"/>
                  </a:cubicBezTo>
                  <a:cubicBezTo>
                    <a:pt x="0" y="115"/>
                    <a:pt x="0" y="115"/>
                    <a:pt x="0" y="115"/>
                  </a:cubicBezTo>
                  <a:cubicBezTo>
                    <a:pt x="0" y="141"/>
                    <a:pt x="0" y="141"/>
                    <a:pt x="0" y="141"/>
                  </a:cubicBezTo>
                  <a:cubicBezTo>
                    <a:pt x="25" y="145"/>
                    <a:pt x="25" y="145"/>
                    <a:pt x="25" y="145"/>
                  </a:cubicBezTo>
                  <a:cubicBezTo>
                    <a:pt x="27" y="150"/>
                    <a:pt x="28" y="156"/>
                    <a:pt x="30" y="161"/>
                  </a:cubicBezTo>
                  <a:cubicBezTo>
                    <a:pt x="29" y="161"/>
                    <a:pt x="29" y="161"/>
                    <a:pt x="29" y="161"/>
                  </a:cubicBezTo>
                  <a:cubicBezTo>
                    <a:pt x="10" y="177"/>
                    <a:pt x="10" y="177"/>
                    <a:pt x="10" y="177"/>
                  </a:cubicBezTo>
                  <a:cubicBezTo>
                    <a:pt x="23" y="199"/>
                    <a:pt x="23" y="199"/>
                    <a:pt x="23" y="199"/>
                  </a:cubicBezTo>
                  <a:cubicBezTo>
                    <a:pt x="47" y="191"/>
                    <a:pt x="47" y="191"/>
                    <a:pt x="47" y="191"/>
                  </a:cubicBezTo>
                  <a:cubicBezTo>
                    <a:pt x="51" y="195"/>
                    <a:pt x="52" y="198"/>
                    <a:pt x="59" y="203"/>
                  </a:cubicBezTo>
                  <a:cubicBezTo>
                    <a:pt x="59" y="203"/>
                    <a:pt x="59" y="203"/>
                    <a:pt x="59" y="203"/>
                  </a:cubicBezTo>
                  <a:cubicBezTo>
                    <a:pt x="50" y="226"/>
                    <a:pt x="50" y="226"/>
                    <a:pt x="50" y="226"/>
                  </a:cubicBezTo>
                  <a:cubicBezTo>
                    <a:pt x="71" y="239"/>
                    <a:pt x="71" y="239"/>
                    <a:pt x="71" y="239"/>
                  </a:cubicBezTo>
                  <a:cubicBezTo>
                    <a:pt x="88" y="220"/>
                    <a:pt x="88" y="220"/>
                    <a:pt x="88" y="220"/>
                  </a:cubicBezTo>
                  <a:cubicBezTo>
                    <a:pt x="95" y="223"/>
                    <a:pt x="102" y="225"/>
                    <a:pt x="109" y="226"/>
                  </a:cubicBezTo>
                  <a:cubicBezTo>
                    <a:pt x="109" y="227"/>
                    <a:pt x="109" y="227"/>
                    <a:pt x="109" y="227"/>
                  </a:cubicBezTo>
                  <a:cubicBezTo>
                    <a:pt x="113" y="251"/>
                    <a:pt x="113" y="251"/>
                    <a:pt x="113" y="251"/>
                  </a:cubicBezTo>
                  <a:cubicBezTo>
                    <a:pt x="139" y="251"/>
                    <a:pt x="139" y="251"/>
                    <a:pt x="139" y="251"/>
                  </a:cubicBezTo>
                  <a:cubicBezTo>
                    <a:pt x="144" y="226"/>
                    <a:pt x="144" y="226"/>
                    <a:pt x="144" y="226"/>
                  </a:cubicBezTo>
                  <a:cubicBezTo>
                    <a:pt x="152" y="225"/>
                    <a:pt x="160" y="222"/>
                    <a:pt x="167" y="219"/>
                  </a:cubicBezTo>
                  <a:cubicBezTo>
                    <a:pt x="168" y="219"/>
                    <a:pt x="168" y="219"/>
                    <a:pt x="168" y="219"/>
                  </a:cubicBezTo>
                  <a:cubicBezTo>
                    <a:pt x="185" y="237"/>
                    <a:pt x="185" y="237"/>
                    <a:pt x="185" y="237"/>
                  </a:cubicBezTo>
                  <a:cubicBezTo>
                    <a:pt x="206" y="223"/>
                    <a:pt x="206" y="223"/>
                    <a:pt x="206" y="223"/>
                  </a:cubicBezTo>
                  <a:cubicBezTo>
                    <a:pt x="196" y="199"/>
                    <a:pt x="196" y="199"/>
                    <a:pt x="196" y="199"/>
                  </a:cubicBezTo>
                  <a:cubicBezTo>
                    <a:pt x="196" y="199"/>
                    <a:pt x="196" y="199"/>
                    <a:pt x="196" y="199"/>
                  </a:cubicBezTo>
                  <a:cubicBezTo>
                    <a:pt x="200" y="196"/>
                    <a:pt x="204" y="192"/>
                    <a:pt x="207" y="187"/>
                  </a:cubicBezTo>
                  <a:cubicBezTo>
                    <a:pt x="207" y="188"/>
                    <a:pt x="207" y="188"/>
                    <a:pt x="207" y="188"/>
                  </a:cubicBezTo>
                  <a:cubicBezTo>
                    <a:pt x="231" y="195"/>
                    <a:pt x="231" y="195"/>
                    <a:pt x="231" y="195"/>
                  </a:cubicBezTo>
                  <a:cubicBezTo>
                    <a:pt x="243" y="172"/>
                    <a:pt x="243" y="172"/>
                    <a:pt x="243" y="172"/>
                  </a:cubicBezTo>
                  <a:cubicBezTo>
                    <a:pt x="223" y="157"/>
                    <a:pt x="223" y="157"/>
                    <a:pt x="223" y="157"/>
                  </a:cubicBezTo>
                  <a:cubicBezTo>
                    <a:pt x="223" y="156"/>
                    <a:pt x="223" y="156"/>
                    <a:pt x="223" y="156"/>
                  </a:cubicBezTo>
                  <a:cubicBezTo>
                    <a:pt x="224" y="151"/>
                    <a:pt x="226" y="146"/>
                    <a:pt x="226" y="141"/>
                  </a:cubicBezTo>
                  <a:cubicBezTo>
                    <a:pt x="227" y="141"/>
                    <a:pt x="227" y="141"/>
                    <a:pt x="227" y="141"/>
                  </a:cubicBezTo>
                  <a:cubicBezTo>
                    <a:pt x="252" y="136"/>
                    <a:pt x="252" y="136"/>
                    <a:pt x="252" y="136"/>
                  </a:cubicBezTo>
                  <a:cubicBezTo>
                    <a:pt x="251" y="110"/>
                    <a:pt x="251" y="110"/>
                    <a:pt x="251" y="110"/>
                  </a:cubicBezTo>
                  <a:cubicBezTo>
                    <a:pt x="226" y="106"/>
                    <a:pt x="226" y="106"/>
                    <a:pt x="226" y="106"/>
                  </a:cubicBezTo>
                  <a:cubicBezTo>
                    <a:pt x="226" y="106"/>
                    <a:pt x="226" y="106"/>
                    <a:pt x="226" y="106"/>
                  </a:cubicBezTo>
                  <a:cubicBezTo>
                    <a:pt x="224" y="101"/>
                    <a:pt x="223" y="95"/>
                    <a:pt x="221" y="90"/>
                  </a:cubicBezTo>
                  <a:cubicBezTo>
                    <a:pt x="222" y="90"/>
                    <a:pt x="222" y="90"/>
                    <a:pt x="222" y="90"/>
                  </a:cubicBezTo>
                  <a:cubicBezTo>
                    <a:pt x="241" y="74"/>
                    <a:pt x="241" y="74"/>
                    <a:pt x="241" y="74"/>
                  </a:cubicBezTo>
                  <a:cubicBezTo>
                    <a:pt x="228" y="52"/>
                    <a:pt x="228" y="52"/>
                    <a:pt x="228" y="52"/>
                  </a:cubicBezTo>
                  <a:cubicBezTo>
                    <a:pt x="204" y="60"/>
                    <a:pt x="204" y="60"/>
                    <a:pt x="204" y="60"/>
                  </a:cubicBezTo>
                  <a:cubicBezTo>
                    <a:pt x="202" y="59"/>
                    <a:pt x="202" y="59"/>
                    <a:pt x="202" y="59"/>
                  </a:cubicBezTo>
                  <a:cubicBezTo>
                    <a:pt x="199" y="55"/>
                    <a:pt x="196" y="52"/>
                    <a:pt x="189" y="47"/>
                  </a:cubicBezTo>
                  <a:cubicBezTo>
                    <a:pt x="190" y="46"/>
                    <a:pt x="190" y="46"/>
                    <a:pt x="190" y="46"/>
                  </a:cubicBezTo>
                  <a:cubicBezTo>
                    <a:pt x="200" y="28"/>
                    <a:pt x="200" y="28"/>
                    <a:pt x="200" y="28"/>
                  </a:cubicBezTo>
                  <a:cubicBezTo>
                    <a:pt x="179" y="14"/>
                    <a:pt x="179" y="14"/>
                    <a:pt x="179" y="14"/>
                  </a:cubicBezTo>
                  <a:cubicBezTo>
                    <a:pt x="162" y="32"/>
                    <a:pt x="162" y="32"/>
                    <a:pt x="162" y="32"/>
                  </a:cubicBezTo>
                  <a:cubicBezTo>
                    <a:pt x="163" y="32"/>
                    <a:pt x="163" y="32"/>
                    <a:pt x="163" y="32"/>
                  </a:cubicBezTo>
                  <a:cubicBezTo>
                    <a:pt x="156" y="29"/>
                    <a:pt x="149" y="27"/>
                    <a:pt x="142" y="25"/>
                  </a:cubicBezTo>
                  <a:cubicBezTo>
                    <a:pt x="142" y="24"/>
                    <a:pt x="142" y="24"/>
                    <a:pt x="142" y="24"/>
                  </a:cubicBezTo>
                  <a:cubicBezTo>
                    <a:pt x="138" y="0"/>
                    <a:pt x="138" y="0"/>
                    <a:pt x="138" y="0"/>
                  </a:cubicBezTo>
                  <a:cubicBezTo>
                    <a:pt x="113" y="0"/>
                    <a:pt x="113" y="0"/>
                    <a:pt x="113" y="0"/>
                  </a:cubicBezTo>
                  <a:cubicBezTo>
                    <a:pt x="108" y="25"/>
                    <a:pt x="108" y="25"/>
                    <a:pt x="108" y="25"/>
                  </a:cubicBezTo>
                  <a:cubicBezTo>
                    <a:pt x="108" y="25"/>
                    <a:pt x="108" y="25"/>
                    <a:pt x="108" y="25"/>
                  </a:cubicBezTo>
                  <a:cubicBezTo>
                    <a:pt x="100" y="27"/>
                    <a:pt x="92" y="29"/>
                    <a:pt x="84" y="32"/>
                  </a:cubicBezTo>
                  <a:cubicBezTo>
                    <a:pt x="84" y="32"/>
                    <a:pt x="84" y="32"/>
                    <a:pt x="84" y="32"/>
                  </a:cubicBezTo>
                  <a:cubicBezTo>
                    <a:pt x="67" y="14"/>
                    <a:pt x="67" y="14"/>
                    <a:pt x="67" y="14"/>
                  </a:cubicBezTo>
                  <a:cubicBezTo>
                    <a:pt x="46" y="28"/>
                    <a:pt x="46" y="28"/>
                    <a:pt x="46" y="28"/>
                  </a:cubicBezTo>
                  <a:cubicBezTo>
                    <a:pt x="55" y="52"/>
                    <a:pt x="55" y="52"/>
                    <a:pt x="55" y="52"/>
                  </a:cubicBezTo>
                  <a:lnTo>
                    <a:pt x="56" y="52"/>
                  </a:lnTo>
                  <a:close/>
                  <a:moveTo>
                    <a:pt x="169" y="53"/>
                  </a:moveTo>
                  <a:cubicBezTo>
                    <a:pt x="209" y="78"/>
                    <a:pt x="222" y="130"/>
                    <a:pt x="198" y="170"/>
                  </a:cubicBezTo>
                  <a:cubicBezTo>
                    <a:pt x="174" y="210"/>
                    <a:pt x="122" y="222"/>
                    <a:pt x="82" y="198"/>
                  </a:cubicBezTo>
                  <a:cubicBezTo>
                    <a:pt x="42" y="174"/>
                    <a:pt x="29" y="122"/>
                    <a:pt x="53" y="82"/>
                  </a:cubicBezTo>
                  <a:cubicBezTo>
                    <a:pt x="77" y="42"/>
                    <a:pt x="129" y="29"/>
                    <a:pt x="169" y="53"/>
                  </a:cubicBezTo>
                  <a:close/>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9" name="Freeform 10"/>
            <p:cNvSpPr/>
            <p:nvPr/>
          </p:nvSpPr>
          <p:spPr bwMode="auto">
            <a:xfrm>
              <a:off x="8648966" y="1811050"/>
              <a:ext cx="1252979" cy="1252979"/>
            </a:xfrm>
            <a:custGeom>
              <a:avLst/>
              <a:gdLst>
                <a:gd name="T0" fmla="*/ 52 w 412"/>
                <a:gd name="T1" fmla="*/ 112 h 412"/>
                <a:gd name="T2" fmla="*/ 112 w 412"/>
                <a:gd name="T3" fmla="*/ 361 h 412"/>
                <a:gd name="T4" fmla="*/ 360 w 412"/>
                <a:gd name="T5" fmla="*/ 300 h 412"/>
                <a:gd name="T6" fmla="*/ 300 w 412"/>
                <a:gd name="T7" fmla="*/ 52 h 412"/>
                <a:gd name="T8" fmla="*/ 52 w 412"/>
                <a:gd name="T9" fmla="*/ 112 h 412"/>
              </a:gdLst>
              <a:ahLst/>
              <a:cxnLst>
                <a:cxn ang="0">
                  <a:pos x="T0" y="T1"/>
                </a:cxn>
                <a:cxn ang="0">
                  <a:pos x="T2" y="T3"/>
                </a:cxn>
                <a:cxn ang="0">
                  <a:pos x="T4" y="T5"/>
                </a:cxn>
                <a:cxn ang="0">
                  <a:pos x="T6" y="T7"/>
                </a:cxn>
                <a:cxn ang="0">
                  <a:pos x="T8" y="T9"/>
                </a:cxn>
              </a:cxnLst>
              <a:rect l="0" t="0" r="r" b="b"/>
              <a:pathLst>
                <a:path w="412" h="412">
                  <a:moveTo>
                    <a:pt x="52" y="112"/>
                  </a:moveTo>
                  <a:cubicBezTo>
                    <a:pt x="0" y="198"/>
                    <a:pt x="27" y="309"/>
                    <a:pt x="112" y="361"/>
                  </a:cubicBezTo>
                  <a:cubicBezTo>
                    <a:pt x="197" y="412"/>
                    <a:pt x="308" y="385"/>
                    <a:pt x="360" y="300"/>
                  </a:cubicBezTo>
                  <a:cubicBezTo>
                    <a:pt x="412" y="215"/>
                    <a:pt x="385" y="104"/>
                    <a:pt x="300" y="52"/>
                  </a:cubicBezTo>
                  <a:cubicBezTo>
                    <a:pt x="214" y="0"/>
                    <a:pt x="103" y="27"/>
                    <a:pt x="52" y="112"/>
                  </a:cubicBezTo>
                  <a:close/>
                </a:path>
              </a:pathLst>
            </a:custGeom>
            <a:solidFill>
              <a:schemeClr val="accent3"/>
            </a:solidFill>
            <a:ln>
              <a:noFill/>
            </a:ln>
          </p:spPr>
          <p:txBody>
            <a:bodyPr vert="horz" wrap="square" lIns="91440" tIns="45720" rIns="91440" bIns="45720" numCol="1" anchor="t" anchorCtr="0" compatLnSpc="1"/>
            <a:lstStyle/>
            <a:p>
              <a:endParaRPr lang="en-US">
                <a:cs typeface="+mn-ea"/>
                <a:sym typeface="+mn-lt"/>
              </a:endParaRPr>
            </a:p>
          </p:txBody>
        </p:sp>
        <p:sp>
          <p:nvSpPr>
            <p:cNvPr id="10" name="Freeform 11"/>
            <p:cNvSpPr>
              <a:spLocks noEditPoints="1"/>
            </p:cNvSpPr>
            <p:nvPr/>
          </p:nvSpPr>
          <p:spPr bwMode="auto">
            <a:xfrm>
              <a:off x="8341826" y="1503910"/>
              <a:ext cx="1869831" cy="1863405"/>
            </a:xfrm>
            <a:custGeom>
              <a:avLst/>
              <a:gdLst>
                <a:gd name="T0" fmla="*/ 109 w 615"/>
                <a:gd name="T1" fmla="*/ 156 h 613"/>
                <a:gd name="T2" fmla="*/ 50 w 615"/>
                <a:gd name="T3" fmla="*/ 137 h 613"/>
                <a:gd name="T4" fmla="*/ 70 w 615"/>
                <a:gd name="T5" fmla="*/ 231 h 613"/>
                <a:gd name="T6" fmla="*/ 59 w 615"/>
                <a:gd name="T7" fmla="*/ 270 h 613"/>
                <a:gd name="T8" fmla="*/ 1 w 615"/>
                <a:gd name="T9" fmla="*/ 344 h 613"/>
                <a:gd name="T10" fmla="*/ 73 w 615"/>
                <a:gd name="T11" fmla="*/ 393 h 613"/>
                <a:gd name="T12" fmla="*/ 26 w 615"/>
                <a:gd name="T13" fmla="*/ 432 h 613"/>
                <a:gd name="T14" fmla="*/ 116 w 615"/>
                <a:gd name="T15" fmla="*/ 466 h 613"/>
                <a:gd name="T16" fmla="*/ 144 w 615"/>
                <a:gd name="T17" fmla="*/ 496 h 613"/>
                <a:gd name="T18" fmla="*/ 175 w 615"/>
                <a:gd name="T19" fmla="*/ 583 h 613"/>
                <a:gd name="T20" fmla="*/ 267 w 615"/>
                <a:gd name="T21" fmla="*/ 553 h 613"/>
                <a:gd name="T22" fmla="*/ 277 w 615"/>
                <a:gd name="T23" fmla="*/ 613 h 613"/>
                <a:gd name="T24" fmla="*/ 351 w 615"/>
                <a:gd name="T25" fmla="*/ 552 h 613"/>
                <a:gd name="T26" fmla="*/ 409 w 615"/>
                <a:gd name="T27" fmla="*/ 536 h 613"/>
                <a:gd name="T28" fmla="*/ 503 w 615"/>
                <a:gd name="T29" fmla="*/ 545 h 613"/>
                <a:gd name="T30" fmla="*/ 479 w 615"/>
                <a:gd name="T31" fmla="*/ 487 h 613"/>
                <a:gd name="T32" fmla="*/ 507 w 615"/>
                <a:gd name="T33" fmla="*/ 458 h 613"/>
                <a:gd name="T34" fmla="*/ 593 w 615"/>
                <a:gd name="T35" fmla="*/ 421 h 613"/>
                <a:gd name="T36" fmla="*/ 544 w 615"/>
                <a:gd name="T37" fmla="*/ 382 h 613"/>
                <a:gd name="T38" fmla="*/ 555 w 615"/>
                <a:gd name="T39" fmla="*/ 344 h 613"/>
                <a:gd name="T40" fmla="*/ 613 w 615"/>
                <a:gd name="T41" fmla="*/ 270 h 613"/>
                <a:gd name="T42" fmla="*/ 551 w 615"/>
                <a:gd name="T43" fmla="*/ 259 h 613"/>
                <a:gd name="T44" fmla="*/ 542 w 615"/>
                <a:gd name="T45" fmla="*/ 220 h 613"/>
                <a:gd name="T46" fmla="*/ 558 w 615"/>
                <a:gd name="T47" fmla="*/ 127 h 613"/>
                <a:gd name="T48" fmla="*/ 494 w 615"/>
                <a:gd name="T49" fmla="*/ 145 h 613"/>
                <a:gd name="T50" fmla="*/ 464 w 615"/>
                <a:gd name="T51" fmla="*/ 113 h 613"/>
                <a:gd name="T52" fmla="*/ 437 w 615"/>
                <a:gd name="T53" fmla="*/ 35 h 613"/>
                <a:gd name="T54" fmla="*/ 397 w 615"/>
                <a:gd name="T55" fmla="*/ 77 h 613"/>
                <a:gd name="T56" fmla="*/ 348 w 615"/>
                <a:gd name="T57" fmla="*/ 60 h 613"/>
                <a:gd name="T58" fmla="*/ 275 w 615"/>
                <a:gd name="T59" fmla="*/ 0 h 613"/>
                <a:gd name="T60" fmla="*/ 264 w 615"/>
                <a:gd name="T61" fmla="*/ 62 h 613"/>
                <a:gd name="T62" fmla="*/ 205 w 615"/>
                <a:gd name="T63" fmla="*/ 78 h 613"/>
                <a:gd name="T64" fmla="*/ 112 w 615"/>
                <a:gd name="T65" fmla="*/ 69 h 613"/>
                <a:gd name="T66" fmla="*/ 414 w 615"/>
                <a:gd name="T67" fmla="*/ 131 h 613"/>
                <a:gd name="T68" fmla="*/ 200 w 615"/>
                <a:gd name="T69" fmla="*/ 484 h 613"/>
                <a:gd name="T70" fmla="*/ 414 w 615"/>
                <a:gd name="T71" fmla="*/ 131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5" h="613">
                  <a:moveTo>
                    <a:pt x="136" y="126"/>
                  </a:moveTo>
                  <a:cubicBezTo>
                    <a:pt x="126" y="135"/>
                    <a:pt x="117" y="145"/>
                    <a:pt x="109" y="156"/>
                  </a:cubicBezTo>
                  <a:cubicBezTo>
                    <a:pt x="108" y="155"/>
                    <a:pt x="108" y="155"/>
                    <a:pt x="108" y="155"/>
                  </a:cubicBezTo>
                  <a:cubicBezTo>
                    <a:pt x="50" y="137"/>
                    <a:pt x="50" y="137"/>
                    <a:pt x="50" y="137"/>
                  </a:cubicBezTo>
                  <a:cubicBezTo>
                    <a:pt x="21" y="192"/>
                    <a:pt x="21" y="192"/>
                    <a:pt x="21" y="192"/>
                  </a:cubicBezTo>
                  <a:cubicBezTo>
                    <a:pt x="70" y="231"/>
                    <a:pt x="70" y="231"/>
                    <a:pt x="70" y="231"/>
                  </a:cubicBezTo>
                  <a:cubicBezTo>
                    <a:pt x="66" y="244"/>
                    <a:pt x="63" y="257"/>
                    <a:pt x="61" y="270"/>
                  </a:cubicBezTo>
                  <a:cubicBezTo>
                    <a:pt x="59" y="270"/>
                    <a:pt x="59" y="270"/>
                    <a:pt x="59" y="270"/>
                  </a:cubicBezTo>
                  <a:cubicBezTo>
                    <a:pt x="0" y="281"/>
                    <a:pt x="0" y="281"/>
                    <a:pt x="0" y="281"/>
                  </a:cubicBezTo>
                  <a:cubicBezTo>
                    <a:pt x="1" y="344"/>
                    <a:pt x="1" y="344"/>
                    <a:pt x="1" y="344"/>
                  </a:cubicBezTo>
                  <a:cubicBezTo>
                    <a:pt x="62" y="354"/>
                    <a:pt x="62" y="354"/>
                    <a:pt x="62" y="354"/>
                  </a:cubicBezTo>
                  <a:cubicBezTo>
                    <a:pt x="65" y="367"/>
                    <a:pt x="69" y="380"/>
                    <a:pt x="73" y="393"/>
                  </a:cubicBezTo>
                  <a:cubicBezTo>
                    <a:pt x="72" y="394"/>
                    <a:pt x="72" y="394"/>
                    <a:pt x="72" y="394"/>
                  </a:cubicBezTo>
                  <a:cubicBezTo>
                    <a:pt x="26" y="432"/>
                    <a:pt x="26" y="432"/>
                    <a:pt x="26" y="432"/>
                  </a:cubicBezTo>
                  <a:cubicBezTo>
                    <a:pt x="57" y="486"/>
                    <a:pt x="57" y="486"/>
                    <a:pt x="57" y="486"/>
                  </a:cubicBezTo>
                  <a:cubicBezTo>
                    <a:pt x="116" y="466"/>
                    <a:pt x="116" y="466"/>
                    <a:pt x="116" y="466"/>
                  </a:cubicBezTo>
                  <a:cubicBezTo>
                    <a:pt x="124" y="477"/>
                    <a:pt x="128" y="483"/>
                    <a:pt x="144" y="495"/>
                  </a:cubicBezTo>
                  <a:cubicBezTo>
                    <a:pt x="144" y="496"/>
                    <a:pt x="144" y="496"/>
                    <a:pt x="144" y="496"/>
                  </a:cubicBezTo>
                  <a:cubicBezTo>
                    <a:pt x="122" y="551"/>
                    <a:pt x="122" y="551"/>
                    <a:pt x="122" y="551"/>
                  </a:cubicBezTo>
                  <a:cubicBezTo>
                    <a:pt x="175" y="583"/>
                    <a:pt x="175" y="583"/>
                    <a:pt x="175" y="583"/>
                  </a:cubicBezTo>
                  <a:cubicBezTo>
                    <a:pt x="216" y="538"/>
                    <a:pt x="216" y="538"/>
                    <a:pt x="216" y="538"/>
                  </a:cubicBezTo>
                  <a:cubicBezTo>
                    <a:pt x="233" y="545"/>
                    <a:pt x="249" y="550"/>
                    <a:pt x="267" y="553"/>
                  </a:cubicBezTo>
                  <a:cubicBezTo>
                    <a:pt x="266" y="554"/>
                    <a:pt x="266" y="554"/>
                    <a:pt x="266" y="554"/>
                  </a:cubicBezTo>
                  <a:cubicBezTo>
                    <a:pt x="277" y="613"/>
                    <a:pt x="277" y="613"/>
                    <a:pt x="277" y="613"/>
                  </a:cubicBezTo>
                  <a:cubicBezTo>
                    <a:pt x="339" y="613"/>
                    <a:pt x="339" y="613"/>
                    <a:pt x="339" y="613"/>
                  </a:cubicBezTo>
                  <a:cubicBezTo>
                    <a:pt x="351" y="552"/>
                    <a:pt x="351" y="552"/>
                    <a:pt x="351" y="552"/>
                  </a:cubicBezTo>
                  <a:cubicBezTo>
                    <a:pt x="371" y="549"/>
                    <a:pt x="390" y="543"/>
                    <a:pt x="409" y="534"/>
                  </a:cubicBezTo>
                  <a:cubicBezTo>
                    <a:pt x="409" y="536"/>
                    <a:pt x="409" y="536"/>
                    <a:pt x="409" y="536"/>
                  </a:cubicBezTo>
                  <a:cubicBezTo>
                    <a:pt x="451" y="579"/>
                    <a:pt x="451" y="579"/>
                    <a:pt x="451" y="579"/>
                  </a:cubicBezTo>
                  <a:cubicBezTo>
                    <a:pt x="503" y="545"/>
                    <a:pt x="503" y="545"/>
                    <a:pt x="503" y="545"/>
                  </a:cubicBezTo>
                  <a:cubicBezTo>
                    <a:pt x="479" y="487"/>
                    <a:pt x="479" y="487"/>
                    <a:pt x="479" y="487"/>
                  </a:cubicBezTo>
                  <a:cubicBezTo>
                    <a:pt x="479" y="487"/>
                    <a:pt x="479" y="487"/>
                    <a:pt x="479" y="487"/>
                  </a:cubicBezTo>
                  <a:cubicBezTo>
                    <a:pt x="488" y="478"/>
                    <a:pt x="497" y="468"/>
                    <a:pt x="506" y="458"/>
                  </a:cubicBezTo>
                  <a:cubicBezTo>
                    <a:pt x="507" y="458"/>
                    <a:pt x="507" y="458"/>
                    <a:pt x="507" y="458"/>
                  </a:cubicBezTo>
                  <a:cubicBezTo>
                    <a:pt x="565" y="477"/>
                    <a:pt x="565" y="477"/>
                    <a:pt x="565" y="477"/>
                  </a:cubicBezTo>
                  <a:cubicBezTo>
                    <a:pt x="593" y="421"/>
                    <a:pt x="593" y="421"/>
                    <a:pt x="593" y="421"/>
                  </a:cubicBezTo>
                  <a:cubicBezTo>
                    <a:pt x="545" y="382"/>
                    <a:pt x="545" y="382"/>
                    <a:pt x="545" y="382"/>
                  </a:cubicBezTo>
                  <a:cubicBezTo>
                    <a:pt x="544" y="382"/>
                    <a:pt x="544" y="382"/>
                    <a:pt x="544" y="382"/>
                  </a:cubicBezTo>
                  <a:cubicBezTo>
                    <a:pt x="548" y="370"/>
                    <a:pt x="551" y="357"/>
                    <a:pt x="553" y="344"/>
                  </a:cubicBezTo>
                  <a:cubicBezTo>
                    <a:pt x="555" y="344"/>
                    <a:pt x="555" y="344"/>
                    <a:pt x="555" y="344"/>
                  </a:cubicBezTo>
                  <a:cubicBezTo>
                    <a:pt x="615" y="332"/>
                    <a:pt x="615" y="332"/>
                    <a:pt x="615" y="332"/>
                  </a:cubicBezTo>
                  <a:cubicBezTo>
                    <a:pt x="613" y="270"/>
                    <a:pt x="613" y="270"/>
                    <a:pt x="613" y="270"/>
                  </a:cubicBezTo>
                  <a:cubicBezTo>
                    <a:pt x="552" y="259"/>
                    <a:pt x="552" y="259"/>
                    <a:pt x="552" y="259"/>
                  </a:cubicBezTo>
                  <a:cubicBezTo>
                    <a:pt x="551" y="259"/>
                    <a:pt x="551" y="259"/>
                    <a:pt x="551" y="259"/>
                  </a:cubicBezTo>
                  <a:cubicBezTo>
                    <a:pt x="548" y="246"/>
                    <a:pt x="545" y="233"/>
                    <a:pt x="540" y="221"/>
                  </a:cubicBezTo>
                  <a:cubicBezTo>
                    <a:pt x="542" y="220"/>
                    <a:pt x="542" y="220"/>
                    <a:pt x="542" y="220"/>
                  </a:cubicBezTo>
                  <a:cubicBezTo>
                    <a:pt x="589" y="181"/>
                    <a:pt x="589" y="181"/>
                    <a:pt x="589" y="181"/>
                  </a:cubicBezTo>
                  <a:cubicBezTo>
                    <a:pt x="558" y="127"/>
                    <a:pt x="558" y="127"/>
                    <a:pt x="558" y="127"/>
                  </a:cubicBezTo>
                  <a:cubicBezTo>
                    <a:pt x="499" y="147"/>
                    <a:pt x="499" y="147"/>
                    <a:pt x="499" y="147"/>
                  </a:cubicBezTo>
                  <a:cubicBezTo>
                    <a:pt x="494" y="145"/>
                    <a:pt x="494" y="145"/>
                    <a:pt x="494" y="145"/>
                  </a:cubicBezTo>
                  <a:cubicBezTo>
                    <a:pt x="486" y="135"/>
                    <a:pt x="479" y="127"/>
                    <a:pt x="463" y="115"/>
                  </a:cubicBezTo>
                  <a:cubicBezTo>
                    <a:pt x="464" y="113"/>
                    <a:pt x="464" y="113"/>
                    <a:pt x="464" y="113"/>
                  </a:cubicBezTo>
                  <a:cubicBezTo>
                    <a:pt x="490" y="68"/>
                    <a:pt x="490" y="68"/>
                    <a:pt x="490" y="68"/>
                  </a:cubicBezTo>
                  <a:cubicBezTo>
                    <a:pt x="437" y="35"/>
                    <a:pt x="437" y="35"/>
                    <a:pt x="437" y="35"/>
                  </a:cubicBezTo>
                  <a:cubicBezTo>
                    <a:pt x="396" y="78"/>
                    <a:pt x="396" y="78"/>
                    <a:pt x="396" y="78"/>
                  </a:cubicBezTo>
                  <a:cubicBezTo>
                    <a:pt x="397" y="77"/>
                    <a:pt x="397" y="77"/>
                    <a:pt x="397" y="77"/>
                  </a:cubicBezTo>
                  <a:cubicBezTo>
                    <a:pt x="381" y="71"/>
                    <a:pt x="365" y="65"/>
                    <a:pt x="348" y="62"/>
                  </a:cubicBezTo>
                  <a:cubicBezTo>
                    <a:pt x="348" y="60"/>
                    <a:pt x="348" y="60"/>
                    <a:pt x="348" y="60"/>
                  </a:cubicBezTo>
                  <a:cubicBezTo>
                    <a:pt x="337" y="0"/>
                    <a:pt x="337" y="0"/>
                    <a:pt x="337" y="0"/>
                  </a:cubicBezTo>
                  <a:cubicBezTo>
                    <a:pt x="275" y="0"/>
                    <a:pt x="275" y="0"/>
                    <a:pt x="275" y="0"/>
                  </a:cubicBezTo>
                  <a:cubicBezTo>
                    <a:pt x="264" y="62"/>
                    <a:pt x="264" y="62"/>
                    <a:pt x="264" y="62"/>
                  </a:cubicBezTo>
                  <a:cubicBezTo>
                    <a:pt x="264" y="62"/>
                    <a:pt x="264" y="62"/>
                    <a:pt x="264" y="62"/>
                  </a:cubicBezTo>
                  <a:cubicBezTo>
                    <a:pt x="244" y="66"/>
                    <a:pt x="225" y="71"/>
                    <a:pt x="206" y="79"/>
                  </a:cubicBezTo>
                  <a:cubicBezTo>
                    <a:pt x="205" y="78"/>
                    <a:pt x="205" y="78"/>
                    <a:pt x="205" y="78"/>
                  </a:cubicBezTo>
                  <a:cubicBezTo>
                    <a:pt x="163" y="34"/>
                    <a:pt x="163" y="34"/>
                    <a:pt x="163" y="34"/>
                  </a:cubicBezTo>
                  <a:cubicBezTo>
                    <a:pt x="112" y="69"/>
                    <a:pt x="112" y="69"/>
                    <a:pt x="112" y="69"/>
                  </a:cubicBezTo>
                  <a:cubicBezTo>
                    <a:pt x="136" y="126"/>
                    <a:pt x="136" y="126"/>
                    <a:pt x="136" y="126"/>
                  </a:cubicBezTo>
                  <a:close/>
                  <a:moveTo>
                    <a:pt x="414" y="131"/>
                  </a:moveTo>
                  <a:cubicBezTo>
                    <a:pt x="512" y="190"/>
                    <a:pt x="543" y="317"/>
                    <a:pt x="483" y="414"/>
                  </a:cubicBezTo>
                  <a:cubicBezTo>
                    <a:pt x="424" y="512"/>
                    <a:pt x="297" y="543"/>
                    <a:pt x="200" y="484"/>
                  </a:cubicBezTo>
                  <a:cubicBezTo>
                    <a:pt x="102" y="425"/>
                    <a:pt x="71" y="298"/>
                    <a:pt x="130" y="200"/>
                  </a:cubicBezTo>
                  <a:cubicBezTo>
                    <a:pt x="189" y="102"/>
                    <a:pt x="317" y="71"/>
                    <a:pt x="414" y="131"/>
                  </a:cubicBezTo>
                  <a:close/>
                </a:path>
              </a:pathLst>
            </a:custGeom>
            <a:solidFill>
              <a:schemeClr val="accent3"/>
            </a:solidFill>
            <a:ln>
              <a:noFill/>
            </a:ln>
          </p:spPr>
          <p:txBody>
            <a:bodyPr vert="horz" wrap="square" lIns="91440" tIns="45720" rIns="91440" bIns="45720" numCol="1" anchor="t" anchorCtr="0" compatLnSpc="1"/>
            <a:lstStyle/>
            <a:p>
              <a:endParaRPr lang="en-US">
                <a:cs typeface="+mn-ea"/>
                <a:sym typeface="+mn-lt"/>
              </a:endParaRPr>
            </a:p>
          </p:txBody>
        </p:sp>
        <p:sp>
          <p:nvSpPr>
            <p:cNvPr id="11" name="Freeform 12"/>
            <p:cNvSpPr/>
            <p:nvPr/>
          </p:nvSpPr>
          <p:spPr bwMode="auto">
            <a:xfrm>
              <a:off x="8059102" y="3486830"/>
              <a:ext cx="1119328" cy="1115473"/>
            </a:xfrm>
            <a:custGeom>
              <a:avLst/>
              <a:gdLst>
                <a:gd name="T0" fmla="*/ 46 w 368"/>
                <a:gd name="T1" fmla="*/ 100 h 367"/>
                <a:gd name="T2" fmla="*/ 101 w 368"/>
                <a:gd name="T3" fmla="*/ 321 h 367"/>
                <a:gd name="T4" fmla="*/ 322 w 368"/>
                <a:gd name="T5" fmla="*/ 267 h 367"/>
                <a:gd name="T6" fmla="*/ 267 w 368"/>
                <a:gd name="T7" fmla="*/ 46 h 367"/>
                <a:gd name="T8" fmla="*/ 46 w 368"/>
                <a:gd name="T9" fmla="*/ 100 h 367"/>
              </a:gdLst>
              <a:ahLst/>
              <a:cxnLst>
                <a:cxn ang="0">
                  <a:pos x="T0" y="T1"/>
                </a:cxn>
                <a:cxn ang="0">
                  <a:pos x="T2" y="T3"/>
                </a:cxn>
                <a:cxn ang="0">
                  <a:pos x="T4" y="T5"/>
                </a:cxn>
                <a:cxn ang="0">
                  <a:pos x="T6" y="T7"/>
                </a:cxn>
                <a:cxn ang="0">
                  <a:pos x="T8" y="T9"/>
                </a:cxn>
              </a:cxnLst>
              <a:rect l="0" t="0" r="r" b="b"/>
              <a:pathLst>
                <a:path w="368" h="367">
                  <a:moveTo>
                    <a:pt x="46" y="100"/>
                  </a:moveTo>
                  <a:cubicBezTo>
                    <a:pt x="0" y="176"/>
                    <a:pt x="25" y="275"/>
                    <a:pt x="101" y="321"/>
                  </a:cubicBezTo>
                  <a:cubicBezTo>
                    <a:pt x="176" y="367"/>
                    <a:pt x="275" y="343"/>
                    <a:pt x="322" y="267"/>
                  </a:cubicBezTo>
                  <a:cubicBezTo>
                    <a:pt x="368" y="191"/>
                    <a:pt x="343" y="92"/>
                    <a:pt x="267" y="46"/>
                  </a:cubicBezTo>
                  <a:cubicBezTo>
                    <a:pt x="192" y="0"/>
                    <a:pt x="93" y="24"/>
                    <a:pt x="46" y="100"/>
                  </a:cubicBez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2" name="Freeform 13"/>
            <p:cNvSpPr>
              <a:spLocks noEditPoints="1"/>
            </p:cNvSpPr>
            <p:nvPr/>
          </p:nvSpPr>
          <p:spPr bwMode="auto">
            <a:xfrm>
              <a:off x="7787944" y="3213102"/>
              <a:ext cx="1664213" cy="1662928"/>
            </a:xfrm>
            <a:custGeom>
              <a:avLst/>
              <a:gdLst>
                <a:gd name="T0" fmla="*/ 97 w 547"/>
                <a:gd name="T1" fmla="*/ 139 h 547"/>
                <a:gd name="T2" fmla="*/ 44 w 547"/>
                <a:gd name="T3" fmla="*/ 122 h 547"/>
                <a:gd name="T4" fmla="*/ 62 w 547"/>
                <a:gd name="T5" fmla="*/ 206 h 547"/>
                <a:gd name="T6" fmla="*/ 52 w 547"/>
                <a:gd name="T7" fmla="*/ 240 h 547"/>
                <a:gd name="T8" fmla="*/ 1 w 547"/>
                <a:gd name="T9" fmla="*/ 306 h 547"/>
                <a:gd name="T10" fmla="*/ 65 w 547"/>
                <a:gd name="T11" fmla="*/ 350 h 547"/>
                <a:gd name="T12" fmla="*/ 23 w 547"/>
                <a:gd name="T13" fmla="*/ 385 h 547"/>
                <a:gd name="T14" fmla="*/ 103 w 547"/>
                <a:gd name="T15" fmla="*/ 416 h 547"/>
                <a:gd name="T16" fmla="*/ 128 w 547"/>
                <a:gd name="T17" fmla="*/ 442 h 547"/>
                <a:gd name="T18" fmla="*/ 155 w 547"/>
                <a:gd name="T19" fmla="*/ 520 h 547"/>
                <a:gd name="T20" fmla="*/ 237 w 547"/>
                <a:gd name="T21" fmla="*/ 492 h 547"/>
                <a:gd name="T22" fmla="*/ 247 w 547"/>
                <a:gd name="T23" fmla="*/ 547 h 547"/>
                <a:gd name="T24" fmla="*/ 312 w 547"/>
                <a:gd name="T25" fmla="*/ 492 h 547"/>
                <a:gd name="T26" fmla="*/ 364 w 547"/>
                <a:gd name="T27" fmla="*/ 477 h 547"/>
                <a:gd name="T28" fmla="*/ 448 w 547"/>
                <a:gd name="T29" fmla="*/ 486 h 547"/>
                <a:gd name="T30" fmla="*/ 426 w 547"/>
                <a:gd name="T31" fmla="*/ 434 h 547"/>
                <a:gd name="T32" fmla="*/ 451 w 547"/>
                <a:gd name="T33" fmla="*/ 408 h 547"/>
                <a:gd name="T34" fmla="*/ 528 w 547"/>
                <a:gd name="T35" fmla="*/ 376 h 547"/>
                <a:gd name="T36" fmla="*/ 484 w 547"/>
                <a:gd name="T37" fmla="*/ 341 h 547"/>
                <a:gd name="T38" fmla="*/ 494 w 547"/>
                <a:gd name="T39" fmla="*/ 306 h 547"/>
                <a:gd name="T40" fmla="*/ 546 w 547"/>
                <a:gd name="T41" fmla="*/ 240 h 547"/>
                <a:gd name="T42" fmla="*/ 491 w 547"/>
                <a:gd name="T43" fmla="*/ 231 h 547"/>
                <a:gd name="T44" fmla="*/ 483 w 547"/>
                <a:gd name="T45" fmla="*/ 196 h 547"/>
                <a:gd name="T46" fmla="*/ 497 w 547"/>
                <a:gd name="T47" fmla="*/ 113 h 547"/>
                <a:gd name="T48" fmla="*/ 440 w 547"/>
                <a:gd name="T49" fmla="*/ 130 h 547"/>
                <a:gd name="T50" fmla="*/ 413 w 547"/>
                <a:gd name="T51" fmla="*/ 101 h 547"/>
                <a:gd name="T52" fmla="*/ 389 w 547"/>
                <a:gd name="T53" fmla="*/ 32 h 547"/>
                <a:gd name="T54" fmla="*/ 353 w 547"/>
                <a:gd name="T55" fmla="*/ 69 h 547"/>
                <a:gd name="T56" fmla="*/ 310 w 547"/>
                <a:gd name="T57" fmla="*/ 53 h 547"/>
                <a:gd name="T58" fmla="*/ 245 w 547"/>
                <a:gd name="T59" fmla="*/ 0 h 547"/>
                <a:gd name="T60" fmla="*/ 235 w 547"/>
                <a:gd name="T61" fmla="*/ 55 h 547"/>
                <a:gd name="T62" fmla="*/ 182 w 547"/>
                <a:gd name="T63" fmla="*/ 69 h 547"/>
                <a:gd name="T64" fmla="*/ 99 w 547"/>
                <a:gd name="T65" fmla="*/ 61 h 547"/>
                <a:gd name="T66" fmla="*/ 121 w 547"/>
                <a:gd name="T67" fmla="*/ 113 h 547"/>
                <a:gd name="T68" fmla="*/ 430 w 547"/>
                <a:gd name="T69" fmla="*/ 369 h 547"/>
                <a:gd name="T70" fmla="*/ 116 w 547"/>
                <a:gd name="T71" fmla="*/ 178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7" h="547">
                  <a:moveTo>
                    <a:pt x="121" y="113"/>
                  </a:moveTo>
                  <a:cubicBezTo>
                    <a:pt x="112" y="121"/>
                    <a:pt x="104" y="129"/>
                    <a:pt x="97" y="139"/>
                  </a:cubicBezTo>
                  <a:cubicBezTo>
                    <a:pt x="95" y="138"/>
                    <a:pt x="95" y="138"/>
                    <a:pt x="95" y="138"/>
                  </a:cubicBezTo>
                  <a:cubicBezTo>
                    <a:pt x="44" y="122"/>
                    <a:pt x="44" y="122"/>
                    <a:pt x="44" y="122"/>
                  </a:cubicBezTo>
                  <a:cubicBezTo>
                    <a:pt x="19" y="171"/>
                    <a:pt x="19" y="171"/>
                    <a:pt x="19" y="171"/>
                  </a:cubicBezTo>
                  <a:cubicBezTo>
                    <a:pt x="62" y="206"/>
                    <a:pt x="62" y="206"/>
                    <a:pt x="62" y="206"/>
                  </a:cubicBezTo>
                  <a:cubicBezTo>
                    <a:pt x="58" y="217"/>
                    <a:pt x="55" y="229"/>
                    <a:pt x="53" y="240"/>
                  </a:cubicBezTo>
                  <a:cubicBezTo>
                    <a:pt x="52" y="240"/>
                    <a:pt x="52" y="240"/>
                    <a:pt x="52" y="240"/>
                  </a:cubicBezTo>
                  <a:cubicBezTo>
                    <a:pt x="0" y="251"/>
                    <a:pt x="0" y="251"/>
                    <a:pt x="0" y="251"/>
                  </a:cubicBezTo>
                  <a:cubicBezTo>
                    <a:pt x="1" y="306"/>
                    <a:pt x="1" y="306"/>
                    <a:pt x="1" y="306"/>
                  </a:cubicBezTo>
                  <a:cubicBezTo>
                    <a:pt x="55" y="316"/>
                    <a:pt x="55" y="316"/>
                    <a:pt x="55" y="316"/>
                  </a:cubicBezTo>
                  <a:cubicBezTo>
                    <a:pt x="57" y="328"/>
                    <a:pt x="61" y="339"/>
                    <a:pt x="65" y="350"/>
                  </a:cubicBezTo>
                  <a:cubicBezTo>
                    <a:pt x="64" y="351"/>
                    <a:pt x="64" y="351"/>
                    <a:pt x="64" y="351"/>
                  </a:cubicBezTo>
                  <a:cubicBezTo>
                    <a:pt x="23" y="385"/>
                    <a:pt x="23" y="385"/>
                    <a:pt x="23" y="385"/>
                  </a:cubicBezTo>
                  <a:cubicBezTo>
                    <a:pt x="50" y="433"/>
                    <a:pt x="50" y="433"/>
                    <a:pt x="50" y="433"/>
                  </a:cubicBezTo>
                  <a:cubicBezTo>
                    <a:pt x="103" y="416"/>
                    <a:pt x="103" y="416"/>
                    <a:pt x="103" y="416"/>
                  </a:cubicBezTo>
                  <a:cubicBezTo>
                    <a:pt x="110" y="425"/>
                    <a:pt x="114" y="431"/>
                    <a:pt x="128" y="442"/>
                  </a:cubicBezTo>
                  <a:cubicBezTo>
                    <a:pt x="128" y="442"/>
                    <a:pt x="128" y="442"/>
                    <a:pt x="128" y="442"/>
                  </a:cubicBezTo>
                  <a:cubicBezTo>
                    <a:pt x="108" y="491"/>
                    <a:pt x="108" y="491"/>
                    <a:pt x="108" y="491"/>
                  </a:cubicBezTo>
                  <a:cubicBezTo>
                    <a:pt x="155" y="520"/>
                    <a:pt x="155" y="520"/>
                    <a:pt x="155" y="520"/>
                  </a:cubicBezTo>
                  <a:cubicBezTo>
                    <a:pt x="192" y="480"/>
                    <a:pt x="192" y="480"/>
                    <a:pt x="192" y="480"/>
                  </a:cubicBezTo>
                  <a:cubicBezTo>
                    <a:pt x="207" y="485"/>
                    <a:pt x="222" y="490"/>
                    <a:pt x="237" y="492"/>
                  </a:cubicBezTo>
                  <a:cubicBezTo>
                    <a:pt x="237" y="494"/>
                    <a:pt x="237" y="494"/>
                    <a:pt x="237" y="494"/>
                  </a:cubicBezTo>
                  <a:cubicBezTo>
                    <a:pt x="247" y="547"/>
                    <a:pt x="247" y="547"/>
                    <a:pt x="247" y="547"/>
                  </a:cubicBezTo>
                  <a:cubicBezTo>
                    <a:pt x="302" y="546"/>
                    <a:pt x="302" y="546"/>
                    <a:pt x="302" y="546"/>
                  </a:cubicBezTo>
                  <a:cubicBezTo>
                    <a:pt x="312" y="492"/>
                    <a:pt x="312" y="492"/>
                    <a:pt x="312" y="492"/>
                  </a:cubicBezTo>
                  <a:cubicBezTo>
                    <a:pt x="330" y="489"/>
                    <a:pt x="347" y="484"/>
                    <a:pt x="364" y="476"/>
                  </a:cubicBezTo>
                  <a:cubicBezTo>
                    <a:pt x="364" y="477"/>
                    <a:pt x="364" y="477"/>
                    <a:pt x="364" y="477"/>
                  </a:cubicBezTo>
                  <a:cubicBezTo>
                    <a:pt x="402" y="516"/>
                    <a:pt x="402" y="516"/>
                    <a:pt x="402" y="516"/>
                  </a:cubicBezTo>
                  <a:cubicBezTo>
                    <a:pt x="448" y="486"/>
                    <a:pt x="448" y="486"/>
                    <a:pt x="448" y="486"/>
                  </a:cubicBezTo>
                  <a:cubicBezTo>
                    <a:pt x="426" y="434"/>
                    <a:pt x="426" y="434"/>
                    <a:pt x="426" y="434"/>
                  </a:cubicBezTo>
                  <a:cubicBezTo>
                    <a:pt x="426" y="434"/>
                    <a:pt x="426" y="434"/>
                    <a:pt x="426" y="434"/>
                  </a:cubicBezTo>
                  <a:cubicBezTo>
                    <a:pt x="435" y="426"/>
                    <a:pt x="443" y="417"/>
                    <a:pt x="450" y="408"/>
                  </a:cubicBezTo>
                  <a:cubicBezTo>
                    <a:pt x="451" y="408"/>
                    <a:pt x="451" y="408"/>
                    <a:pt x="451" y="408"/>
                  </a:cubicBezTo>
                  <a:cubicBezTo>
                    <a:pt x="503" y="425"/>
                    <a:pt x="503" y="425"/>
                    <a:pt x="503" y="425"/>
                  </a:cubicBezTo>
                  <a:cubicBezTo>
                    <a:pt x="528" y="376"/>
                    <a:pt x="528" y="376"/>
                    <a:pt x="528" y="376"/>
                  </a:cubicBezTo>
                  <a:cubicBezTo>
                    <a:pt x="485" y="341"/>
                    <a:pt x="485" y="341"/>
                    <a:pt x="485" y="341"/>
                  </a:cubicBezTo>
                  <a:cubicBezTo>
                    <a:pt x="484" y="341"/>
                    <a:pt x="484" y="341"/>
                    <a:pt x="484" y="341"/>
                  </a:cubicBezTo>
                  <a:cubicBezTo>
                    <a:pt x="488" y="329"/>
                    <a:pt x="491" y="318"/>
                    <a:pt x="493" y="306"/>
                  </a:cubicBezTo>
                  <a:cubicBezTo>
                    <a:pt x="494" y="306"/>
                    <a:pt x="494" y="306"/>
                    <a:pt x="494" y="306"/>
                  </a:cubicBezTo>
                  <a:cubicBezTo>
                    <a:pt x="547" y="296"/>
                    <a:pt x="547" y="296"/>
                    <a:pt x="547" y="296"/>
                  </a:cubicBezTo>
                  <a:cubicBezTo>
                    <a:pt x="546" y="240"/>
                    <a:pt x="546" y="240"/>
                    <a:pt x="546" y="240"/>
                  </a:cubicBezTo>
                  <a:cubicBezTo>
                    <a:pt x="491" y="231"/>
                    <a:pt x="491" y="231"/>
                    <a:pt x="491" y="231"/>
                  </a:cubicBezTo>
                  <a:cubicBezTo>
                    <a:pt x="491" y="231"/>
                    <a:pt x="491" y="231"/>
                    <a:pt x="491" y="231"/>
                  </a:cubicBezTo>
                  <a:cubicBezTo>
                    <a:pt x="488" y="219"/>
                    <a:pt x="485" y="208"/>
                    <a:pt x="481" y="197"/>
                  </a:cubicBezTo>
                  <a:cubicBezTo>
                    <a:pt x="483" y="196"/>
                    <a:pt x="483" y="196"/>
                    <a:pt x="483" y="196"/>
                  </a:cubicBezTo>
                  <a:cubicBezTo>
                    <a:pt x="524" y="161"/>
                    <a:pt x="524" y="161"/>
                    <a:pt x="524" y="161"/>
                  </a:cubicBezTo>
                  <a:cubicBezTo>
                    <a:pt x="497" y="113"/>
                    <a:pt x="497" y="113"/>
                    <a:pt x="497" y="113"/>
                  </a:cubicBezTo>
                  <a:cubicBezTo>
                    <a:pt x="444" y="131"/>
                    <a:pt x="444" y="131"/>
                    <a:pt x="444" y="131"/>
                  </a:cubicBezTo>
                  <a:cubicBezTo>
                    <a:pt x="440" y="130"/>
                    <a:pt x="440" y="130"/>
                    <a:pt x="440" y="130"/>
                  </a:cubicBezTo>
                  <a:cubicBezTo>
                    <a:pt x="433" y="121"/>
                    <a:pt x="426" y="113"/>
                    <a:pt x="412" y="102"/>
                  </a:cubicBezTo>
                  <a:cubicBezTo>
                    <a:pt x="413" y="101"/>
                    <a:pt x="413" y="101"/>
                    <a:pt x="413" y="101"/>
                  </a:cubicBezTo>
                  <a:cubicBezTo>
                    <a:pt x="436" y="60"/>
                    <a:pt x="436" y="60"/>
                    <a:pt x="436" y="60"/>
                  </a:cubicBezTo>
                  <a:cubicBezTo>
                    <a:pt x="389" y="32"/>
                    <a:pt x="389" y="32"/>
                    <a:pt x="389" y="32"/>
                  </a:cubicBezTo>
                  <a:cubicBezTo>
                    <a:pt x="353" y="70"/>
                    <a:pt x="353" y="70"/>
                    <a:pt x="353" y="70"/>
                  </a:cubicBezTo>
                  <a:cubicBezTo>
                    <a:pt x="353" y="69"/>
                    <a:pt x="353" y="69"/>
                    <a:pt x="353" y="69"/>
                  </a:cubicBezTo>
                  <a:cubicBezTo>
                    <a:pt x="339" y="63"/>
                    <a:pt x="324" y="58"/>
                    <a:pt x="309" y="56"/>
                  </a:cubicBezTo>
                  <a:cubicBezTo>
                    <a:pt x="310" y="53"/>
                    <a:pt x="310" y="53"/>
                    <a:pt x="310" y="53"/>
                  </a:cubicBezTo>
                  <a:cubicBezTo>
                    <a:pt x="300" y="0"/>
                    <a:pt x="300" y="0"/>
                    <a:pt x="300" y="0"/>
                  </a:cubicBezTo>
                  <a:cubicBezTo>
                    <a:pt x="245" y="0"/>
                    <a:pt x="245" y="0"/>
                    <a:pt x="245" y="0"/>
                  </a:cubicBezTo>
                  <a:cubicBezTo>
                    <a:pt x="234" y="55"/>
                    <a:pt x="234" y="55"/>
                    <a:pt x="234" y="55"/>
                  </a:cubicBezTo>
                  <a:cubicBezTo>
                    <a:pt x="235" y="55"/>
                    <a:pt x="235" y="55"/>
                    <a:pt x="235" y="55"/>
                  </a:cubicBezTo>
                  <a:cubicBezTo>
                    <a:pt x="217" y="58"/>
                    <a:pt x="200" y="64"/>
                    <a:pt x="183" y="71"/>
                  </a:cubicBezTo>
                  <a:cubicBezTo>
                    <a:pt x="182" y="69"/>
                    <a:pt x="182" y="69"/>
                    <a:pt x="182" y="69"/>
                  </a:cubicBezTo>
                  <a:cubicBezTo>
                    <a:pt x="145" y="30"/>
                    <a:pt x="145" y="30"/>
                    <a:pt x="145" y="30"/>
                  </a:cubicBezTo>
                  <a:cubicBezTo>
                    <a:pt x="99" y="61"/>
                    <a:pt x="99" y="61"/>
                    <a:pt x="99" y="61"/>
                  </a:cubicBezTo>
                  <a:cubicBezTo>
                    <a:pt x="121" y="112"/>
                    <a:pt x="121" y="112"/>
                    <a:pt x="121" y="112"/>
                  </a:cubicBezTo>
                  <a:lnTo>
                    <a:pt x="121" y="113"/>
                  </a:lnTo>
                  <a:close/>
                  <a:moveTo>
                    <a:pt x="369" y="116"/>
                  </a:moveTo>
                  <a:cubicBezTo>
                    <a:pt x="455" y="169"/>
                    <a:pt x="483" y="282"/>
                    <a:pt x="430" y="369"/>
                  </a:cubicBezTo>
                  <a:cubicBezTo>
                    <a:pt x="378" y="456"/>
                    <a:pt x="264" y="484"/>
                    <a:pt x="177" y="431"/>
                  </a:cubicBezTo>
                  <a:cubicBezTo>
                    <a:pt x="91" y="378"/>
                    <a:pt x="63" y="265"/>
                    <a:pt x="116" y="178"/>
                  </a:cubicBezTo>
                  <a:cubicBezTo>
                    <a:pt x="168" y="91"/>
                    <a:pt x="282" y="64"/>
                    <a:pt x="369" y="116"/>
                  </a:cubicBez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3" name="Freeform 14"/>
            <p:cNvSpPr/>
            <p:nvPr/>
          </p:nvSpPr>
          <p:spPr bwMode="auto">
            <a:xfrm>
              <a:off x="9677051" y="3367315"/>
              <a:ext cx="661830" cy="666970"/>
            </a:xfrm>
            <a:custGeom>
              <a:avLst/>
              <a:gdLst>
                <a:gd name="T0" fmla="*/ 28 w 218"/>
                <a:gd name="T1" fmla="*/ 60 h 219"/>
                <a:gd name="T2" fmla="*/ 60 w 218"/>
                <a:gd name="T3" fmla="*/ 191 h 219"/>
                <a:gd name="T4" fmla="*/ 191 w 218"/>
                <a:gd name="T5" fmla="*/ 159 h 219"/>
                <a:gd name="T6" fmla="*/ 159 w 218"/>
                <a:gd name="T7" fmla="*/ 28 h 219"/>
                <a:gd name="T8" fmla="*/ 28 w 218"/>
                <a:gd name="T9" fmla="*/ 60 h 219"/>
              </a:gdLst>
              <a:ahLst/>
              <a:cxnLst>
                <a:cxn ang="0">
                  <a:pos x="T0" y="T1"/>
                </a:cxn>
                <a:cxn ang="0">
                  <a:pos x="T2" y="T3"/>
                </a:cxn>
                <a:cxn ang="0">
                  <a:pos x="T4" y="T5"/>
                </a:cxn>
                <a:cxn ang="0">
                  <a:pos x="T6" y="T7"/>
                </a:cxn>
                <a:cxn ang="0">
                  <a:pos x="T8" y="T9"/>
                </a:cxn>
              </a:cxnLst>
              <a:rect l="0" t="0" r="r" b="b"/>
              <a:pathLst>
                <a:path w="218" h="219">
                  <a:moveTo>
                    <a:pt x="28" y="60"/>
                  </a:moveTo>
                  <a:cubicBezTo>
                    <a:pt x="0" y="105"/>
                    <a:pt x="15" y="164"/>
                    <a:pt x="60" y="191"/>
                  </a:cubicBezTo>
                  <a:cubicBezTo>
                    <a:pt x="105" y="219"/>
                    <a:pt x="164" y="204"/>
                    <a:pt x="191" y="159"/>
                  </a:cubicBezTo>
                  <a:cubicBezTo>
                    <a:pt x="218" y="114"/>
                    <a:pt x="204" y="55"/>
                    <a:pt x="159" y="28"/>
                  </a:cubicBezTo>
                  <a:cubicBezTo>
                    <a:pt x="114" y="0"/>
                    <a:pt x="55" y="15"/>
                    <a:pt x="28" y="60"/>
                  </a:cubicBezTo>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4" name="Freeform 15"/>
            <p:cNvSpPr>
              <a:spLocks noEditPoints="1"/>
            </p:cNvSpPr>
            <p:nvPr/>
          </p:nvSpPr>
          <p:spPr bwMode="auto">
            <a:xfrm>
              <a:off x="9515128" y="3206677"/>
              <a:ext cx="988247" cy="988247"/>
            </a:xfrm>
            <a:custGeom>
              <a:avLst/>
              <a:gdLst>
                <a:gd name="T0" fmla="*/ 57 w 325"/>
                <a:gd name="T1" fmla="*/ 82 h 325"/>
                <a:gd name="T2" fmla="*/ 26 w 325"/>
                <a:gd name="T3" fmla="*/ 72 h 325"/>
                <a:gd name="T4" fmla="*/ 37 w 325"/>
                <a:gd name="T5" fmla="*/ 122 h 325"/>
                <a:gd name="T6" fmla="*/ 31 w 325"/>
                <a:gd name="T7" fmla="*/ 143 h 325"/>
                <a:gd name="T8" fmla="*/ 0 w 325"/>
                <a:gd name="T9" fmla="*/ 182 h 325"/>
                <a:gd name="T10" fmla="*/ 38 w 325"/>
                <a:gd name="T11" fmla="*/ 208 h 325"/>
                <a:gd name="T12" fmla="*/ 13 w 325"/>
                <a:gd name="T13" fmla="*/ 229 h 325"/>
                <a:gd name="T14" fmla="*/ 61 w 325"/>
                <a:gd name="T15" fmla="*/ 247 h 325"/>
                <a:gd name="T16" fmla="*/ 76 w 325"/>
                <a:gd name="T17" fmla="*/ 263 h 325"/>
                <a:gd name="T18" fmla="*/ 92 w 325"/>
                <a:gd name="T19" fmla="*/ 309 h 325"/>
                <a:gd name="T20" fmla="*/ 141 w 325"/>
                <a:gd name="T21" fmla="*/ 292 h 325"/>
                <a:gd name="T22" fmla="*/ 147 w 325"/>
                <a:gd name="T23" fmla="*/ 325 h 325"/>
                <a:gd name="T24" fmla="*/ 186 w 325"/>
                <a:gd name="T25" fmla="*/ 292 h 325"/>
                <a:gd name="T26" fmla="*/ 217 w 325"/>
                <a:gd name="T27" fmla="*/ 283 h 325"/>
                <a:gd name="T28" fmla="*/ 266 w 325"/>
                <a:gd name="T29" fmla="*/ 288 h 325"/>
                <a:gd name="T30" fmla="*/ 253 w 325"/>
                <a:gd name="T31" fmla="*/ 258 h 325"/>
                <a:gd name="T32" fmla="*/ 268 w 325"/>
                <a:gd name="T33" fmla="*/ 242 h 325"/>
                <a:gd name="T34" fmla="*/ 314 w 325"/>
                <a:gd name="T35" fmla="*/ 223 h 325"/>
                <a:gd name="T36" fmla="*/ 288 w 325"/>
                <a:gd name="T37" fmla="*/ 202 h 325"/>
                <a:gd name="T38" fmla="*/ 294 w 325"/>
                <a:gd name="T39" fmla="*/ 182 h 325"/>
                <a:gd name="T40" fmla="*/ 325 w 325"/>
                <a:gd name="T41" fmla="*/ 143 h 325"/>
                <a:gd name="T42" fmla="*/ 292 w 325"/>
                <a:gd name="T43" fmla="*/ 137 h 325"/>
                <a:gd name="T44" fmla="*/ 287 w 325"/>
                <a:gd name="T45" fmla="*/ 116 h 325"/>
                <a:gd name="T46" fmla="*/ 295 w 325"/>
                <a:gd name="T47" fmla="*/ 67 h 325"/>
                <a:gd name="T48" fmla="*/ 262 w 325"/>
                <a:gd name="T49" fmla="*/ 77 h 325"/>
                <a:gd name="T50" fmla="*/ 246 w 325"/>
                <a:gd name="T51" fmla="*/ 59 h 325"/>
                <a:gd name="T52" fmla="*/ 231 w 325"/>
                <a:gd name="T53" fmla="*/ 18 h 325"/>
                <a:gd name="T54" fmla="*/ 210 w 325"/>
                <a:gd name="T55" fmla="*/ 41 h 325"/>
                <a:gd name="T56" fmla="*/ 184 w 325"/>
                <a:gd name="T57" fmla="*/ 31 h 325"/>
                <a:gd name="T58" fmla="*/ 146 w 325"/>
                <a:gd name="T59" fmla="*/ 0 h 325"/>
                <a:gd name="T60" fmla="*/ 139 w 325"/>
                <a:gd name="T61" fmla="*/ 33 h 325"/>
                <a:gd name="T62" fmla="*/ 108 w 325"/>
                <a:gd name="T63" fmla="*/ 41 h 325"/>
                <a:gd name="T64" fmla="*/ 59 w 325"/>
                <a:gd name="T65" fmla="*/ 36 h 325"/>
                <a:gd name="T66" fmla="*/ 72 w 325"/>
                <a:gd name="T67" fmla="*/ 67 h 325"/>
                <a:gd name="T68" fmla="*/ 256 w 325"/>
                <a:gd name="T69" fmla="*/ 219 h 325"/>
                <a:gd name="T70" fmla="*/ 69 w 325"/>
                <a:gd name="T71" fmla="*/ 106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5" h="325">
                  <a:moveTo>
                    <a:pt x="72" y="67"/>
                  </a:moveTo>
                  <a:cubicBezTo>
                    <a:pt x="67" y="71"/>
                    <a:pt x="62" y="77"/>
                    <a:pt x="57" y="82"/>
                  </a:cubicBezTo>
                  <a:cubicBezTo>
                    <a:pt x="57" y="82"/>
                    <a:pt x="57" y="82"/>
                    <a:pt x="57" y="82"/>
                  </a:cubicBezTo>
                  <a:cubicBezTo>
                    <a:pt x="26" y="72"/>
                    <a:pt x="26" y="72"/>
                    <a:pt x="26" y="72"/>
                  </a:cubicBezTo>
                  <a:cubicBezTo>
                    <a:pt x="11" y="101"/>
                    <a:pt x="11" y="101"/>
                    <a:pt x="11" y="101"/>
                  </a:cubicBezTo>
                  <a:cubicBezTo>
                    <a:pt x="37" y="122"/>
                    <a:pt x="37" y="122"/>
                    <a:pt x="37" y="122"/>
                  </a:cubicBezTo>
                  <a:cubicBezTo>
                    <a:pt x="35" y="129"/>
                    <a:pt x="33" y="136"/>
                    <a:pt x="32" y="143"/>
                  </a:cubicBezTo>
                  <a:cubicBezTo>
                    <a:pt x="31" y="143"/>
                    <a:pt x="31" y="143"/>
                    <a:pt x="31" y="143"/>
                  </a:cubicBezTo>
                  <a:cubicBezTo>
                    <a:pt x="0" y="149"/>
                    <a:pt x="0" y="149"/>
                    <a:pt x="0" y="149"/>
                  </a:cubicBezTo>
                  <a:cubicBezTo>
                    <a:pt x="0" y="182"/>
                    <a:pt x="0" y="182"/>
                    <a:pt x="0" y="182"/>
                  </a:cubicBezTo>
                  <a:cubicBezTo>
                    <a:pt x="33" y="187"/>
                    <a:pt x="33" y="187"/>
                    <a:pt x="33" y="187"/>
                  </a:cubicBezTo>
                  <a:cubicBezTo>
                    <a:pt x="34" y="194"/>
                    <a:pt x="36" y="201"/>
                    <a:pt x="38" y="208"/>
                  </a:cubicBezTo>
                  <a:cubicBezTo>
                    <a:pt x="38" y="208"/>
                    <a:pt x="38" y="208"/>
                    <a:pt x="38" y="208"/>
                  </a:cubicBezTo>
                  <a:cubicBezTo>
                    <a:pt x="13" y="229"/>
                    <a:pt x="13" y="229"/>
                    <a:pt x="13" y="229"/>
                  </a:cubicBezTo>
                  <a:cubicBezTo>
                    <a:pt x="30" y="257"/>
                    <a:pt x="30" y="257"/>
                    <a:pt x="30" y="257"/>
                  </a:cubicBezTo>
                  <a:cubicBezTo>
                    <a:pt x="61" y="247"/>
                    <a:pt x="61" y="247"/>
                    <a:pt x="61" y="247"/>
                  </a:cubicBezTo>
                  <a:cubicBezTo>
                    <a:pt x="66" y="252"/>
                    <a:pt x="68" y="256"/>
                    <a:pt x="76" y="262"/>
                  </a:cubicBezTo>
                  <a:cubicBezTo>
                    <a:pt x="76" y="263"/>
                    <a:pt x="76" y="263"/>
                    <a:pt x="76" y="263"/>
                  </a:cubicBezTo>
                  <a:cubicBezTo>
                    <a:pt x="64" y="292"/>
                    <a:pt x="64" y="292"/>
                    <a:pt x="64" y="292"/>
                  </a:cubicBezTo>
                  <a:cubicBezTo>
                    <a:pt x="92" y="309"/>
                    <a:pt x="92" y="309"/>
                    <a:pt x="92" y="309"/>
                  </a:cubicBezTo>
                  <a:cubicBezTo>
                    <a:pt x="114" y="285"/>
                    <a:pt x="114" y="285"/>
                    <a:pt x="114" y="285"/>
                  </a:cubicBezTo>
                  <a:cubicBezTo>
                    <a:pt x="123" y="288"/>
                    <a:pt x="132" y="291"/>
                    <a:pt x="141" y="292"/>
                  </a:cubicBezTo>
                  <a:cubicBezTo>
                    <a:pt x="141" y="293"/>
                    <a:pt x="141" y="293"/>
                    <a:pt x="141" y="293"/>
                  </a:cubicBezTo>
                  <a:cubicBezTo>
                    <a:pt x="147" y="325"/>
                    <a:pt x="147" y="325"/>
                    <a:pt x="147" y="325"/>
                  </a:cubicBezTo>
                  <a:cubicBezTo>
                    <a:pt x="179" y="324"/>
                    <a:pt x="179" y="324"/>
                    <a:pt x="179" y="324"/>
                  </a:cubicBezTo>
                  <a:cubicBezTo>
                    <a:pt x="186" y="292"/>
                    <a:pt x="186" y="292"/>
                    <a:pt x="186" y="292"/>
                  </a:cubicBezTo>
                  <a:cubicBezTo>
                    <a:pt x="196" y="290"/>
                    <a:pt x="206" y="287"/>
                    <a:pt x="216" y="283"/>
                  </a:cubicBezTo>
                  <a:cubicBezTo>
                    <a:pt x="217" y="283"/>
                    <a:pt x="217" y="283"/>
                    <a:pt x="217" y="283"/>
                  </a:cubicBezTo>
                  <a:cubicBezTo>
                    <a:pt x="239" y="307"/>
                    <a:pt x="239" y="307"/>
                    <a:pt x="239" y="307"/>
                  </a:cubicBezTo>
                  <a:cubicBezTo>
                    <a:pt x="266" y="288"/>
                    <a:pt x="266" y="288"/>
                    <a:pt x="266" y="288"/>
                  </a:cubicBezTo>
                  <a:cubicBezTo>
                    <a:pt x="253" y="258"/>
                    <a:pt x="253" y="258"/>
                    <a:pt x="253" y="258"/>
                  </a:cubicBezTo>
                  <a:cubicBezTo>
                    <a:pt x="253" y="258"/>
                    <a:pt x="253" y="258"/>
                    <a:pt x="253" y="258"/>
                  </a:cubicBezTo>
                  <a:cubicBezTo>
                    <a:pt x="258" y="253"/>
                    <a:pt x="263" y="248"/>
                    <a:pt x="268" y="242"/>
                  </a:cubicBezTo>
                  <a:cubicBezTo>
                    <a:pt x="268" y="242"/>
                    <a:pt x="268" y="242"/>
                    <a:pt x="268" y="242"/>
                  </a:cubicBezTo>
                  <a:cubicBezTo>
                    <a:pt x="299" y="252"/>
                    <a:pt x="299" y="252"/>
                    <a:pt x="299" y="252"/>
                  </a:cubicBezTo>
                  <a:cubicBezTo>
                    <a:pt x="314" y="223"/>
                    <a:pt x="314" y="223"/>
                    <a:pt x="314" y="223"/>
                  </a:cubicBezTo>
                  <a:cubicBezTo>
                    <a:pt x="288" y="202"/>
                    <a:pt x="288" y="202"/>
                    <a:pt x="288" y="202"/>
                  </a:cubicBezTo>
                  <a:cubicBezTo>
                    <a:pt x="288" y="202"/>
                    <a:pt x="288" y="202"/>
                    <a:pt x="288" y="202"/>
                  </a:cubicBezTo>
                  <a:cubicBezTo>
                    <a:pt x="290" y="195"/>
                    <a:pt x="292" y="189"/>
                    <a:pt x="293" y="182"/>
                  </a:cubicBezTo>
                  <a:cubicBezTo>
                    <a:pt x="294" y="182"/>
                    <a:pt x="294" y="182"/>
                    <a:pt x="294" y="182"/>
                  </a:cubicBezTo>
                  <a:cubicBezTo>
                    <a:pt x="325" y="175"/>
                    <a:pt x="325" y="175"/>
                    <a:pt x="325" y="175"/>
                  </a:cubicBezTo>
                  <a:cubicBezTo>
                    <a:pt x="325" y="143"/>
                    <a:pt x="325" y="143"/>
                    <a:pt x="325" y="143"/>
                  </a:cubicBezTo>
                  <a:cubicBezTo>
                    <a:pt x="292" y="137"/>
                    <a:pt x="292" y="137"/>
                    <a:pt x="292" y="137"/>
                  </a:cubicBezTo>
                  <a:cubicBezTo>
                    <a:pt x="292" y="137"/>
                    <a:pt x="292" y="137"/>
                    <a:pt x="292" y="137"/>
                  </a:cubicBezTo>
                  <a:cubicBezTo>
                    <a:pt x="290" y="130"/>
                    <a:pt x="288" y="123"/>
                    <a:pt x="286" y="117"/>
                  </a:cubicBezTo>
                  <a:cubicBezTo>
                    <a:pt x="287" y="116"/>
                    <a:pt x="287" y="116"/>
                    <a:pt x="287" y="116"/>
                  </a:cubicBezTo>
                  <a:cubicBezTo>
                    <a:pt x="312" y="96"/>
                    <a:pt x="312" y="96"/>
                    <a:pt x="312" y="96"/>
                  </a:cubicBezTo>
                  <a:cubicBezTo>
                    <a:pt x="295" y="67"/>
                    <a:pt x="295" y="67"/>
                    <a:pt x="295" y="67"/>
                  </a:cubicBezTo>
                  <a:cubicBezTo>
                    <a:pt x="264" y="78"/>
                    <a:pt x="264" y="78"/>
                    <a:pt x="264" y="78"/>
                  </a:cubicBezTo>
                  <a:cubicBezTo>
                    <a:pt x="262" y="77"/>
                    <a:pt x="262" y="77"/>
                    <a:pt x="262" y="77"/>
                  </a:cubicBezTo>
                  <a:cubicBezTo>
                    <a:pt x="257" y="71"/>
                    <a:pt x="253" y="67"/>
                    <a:pt x="245" y="61"/>
                  </a:cubicBezTo>
                  <a:cubicBezTo>
                    <a:pt x="246" y="59"/>
                    <a:pt x="246" y="59"/>
                    <a:pt x="246" y="59"/>
                  </a:cubicBezTo>
                  <a:cubicBezTo>
                    <a:pt x="259" y="36"/>
                    <a:pt x="259" y="36"/>
                    <a:pt x="259" y="36"/>
                  </a:cubicBezTo>
                  <a:cubicBezTo>
                    <a:pt x="231" y="18"/>
                    <a:pt x="231" y="18"/>
                    <a:pt x="231" y="18"/>
                  </a:cubicBezTo>
                  <a:cubicBezTo>
                    <a:pt x="210" y="41"/>
                    <a:pt x="210" y="41"/>
                    <a:pt x="210" y="41"/>
                  </a:cubicBezTo>
                  <a:cubicBezTo>
                    <a:pt x="210" y="41"/>
                    <a:pt x="210" y="41"/>
                    <a:pt x="210" y="41"/>
                  </a:cubicBezTo>
                  <a:cubicBezTo>
                    <a:pt x="201" y="37"/>
                    <a:pt x="193" y="34"/>
                    <a:pt x="184" y="33"/>
                  </a:cubicBezTo>
                  <a:cubicBezTo>
                    <a:pt x="184" y="31"/>
                    <a:pt x="184" y="31"/>
                    <a:pt x="184" y="31"/>
                  </a:cubicBezTo>
                  <a:cubicBezTo>
                    <a:pt x="178" y="0"/>
                    <a:pt x="178" y="0"/>
                    <a:pt x="178" y="0"/>
                  </a:cubicBezTo>
                  <a:cubicBezTo>
                    <a:pt x="146" y="0"/>
                    <a:pt x="146" y="0"/>
                    <a:pt x="146" y="0"/>
                  </a:cubicBezTo>
                  <a:cubicBezTo>
                    <a:pt x="139" y="32"/>
                    <a:pt x="139" y="32"/>
                    <a:pt x="139" y="32"/>
                  </a:cubicBezTo>
                  <a:cubicBezTo>
                    <a:pt x="139" y="33"/>
                    <a:pt x="139" y="33"/>
                    <a:pt x="139" y="33"/>
                  </a:cubicBezTo>
                  <a:cubicBezTo>
                    <a:pt x="129" y="34"/>
                    <a:pt x="119" y="37"/>
                    <a:pt x="109" y="42"/>
                  </a:cubicBezTo>
                  <a:cubicBezTo>
                    <a:pt x="108" y="41"/>
                    <a:pt x="108" y="41"/>
                    <a:pt x="108" y="41"/>
                  </a:cubicBezTo>
                  <a:cubicBezTo>
                    <a:pt x="86" y="18"/>
                    <a:pt x="86" y="18"/>
                    <a:pt x="86" y="18"/>
                  </a:cubicBezTo>
                  <a:cubicBezTo>
                    <a:pt x="59" y="36"/>
                    <a:pt x="59" y="36"/>
                    <a:pt x="59" y="36"/>
                  </a:cubicBezTo>
                  <a:cubicBezTo>
                    <a:pt x="72" y="66"/>
                    <a:pt x="72" y="66"/>
                    <a:pt x="72" y="66"/>
                  </a:cubicBezTo>
                  <a:lnTo>
                    <a:pt x="72" y="67"/>
                  </a:lnTo>
                  <a:close/>
                  <a:moveTo>
                    <a:pt x="219" y="69"/>
                  </a:moveTo>
                  <a:cubicBezTo>
                    <a:pt x="271" y="100"/>
                    <a:pt x="287" y="167"/>
                    <a:pt x="256" y="219"/>
                  </a:cubicBezTo>
                  <a:cubicBezTo>
                    <a:pt x="224" y="271"/>
                    <a:pt x="157" y="287"/>
                    <a:pt x="106" y="256"/>
                  </a:cubicBezTo>
                  <a:cubicBezTo>
                    <a:pt x="54" y="225"/>
                    <a:pt x="37" y="157"/>
                    <a:pt x="69" y="106"/>
                  </a:cubicBezTo>
                  <a:cubicBezTo>
                    <a:pt x="100" y="54"/>
                    <a:pt x="167" y="38"/>
                    <a:pt x="219" y="69"/>
                  </a:cubicBez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5" name="Freeform 16"/>
            <p:cNvSpPr/>
            <p:nvPr/>
          </p:nvSpPr>
          <p:spPr bwMode="auto">
            <a:xfrm>
              <a:off x="7126114" y="3091017"/>
              <a:ext cx="379106" cy="334127"/>
            </a:xfrm>
            <a:custGeom>
              <a:avLst/>
              <a:gdLst>
                <a:gd name="T0" fmla="*/ 113 w 125"/>
                <a:gd name="T1" fmla="*/ 62 h 110"/>
                <a:gd name="T2" fmla="*/ 117 w 125"/>
                <a:gd name="T3" fmla="*/ 97 h 110"/>
                <a:gd name="T4" fmla="*/ 82 w 125"/>
                <a:gd name="T5" fmla="*/ 102 h 110"/>
                <a:gd name="T6" fmla="*/ 13 w 125"/>
                <a:gd name="T7" fmla="*/ 49 h 110"/>
                <a:gd name="T8" fmla="*/ 9 w 125"/>
                <a:gd name="T9" fmla="*/ 14 h 110"/>
                <a:gd name="T10" fmla="*/ 44 w 125"/>
                <a:gd name="T11" fmla="*/ 9 h 110"/>
                <a:gd name="T12" fmla="*/ 113 w 125"/>
                <a:gd name="T13" fmla="*/ 62 h 110"/>
              </a:gdLst>
              <a:ahLst/>
              <a:cxnLst>
                <a:cxn ang="0">
                  <a:pos x="T0" y="T1"/>
                </a:cxn>
                <a:cxn ang="0">
                  <a:pos x="T2" y="T3"/>
                </a:cxn>
                <a:cxn ang="0">
                  <a:pos x="T4" y="T5"/>
                </a:cxn>
                <a:cxn ang="0">
                  <a:pos x="T6" y="T7"/>
                </a:cxn>
                <a:cxn ang="0">
                  <a:pos x="T8" y="T9"/>
                </a:cxn>
                <a:cxn ang="0">
                  <a:pos x="T10" y="T11"/>
                </a:cxn>
                <a:cxn ang="0">
                  <a:pos x="T12" y="T13"/>
                </a:cxn>
              </a:cxnLst>
              <a:rect l="0" t="0" r="r" b="b"/>
              <a:pathLst>
                <a:path w="125" h="110">
                  <a:moveTo>
                    <a:pt x="113" y="62"/>
                  </a:moveTo>
                  <a:cubicBezTo>
                    <a:pt x="124" y="70"/>
                    <a:pt x="125" y="86"/>
                    <a:pt x="117" y="97"/>
                  </a:cubicBezTo>
                  <a:cubicBezTo>
                    <a:pt x="109" y="108"/>
                    <a:pt x="93" y="110"/>
                    <a:pt x="82" y="102"/>
                  </a:cubicBezTo>
                  <a:cubicBezTo>
                    <a:pt x="13" y="49"/>
                    <a:pt x="13" y="49"/>
                    <a:pt x="13" y="49"/>
                  </a:cubicBezTo>
                  <a:cubicBezTo>
                    <a:pt x="2" y="41"/>
                    <a:pt x="0" y="25"/>
                    <a:pt x="9" y="14"/>
                  </a:cubicBezTo>
                  <a:cubicBezTo>
                    <a:pt x="17" y="3"/>
                    <a:pt x="33" y="0"/>
                    <a:pt x="44" y="9"/>
                  </a:cubicBezTo>
                  <a:lnTo>
                    <a:pt x="113" y="62"/>
                  </a:lnTo>
                  <a:close/>
                </a:path>
              </a:pathLst>
            </a:custGeom>
            <a:solidFill>
              <a:schemeClr val="accent3"/>
            </a:solidFill>
            <a:ln>
              <a:noFill/>
            </a:ln>
          </p:spPr>
          <p:txBody>
            <a:bodyPr vert="horz" wrap="square" lIns="91440" tIns="45720" rIns="91440" bIns="45720" numCol="1" anchor="t" anchorCtr="0" compatLnSpc="1"/>
            <a:lstStyle/>
            <a:p>
              <a:endParaRPr lang="en-US">
                <a:cs typeface="+mn-ea"/>
                <a:sym typeface="+mn-lt"/>
              </a:endParaRPr>
            </a:p>
          </p:txBody>
        </p:sp>
        <p:sp>
          <p:nvSpPr>
            <p:cNvPr id="16" name="Freeform 17"/>
            <p:cNvSpPr/>
            <p:nvPr/>
          </p:nvSpPr>
          <p:spPr bwMode="auto">
            <a:xfrm>
              <a:off x="6872948" y="3827383"/>
              <a:ext cx="426656" cy="218468"/>
            </a:xfrm>
            <a:custGeom>
              <a:avLst/>
              <a:gdLst>
                <a:gd name="T0" fmla="*/ 117 w 140"/>
                <a:gd name="T1" fmla="*/ 20 h 72"/>
                <a:gd name="T2" fmla="*/ 137 w 140"/>
                <a:gd name="T3" fmla="*/ 49 h 72"/>
                <a:gd name="T4" fmla="*/ 108 w 140"/>
                <a:gd name="T5" fmla="*/ 69 h 72"/>
                <a:gd name="T6" fmla="*/ 22 w 140"/>
                <a:gd name="T7" fmla="*/ 52 h 72"/>
                <a:gd name="T8" fmla="*/ 3 w 140"/>
                <a:gd name="T9" fmla="*/ 23 h 72"/>
                <a:gd name="T10" fmla="*/ 32 w 140"/>
                <a:gd name="T11" fmla="*/ 3 h 72"/>
                <a:gd name="T12" fmla="*/ 117 w 140"/>
                <a:gd name="T13" fmla="*/ 20 h 72"/>
              </a:gdLst>
              <a:ahLst/>
              <a:cxnLst>
                <a:cxn ang="0">
                  <a:pos x="T0" y="T1"/>
                </a:cxn>
                <a:cxn ang="0">
                  <a:pos x="T2" y="T3"/>
                </a:cxn>
                <a:cxn ang="0">
                  <a:pos x="T4" y="T5"/>
                </a:cxn>
                <a:cxn ang="0">
                  <a:pos x="T6" y="T7"/>
                </a:cxn>
                <a:cxn ang="0">
                  <a:pos x="T8" y="T9"/>
                </a:cxn>
                <a:cxn ang="0">
                  <a:pos x="T10" y="T11"/>
                </a:cxn>
                <a:cxn ang="0">
                  <a:pos x="T12" y="T13"/>
                </a:cxn>
              </a:cxnLst>
              <a:rect l="0" t="0" r="r" b="b"/>
              <a:pathLst>
                <a:path w="140" h="72">
                  <a:moveTo>
                    <a:pt x="117" y="20"/>
                  </a:moveTo>
                  <a:cubicBezTo>
                    <a:pt x="131" y="22"/>
                    <a:pt x="140" y="36"/>
                    <a:pt x="137" y="49"/>
                  </a:cubicBezTo>
                  <a:cubicBezTo>
                    <a:pt x="134" y="63"/>
                    <a:pt x="121" y="72"/>
                    <a:pt x="108" y="69"/>
                  </a:cubicBezTo>
                  <a:cubicBezTo>
                    <a:pt x="22" y="52"/>
                    <a:pt x="22" y="52"/>
                    <a:pt x="22" y="52"/>
                  </a:cubicBezTo>
                  <a:cubicBezTo>
                    <a:pt x="9" y="50"/>
                    <a:pt x="0" y="37"/>
                    <a:pt x="3" y="23"/>
                  </a:cubicBezTo>
                  <a:cubicBezTo>
                    <a:pt x="6" y="9"/>
                    <a:pt x="19" y="0"/>
                    <a:pt x="32" y="3"/>
                  </a:cubicBezTo>
                  <a:lnTo>
                    <a:pt x="117" y="20"/>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7" name="Freeform 18"/>
            <p:cNvSpPr/>
            <p:nvPr/>
          </p:nvSpPr>
          <p:spPr bwMode="auto">
            <a:xfrm>
              <a:off x="7059289" y="4532907"/>
              <a:ext cx="422800" cy="240315"/>
            </a:xfrm>
            <a:custGeom>
              <a:avLst/>
              <a:gdLst>
                <a:gd name="T0" fmla="*/ 105 w 139"/>
                <a:gd name="T1" fmla="*/ 4 h 79"/>
                <a:gd name="T2" fmla="*/ 136 w 139"/>
                <a:gd name="T3" fmla="*/ 22 h 79"/>
                <a:gd name="T4" fmla="*/ 118 w 139"/>
                <a:gd name="T5" fmla="*/ 52 h 79"/>
                <a:gd name="T6" fmla="*/ 34 w 139"/>
                <a:gd name="T7" fmla="*/ 75 h 79"/>
                <a:gd name="T8" fmla="*/ 4 w 139"/>
                <a:gd name="T9" fmla="*/ 57 h 79"/>
                <a:gd name="T10" fmla="*/ 21 w 139"/>
                <a:gd name="T11" fmla="*/ 26 h 79"/>
                <a:gd name="T12" fmla="*/ 105 w 139"/>
                <a:gd name="T13" fmla="*/ 4 h 79"/>
              </a:gdLst>
              <a:ahLst/>
              <a:cxnLst>
                <a:cxn ang="0">
                  <a:pos x="T0" y="T1"/>
                </a:cxn>
                <a:cxn ang="0">
                  <a:pos x="T2" y="T3"/>
                </a:cxn>
                <a:cxn ang="0">
                  <a:pos x="T4" y="T5"/>
                </a:cxn>
                <a:cxn ang="0">
                  <a:pos x="T6" y="T7"/>
                </a:cxn>
                <a:cxn ang="0">
                  <a:pos x="T8" y="T9"/>
                </a:cxn>
                <a:cxn ang="0">
                  <a:pos x="T10" y="T11"/>
                </a:cxn>
                <a:cxn ang="0">
                  <a:pos x="T12" y="T13"/>
                </a:cxn>
              </a:cxnLst>
              <a:rect l="0" t="0" r="r" b="b"/>
              <a:pathLst>
                <a:path w="139" h="79">
                  <a:moveTo>
                    <a:pt x="105" y="4"/>
                  </a:moveTo>
                  <a:cubicBezTo>
                    <a:pt x="118" y="0"/>
                    <a:pt x="132" y="8"/>
                    <a:pt x="136" y="22"/>
                  </a:cubicBezTo>
                  <a:cubicBezTo>
                    <a:pt x="139" y="35"/>
                    <a:pt x="131" y="49"/>
                    <a:pt x="118" y="52"/>
                  </a:cubicBezTo>
                  <a:cubicBezTo>
                    <a:pt x="34" y="75"/>
                    <a:pt x="34" y="75"/>
                    <a:pt x="34" y="75"/>
                  </a:cubicBezTo>
                  <a:cubicBezTo>
                    <a:pt x="21" y="79"/>
                    <a:pt x="7" y="71"/>
                    <a:pt x="4" y="57"/>
                  </a:cubicBezTo>
                  <a:cubicBezTo>
                    <a:pt x="0" y="44"/>
                    <a:pt x="8" y="30"/>
                    <a:pt x="21" y="26"/>
                  </a:cubicBezTo>
                  <a:lnTo>
                    <a:pt x="105"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a:off x="9846685" y="4532907"/>
              <a:ext cx="425371" cy="240315"/>
            </a:xfrm>
            <a:custGeom>
              <a:avLst/>
              <a:gdLst>
                <a:gd name="T0" fmla="*/ 35 w 140"/>
                <a:gd name="T1" fmla="*/ 4 h 79"/>
                <a:gd name="T2" fmla="*/ 4 w 140"/>
                <a:gd name="T3" fmla="*/ 22 h 79"/>
                <a:gd name="T4" fmla="*/ 21 w 140"/>
                <a:gd name="T5" fmla="*/ 52 h 79"/>
                <a:gd name="T6" fmla="*/ 105 w 140"/>
                <a:gd name="T7" fmla="*/ 75 h 79"/>
                <a:gd name="T8" fmla="*/ 136 w 140"/>
                <a:gd name="T9" fmla="*/ 57 h 79"/>
                <a:gd name="T10" fmla="*/ 119 w 140"/>
                <a:gd name="T11" fmla="*/ 26 h 79"/>
                <a:gd name="T12" fmla="*/ 35 w 140"/>
                <a:gd name="T13" fmla="*/ 4 h 79"/>
              </a:gdLst>
              <a:ahLst/>
              <a:cxnLst>
                <a:cxn ang="0">
                  <a:pos x="T0" y="T1"/>
                </a:cxn>
                <a:cxn ang="0">
                  <a:pos x="T2" y="T3"/>
                </a:cxn>
                <a:cxn ang="0">
                  <a:pos x="T4" y="T5"/>
                </a:cxn>
                <a:cxn ang="0">
                  <a:pos x="T6" y="T7"/>
                </a:cxn>
                <a:cxn ang="0">
                  <a:pos x="T8" y="T9"/>
                </a:cxn>
                <a:cxn ang="0">
                  <a:pos x="T10" y="T11"/>
                </a:cxn>
                <a:cxn ang="0">
                  <a:pos x="T12" y="T13"/>
                </a:cxn>
              </a:cxnLst>
              <a:rect l="0" t="0" r="r" b="b"/>
              <a:pathLst>
                <a:path w="140" h="79">
                  <a:moveTo>
                    <a:pt x="35" y="4"/>
                  </a:moveTo>
                  <a:cubicBezTo>
                    <a:pt x="21" y="0"/>
                    <a:pt x="8" y="8"/>
                    <a:pt x="4" y="22"/>
                  </a:cubicBezTo>
                  <a:cubicBezTo>
                    <a:pt x="0" y="35"/>
                    <a:pt x="8" y="49"/>
                    <a:pt x="21" y="52"/>
                  </a:cubicBezTo>
                  <a:cubicBezTo>
                    <a:pt x="105" y="75"/>
                    <a:pt x="105" y="75"/>
                    <a:pt x="105" y="75"/>
                  </a:cubicBezTo>
                  <a:cubicBezTo>
                    <a:pt x="119" y="79"/>
                    <a:pt x="132" y="71"/>
                    <a:pt x="136" y="57"/>
                  </a:cubicBezTo>
                  <a:cubicBezTo>
                    <a:pt x="140" y="44"/>
                    <a:pt x="132" y="30"/>
                    <a:pt x="119" y="26"/>
                  </a:cubicBezTo>
                  <a:lnTo>
                    <a:pt x="35" y="4"/>
                  </a:lnTo>
                  <a:close/>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19" name="Freeform 20"/>
            <p:cNvSpPr/>
            <p:nvPr/>
          </p:nvSpPr>
          <p:spPr bwMode="auto">
            <a:xfrm>
              <a:off x="7442251" y="2848132"/>
              <a:ext cx="2335039" cy="2748843"/>
            </a:xfrm>
            <a:custGeom>
              <a:avLst/>
              <a:gdLst>
                <a:gd name="T0" fmla="*/ 702 w 768"/>
                <a:gd name="T1" fmla="*/ 412 h 904"/>
                <a:gd name="T2" fmla="*/ 611 w 768"/>
                <a:gd name="T3" fmla="*/ 601 h 904"/>
                <a:gd name="T4" fmla="*/ 611 w 768"/>
                <a:gd name="T5" fmla="*/ 602 h 904"/>
                <a:gd name="T6" fmla="*/ 609 w 768"/>
                <a:gd name="T7" fmla="*/ 604 h 904"/>
                <a:gd name="T8" fmla="*/ 606 w 768"/>
                <a:gd name="T9" fmla="*/ 606 h 904"/>
                <a:gd name="T10" fmla="*/ 606 w 768"/>
                <a:gd name="T11" fmla="*/ 607 h 904"/>
                <a:gd name="T12" fmla="*/ 536 w 768"/>
                <a:gd name="T13" fmla="*/ 735 h 904"/>
                <a:gd name="T14" fmla="*/ 523 w 768"/>
                <a:gd name="T15" fmla="*/ 827 h 904"/>
                <a:gd name="T16" fmla="*/ 523 w 768"/>
                <a:gd name="T17" fmla="*/ 833 h 904"/>
                <a:gd name="T18" fmla="*/ 521 w 768"/>
                <a:gd name="T19" fmla="*/ 837 h 904"/>
                <a:gd name="T20" fmla="*/ 504 w 768"/>
                <a:gd name="T21" fmla="*/ 844 h 904"/>
                <a:gd name="T22" fmla="*/ 274 w 768"/>
                <a:gd name="T23" fmla="*/ 844 h 904"/>
                <a:gd name="T24" fmla="*/ 257 w 768"/>
                <a:gd name="T25" fmla="*/ 837 h 904"/>
                <a:gd name="T26" fmla="*/ 255 w 768"/>
                <a:gd name="T27" fmla="*/ 832 h 904"/>
                <a:gd name="T28" fmla="*/ 256 w 768"/>
                <a:gd name="T29" fmla="*/ 827 h 904"/>
                <a:gd name="T30" fmla="*/ 243 w 768"/>
                <a:gd name="T31" fmla="*/ 737 h 904"/>
                <a:gd name="T32" fmla="*/ 185 w 768"/>
                <a:gd name="T33" fmla="*/ 622 h 904"/>
                <a:gd name="T34" fmla="*/ 170 w 768"/>
                <a:gd name="T35" fmla="*/ 604 h 904"/>
                <a:gd name="T36" fmla="*/ 136 w 768"/>
                <a:gd name="T37" fmla="*/ 571 h 904"/>
                <a:gd name="T38" fmla="*/ 109 w 768"/>
                <a:gd name="T39" fmla="*/ 530 h 904"/>
                <a:gd name="T40" fmla="*/ 75 w 768"/>
                <a:gd name="T41" fmla="*/ 436 h 904"/>
                <a:gd name="T42" fmla="*/ 70 w 768"/>
                <a:gd name="T43" fmla="*/ 378 h 904"/>
                <a:gd name="T44" fmla="*/ 342 w 768"/>
                <a:gd name="T45" fmla="*/ 65 h 904"/>
                <a:gd name="T46" fmla="*/ 305 w 768"/>
                <a:gd name="T47" fmla="*/ 0 h 904"/>
                <a:gd name="T48" fmla="*/ 0 w 768"/>
                <a:gd name="T49" fmla="*/ 378 h 904"/>
                <a:gd name="T50" fmla="*/ 132 w 768"/>
                <a:gd name="T51" fmla="*/ 669 h 904"/>
                <a:gd name="T52" fmla="*/ 186 w 768"/>
                <a:gd name="T53" fmla="*/ 825 h 904"/>
                <a:gd name="T54" fmla="*/ 204 w 768"/>
                <a:gd name="T55" fmla="*/ 883 h 904"/>
                <a:gd name="T56" fmla="*/ 226 w 768"/>
                <a:gd name="T57" fmla="*/ 902 h 904"/>
                <a:gd name="T58" fmla="*/ 380 w 768"/>
                <a:gd name="T59" fmla="*/ 903 h 904"/>
                <a:gd name="T60" fmla="*/ 547 w 768"/>
                <a:gd name="T61" fmla="*/ 904 h 904"/>
                <a:gd name="T62" fmla="*/ 575 w 768"/>
                <a:gd name="T63" fmla="*/ 883 h 904"/>
                <a:gd name="T64" fmla="*/ 593 w 768"/>
                <a:gd name="T65" fmla="*/ 825 h 904"/>
                <a:gd name="T66" fmla="*/ 658 w 768"/>
                <a:gd name="T67" fmla="*/ 654 h 904"/>
                <a:gd name="T68" fmla="*/ 662 w 768"/>
                <a:gd name="T69" fmla="*/ 650 h 904"/>
                <a:gd name="T70" fmla="*/ 768 w 768"/>
                <a:gd name="T71" fmla="*/ 442 h 904"/>
                <a:gd name="T72" fmla="*/ 702 w 768"/>
                <a:gd name="T73" fmla="*/ 41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8" h="904">
                  <a:moveTo>
                    <a:pt x="702" y="412"/>
                  </a:moveTo>
                  <a:cubicBezTo>
                    <a:pt x="694" y="485"/>
                    <a:pt x="661" y="552"/>
                    <a:pt x="611" y="601"/>
                  </a:cubicBezTo>
                  <a:cubicBezTo>
                    <a:pt x="611" y="602"/>
                    <a:pt x="611" y="602"/>
                    <a:pt x="611" y="602"/>
                  </a:cubicBezTo>
                  <a:cubicBezTo>
                    <a:pt x="610" y="603"/>
                    <a:pt x="609" y="603"/>
                    <a:pt x="609" y="604"/>
                  </a:cubicBezTo>
                  <a:cubicBezTo>
                    <a:pt x="609" y="604"/>
                    <a:pt x="608" y="605"/>
                    <a:pt x="606" y="606"/>
                  </a:cubicBezTo>
                  <a:cubicBezTo>
                    <a:pt x="606" y="607"/>
                    <a:pt x="606" y="607"/>
                    <a:pt x="606" y="607"/>
                  </a:cubicBezTo>
                  <a:cubicBezTo>
                    <a:pt x="595" y="619"/>
                    <a:pt x="556" y="665"/>
                    <a:pt x="536" y="735"/>
                  </a:cubicBezTo>
                  <a:cubicBezTo>
                    <a:pt x="528" y="762"/>
                    <a:pt x="523" y="793"/>
                    <a:pt x="523" y="827"/>
                  </a:cubicBezTo>
                  <a:cubicBezTo>
                    <a:pt x="523" y="829"/>
                    <a:pt x="523" y="831"/>
                    <a:pt x="523" y="833"/>
                  </a:cubicBezTo>
                  <a:cubicBezTo>
                    <a:pt x="523" y="833"/>
                    <a:pt x="522" y="835"/>
                    <a:pt x="521" y="837"/>
                  </a:cubicBezTo>
                  <a:cubicBezTo>
                    <a:pt x="519" y="839"/>
                    <a:pt x="514" y="842"/>
                    <a:pt x="504" y="844"/>
                  </a:cubicBezTo>
                  <a:cubicBezTo>
                    <a:pt x="274" y="844"/>
                    <a:pt x="274" y="844"/>
                    <a:pt x="274" y="844"/>
                  </a:cubicBezTo>
                  <a:cubicBezTo>
                    <a:pt x="265" y="842"/>
                    <a:pt x="260" y="840"/>
                    <a:pt x="257" y="837"/>
                  </a:cubicBezTo>
                  <a:cubicBezTo>
                    <a:pt x="256" y="836"/>
                    <a:pt x="255" y="833"/>
                    <a:pt x="255" y="832"/>
                  </a:cubicBezTo>
                  <a:cubicBezTo>
                    <a:pt x="256" y="830"/>
                    <a:pt x="256" y="830"/>
                    <a:pt x="256" y="827"/>
                  </a:cubicBezTo>
                  <a:cubicBezTo>
                    <a:pt x="256" y="794"/>
                    <a:pt x="251" y="764"/>
                    <a:pt x="243" y="737"/>
                  </a:cubicBezTo>
                  <a:cubicBezTo>
                    <a:pt x="227" y="683"/>
                    <a:pt x="201" y="643"/>
                    <a:pt x="185" y="622"/>
                  </a:cubicBezTo>
                  <a:cubicBezTo>
                    <a:pt x="180" y="616"/>
                    <a:pt x="175" y="610"/>
                    <a:pt x="170" y="604"/>
                  </a:cubicBezTo>
                  <a:cubicBezTo>
                    <a:pt x="159" y="593"/>
                    <a:pt x="146" y="583"/>
                    <a:pt x="136" y="571"/>
                  </a:cubicBezTo>
                  <a:cubicBezTo>
                    <a:pt x="125" y="558"/>
                    <a:pt x="116" y="544"/>
                    <a:pt x="109" y="530"/>
                  </a:cubicBezTo>
                  <a:cubicBezTo>
                    <a:pt x="94" y="501"/>
                    <a:pt x="81" y="469"/>
                    <a:pt x="75" y="436"/>
                  </a:cubicBezTo>
                  <a:cubicBezTo>
                    <a:pt x="72" y="417"/>
                    <a:pt x="70" y="397"/>
                    <a:pt x="70" y="378"/>
                  </a:cubicBezTo>
                  <a:cubicBezTo>
                    <a:pt x="70" y="219"/>
                    <a:pt x="189" y="87"/>
                    <a:pt x="342" y="65"/>
                  </a:cubicBezTo>
                  <a:cubicBezTo>
                    <a:pt x="305" y="0"/>
                    <a:pt x="305" y="0"/>
                    <a:pt x="305" y="0"/>
                  </a:cubicBezTo>
                  <a:cubicBezTo>
                    <a:pt x="131" y="38"/>
                    <a:pt x="0" y="193"/>
                    <a:pt x="0" y="378"/>
                  </a:cubicBezTo>
                  <a:cubicBezTo>
                    <a:pt x="0" y="494"/>
                    <a:pt x="51" y="598"/>
                    <a:pt x="132" y="669"/>
                  </a:cubicBezTo>
                  <a:cubicBezTo>
                    <a:pt x="151" y="694"/>
                    <a:pt x="185" y="750"/>
                    <a:pt x="186" y="825"/>
                  </a:cubicBezTo>
                  <a:cubicBezTo>
                    <a:pt x="184" y="841"/>
                    <a:pt x="188" y="864"/>
                    <a:pt x="204" y="883"/>
                  </a:cubicBezTo>
                  <a:cubicBezTo>
                    <a:pt x="210" y="890"/>
                    <a:pt x="218" y="897"/>
                    <a:pt x="226" y="902"/>
                  </a:cubicBezTo>
                  <a:cubicBezTo>
                    <a:pt x="380" y="903"/>
                    <a:pt x="380" y="903"/>
                    <a:pt x="380" y="903"/>
                  </a:cubicBezTo>
                  <a:cubicBezTo>
                    <a:pt x="547" y="904"/>
                    <a:pt x="547" y="904"/>
                    <a:pt x="547" y="904"/>
                  </a:cubicBezTo>
                  <a:cubicBezTo>
                    <a:pt x="558" y="899"/>
                    <a:pt x="567" y="892"/>
                    <a:pt x="575" y="883"/>
                  </a:cubicBezTo>
                  <a:cubicBezTo>
                    <a:pt x="590" y="864"/>
                    <a:pt x="594" y="841"/>
                    <a:pt x="593" y="825"/>
                  </a:cubicBezTo>
                  <a:cubicBezTo>
                    <a:pt x="594" y="723"/>
                    <a:pt x="657" y="655"/>
                    <a:pt x="658" y="654"/>
                  </a:cubicBezTo>
                  <a:cubicBezTo>
                    <a:pt x="660" y="653"/>
                    <a:pt x="661" y="652"/>
                    <a:pt x="662" y="650"/>
                  </a:cubicBezTo>
                  <a:cubicBezTo>
                    <a:pt x="717" y="595"/>
                    <a:pt x="755" y="522"/>
                    <a:pt x="768" y="442"/>
                  </a:cubicBezTo>
                  <a:cubicBezTo>
                    <a:pt x="750" y="433"/>
                    <a:pt x="720" y="420"/>
                    <a:pt x="702" y="412"/>
                  </a:cubicBez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20" name="Freeform 33"/>
            <p:cNvSpPr/>
            <p:nvPr/>
          </p:nvSpPr>
          <p:spPr bwMode="auto">
            <a:xfrm>
              <a:off x="7448677" y="2303247"/>
              <a:ext cx="704238" cy="298145"/>
            </a:xfrm>
            <a:custGeom>
              <a:avLst/>
              <a:gdLst>
                <a:gd name="T0" fmla="*/ 232 w 232"/>
                <a:gd name="T1" fmla="*/ 44 h 98"/>
                <a:gd name="T2" fmla="*/ 225 w 232"/>
                <a:gd name="T3" fmla="*/ 34 h 98"/>
                <a:gd name="T4" fmla="*/ 10 w 232"/>
                <a:gd name="T5" fmla="*/ 0 h 98"/>
                <a:gd name="T6" fmla="*/ 0 w 232"/>
                <a:gd name="T7" fmla="*/ 7 h 98"/>
                <a:gd name="T8" fmla="*/ 232 w 232"/>
                <a:gd name="T9" fmla="*/ 44 h 98"/>
              </a:gdLst>
              <a:ahLst/>
              <a:cxnLst>
                <a:cxn ang="0">
                  <a:pos x="T0" y="T1"/>
                </a:cxn>
                <a:cxn ang="0">
                  <a:pos x="T2" y="T3"/>
                </a:cxn>
                <a:cxn ang="0">
                  <a:pos x="T4" y="T5"/>
                </a:cxn>
                <a:cxn ang="0">
                  <a:pos x="T6" y="T7"/>
                </a:cxn>
                <a:cxn ang="0">
                  <a:pos x="T8" y="T9"/>
                </a:cxn>
              </a:cxnLst>
              <a:rect l="0" t="0" r="r" b="b"/>
              <a:pathLst>
                <a:path w="232" h="98">
                  <a:moveTo>
                    <a:pt x="232" y="44"/>
                  </a:moveTo>
                  <a:cubicBezTo>
                    <a:pt x="225" y="34"/>
                    <a:pt x="225" y="34"/>
                    <a:pt x="225" y="34"/>
                  </a:cubicBezTo>
                  <a:cubicBezTo>
                    <a:pt x="157" y="84"/>
                    <a:pt x="60" y="69"/>
                    <a:pt x="10" y="0"/>
                  </a:cubicBezTo>
                  <a:cubicBezTo>
                    <a:pt x="0" y="7"/>
                    <a:pt x="0" y="7"/>
                    <a:pt x="0" y="7"/>
                  </a:cubicBezTo>
                  <a:cubicBezTo>
                    <a:pt x="54" y="81"/>
                    <a:pt x="158" y="98"/>
                    <a:pt x="232" y="44"/>
                  </a:cubicBezTo>
                  <a:close/>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21" name="Freeform 34"/>
            <p:cNvSpPr/>
            <p:nvPr/>
          </p:nvSpPr>
          <p:spPr bwMode="auto">
            <a:xfrm>
              <a:off x="7438396" y="2287826"/>
              <a:ext cx="57830" cy="57830"/>
            </a:xfrm>
            <a:custGeom>
              <a:avLst/>
              <a:gdLst>
                <a:gd name="T0" fmla="*/ 45 w 45"/>
                <a:gd name="T1" fmla="*/ 12 h 45"/>
                <a:gd name="T2" fmla="*/ 3 w 45"/>
                <a:gd name="T3" fmla="*/ 0 h 45"/>
                <a:gd name="T4" fmla="*/ 0 w 45"/>
                <a:gd name="T5" fmla="*/ 45 h 45"/>
                <a:gd name="T6" fmla="*/ 45 w 45"/>
                <a:gd name="T7" fmla="*/ 12 h 45"/>
              </a:gdLst>
              <a:ahLst/>
              <a:cxnLst>
                <a:cxn ang="0">
                  <a:pos x="T0" y="T1"/>
                </a:cxn>
                <a:cxn ang="0">
                  <a:pos x="T2" y="T3"/>
                </a:cxn>
                <a:cxn ang="0">
                  <a:pos x="T4" y="T5"/>
                </a:cxn>
                <a:cxn ang="0">
                  <a:pos x="T6" y="T7"/>
                </a:cxn>
              </a:cxnLst>
              <a:rect l="0" t="0" r="r" b="b"/>
              <a:pathLst>
                <a:path w="45" h="45">
                  <a:moveTo>
                    <a:pt x="45" y="12"/>
                  </a:moveTo>
                  <a:lnTo>
                    <a:pt x="3" y="0"/>
                  </a:lnTo>
                  <a:lnTo>
                    <a:pt x="0" y="45"/>
                  </a:lnTo>
                  <a:lnTo>
                    <a:pt x="45" y="12"/>
                  </a:lnTo>
                  <a:close/>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22" name="Freeform 35"/>
            <p:cNvSpPr/>
            <p:nvPr/>
          </p:nvSpPr>
          <p:spPr bwMode="auto">
            <a:xfrm>
              <a:off x="9980336" y="3921196"/>
              <a:ext cx="602715" cy="449787"/>
            </a:xfrm>
            <a:custGeom>
              <a:avLst/>
              <a:gdLst>
                <a:gd name="T0" fmla="*/ 0 w 198"/>
                <a:gd name="T1" fmla="*/ 129 h 148"/>
                <a:gd name="T2" fmla="*/ 3 w 198"/>
                <a:gd name="T3" fmla="*/ 117 h 148"/>
                <a:gd name="T4" fmla="*/ 186 w 198"/>
                <a:gd name="T5" fmla="*/ 0 h 148"/>
                <a:gd name="T6" fmla="*/ 198 w 198"/>
                <a:gd name="T7" fmla="*/ 2 h 148"/>
                <a:gd name="T8" fmla="*/ 0 w 198"/>
                <a:gd name="T9" fmla="*/ 129 h 148"/>
              </a:gdLst>
              <a:ahLst/>
              <a:cxnLst>
                <a:cxn ang="0">
                  <a:pos x="T0" y="T1"/>
                </a:cxn>
                <a:cxn ang="0">
                  <a:pos x="T2" y="T3"/>
                </a:cxn>
                <a:cxn ang="0">
                  <a:pos x="T4" y="T5"/>
                </a:cxn>
                <a:cxn ang="0">
                  <a:pos x="T6" y="T7"/>
                </a:cxn>
                <a:cxn ang="0">
                  <a:pos x="T8" y="T9"/>
                </a:cxn>
              </a:cxnLst>
              <a:rect l="0" t="0" r="r" b="b"/>
              <a:pathLst>
                <a:path w="198" h="148">
                  <a:moveTo>
                    <a:pt x="0" y="129"/>
                  </a:moveTo>
                  <a:cubicBezTo>
                    <a:pt x="3" y="117"/>
                    <a:pt x="3" y="117"/>
                    <a:pt x="3" y="117"/>
                  </a:cubicBezTo>
                  <a:cubicBezTo>
                    <a:pt x="86" y="135"/>
                    <a:pt x="168" y="83"/>
                    <a:pt x="186" y="0"/>
                  </a:cubicBezTo>
                  <a:cubicBezTo>
                    <a:pt x="198" y="2"/>
                    <a:pt x="198" y="2"/>
                    <a:pt x="198" y="2"/>
                  </a:cubicBezTo>
                  <a:cubicBezTo>
                    <a:pt x="178" y="92"/>
                    <a:pt x="90" y="148"/>
                    <a:pt x="0" y="129"/>
                  </a:cubicBez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23" name="Freeform 36"/>
            <p:cNvSpPr/>
            <p:nvPr/>
          </p:nvSpPr>
          <p:spPr bwMode="auto">
            <a:xfrm>
              <a:off x="10530362" y="3890354"/>
              <a:ext cx="70681" cy="52689"/>
            </a:xfrm>
            <a:custGeom>
              <a:avLst/>
              <a:gdLst>
                <a:gd name="T0" fmla="*/ 0 w 55"/>
                <a:gd name="T1" fmla="*/ 29 h 41"/>
                <a:gd name="T2" fmla="*/ 34 w 55"/>
                <a:gd name="T3" fmla="*/ 0 h 41"/>
                <a:gd name="T4" fmla="*/ 55 w 55"/>
                <a:gd name="T5" fmla="*/ 41 h 41"/>
                <a:gd name="T6" fmla="*/ 0 w 55"/>
                <a:gd name="T7" fmla="*/ 29 h 41"/>
              </a:gdLst>
              <a:ahLst/>
              <a:cxnLst>
                <a:cxn ang="0">
                  <a:pos x="T0" y="T1"/>
                </a:cxn>
                <a:cxn ang="0">
                  <a:pos x="T2" y="T3"/>
                </a:cxn>
                <a:cxn ang="0">
                  <a:pos x="T4" y="T5"/>
                </a:cxn>
                <a:cxn ang="0">
                  <a:pos x="T6" y="T7"/>
                </a:cxn>
              </a:cxnLst>
              <a:rect l="0" t="0" r="r" b="b"/>
              <a:pathLst>
                <a:path w="55" h="41">
                  <a:moveTo>
                    <a:pt x="0" y="29"/>
                  </a:moveTo>
                  <a:lnTo>
                    <a:pt x="34" y="0"/>
                  </a:lnTo>
                  <a:lnTo>
                    <a:pt x="55" y="41"/>
                  </a:lnTo>
                  <a:lnTo>
                    <a:pt x="0" y="29"/>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24" name="Oval 37"/>
            <p:cNvSpPr>
              <a:spLocks noChangeArrowheads="1"/>
            </p:cNvSpPr>
            <p:nvPr/>
          </p:nvSpPr>
          <p:spPr bwMode="auto">
            <a:xfrm>
              <a:off x="10156396" y="4137094"/>
              <a:ext cx="244171" cy="242885"/>
            </a:xfrm>
            <a:prstGeom prst="ellipse">
              <a:avLst/>
            </a:pr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25" name="Freeform 40"/>
            <p:cNvSpPr/>
            <p:nvPr/>
          </p:nvSpPr>
          <p:spPr bwMode="auto">
            <a:xfrm>
              <a:off x="7578472" y="2370072"/>
              <a:ext cx="277583" cy="280153"/>
            </a:xfrm>
            <a:custGeom>
              <a:avLst/>
              <a:gdLst>
                <a:gd name="T0" fmla="*/ 10 w 91"/>
                <a:gd name="T1" fmla="*/ 65 h 92"/>
                <a:gd name="T2" fmla="*/ 64 w 91"/>
                <a:gd name="T3" fmla="*/ 81 h 92"/>
                <a:gd name="T4" fmla="*/ 81 w 91"/>
                <a:gd name="T5" fmla="*/ 27 h 92"/>
                <a:gd name="T6" fmla="*/ 27 w 91"/>
                <a:gd name="T7" fmla="*/ 10 h 92"/>
                <a:gd name="T8" fmla="*/ 10 w 91"/>
                <a:gd name="T9" fmla="*/ 65 h 92"/>
              </a:gdLst>
              <a:ahLst/>
              <a:cxnLst>
                <a:cxn ang="0">
                  <a:pos x="T0" y="T1"/>
                </a:cxn>
                <a:cxn ang="0">
                  <a:pos x="T2" y="T3"/>
                </a:cxn>
                <a:cxn ang="0">
                  <a:pos x="T4" y="T5"/>
                </a:cxn>
                <a:cxn ang="0">
                  <a:pos x="T6" y="T7"/>
                </a:cxn>
                <a:cxn ang="0">
                  <a:pos x="T8" y="T9"/>
                </a:cxn>
              </a:cxnLst>
              <a:rect l="0" t="0" r="r" b="b"/>
              <a:pathLst>
                <a:path w="91" h="92">
                  <a:moveTo>
                    <a:pt x="10" y="65"/>
                  </a:moveTo>
                  <a:cubicBezTo>
                    <a:pt x="20" y="84"/>
                    <a:pt x="45" y="92"/>
                    <a:pt x="64" y="81"/>
                  </a:cubicBezTo>
                  <a:cubicBezTo>
                    <a:pt x="84" y="71"/>
                    <a:pt x="91" y="47"/>
                    <a:pt x="81" y="27"/>
                  </a:cubicBezTo>
                  <a:cubicBezTo>
                    <a:pt x="70" y="8"/>
                    <a:pt x="46" y="0"/>
                    <a:pt x="27" y="10"/>
                  </a:cubicBezTo>
                  <a:cubicBezTo>
                    <a:pt x="7" y="21"/>
                    <a:pt x="0" y="45"/>
                    <a:pt x="10" y="65"/>
                  </a:cubicBezTo>
                  <a:close/>
                </a:path>
              </a:pathLst>
            </a:custGeom>
            <a:solidFill>
              <a:schemeClr val="accent4"/>
            </a:solidFill>
            <a:ln>
              <a:noFill/>
            </a:ln>
          </p:spPr>
          <p:txBody>
            <a:bodyPr vert="horz" wrap="square" lIns="91440" tIns="45720" rIns="91440" bIns="45720" numCol="1" anchor="t" anchorCtr="0" compatLnSpc="1"/>
            <a:lstStyle/>
            <a:p>
              <a:endParaRPr lang="en-US">
                <a:cs typeface="+mn-ea"/>
                <a:sym typeface="+mn-lt"/>
              </a:endParaRPr>
            </a:p>
          </p:txBody>
        </p:sp>
        <p:sp>
          <p:nvSpPr>
            <p:cNvPr id="26" name="Freeform 41"/>
            <p:cNvSpPr/>
            <p:nvPr/>
          </p:nvSpPr>
          <p:spPr bwMode="auto">
            <a:xfrm>
              <a:off x="9278669" y="1314999"/>
              <a:ext cx="1100051" cy="1101336"/>
            </a:xfrm>
            <a:custGeom>
              <a:avLst/>
              <a:gdLst>
                <a:gd name="T0" fmla="*/ 362 w 362"/>
                <a:gd name="T1" fmla="*/ 362 h 362"/>
                <a:gd name="T2" fmla="*/ 346 w 362"/>
                <a:gd name="T3" fmla="*/ 362 h 362"/>
                <a:gd name="T4" fmla="*/ 0 w 362"/>
                <a:gd name="T5" fmla="*/ 16 h 362"/>
                <a:gd name="T6" fmla="*/ 0 w 362"/>
                <a:gd name="T7" fmla="*/ 0 h 362"/>
                <a:gd name="T8" fmla="*/ 362 w 362"/>
                <a:gd name="T9" fmla="*/ 362 h 362"/>
              </a:gdLst>
              <a:ahLst/>
              <a:cxnLst>
                <a:cxn ang="0">
                  <a:pos x="T0" y="T1"/>
                </a:cxn>
                <a:cxn ang="0">
                  <a:pos x="T2" y="T3"/>
                </a:cxn>
                <a:cxn ang="0">
                  <a:pos x="T4" y="T5"/>
                </a:cxn>
                <a:cxn ang="0">
                  <a:pos x="T6" y="T7"/>
                </a:cxn>
                <a:cxn ang="0">
                  <a:pos x="T8" y="T9"/>
                </a:cxn>
              </a:cxnLst>
              <a:rect l="0" t="0" r="r" b="b"/>
              <a:pathLst>
                <a:path w="362" h="362">
                  <a:moveTo>
                    <a:pt x="362" y="362"/>
                  </a:moveTo>
                  <a:cubicBezTo>
                    <a:pt x="346" y="362"/>
                    <a:pt x="346" y="362"/>
                    <a:pt x="346" y="362"/>
                  </a:cubicBezTo>
                  <a:cubicBezTo>
                    <a:pt x="346" y="171"/>
                    <a:pt x="191" y="16"/>
                    <a:pt x="0" y="16"/>
                  </a:cubicBezTo>
                  <a:cubicBezTo>
                    <a:pt x="0" y="0"/>
                    <a:pt x="0" y="0"/>
                    <a:pt x="0" y="0"/>
                  </a:cubicBezTo>
                  <a:cubicBezTo>
                    <a:pt x="200" y="0"/>
                    <a:pt x="362" y="162"/>
                    <a:pt x="362" y="362"/>
                  </a:cubicBezTo>
                  <a:close/>
                </a:path>
              </a:pathLst>
            </a:custGeom>
            <a:solidFill>
              <a:schemeClr val="accent3"/>
            </a:solidFill>
            <a:ln>
              <a:noFill/>
            </a:ln>
          </p:spPr>
          <p:txBody>
            <a:bodyPr vert="horz" wrap="square" lIns="91440" tIns="45720" rIns="91440" bIns="45720" numCol="1" anchor="t" anchorCtr="0" compatLnSpc="1"/>
            <a:lstStyle/>
            <a:p>
              <a:endParaRPr lang="en-US">
                <a:cs typeface="+mn-ea"/>
                <a:sym typeface="+mn-lt"/>
              </a:endParaRPr>
            </a:p>
          </p:txBody>
        </p:sp>
        <p:sp>
          <p:nvSpPr>
            <p:cNvPr id="27" name="Freeform 42"/>
            <p:cNvSpPr/>
            <p:nvPr/>
          </p:nvSpPr>
          <p:spPr bwMode="auto">
            <a:xfrm>
              <a:off x="9216984" y="1261025"/>
              <a:ext cx="100239" cy="154213"/>
            </a:xfrm>
            <a:custGeom>
              <a:avLst/>
              <a:gdLst>
                <a:gd name="T0" fmla="*/ 78 w 78"/>
                <a:gd name="T1" fmla="*/ 0 h 120"/>
                <a:gd name="T2" fmla="*/ 0 w 78"/>
                <a:gd name="T3" fmla="*/ 56 h 120"/>
                <a:gd name="T4" fmla="*/ 74 w 78"/>
                <a:gd name="T5" fmla="*/ 120 h 120"/>
                <a:gd name="T6" fmla="*/ 78 w 78"/>
                <a:gd name="T7" fmla="*/ 0 h 120"/>
              </a:gdLst>
              <a:ahLst/>
              <a:cxnLst>
                <a:cxn ang="0">
                  <a:pos x="T0" y="T1"/>
                </a:cxn>
                <a:cxn ang="0">
                  <a:pos x="T2" y="T3"/>
                </a:cxn>
                <a:cxn ang="0">
                  <a:pos x="T4" y="T5"/>
                </a:cxn>
                <a:cxn ang="0">
                  <a:pos x="T6" y="T7"/>
                </a:cxn>
              </a:cxnLst>
              <a:rect l="0" t="0" r="r" b="b"/>
              <a:pathLst>
                <a:path w="78" h="120">
                  <a:moveTo>
                    <a:pt x="78" y="0"/>
                  </a:moveTo>
                  <a:lnTo>
                    <a:pt x="0" y="56"/>
                  </a:lnTo>
                  <a:lnTo>
                    <a:pt x="74" y="120"/>
                  </a:lnTo>
                  <a:lnTo>
                    <a:pt x="78" y="0"/>
                  </a:lnTo>
                  <a:close/>
                </a:path>
              </a:pathLst>
            </a:custGeom>
            <a:solidFill>
              <a:schemeClr val="accent3"/>
            </a:solidFill>
            <a:ln>
              <a:noFill/>
            </a:ln>
          </p:spPr>
          <p:txBody>
            <a:bodyPr vert="horz" wrap="square" lIns="91440" tIns="45720" rIns="91440" bIns="45720" numCol="1" anchor="t" anchorCtr="0" compatLnSpc="1"/>
            <a:lstStyle/>
            <a:p>
              <a:endParaRPr lang="en-US">
                <a:cs typeface="+mn-ea"/>
                <a:sym typeface="+mn-lt"/>
              </a:endParaRPr>
            </a:p>
          </p:txBody>
        </p:sp>
        <p:sp>
          <p:nvSpPr>
            <p:cNvPr id="28" name="Oval 43"/>
            <p:cNvSpPr>
              <a:spLocks noChangeArrowheads="1"/>
            </p:cNvSpPr>
            <p:nvPr/>
          </p:nvSpPr>
          <p:spPr bwMode="auto">
            <a:xfrm>
              <a:off x="9886524" y="1501340"/>
              <a:ext cx="355974" cy="358545"/>
            </a:xfrm>
            <a:prstGeom prst="ellipse">
              <a:avLst/>
            </a:prstGeom>
            <a:solidFill>
              <a:schemeClr val="accent3"/>
            </a:solidFill>
            <a:ln>
              <a:noFill/>
            </a:ln>
          </p:spPr>
          <p:txBody>
            <a:bodyPr vert="horz" wrap="square" lIns="91440" tIns="45720" rIns="91440" bIns="45720" numCol="1" anchor="t" anchorCtr="0" compatLnSpc="1"/>
            <a:lstStyle/>
            <a:p>
              <a:endParaRPr lang="en-US">
                <a:cs typeface="+mn-ea"/>
                <a:sym typeface="+mn-lt"/>
              </a:endParaRPr>
            </a:p>
          </p:txBody>
        </p:sp>
        <p:sp>
          <p:nvSpPr>
            <p:cNvPr id="29" name="TextBox 28"/>
            <p:cNvSpPr txBox="1"/>
            <p:nvPr/>
          </p:nvSpPr>
          <p:spPr>
            <a:xfrm>
              <a:off x="10087934" y="4126875"/>
              <a:ext cx="381096" cy="278650"/>
            </a:xfrm>
            <a:prstGeom prst="rect">
              <a:avLst/>
            </a:prstGeom>
            <a:noFill/>
          </p:spPr>
          <p:txBody>
            <a:bodyPr wrap="none" rtlCol="0">
              <a:spAutoFit/>
            </a:bodyPr>
            <a:lstStyle/>
            <a:p>
              <a:pPr algn="ctr"/>
              <a:r>
                <a:rPr lang="en-US" sz="1100" b="1">
                  <a:solidFill>
                    <a:schemeClr val="bg1"/>
                  </a:solidFill>
                  <a:cs typeface="+mn-ea"/>
                  <a:sym typeface="+mn-lt"/>
                </a:rPr>
                <a:t>02</a:t>
              </a:r>
            </a:p>
          </p:txBody>
        </p:sp>
        <p:sp>
          <p:nvSpPr>
            <p:cNvPr id="30" name="TextBox 29"/>
            <p:cNvSpPr txBox="1"/>
            <p:nvPr/>
          </p:nvSpPr>
          <p:spPr>
            <a:xfrm>
              <a:off x="9843212" y="1521285"/>
              <a:ext cx="432318" cy="327825"/>
            </a:xfrm>
            <a:prstGeom prst="rect">
              <a:avLst/>
            </a:prstGeom>
            <a:noFill/>
          </p:spPr>
          <p:txBody>
            <a:bodyPr wrap="none" rtlCol="0">
              <a:spAutoFit/>
            </a:bodyPr>
            <a:lstStyle/>
            <a:p>
              <a:pPr algn="ctr"/>
              <a:r>
                <a:rPr lang="en-US" sz="1400" b="1">
                  <a:solidFill>
                    <a:schemeClr val="bg1"/>
                  </a:solidFill>
                  <a:cs typeface="+mn-ea"/>
                  <a:sym typeface="+mn-lt"/>
                </a:rPr>
                <a:t>03</a:t>
              </a:r>
            </a:p>
          </p:txBody>
        </p:sp>
        <p:sp>
          <p:nvSpPr>
            <p:cNvPr id="31" name="TextBox 30"/>
            <p:cNvSpPr txBox="1"/>
            <p:nvPr/>
          </p:nvSpPr>
          <p:spPr>
            <a:xfrm>
              <a:off x="7526715" y="2372568"/>
              <a:ext cx="381096" cy="278650"/>
            </a:xfrm>
            <a:prstGeom prst="rect">
              <a:avLst/>
            </a:prstGeom>
            <a:noFill/>
          </p:spPr>
          <p:txBody>
            <a:bodyPr wrap="none" rtlCol="0">
              <a:spAutoFit/>
            </a:bodyPr>
            <a:lstStyle/>
            <a:p>
              <a:pPr algn="ctr"/>
              <a:r>
                <a:rPr lang="en-US" sz="1100" b="1">
                  <a:solidFill>
                    <a:schemeClr val="bg1"/>
                  </a:solidFill>
                  <a:cs typeface="+mn-ea"/>
                  <a:sym typeface="+mn-lt"/>
                </a:rPr>
                <a:t>04</a:t>
              </a:r>
            </a:p>
          </p:txBody>
        </p:sp>
        <p:sp>
          <p:nvSpPr>
            <p:cNvPr id="32" name="AutoShape 115"/>
            <p:cNvSpPr>
              <a:spLocks noChangeAspect="1"/>
            </p:cNvSpPr>
            <p:nvPr/>
          </p:nvSpPr>
          <p:spPr bwMode="auto">
            <a:xfrm>
              <a:off x="8370754" y="3796486"/>
              <a:ext cx="496025" cy="4961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p:spPr>
          <p:txBody>
            <a:bodyPr lIns="50789" tIns="50789" rIns="50789" bIns="50789" anchor="ctr"/>
            <a:lstStyle/>
            <a:p>
              <a:pPr defTabSz="457200">
                <a:defRPr/>
              </a:pPr>
              <a:endParaRPr lang="es-ES" sz="3600" dirty="0">
                <a:solidFill>
                  <a:srgbClr val="44CEB9"/>
                </a:solidFill>
                <a:effectLst>
                  <a:outerShdw blurRad="38100" dist="38100" dir="2700000" algn="tl">
                    <a:srgbClr val="000000"/>
                  </a:outerShdw>
                </a:effectLst>
                <a:cs typeface="+mn-ea"/>
                <a:sym typeface="+mn-lt"/>
              </a:endParaRPr>
            </a:p>
          </p:txBody>
        </p:sp>
        <p:sp>
          <p:nvSpPr>
            <p:cNvPr id="33" name="Freeform 290"/>
            <p:cNvSpPr>
              <a:spLocks noChangeAspect="1" noChangeArrowheads="1"/>
            </p:cNvSpPr>
            <p:nvPr/>
          </p:nvSpPr>
          <p:spPr bwMode="auto">
            <a:xfrm>
              <a:off x="7755574" y="1904644"/>
              <a:ext cx="276540" cy="214190"/>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bg1"/>
            </a:solidFill>
            <a:ln>
              <a:noFill/>
            </a:ln>
            <a:effectLst/>
          </p:spPr>
          <p:txBody>
            <a:bodyPr wrap="none" lIns="182843" tIns="91422" rIns="182843" bIns="91422" anchor="ctr"/>
            <a:lstStyle/>
            <a:p>
              <a:pPr>
                <a:defRPr/>
              </a:pPr>
              <a:endParaRPr lang="en-US" sz="2400" dirty="0">
                <a:cs typeface="+mn-ea"/>
                <a:sym typeface="+mn-lt"/>
              </a:endParaRPr>
            </a:p>
          </p:txBody>
        </p:sp>
        <p:grpSp>
          <p:nvGrpSpPr>
            <p:cNvPr id="34" name="Group 4700"/>
            <p:cNvGrpSpPr>
              <a:grpSpLocks noChangeAspect="1"/>
            </p:cNvGrpSpPr>
            <p:nvPr/>
          </p:nvGrpSpPr>
          <p:grpSpPr bwMode="auto">
            <a:xfrm>
              <a:off x="8973178" y="2120702"/>
              <a:ext cx="619319" cy="619480"/>
              <a:chOff x="3062288" y="3998912"/>
              <a:chExt cx="412750" cy="412750"/>
            </a:xfrm>
            <a:solidFill>
              <a:schemeClr val="bg1"/>
            </a:solidFill>
          </p:grpSpPr>
          <p:sp>
            <p:nvSpPr>
              <p:cNvPr id="36" name="Freeform 408"/>
              <p:cNvSpPr>
                <a:spLocks noChangeArrowheads="1"/>
              </p:cNvSpPr>
              <p:nvPr/>
            </p:nvSpPr>
            <p:spPr bwMode="auto">
              <a:xfrm>
                <a:off x="3062288" y="3998912"/>
                <a:ext cx="328612" cy="315912"/>
              </a:xfrm>
              <a:custGeom>
                <a:avLst/>
                <a:gdLst>
                  <a:gd name="T0" fmla="*/ 911 w 912"/>
                  <a:gd name="T1" fmla="*/ 242 h 879"/>
                  <a:gd name="T2" fmla="*/ 594 w 912"/>
                  <a:gd name="T3" fmla="*/ 33 h 879"/>
                  <a:gd name="T4" fmla="*/ 75 w 912"/>
                  <a:gd name="T5" fmla="*/ 435 h 879"/>
                  <a:gd name="T6" fmla="*/ 242 w 912"/>
                  <a:gd name="T7" fmla="*/ 878 h 879"/>
                  <a:gd name="T8" fmla="*/ 343 w 912"/>
                  <a:gd name="T9" fmla="*/ 819 h 879"/>
                  <a:gd name="T10" fmla="*/ 911 w 912"/>
                  <a:gd name="T11" fmla="*/ 242 h 879"/>
                  <a:gd name="T12" fmla="*/ 451 w 912"/>
                  <a:gd name="T13" fmla="*/ 226 h 879"/>
                  <a:gd name="T14" fmla="*/ 577 w 912"/>
                  <a:gd name="T15" fmla="*/ 125 h 879"/>
                  <a:gd name="T16" fmla="*/ 669 w 912"/>
                  <a:gd name="T17" fmla="*/ 251 h 879"/>
                  <a:gd name="T18" fmla="*/ 543 w 912"/>
                  <a:gd name="T19" fmla="*/ 351 h 879"/>
                  <a:gd name="T20" fmla="*/ 451 w 912"/>
                  <a:gd name="T21" fmla="*/ 226 h 879"/>
                  <a:gd name="T22" fmla="*/ 226 w 912"/>
                  <a:gd name="T23" fmla="*/ 343 h 879"/>
                  <a:gd name="T24" fmla="*/ 318 w 912"/>
                  <a:gd name="T25" fmla="*/ 276 h 879"/>
                  <a:gd name="T26" fmla="*/ 385 w 912"/>
                  <a:gd name="T27" fmla="*/ 368 h 879"/>
                  <a:gd name="T28" fmla="*/ 293 w 912"/>
                  <a:gd name="T29" fmla="*/ 435 h 879"/>
                  <a:gd name="T30" fmla="*/ 226 w 912"/>
                  <a:gd name="T31" fmla="*/ 343 h 879"/>
                  <a:gd name="T32" fmla="*/ 251 w 912"/>
                  <a:gd name="T33" fmla="*/ 710 h 879"/>
                  <a:gd name="T34" fmla="*/ 176 w 912"/>
                  <a:gd name="T35" fmla="*/ 618 h 879"/>
                  <a:gd name="T36" fmla="*/ 267 w 912"/>
                  <a:gd name="T37" fmla="*/ 552 h 879"/>
                  <a:gd name="T38" fmla="*/ 343 w 912"/>
                  <a:gd name="T39" fmla="*/ 644 h 879"/>
                  <a:gd name="T40" fmla="*/ 251 w 912"/>
                  <a:gd name="T41" fmla="*/ 710 h 879"/>
                  <a:gd name="T42" fmla="*/ 251 w 912"/>
                  <a:gd name="T43" fmla="*/ 710 h 879"/>
                  <a:gd name="T44" fmla="*/ 251 w 912"/>
                  <a:gd name="T45" fmla="*/ 71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2" h="879">
                    <a:moveTo>
                      <a:pt x="911" y="242"/>
                    </a:moveTo>
                    <a:cubicBezTo>
                      <a:pt x="844" y="134"/>
                      <a:pt x="727" y="50"/>
                      <a:pt x="594" y="33"/>
                    </a:cubicBezTo>
                    <a:cubicBezTo>
                      <a:pt x="343" y="0"/>
                      <a:pt x="134" y="184"/>
                      <a:pt x="75" y="435"/>
                    </a:cubicBezTo>
                    <a:cubicBezTo>
                      <a:pt x="0" y="761"/>
                      <a:pt x="84" y="869"/>
                      <a:pt x="242" y="878"/>
                    </a:cubicBezTo>
                    <a:cubicBezTo>
                      <a:pt x="267" y="853"/>
                      <a:pt x="309" y="828"/>
                      <a:pt x="343" y="819"/>
                    </a:cubicBezTo>
                    <a:lnTo>
                      <a:pt x="911" y="242"/>
                    </a:lnTo>
                    <a:close/>
                    <a:moveTo>
                      <a:pt x="451" y="226"/>
                    </a:moveTo>
                    <a:cubicBezTo>
                      <a:pt x="460" y="167"/>
                      <a:pt x="518" y="117"/>
                      <a:pt x="577" y="125"/>
                    </a:cubicBezTo>
                    <a:cubicBezTo>
                      <a:pt x="635" y="134"/>
                      <a:pt x="677" y="192"/>
                      <a:pt x="669" y="251"/>
                    </a:cubicBezTo>
                    <a:cubicBezTo>
                      <a:pt x="660" y="317"/>
                      <a:pt x="610" y="359"/>
                      <a:pt x="543" y="351"/>
                    </a:cubicBezTo>
                    <a:cubicBezTo>
                      <a:pt x="485" y="343"/>
                      <a:pt x="443" y="284"/>
                      <a:pt x="451" y="226"/>
                    </a:cubicBezTo>
                    <a:close/>
                    <a:moveTo>
                      <a:pt x="226" y="343"/>
                    </a:moveTo>
                    <a:cubicBezTo>
                      <a:pt x="226" y="301"/>
                      <a:pt x="267" y="267"/>
                      <a:pt x="318" y="276"/>
                    </a:cubicBezTo>
                    <a:cubicBezTo>
                      <a:pt x="359" y="284"/>
                      <a:pt x="393" y="326"/>
                      <a:pt x="385" y="368"/>
                    </a:cubicBezTo>
                    <a:cubicBezTo>
                      <a:pt x="376" y="409"/>
                      <a:pt x="334" y="443"/>
                      <a:pt x="293" y="435"/>
                    </a:cubicBezTo>
                    <a:cubicBezTo>
                      <a:pt x="251" y="435"/>
                      <a:pt x="217" y="393"/>
                      <a:pt x="226" y="343"/>
                    </a:cubicBezTo>
                    <a:close/>
                    <a:moveTo>
                      <a:pt x="251" y="710"/>
                    </a:moveTo>
                    <a:cubicBezTo>
                      <a:pt x="200" y="710"/>
                      <a:pt x="167" y="669"/>
                      <a:pt x="176" y="618"/>
                    </a:cubicBezTo>
                    <a:cubicBezTo>
                      <a:pt x="184" y="577"/>
                      <a:pt x="226" y="543"/>
                      <a:pt x="267" y="552"/>
                    </a:cubicBezTo>
                    <a:cubicBezTo>
                      <a:pt x="318" y="560"/>
                      <a:pt x="343" y="602"/>
                      <a:pt x="343" y="644"/>
                    </a:cubicBezTo>
                    <a:cubicBezTo>
                      <a:pt x="334" y="685"/>
                      <a:pt x="293" y="719"/>
                      <a:pt x="251" y="710"/>
                    </a:cubicBezTo>
                    <a:close/>
                    <a:moveTo>
                      <a:pt x="251" y="710"/>
                    </a:moveTo>
                    <a:lnTo>
                      <a:pt x="251" y="710"/>
                    </a:lnTo>
                    <a:close/>
                  </a:path>
                </a:pathLst>
              </a:custGeom>
              <a:grpFill/>
              <a:ln>
                <a:noFill/>
              </a:ln>
              <a:effectLst/>
            </p:spPr>
            <p:txBody>
              <a:bodyPr wrap="none" anchor="ctr"/>
              <a:lstStyle/>
              <a:p>
                <a:pPr>
                  <a:defRPr/>
                </a:pPr>
                <a:endParaRPr lang="en-US" sz="2400" dirty="0">
                  <a:cs typeface="+mn-ea"/>
                  <a:sym typeface="+mn-lt"/>
                </a:endParaRPr>
              </a:p>
            </p:txBody>
          </p:sp>
          <p:sp>
            <p:nvSpPr>
              <p:cNvPr id="37" name="Freeform 409"/>
              <p:cNvSpPr>
                <a:spLocks noChangeArrowheads="1"/>
              </p:cNvSpPr>
              <p:nvPr/>
            </p:nvSpPr>
            <p:spPr bwMode="auto">
              <a:xfrm>
                <a:off x="3270250" y="4052887"/>
                <a:ext cx="204788" cy="223837"/>
              </a:xfrm>
              <a:custGeom>
                <a:avLst/>
                <a:gdLst>
                  <a:gd name="T0" fmla="*/ 142 w 569"/>
                  <a:gd name="T1" fmla="*/ 619 h 620"/>
                  <a:gd name="T2" fmla="*/ 150 w 569"/>
                  <a:gd name="T3" fmla="*/ 611 h 620"/>
                  <a:gd name="T4" fmla="*/ 568 w 569"/>
                  <a:gd name="T5" fmla="*/ 67 h 620"/>
                  <a:gd name="T6" fmla="*/ 543 w 569"/>
                  <a:gd name="T7" fmla="*/ 25 h 620"/>
                  <a:gd name="T8" fmla="*/ 493 w 569"/>
                  <a:gd name="T9" fmla="*/ 17 h 620"/>
                  <a:gd name="T10" fmla="*/ 8 w 569"/>
                  <a:gd name="T11" fmla="*/ 485 h 620"/>
                  <a:gd name="T12" fmla="*/ 0 w 569"/>
                  <a:gd name="T13" fmla="*/ 494 h 620"/>
                  <a:gd name="T14" fmla="*/ 142 w 569"/>
                  <a:gd name="T15" fmla="*/ 619 h 620"/>
                  <a:gd name="T16" fmla="*/ 142 w 569"/>
                  <a:gd name="T17" fmla="*/ 619 h 620"/>
                  <a:gd name="T18" fmla="*/ 142 w 569"/>
                  <a:gd name="T19" fmla="*/ 6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9" h="620">
                    <a:moveTo>
                      <a:pt x="142" y="619"/>
                    </a:moveTo>
                    <a:cubicBezTo>
                      <a:pt x="150" y="611"/>
                      <a:pt x="150" y="611"/>
                      <a:pt x="150" y="611"/>
                    </a:cubicBezTo>
                    <a:cubicBezTo>
                      <a:pt x="568" y="67"/>
                      <a:pt x="568" y="67"/>
                      <a:pt x="568" y="67"/>
                    </a:cubicBezTo>
                    <a:cubicBezTo>
                      <a:pt x="568" y="59"/>
                      <a:pt x="560" y="42"/>
                      <a:pt x="543" y="25"/>
                    </a:cubicBezTo>
                    <a:cubicBezTo>
                      <a:pt x="518" y="0"/>
                      <a:pt x="493" y="17"/>
                      <a:pt x="493" y="17"/>
                    </a:cubicBezTo>
                    <a:cubicBezTo>
                      <a:pt x="8" y="485"/>
                      <a:pt x="8" y="485"/>
                      <a:pt x="8" y="485"/>
                    </a:cubicBezTo>
                    <a:cubicBezTo>
                      <a:pt x="0" y="494"/>
                      <a:pt x="0" y="494"/>
                      <a:pt x="0" y="494"/>
                    </a:cubicBezTo>
                    <a:lnTo>
                      <a:pt x="142" y="619"/>
                    </a:lnTo>
                    <a:close/>
                    <a:moveTo>
                      <a:pt x="142" y="619"/>
                    </a:moveTo>
                    <a:lnTo>
                      <a:pt x="142" y="619"/>
                    </a:lnTo>
                    <a:close/>
                  </a:path>
                </a:pathLst>
              </a:custGeom>
              <a:grpFill/>
              <a:ln>
                <a:noFill/>
              </a:ln>
              <a:effectLst/>
            </p:spPr>
            <p:txBody>
              <a:bodyPr wrap="none" anchor="ctr"/>
              <a:lstStyle/>
              <a:p>
                <a:pPr>
                  <a:defRPr/>
                </a:pPr>
                <a:endParaRPr lang="en-US" sz="2400" dirty="0">
                  <a:cs typeface="+mn-ea"/>
                  <a:sym typeface="+mn-lt"/>
                </a:endParaRPr>
              </a:p>
            </p:txBody>
          </p:sp>
          <p:sp>
            <p:nvSpPr>
              <p:cNvPr id="38" name="Freeform 410"/>
              <p:cNvSpPr>
                <a:spLocks noChangeArrowheads="1"/>
              </p:cNvSpPr>
              <p:nvPr/>
            </p:nvSpPr>
            <p:spPr bwMode="auto">
              <a:xfrm>
                <a:off x="3209925" y="4241799"/>
                <a:ext cx="103188" cy="103188"/>
              </a:xfrm>
              <a:custGeom>
                <a:avLst/>
                <a:gdLst>
                  <a:gd name="T0" fmla="*/ 143 w 286"/>
                  <a:gd name="T1" fmla="*/ 284 h 285"/>
                  <a:gd name="T2" fmla="*/ 151 w 286"/>
                  <a:gd name="T3" fmla="*/ 268 h 285"/>
                  <a:gd name="T4" fmla="*/ 285 w 286"/>
                  <a:gd name="T5" fmla="*/ 125 h 285"/>
                  <a:gd name="T6" fmla="*/ 143 w 286"/>
                  <a:gd name="T7" fmla="*/ 0 h 285"/>
                  <a:gd name="T8" fmla="*/ 9 w 286"/>
                  <a:gd name="T9" fmla="*/ 142 h 285"/>
                  <a:gd name="T10" fmla="*/ 0 w 286"/>
                  <a:gd name="T11" fmla="*/ 151 h 285"/>
                  <a:gd name="T12" fmla="*/ 143 w 286"/>
                  <a:gd name="T13" fmla="*/ 284 h 285"/>
                  <a:gd name="T14" fmla="*/ 59 w 286"/>
                  <a:gd name="T15" fmla="*/ 134 h 285"/>
                  <a:gd name="T16" fmla="*/ 126 w 286"/>
                  <a:gd name="T17" fmla="*/ 59 h 285"/>
                  <a:gd name="T18" fmla="*/ 151 w 286"/>
                  <a:gd name="T19" fmla="*/ 59 h 285"/>
                  <a:gd name="T20" fmla="*/ 159 w 286"/>
                  <a:gd name="T21" fmla="*/ 67 h 285"/>
                  <a:gd name="T22" fmla="*/ 159 w 286"/>
                  <a:gd name="T23" fmla="*/ 75 h 285"/>
                  <a:gd name="T24" fmla="*/ 159 w 286"/>
                  <a:gd name="T25" fmla="*/ 92 h 285"/>
                  <a:gd name="T26" fmla="*/ 92 w 286"/>
                  <a:gd name="T27" fmla="*/ 159 h 285"/>
                  <a:gd name="T28" fmla="*/ 68 w 286"/>
                  <a:gd name="T29" fmla="*/ 167 h 285"/>
                  <a:gd name="T30" fmla="*/ 59 w 286"/>
                  <a:gd name="T31" fmla="*/ 159 h 285"/>
                  <a:gd name="T32" fmla="*/ 59 w 286"/>
                  <a:gd name="T33" fmla="*/ 142 h 285"/>
                  <a:gd name="T34" fmla="*/ 59 w 286"/>
                  <a:gd name="T35" fmla="*/ 134 h 285"/>
                  <a:gd name="T36" fmla="*/ 59 w 286"/>
                  <a:gd name="T37" fmla="*/ 134 h 285"/>
                  <a:gd name="T38" fmla="*/ 59 w 286"/>
                  <a:gd name="T39" fmla="*/ 13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6" h="285">
                    <a:moveTo>
                      <a:pt x="143" y="284"/>
                    </a:moveTo>
                    <a:cubicBezTo>
                      <a:pt x="151" y="268"/>
                      <a:pt x="151" y="268"/>
                      <a:pt x="151" y="268"/>
                    </a:cubicBezTo>
                    <a:cubicBezTo>
                      <a:pt x="285" y="125"/>
                      <a:pt x="285" y="125"/>
                      <a:pt x="285" y="125"/>
                    </a:cubicBezTo>
                    <a:cubicBezTo>
                      <a:pt x="143" y="0"/>
                      <a:pt x="143" y="0"/>
                      <a:pt x="143" y="0"/>
                    </a:cubicBezTo>
                    <a:cubicBezTo>
                      <a:pt x="9" y="142"/>
                      <a:pt x="9" y="142"/>
                      <a:pt x="9" y="142"/>
                    </a:cubicBezTo>
                    <a:cubicBezTo>
                      <a:pt x="0" y="151"/>
                      <a:pt x="0" y="151"/>
                      <a:pt x="0" y="151"/>
                    </a:cubicBezTo>
                    <a:lnTo>
                      <a:pt x="143" y="284"/>
                    </a:lnTo>
                    <a:close/>
                    <a:moveTo>
                      <a:pt x="59" y="134"/>
                    </a:moveTo>
                    <a:cubicBezTo>
                      <a:pt x="126" y="59"/>
                      <a:pt x="126" y="59"/>
                      <a:pt x="126" y="59"/>
                    </a:cubicBezTo>
                    <a:cubicBezTo>
                      <a:pt x="134" y="50"/>
                      <a:pt x="143" y="50"/>
                      <a:pt x="151" y="59"/>
                    </a:cubicBezTo>
                    <a:cubicBezTo>
                      <a:pt x="159" y="67"/>
                      <a:pt x="159" y="67"/>
                      <a:pt x="159" y="67"/>
                    </a:cubicBezTo>
                    <a:lnTo>
                      <a:pt x="159" y="75"/>
                    </a:lnTo>
                    <a:cubicBezTo>
                      <a:pt x="159" y="84"/>
                      <a:pt x="159" y="84"/>
                      <a:pt x="159" y="92"/>
                    </a:cubicBezTo>
                    <a:cubicBezTo>
                      <a:pt x="92" y="159"/>
                      <a:pt x="92" y="159"/>
                      <a:pt x="92" y="159"/>
                    </a:cubicBezTo>
                    <a:cubicBezTo>
                      <a:pt x="84" y="167"/>
                      <a:pt x="76" y="167"/>
                      <a:pt x="68" y="167"/>
                    </a:cubicBezTo>
                    <a:cubicBezTo>
                      <a:pt x="59" y="159"/>
                      <a:pt x="59" y="159"/>
                      <a:pt x="59" y="159"/>
                    </a:cubicBezTo>
                    <a:cubicBezTo>
                      <a:pt x="59" y="151"/>
                      <a:pt x="59" y="151"/>
                      <a:pt x="59" y="142"/>
                    </a:cubicBezTo>
                    <a:lnTo>
                      <a:pt x="59" y="134"/>
                    </a:lnTo>
                    <a:close/>
                    <a:moveTo>
                      <a:pt x="59" y="134"/>
                    </a:moveTo>
                    <a:lnTo>
                      <a:pt x="59" y="134"/>
                    </a:lnTo>
                    <a:close/>
                  </a:path>
                </a:pathLst>
              </a:custGeom>
              <a:grpFill/>
              <a:ln>
                <a:noFill/>
              </a:ln>
              <a:effectLst/>
            </p:spPr>
            <p:txBody>
              <a:bodyPr wrap="none" anchor="ctr"/>
              <a:lstStyle/>
              <a:p>
                <a:pPr>
                  <a:defRPr/>
                </a:pPr>
                <a:endParaRPr lang="en-US" sz="2400" dirty="0">
                  <a:cs typeface="+mn-ea"/>
                  <a:sym typeface="+mn-lt"/>
                </a:endParaRPr>
              </a:p>
            </p:txBody>
          </p:sp>
          <p:sp>
            <p:nvSpPr>
              <p:cNvPr id="39" name="Freeform 411"/>
              <p:cNvSpPr>
                <a:spLocks noChangeArrowheads="1"/>
              </p:cNvSpPr>
              <p:nvPr/>
            </p:nvSpPr>
            <p:spPr bwMode="auto">
              <a:xfrm>
                <a:off x="3122613" y="4308474"/>
                <a:ext cx="127000" cy="103188"/>
              </a:xfrm>
              <a:custGeom>
                <a:avLst/>
                <a:gdLst>
                  <a:gd name="T0" fmla="*/ 343 w 352"/>
                  <a:gd name="T1" fmla="*/ 134 h 285"/>
                  <a:gd name="T2" fmla="*/ 351 w 352"/>
                  <a:gd name="T3" fmla="*/ 125 h 285"/>
                  <a:gd name="T4" fmla="*/ 218 w 352"/>
                  <a:gd name="T5" fmla="*/ 0 h 285"/>
                  <a:gd name="T6" fmla="*/ 209 w 352"/>
                  <a:gd name="T7" fmla="*/ 8 h 285"/>
                  <a:gd name="T8" fmla="*/ 100 w 352"/>
                  <a:gd name="T9" fmla="*/ 276 h 285"/>
                  <a:gd name="T10" fmla="*/ 126 w 352"/>
                  <a:gd name="T11" fmla="*/ 276 h 285"/>
                  <a:gd name="T12" fmla="*/ 134 w 352"/>
                  <a:gd name="T13" fmla="*/ 268 h 285"/>
                  <a:gd name="T14" fmla="*/ 159 w 352"/>
                  <a:gd name="T15" fmla="*/ 217 h 285"/>
                  <a:gd name="T16" fmla="*/ 343 w 352"/>
                  <a:gd name="T17" fmla="*/ 134 h 285"/>
                  <a:gd name="T18" fmla="*/ 218 w 352"/>
                  <a:gd name="T19" fmla="*/ 167 h 285"/>
                  <a:gd name="T20" fmla="*/ 142 w 352"/>
                  <a:gd name="T21" fmla="*/ 192 h 285"/>
                  <a:gd name="T22" fmla="*/ 126 w 352"/>
                  <a:gd name="T23" fmla="*/ 201 h 285"/>
                  <a:gd name="T24" fmla="*/ 109 w 352"/>
                  <a:gd name="T25" fmla="*/ 209 h 285"/>
                  <a:gd name="T26" fmla="*/ 100 w 352"/>
                  <a:gd name="T27" fmla="*/ 201 h 285"/>
                  <a:gd name="T28" fmla="*/ 100 w 352"/>
                  <a:gd name="T29" fmla="*/ 142 h 285"/>
                  <a:gd name="T30" fmla="*/ 109 w 352"/>
                  <a:gd name="T31" fmla="*/ 109 h 285"/>
                  <a:gd name="T32" fmla="*/ 209 w 352"/>
                  <a:gd name="T33" fmla="*/ 150 h 285"/>
                  <a:gd name="T34" fmla="*/ 284 w 352"/>
                  <a:gd name="T35" fmla="*/ 150 h 285"/>
                  <a:gd name="T36" fmla="*/ 218 w 352"/>
                  <a:gd name="T37" fmla="*/ 167 h 285"/>
                  <a:gd name="T38" fmla="*/ 218 w 352"/>
                  <a:gd name="T39" fmla="*/ 167 h 285"/>
                  <a:gd name="T40" fmla="*/ 218 w 352"/>
                  <a:gd name="T41" fmla="*/ 16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2" h="285">
                    <a:moveTo>
                      <a:pt x="343" y="134"/>
                    </a:moveTo>
                    <a:lnTo>
                      <a:pt x="351" y="125"/>
                    </a:lnTo>
                    <a:cubicBezTo>
                      <a:pt x="218" y="0"/>
                      <a:pt x="218" y="0"/>
                      <a:pt x="218" y="0"/>
                    </a:cubicBezTo>
                    <a:cubicBezTo>
                      <a:pt x="218" y="0"/>
                      <a:pt x="209" y="0"/>
                      <a:pt x="209" y="8"/>
                    </a:cubicBezTo>
                    <a:cubicBezTo>
                      <a:pt x="100" y="34"/>
                      <a:pt x="0" y="142"/>
                      <a:pt x="100" y="276"/>
                    </a:cubicBezTo>
                    <a:cubicBezTo>
                      <a:pt x="109" y="276"/>
                      <a:pt x="117" y="284"/>
                      <a:pt x="126" y="276"/>
                    </a:cubicBezTo>
                    <a:cubicBezTo>
                      <a:pt x="134" y="276"/>
                      <a:pt x="134" y="276"/>
                      <a:pt x="134" y="268"/>
                    </a:cubicBezTo>
                    <a:cubicBezTo>
                      <a:pt x="142" y="251"/>
                      <a:pt x="151" y="226"/>
                      <a:pt x="159" y="217"/>
                    </a:cubicBezTo>
                    <a:cubicBezTo>
                      <a:pt x="192" y="184"/>
                      <a:pt x="284" y="234"/>
                      <a:pt x="343" y="134"/>
                    </a:cubicBezTo>
                    <a:close/>
                    <a:moveTo>
                      <a:pt x="218" y="167"/>
                    </a:moveTo>
                    <a:cubicBezTo>
                      <a:pt x="184" y="167"/>
                      <a:pt x="159" y="167"/>
                      <a:pt x="142" y="192"/>
                    </a:cubicBezTo>
                    <a:cubicBezTo>
                      <a:pt x="134" y="192"/>
                      <a:pt x="134" y="201"/>
                      <a:pt x="126" y="201"/>
                    </a:cubicBezTo>
                    <a:cubicBezTo>
                      <a:pt x="126" y="209"/>
                      <a:pt x="117" y="209"/>
                      <a:pt x="109" y="209"/>
                    </a:cubicBezTo>
                    <a:lnTo>
                      <a:pt x="100" y="201"/>
                    </a:lnTo>
                    <a:cubicBezTo>
                      <a:pt x="92" y="176"/>
                      <a:pt x="92" y="159"/>
                      <a:pt x="100" y="142"/>
                    </a:cubicBezTo>
                    <a:cubicBezTo>
                      <a:pt x="100" y="125"/>
                      <a:pt x="109" y="117"/>
                      <a:pt x="109" y="109"/>
                    </a:cubicBezTo>
                    <a:cubicBezTo>
                      <a:pt x="142" y="134"/>
                      <a:pt x="167" y="150"/>
                      <a:pt x="209" y="150"/>
                    </a:cubicBezTo>
                    <a:cubicBezTo>
                      <a:pt x="234" y="142"/>
                      <a:pt x="259" y="150"/>
                      <a:pt x="284" y="150"/>
                    </a:cubicBezTo>
                    <a:cubicBezTo>
                      <a:pt x="259" y="167"/>
                      <a:pt x="234" y="167"/>
                      <a:pt x="218" y="167"/>
                    </a:cubicBezTo>
                    <a:close/>
                    <a:moveTo>
                      <a:pt x="218" y="167"/>
                    </a:moveTo>
                    <a:lnTo>
                      <a:pt x="218" y="167"/>
                    </a:lnTo>
                    <a:close/>
                  </a:path>
                </a:pathLst>
              </a:custGeom>
              <a:grpFill/>
              <a:ln>
                <a:noFill/>
              </a:ln>
              <a:effectLst/>
            </p:spPr>
            <p:txBody>
              <a:bodyPr wrap="none" anchor="ctr"/>
              <a:lstStyle/>
              <a:p>
                <a:pPr>
                  <a:defRPr/>
                </a:pPr>
                <a:endParaRPr lang="en-US" sz="2400" dirty="0">
                  <a:cs typeface="+mn-ea"/>
                  <a:sym typeface="+mn-lt"/>
                </a:endParaRPr>
              </a:p>
            </p:txBody>
          </p:sp>
        </p:grpSp>
        <p:sp>
          <p:nvSpPr>
            <p:cNvPr id="35" name="Freeform 325"/>
            <p:cNvSpPr>
              <a:spLocks noChangeAspect="1" noChangeArrowheads="1"/>
            </p:cNvSpPr>
            <p:nvPr/>
          </p:nvSpPr>
          <p:spPr bwMode="auto">
            <a:xfrm>
              <a:off x="9873466" y="3519717"/>
              <a:ext cx="269000" cy="362166"/>
            </a:xfrm>
            <a:custGeom>
              <a:avLst/>
              <a:gdLst>
                <a:gd name="T0" fmla="*/ 694 w 1046"/>
                <a:gd name="T1" fmla="*/ 1053 h 1405"/>
                <a:gd name="T2" fmla="*/ 176 w 1046"/>
                <a:gd name="T3" fmla="*/ 526 h 1405"/>
                <a:gd name="T4" fmla="*/ 870 w 1046"/>
                <a:gd name="T5" fmla="*/ 526 h 1405"/>
                <a:gd name="T6" fmla="*/ 393 w 1046"/>
                <a:gd name="T7" fmla="*/ 1229 h 1405"/>
                <a:gd name="T8" fmla="*/ 393 w 1046"/>
                <a:gd name="T9" fmla="*/ 1321 h 1405"/>
                <a:gd name="T10" fmla="*/ 519 w 1046"/>
                <a:gd name="T11" fmla="*/ 1404 h 1405"/>
                <a:gd name="T12" fmla="*/ 652 w 1046"/>
                <a:gd name="T13" fmla="*/ 1321 h 1405"/>
                <a:gd name="T14" fmla="*/ 652 w 1046"/>
                <a:gd name="T15" fmla="*/ 1229 h 1405"/>
                <a:gd name="T16" fmla="*/ 393 w 1046"/>
                <a:gd name="T17" fmla="*/ 1095 h 1405"/>
                <a:gd name="T18" fmla="*/ 393 w 1046"/>
                <a:gd name="T19" fmla="*/ 1187 h 1405"/>
                <a:gd name="T20" fmla="*/ 694 w 1046"/>
                <a:gd name="T21" fmla="*/ 1145 h 1405"/>
                <a:gd name="T22" fmla="*/ 42 w 1046"/>
                <a:gd name="T23" fmla="*/ 301 h 1405"/>
                <a:gd name="T24" fmla="*/ 168 w 1046"/>
                <a:gd name="T25" fmla="*/ 275 h 1405"/>
                <a:gd name="T26" fmla="*/ 42 w 1046"/>
                <a:gd name="T27" fmla="*/ 301 h 1405"/>
                <a:gd name="T28" fmla="*/ 569 w 1046"/>
                <a:gd name="T29" fmla="*/ 0 h 1405"/>
                <a:gd name="T30" fmla="*/ 477 w 1046"/>
                <a:gd name="T31" fmla="*/ 92 h 1405"/>
                <a:gd name="T32" fmla="*/ 569 w 1046"/>
                <a:gd name="T33" fmla="*/ 92 h 1405"/>
                <a:gd name="T34" fmla="*/ 301 w 1046"/>
                <a:gd name="T35" fmla="*/ 50 h 1405"/>
                <a:gd name="T36" fmla="*/ 268 w 1046"/>
                <a:gd name="T37" fmla="*/ 175 h 1405"/>
                <a:gd name="T38" fmla="*/ 1004 w 1046"/>
                <a:gd name="T39" fmla="*/ 301 h 1405"/>
                <a:gd name="T40" fmla="*/ 878 w 1046"/>
                <a:gd name="T41" fmla="*/ 275 h 1405"/>
                <a:gd name="T42" fmla="*/ 1004 w 1046"/>
                <a:gd name="T43" fmla="*/ 301 h 1405"/>
                <a:gd name="T44" fmla="*/ 744 w 1046"/>
                <a:gd name="T45" fmla="*/ 50 h 1405"/>
                <a:gd name="T46" fmla="*/ 778 w 1046"/>
                <a:gd name="T47" fmla="*/ 175 h 1405"/>
                <a:gd name="T48" fmla="*/ 84 w 1046"/>
                <a:gd name="T49" fmla="*/ 526 h 1405"/>
                <a:gd name="T50" fmla="*/ 0 w 1046"/>
                <a:gd name="T51" fmla="*/ 485 h 1405"/>
                <a:gd name="T52" fmla="*/ 92 w 1046"/>
                <a:gd name="T53" fmla="*/ 568 h 1405"/>
                <a:gd name="T54" fmla="*/ 953 w 1046"/>
                <a:gd name="T55" fmla="*/ 485 h 1405"/>
                <a:gd name="T56" fmla="*/ 953 w 1046"/>
                <a:gd name="T57" fmla="*/ 568 h 1405"/>
                <a:gd name="T58" fmla="*/ 1045 w 1046"/>
                <a:gd name="T59" fmla="*/ 485 h 1405"/>
                <a:gd name="T60" fmla="*/ 886 w 1046"/>
                <a:gd name="T61" fmla="*/ 786 h 1405"/>
                <a:gd name="T62" fmla="*/ 1004 w 1046"/>
                <a:gd name="T63" fmla="*/ 752 h 1405"/>
                <a:gd name="T64" fmla="*/ 886 w 1046"/>
                <a:gd name="T65" fmla="*/ 786 h 1405"/>
                <a:gd name="T66" fmla="*/ 92 w 1046"/>
                <a:gd name="T67" fmla="*/ 827 h 1405"/>
                <a:gd name="T68" fmla="*/ 126 w 1046"/>
                <a:gd name="T69" fmla="*/ 710 h 1405"/>
                <a:gd name="T70" fmla="*/ 42 w 1046"/>
                <a:gd name="T71" fmla="*/ 752 h 1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6" h="1405">
                  <a:moveTo>
                    <a:pt x="870" y="526"/>
                  </a:moveTo>
                  <a:cubicBezTo>
                    <a:pt x="870" y="702"/>
                    <a:pt x="694" y="877"/>
                    <a:pt x="694" y="1053"/>
                  </a:cubicBezTo>
                  <a:cubicBezTo>
                    <a:pt x="343" y="1053"/>
                    <a:pt x="343" y="1053"/>
                    <a:pt x="343" y="1053"/>
                  </a:cubicBezTo>
                  <a:cubicBezTo>
                    <a:pt x="343" y="877"/>
                    <a:pt x="176" y="702"/>
                    <a:pt x="176" y="526"/>
                  </a:cubicBezTo>
                  <a:cubicBezTo>
                    <a:pt x="176" y="334"/>
                    <a:pt x="326" y="175"/>
                    <a:pt x="519" y="175"/>
                  </a:cubicBezTo>
                  <a:cubicBezTo>
                    <a:pt x="719" y="175"/>
                    <a:pt x="870" y="334"/>
                    <a:pt x="870" y="526"/>
                  </a:cubicBezTo>
                  <a:close/>
                  <a:moveTo>
                    <a:pt x="652" y="1229"/>
                  </a:moveTo>
                  <a:cubicBezTo>
                    <a:pt x="393" y="1229"/>
                    <a:pt x="393" y="1229"/>
                    <a:pt x="393" y="1229"/>
                  </a:cubicBezTo>
                  <a:cubicBezTo>
                    <a:pt x="368" y="1229"/>
                    <a:pt x="343" y="1245"/>
                    <a:pt x="343" y="1270"/>
                  </a:cubicBezTo>
                  <a:cubicBezTo>
                    <a:pt x="343" y="1296"/>
                    <a:pt x="368" y="1321"/>
                    <a:pt x="393" y="1321"/>
                  </a:cubicBezTo>
                  <a:cubicBezTo>
                    <a:pt x="402" y="1321"/>
                    <a:pt x="402" y="1321"/>
                    <a:pt x="402" y="1321"/>
                  </a:cubicBezTo>
                  <a:cubicBezTo>
                    <a:pt x="418" y="1371"/>
                    <a:pt x="469" y="1404"/>
                    <a:pt x="519" y="1404"/>
                  </a:cubicBezTo>
                  <a:cubicBezTo>
                    <a:pt x="577" y="1404"/>
                    <a:pt x="627" y="1371"/>
                    <a:pt x="644" y="1321"/>
                  </a:cubicBezTo>
                  <a:cubicBezTo>
                    <a:pt x="652" y="1321"/>
                    <a:pt x="652" y="1321"/>
                    <a:pt x="652" y="1321"/>
                  </a:cubicBezTo>
                  <a:cubicBezTo>
                    <a:pt x="677" y="1321"/>
                    <a:pt x="694" y="1296"/>
                    <a:pt x="694" y="1270"/>
                  </a:cubicBezTo>
                  <a:cubicBezTo>
                    <a:pt x="694" y="1245"/>
                    <a:pt x="677" y="1229"/>
                    <a:pt x="652" y="1229"/>
                  </a:cubicBezTo>
                  <a:close/>
                  <a:moveTo>
                    <a:pt x="652" y="1095"/>
                  </a:moveTo>
                  <a:cubicBezTo>
                    <a:pt x="393" y="1095"/>
                    <a:pt x="393" y="1095"/>
                    <a:pt x="393" y="1095"/>
                  </a:cubicBezTo>
                  <a:cubicBezTo>
                    <a:pt x="368" y="1095"/>
                    <a:pt x="343" y="1120"/>
                    <a:pt x="343" y="1145"/>
                  </a:cubicBezTo>
                  <a:cubicBezTo>
                    <a:pt x="343" y="1162"/>
                    <a:pt x="368" y="1187"/>
                    <a:pt x="393" y="1187"/>
                  </a:cubicBezTo>
                  <a:cubicBezTo>
                    <a:pt x="652" y="1187"/>
                    <a:pt x="652" y="1187"/>
                    <a:pt x="652" y="1187"/>
                  </a:cubicBezTo>
                  <a:cubicBezTo>
                    <a:pt x="677" y="1187"/>
                    <a:pt x="694" y="1162"/>
                    <a:pt x="694" y="1145"/>
                  </a:cubicBezTo>
                  <a:cubicBezTo>
                    <a:pt x="694" y="1120"/>
                    <a:pt x="677" y="1095"/>
                    <a:pt x="652" y="1095"/>
                  </a:cubicBezTo>
                  <a:close/>
                  <a:moveTo>
                    <a:pt x="42" y="301"/>
                  </a:moveTo>
                  <a:cubicBezTo>
                    <a:pt x="126" y="351"/>
                    <a:pt x="126" y="351"/>
                    <a:pt x="126" y="351"/>
                  </a:cubicBezTo>
                  <a:cubicBezTo>
                    <a:pt x="134" y="326"/>
                    <a:pt x="151" y="301"/>
                    <a:pt x="168" y="275"/>
                  </a:cubicBezTo>
                  <a:cubicBezTo>
                    <a:pt x="92" y="225"/>
                    <a:pt x="92" y="225"/>
                    <a:pt x="92" y="225"/>
                  </a:cubicBezTo>
                  <a:lnTo>
                    <a:pt x="42" y="301"/>
                  </a:lnTo>
                  <a:close/>
                  <a:moveTo>
                    <a:pt x="569" y="92"/>
                  </a:moveTo>
                  <a:cubicBezTo>
                    <a:pt x="569" y="0"/>
                    <a:pt x="569" y="0"/>
                    <a:pt x="569" y="0"/>
                  </a:cubicBezTo>
                  <a:cubicBezTo>
                    <a:pt x="477" y="0"/>
                    <a:pt x="477" y="0"/>
                    <a:pt x="477" y="0"/>
                  </a:cubicBezTo>
                  <a:cubicBezTo>
                    <a:pt x="477" y="92"/>
                    <a:pt x="477" y="92"/>
                    <a:pt x="477" y="92"/>
                  </a:cubicBezTo>
                  <a:cubicBezTo>
                    <a:pt x="493" y="92"/>
                    <a:pt x="510" y="92"/>
                    <a:pt x="519" y="92"/>
                  </a:cubicBezTo>
                  <a:cubicBezTo>
                    <a:pt x="535" y="92"/>
                    <a:pt x="552" y="92"/>
                    <a:pt x="569" y="92"/>
                  </a:cubicBezTo>
                  <a:close/>
                  <a:moveTo>
                    <a:pt x="343" y="133"/>
                  </a:moveTo>
                  <a:cubicBezTo>
                    <a:pt x="301" y="50"/>
                    <a:pt x="301" y="50"/>
                    <a:pt x="301" y="50"/>
                  </a:cubicBezTo>
                  <a:cubicBezTo>
                    <a:pt x="218" y="92"/>
                    <a:pt x="218" y="92"/>
                    <a:pt x="218" y="92"/>
                  </a:cubicBezTo>
                  <a:cubicBezTo>
                    <a:pt x="268" y="175"/>
                    <a:pt x="268" y="175"/>
                    <a:pt x="268" y="175"/>
                  </a:cubicBezTo>
                  <a:cubicBezTo>
                    <a:pt x="293" y="159"/>
                    <a:pt x="318" y="142"/>
                    <a:pt x="343" y="133"/>
                  </a:cubicBezTo>
                  <a:close/>
                  <a:moveTo>
                    <a:pt x="1004" y="301"/>
                  </a:moveTo>
                  <a:cubicBezTo>
                    <a:pt x="953" y="225"/>
                    <a:pt x="953" y="225"/>
                    <a:pt x="953" y="225"/>
                  </a:cubicBezTo>
                  <a:cubicBezTo>
                    <a:pt x="878" y="275"/>
                    <a:pt x="878" y="275"/>
                    <a:pt x="878" y="275"/>
                  </a:cubicBezTo>
                  <a:cubicBezTo>
                    <a:pt x="895" y="301"/>
                    <a:pt x="912" y="326"/>
                    <a:pt x="920" y="351"/>
                  </a:cubicBezTo>
                  <a:lnTo>
                    <a:pt x="1004" y="301"/>
                  </a:lnTo>
                  <a:close/>
                  <a:moveTo>
                    <a:pt x="820" y="92"/>
                  </a:moveTo>
                  <a:cubicBezTo>
                    <a:pt x="744" y="50"/>
                    <a:pt x="744" y="50"/>
                    <a:pt x="744" y="50"/>
                  </a:cubicBezTo>
                  <a:cubicBezTo>
                    <a:pt x="702" y="133"/>
                    <a:pt x="702" y="133"/>
                    <a:pt x="702" y="133"/>
                  </a:cubicBezTo>
                  <a:cubicBezTo>
                    <a:pt x="727" y="142"/>
                    <a:pt x="753" y="159"/>
                    <a:pt x="778" y="175"/>
                  </a:cubicBezTo>
                  <a:lnTo>
                    <a:pt x="820" y="92"/>
                  </a:lnTo>
                  <a:close/>
                  <a:moveTo>
                    <a:pt x="84" y="526"/>
                  </a:moveTo>
                  <a:cubicBezTo>
                    <a:pt x="84" y="510"/>
                    <a:pt x="84" y="501"/>
                    <a:pt x="92" y="485"/>
                  </a:cubicBezTo>
                  <a:cubicBezTo>
                    <a:pt x="0" y="485"/>
                    <a:pt x="0" y="485"/>
                    <a:pt x="0" y="485"/>
                  </a:cubicBezTo>
                  <a:cubicBezTo>
                    <a:pt x="0" y="568"/>
                    <a:pt x="0" y="568"/>
                    <a:pt x="0" y="568"/>
                  </a:cubicBezTo>
                  <a:cubicBezTo>
                    <a:pt x="92" y="568"/>
                    <a:pt x="92" y="568"/>
                    <a:pt x="92" y="568"/>
                  </a:cubicBezTo>
                  <a:cubicBezTo>
                    <a:pt x="84" y="560"/>
                    <a:pt x="84" y="543"/>
                    <a:pt x="84" y="526"/>
                  </a:cubicBezTo>
                  <a:close/>
                  <a:moveTo>
                    <a:pt x="953" y="485"/>
                  </a:moveTo>
                  <a:cubicBezTo>
                    <a:pt x="953" y="501"/>
                    <a:pt x="962" y="510"/>
                    <a:pt x="962" y="526"/>
                  </a:cubicBezTo>
                  <a:cubicBezTo>
                    <a:pt x="962" y="543"/>
                    <a:pt x="953" y="560"/>
                    <a:pt x="953" y="568"/>
                  </a:cubicBezTo>
                  <a:cubicBezTo>
                    <a:pt x="1045" y="568"/>
                    <a:pt x="1045" y="568"/>
                    <a:pt x="1045" y="568"/>
                  </a:cubicBezTo>
                  <a:cubicBezTo>
                    <a:pt x="1045" y="485"/>
                    <a:pt x="1045" y="485"/>
                    <a:pt x="1045" y="485"/>
                  </a:cubicBezTo>
                  <a:lnTo>
                    <a:pt x="953" y="485"/>
                  </a:lnTo>
                  <a:close/>
                  <a:moveTo>
                    <a:pt x="886" y="786"/>
                  </a:moveTo>
                  <a:cubicBezTo>
                    <a:pt x="953" y="827"/>
                    <a:pt x="953" y="827"/>
                    <a:pt x="953" y="827"/>
                  </a:cubicBezTo>
                  <a:cubicBezTo>
                    <a:pt x="1004" y="752"/>
                    <a:pt x="1004" y="752"/>
                    <a:pt x="1004" y="752"/>
                  </a:cubicBezTo>
                  <a:cubicBezTo>
                    <a:pt x="920" y="710"/>
                    <a:pt x="920" y="710"/>
                    <a:pt x="920" y="710"/>
                  </a:cubicBezTo>
                  <a:cubicBezTo>
                    <a:pt x="912" y="735"/>
                    <a:pt x="895" y="761"/>
                    <a:pt x="886" y="786"/>
                  </a:cubicBezTo>
                  <a:close/>
                  <a:moveTo>
                    <a:pt x="42" y="752"/>
                  </a:moveTo>
                  <a:cubicBezTo>
                    <a:pt x="92" y="827"/>
                    <a:pt x="92" y="827"/>
                    <a:pt x="92" y="827"/>
                  </a:cubicBezTo>
                  <a:cubicBezTo>
                    <a:pt x="159" y="786"/>
                    <a:pt x="159" y="786"/>
                    <a:pt x="159" y="786"/>
                  </a:cubicBezTo>
                  <a:cubicBezTo>
                    <a:pt x="151" y="761"/>
                    <a:pt x="134" y="735"/>
                    <a:pt x="126" y="710"/>
                  </a:cubicBezTo>
                  <a:lnTo>
                    <a:pt x="42" y="752"/>
                  </a:lnTo>
                  <a:close/>
                  <a:moveTo>
                    <a:pt x="42" y="752"/>
                  </a:moveTo>
                  <a:lnTo>
                    <a:pt x="42" y="752"/>
                  </a:lnTo>
                  <a:close/>
                </a:path>
              </a:pathLst>
            </a:custGeom>
            <a:solidFill>
              <a:schemeClr val="bg1"/>
            </a:solidFill>
            <a:ln>
              <a:noFill/>
            </a:ln>
            <a:effectLst/>
          </p:spPr>
          <p:txBody>
            <a:bodyPr wrap="none" lIns="243785" tIns="121892" rIns="243785" bIns="121892" anchor="ctr"/>
            <a:lstStyle/>
            <a:p>
              <a:pPr>
                <a:defRPr/>
              </a:pPr>
              <a:endParaRPr lang="en-US" sz="2400" dirty="0">
                <a:cs typeface="+mn-ea"/>
                <a:sym typeface="+mn-lt"/>
              </a:endParaRPr>
            </a:p>
          </p:txBody>
        </p:sp>
        <p:grpSp>
          <p:nvGrpSpPr>
            <p:cNvPr id="42" name="Group 41"/>
            <p:cNvGrpSpPr/>
            <p:nvPr/>
          </p:nvGrpSpPr>
          <p:grpSpPr>
            <a:xfrm>
              <a:off x="8071408" y="5674165"/>
              <a:ext cx="1094715" cy="1024810"/>
              <a:chOff x="4640262" y="2296293"/>
              <a:chExt cx="1094715" cy="1024810"/>
            </a:xfrm>
            <a:solidFill>
              <a:schemeClr val="tx1">
                <a:lumMod val="65000"/>
                <a:lumOff val="35000"/>
              </a:schemeClr>
            </a:solidFill>
          </p:grpSpPr>
          <p:sp>
            <p:nvSpPr>
              <p:cNvPr id="40" name="Freeform 52"/>
              <p:cNvSpPr/>
              <p:nvPr/>
            </p:nvSpPr>
            <p:spPr bwMode="auto">
              <a:xfrm>
                <a:off x="4640262" y="2296293"/>
                <a:ext cx="1094715" cy="511465"/>
              </a:xfrm>
              <a:custGeom>
                <a:avLst/>
                <a:gdLst>
                  <a:gd name="T0" fmla="*/ 22 w 244"/>
                  <a:gd name="T1" fmla="*/ 0 h 114"/>
                  <a:gd name="T2" fmla="*/ 223 w 244"/>
                  <a:gd name="T3" fmla="*/ 0 h 114"/>
                  <a:gd name="T4" fmla="*/ 228 w 244"/>
                  <a:gd name="T5" fmla="*/ 1 h 114"/>
                  <a:gd name="T6" fmla="*/ 233 w 244"/>
                  <a:gd name="T7" fmla="*/ 2 h 114"/>
                  <a:gd name="T8" fmla="*/ 237 w 244"/>
                  <a:gd name="T9" fmla="*/ 6 h 114"/>
                  <a:gd name="T10" fmla="*/ 240 w 244"/>
                  <a:gd name="T11" fmla="*/ 10 h 114"/>
                  <a:gd name="T12" fmla="*/ 242 w 244"/>
                  <a:gd name="T13" fmla="*/ 14 h 114"/>
                  <a:gd name="T14" fmla="*/ 244 w 244"/>
                  <a:gd name="T15" fmla="*/ 19 h 114"/>
                  <a:gd name="T16" fmla="*/ 244 w 244"/>
                  <a:gd name="T17" fmla="*/ 30 h 114"/>
                  <a:gd name="T18" fmla="*/ 238 w 244"/>
                  <a:gd name="T19" fmla="*/ 39 h 114"/>
                  <a:gd name="T20" fmla="*/ 229 w 244"/>
                  <a:gd name="T21" fmla="*/ 46 h 114"/>
                  <a:gd name="T22" fmla="*/ 29 w 244"/>
                  <a:gd name="T23" fmla="*/ 111 h 114"/>
                  <a:gd name="T24" fmla="*/ 25 w 244"/>
                  <a:gd name="T25" fmla="*/ 112 h 114"/>
                  <a:gd name="T26" fmla="*/ 22 w 244"/>
                  <a:gd name="T27" fmla="*/ 114 h 114"/>
                  <a:gd name="T28" fmla="*/ 17 w 244"/>
                  <a:gd name="T29" fmla="*/ 114 h 114"/>
                  <a:gd name="T30" fmla="*/ 13 w 244"/>
                  <a:gd name="T31" fmla="*/ 112 h 114"/>
                  <a:gd name="T32" fmla="*/ 9 w 244"/>
                  <a:gd name="T33" fmla="*/ 111 h 114"/>
                  <a:gd name="T34" fmla="*/ 7 w 244"/>
                  <a:gd name="T35" fmla="*/ 108 h 114"/>
                  <a:gd name="T36" fmla="*/ 4 w 244"/>
                  <a:gd name="T37" fmla="*/ 106 h 114"/>
                  <a:gd name="T38" fmla="*/ 2 w 244"/>
                  <a:gd name="T39" fmla="*/ 102 h 114"/>
                  <a:gd name="T40" fmla="*/ 2 w 244"/>
                  <a:gd name="T41" fmla="*/ 91 h 114"/>
                  <a:gd name="T42" fmla="*/ 7 w 244"/>
                  <a:gd name="T43" fmla="*/ 85 h 114"/>
                  <a:gd name="T44" fmla="*/ 16 w 244"/>
                  <a:gd name="T45" fmla="*/ 80 h 114"/>
                  <a:gd name="T46" fmla="*/ 89 w 244"/>
                  <a:gd name="T47" fmla="*/ 67 h 114"/>
                  <a:gd name="T48" fmla="*/ 22 w 244"/>
                  <a:gd name="T49" fmla="*/ 67 h 114"/>
                  <a:gd name="T50" fmla="*/ 13 w 244"/>
                  <a:gd name="T51" fmla="*/ 63 h 114"/>
                  <a:gd name="T52" fmla="*/ 7 w 244"/>
                  <a:gd name="T53" fmla="*/ 53 h 114"/>
                  <a:gd name="T54" fmla="*/ 3 w 244"/>
                  <a:gd name="T55" fmla="*/ 43 h 114"/>
                  <a:gd name="T56" fmla="*/ 0 w 244"/>
                  <a:gd name="T57" fmla="*/ 33 h 114"/>
                  <a:gd name="T58" fmla="*/ 3 w 244"/>
                  <a:gd name="T59" fmla="*/ 23 h 114"/>
                  <a:gd name="T60" fmla="*/ 7 w 244"/>
                  <a:gd name="T61" fmla="*/ 12 h 114"/>
                  <a:gd name="T62" fmla="*/ 13 w 244"/>
                  <a:gd name="T63" fmla="*/ 4 h 114"/>
                  <a:gd name="T64" fmla="*/ 22 w 244"/>
                  <a:gd name="T6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4" h="114">
                    <a:moveTo>
                      <a:pt x="22" y="0"/>
                    </a:moveTo>
                    <a:lnTo>
                      <a:pt x="223" y="0"/>
                    </a:lnTo>
                    <a:lnTo>
                      <a:pt x="228" y="1"/>
                    </a:lnTo>
                    <a:lnTo>
                      <a:pt x="233" y="2"/>
                    </a:lnTo>
                    <a:lnTo>
                      <a:pt x="237" y="6"/>
                    </a:lnTo>
                    <a:lnTo>
                      <a:pt x="240" y="10"/>
                    </a:lnTo>
                    <a:lnTo>
                      <a:pt x="242" y="14"/>
                    </a:lnTo>
                    <a:lnTo>
                      <a:pt x="244" y="19"/>
                    </a:lnTo>
                    <a:lnTo>
                      <a:pt x="244" y="30"/>
                    </a:lnTo>
                    <a:lnTo>
                      <a:pt x="238" y="39"/>
                    </a:lnTo>
                    <a:lnTo>
                      <a:pt x="229" y="46"/>
                    </a:lnTo>
                    <a:lnTo>
                      <a:pt x="29" y="111"/>
                    </a:lnTo>
                    <a:lnTo>
                      <a:pt x="25" y="112"/>
                    </a:lnTo>
                    <a:lnTo>
                      <a:pt x="22" y="114"/>
                    </a:lnTo>
                    <a:lnTo>
                      <a:pt x="17" y="114"/>
                    </a:lnTo>
                    <a:lnTo>
                      <a:pt x="13" y="112"/>
                    </a:lnTo>
                    <a:lnTo>
                      <a:pt x="9" y="111"/>
                    </a:lnTo>
                    <a:lnTo>
                      <a:pt x="7" y="108"/>
                    </a:lnTo>
                    <a:lnTo>
                      <a:pt x="4" y="106"/>
                    </a:lnTo>
                    <a:lnTo>
                      <a:pt x="2" y="102"/>
                    </a:lnTo>
                    <a:lnTo>
                      <a:pt x="2" y="91"/>
                    </a:lnTo>
                    <a:lnTo>
                      <a:pt x="7" y="85"/>
                    </a:lnTo>
                    <a:lnTo>
                      <a:pt x="16" y="80"/>
                    </a:lnTo>
                    <a:lnTo>
                      <a:pt x="89" y="67"/>
                    </a:lnTo>
                    <a:lnTo>
                      <a:pt x="22" y="67"/>
                    </a:lnTo>
                    <a:lnTo>
                      <a:pt x="13" y="63"/>
                    </a:lnTo>
                    <a:lnTo>
                      <a:pt x="7" y="53"/>
                    </a:lnTo>
                    <a:lnTo>
                      <a:pt x="3" y="43"/>
                    </a:lnTo>
                    <a:lnTo>
                      <a:pt x="0" y="33"/>
                    </a:lnTo>
                    <a:lnTo>
                      <a:pt x="3" y="23"/>
                    </a:lnTo>
                    <a:lnTo>
                      <a:pt x="7" y="12"/>
                    </a:lnTo>
                    <a:lnTo>
                      <a:pt x="13" y="4"/>
                    </a:lnTo>
                    <a:lnTo>
                      <a:pt x="22"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sp>
            <p:nvSpPr>
              <p:cNvPr id="41" name="Freeform 53"/>
              <p:cNvSpPr/>
              <p:nvPr/>
            </p:nvSpPr>
            <p:spPr bwMode="auto">
              <a:xfrm>
                <a:off x="4644748" y="2585311"/>
                <a:ext cx="1085742" cy="735792"/>
              </a:xfrm>
              <a:custGeom>
                <a:avLst/>
                <a:gdLst>
                  <a:gd name="T0" fmla="*/ 214 w 242"/>
                  <a:gd name="T1" fmla="*/ 0 h 164"/>
                  <a:gd name="T2" fmla="*/ 226 w 242"/>
                  <a:gd name="T3" fmla="*/ 0 h 164"/>
                  <a:gd name="T4" fmla="*/ 235 w 242"/>
                  <a:gd name="T5" fmla="*/ 5 h 164"/>
                  <a:gd name="T6" fmla="*/ 240 w 242"/>
                  <a:gd name="T7" fmla="*/ 16 h 164"/>
                  <a:gd name="T8" fmla="*/ 242 w 242"/>
                  <a:gd name="T9" fmla="*/ 25 h 164"/>
                  <a:gd name="T10" fmla="*/ 239 w 242"/>
                  <a:gd name="T11" fmla="*/ 34 h 164"/>
                  <a:gd name="T12" fmla="*/ 235 w 242"/>
                  <a:gd name="T13" fmla="*/ 42 h 164"/>
                  <a:gd name="T14" fmla="*/ 227 w 242"/>
                  <a:gd name="T15" fmla="*/ 47 h 164"/>
                  <a:gd name="T16" fmla="*/ 154 w 242"/>
                  <a:gd name="T17" fmla="*/ 80 h 164"/>
                  <a:gd name="T18" fmla="*/ 221 w 242"/>
                  <a:gd name="T19" fmla="*/ 80 h 164"/>
                  <a:gd name="T20" fmla="*/ 229 w 242"/>
                  <a:gd name="T21" fmla="*/ 81 h 164"/>
                  <a:gd name="T22" fmla="*/ 235 w 242"/>
                  <a:gd name="T23" fmla="*/ 84 h 164"/>
                  <a:gd name="T24" fmla="*/ 240 w 242"/>
                  <a:gd name="T25" fmla="*/ 89 h 164"/>
                  <a:gd name="T26" fmla="*/ 242 w 242"/>
                  <a:gd name="T27" fmla="*/ 97 h 164"/>
                  <a:gd name="T28" fmla="*/ 240 w 242"/>
                  <a:gd name="T29" fmla="*/ 105 h 164"/>
                  <a:gd name="T30" fmla="*/ 235 w 242"/>
                  <a:gd name="T31" fmla="*/ 109 h 164"/>
                  <a:gd name="T32" fmla="*/ 229 w 242"/>
                  <a:gd name="T33" fmla="*/ 113 h 164"/>
                  <a:gd name="T34" fmla="*/ 221 w 242"/>
                  <a:gd name="T35" fmla="*/ 113 h 164"/>
                  <a:gd name="T36" fmla="*/ 202 w 242"/>
                  <a:gd name="T37" fmla="*/ 113 h 164"/>
                  <a:gd name="T38" fmla="*/ 170 w 242"/>
                  <a:gd name="T39" fmla="*/ 164 h 164"/>
                  <a:gd name="T40" fmla="*/ 70 w 242"/>
                  <a:gd name="T41" fmla="*/ 164 h 164"/>
                  <a:gd name="T42" fmla="*/ 39 w 242"/>
                  <a:gd name="T43" fmla="*/ 113 h 164"/>
                  <a:gd name="T44" fmla="*/ 20 w 242"/>
                  <a:gd name="T45" fmla="*/ 113 h 164"/>
                  <a:gd name="T46" fmla="*/ 10 w 242"/>
                  <a:gd name="T47" fmla="*/ 110 h 164"/>
                  <a:gd name="T48" fmla="*/ 3 w 242"/>
                  <a:gd name="T49" fmla="*/ 101 h 164"/>
                  <a:gd name="T50" fmla="*/ 0 w 242"/>
                  <a:gd name="T51" fmla="*/ 92 h 164"/>
                  <a:gd name="T52" fmla="*/ 0 w 242"/>
                  <a:gd name="T53" fmla="*/ 80 h 164"/>
                  <a:gd name="T54" fmla="*/ 5 w 242"/>
                  <a:gd name="T55" fmla="*/ 70 h 164"/>
                  <a:gd name="T56" fmla="*/ 14 w 242"/>
                  <a:gd name="T57" fmla="*/ 63 h 164"/>
                  <a:gd name="T58" fmla="*/ 214 w 242"/>
                  <a:gd name="T59"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2" h="164">
                    <a:moveTo>
                      <a:pt x="214" y="0"/>
                    </a:moveTo>
                    <a:lnTo>
                      <a:pt x="226" y="0"/>
                    </a:lnTo>
                    <a:lnTo>
                      <a:pt x="235" y="5"/>
                    </a:lnTo>
                    <a:lnTo>
                      <a:pt x="240" y="16"/>
                    </a:lnTo>
                    <a:lnTo>
                      <a:pt x="242" y="25"/>
                    </a:lnTo>
                    <a:lnTo>
                      <a:pt x="239" y="34"/>
                    </a:lnTo>
                    <a:lnTo>
                      <a:pt x="235" y="42"/>
                    </a:lnTo>
                    <a:lnTo>
                      <a:pt x="227" y="47"/>
                    </a:lnTo>
                    <a:lnTo>
                      <a:pt x="154" y="80"/>
                    </a:lnTo>
                    <a:lnTo>
                      <a:pt x="221" y="80"/>
                    </a:lnTo>
                    <a:lnTo>
                      <a:pt x="229" y="81"/>
                    </a:lnTo>
                    <a:lnTo>
                      <a:pt x="235" y="84"/>
                    </a:lnTo>
                    <a:lnTo>
                      <a:pt x="240" y="89"/>
                    </a:lnTo>
                    <a:lnTo>
                      <a:pt x="242" y="97"/>
                    </a:lnTo>
                    <a:lnTo>
                      <a:pt x="240" y="105"/>
                    </a:lnTo>
                    <a:lnTo>
                      <a:pt x="235" y="109"/>
                    </a:lnTo>
                    <a:lnTo>
                      <a:pt x="229" y="113"/>
                    </a:lnTo>
                    <a:lnTo>
                      <a:pt x="221" y="113"/>
                    </a:lnTo>
                    <a:lnTo>
                      <a:pt x="202" y="113"/>
                    </a:lnTo>
                    <a:lnTo>
                      <a:pt x="170" y="164"/>
                    </a:lnTo>
                    <a:lnTo>
                      <a:pt x="70" y="164"/>
                    </a:lnTo>
                    <a:lnTo>
                      <a:pt x="39" y="113"/>
                    </a:lnTo>
                    <a:lnTo>
                      <a:pt x="20" y="113"/>
                    </a:lnTo>
                    <a:lnTo>
                      <a:pt x="10" y="110"/>
                    </a:lnTo>
                    <a:lnTo>
                      <a:pt x="3" y="101"/>
                    </a:lnTo>
                    <a:lnTo>
                      <a:pt x="0" y="92"/>
                    </a:lnTo>
                    <a:lnTo>
                      <a:pt x="0" y="80"/>
                    </a:lnTo>
                    <a:lnTo>
                      <a:pt x="5" y="70"/>
                    </a:lnTo>
                    <a:lnTo>
                      <a:pt x="14" y="63"/>
                    </a:lnTo>
                    <a:lnTo>
                      <a:pt x="214" y="0"/>
                    </a:lnTo>
                    <a:close/>
                  </a:path>
                </a:pathLst>
              </a:custGeom>
              <a:grpFill/>
              <a:ln w="0">
                <a:noFill/>
                <a:prstDash val="solid"/>
                <a:round/>
              </a:ln>
            </p:spPr>
            <p:txBody>
              <a:bodyPr vert="horz" wrap="square" lIns="91440" tIns="45720" rIns="91440" bIns="45720" numCol="1" anchor="t" anchorCtr="0" compatLnSpc="1"/>
              <a:lstStyle/>
              <a:p>
                <a:endParaRPr lang="en-US">
                  <a:cs typeface="+mn-ea"/>
                  <a:sym typeface="+mn-lt"/>
                </a:endParaRPr>
              </a:p>
            </p:txBody>
          </p:sp>
        </p:grpSp>
      </p:grpSp>
      <p:cxnSp>
        <p:nvCxnSpPr>
          <p:cNvPr id="96" name="Straight Connector 95"/>
          <p:cNvCxnSpPr/>
          <p:nvPr/>
        </p:nvCxnSpPr>
        <p:spPr>
          <a:xfrm>
            <a:off x="5357217" y="1151467"/>
            <a:ext cx="14901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509617" y="1253067"/>
            <a:ext cx="11853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7131C600-0283-429E-8B79-FA59CA738EEE}"/>
              </a:ext>
            </a:extLst>
          </p:cNvPr>
          <p:cNvSpPr txBox="1"/>
          <p:nvPr/>
        </p:nvSpPr>
        <p:spPr>
          <a:xfrm>
            <a:off x="5878286" y="1825471"/>
            <a:ext cx="5654351" cy="3418501"/>
          </a:xfrm>
          <a:prstGeom prst="rect">
            <a:avLst/>
          </a:prstGeom>
          <a:noFill/>
        </p:spPr>
        <p:txBody>
          <a:bodyPr wrap="square" lIns="36000" tIns="46800" rIns="36000" bIns="46800" rtlCol="0">
            <a:spAutoFit/>
          </a:bodyPr>
          <a:lstStyle/>
          <a:p>
            <a:pPr algn="just"/>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开发该</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app</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的程序设计语言主要使用</a:t>
            </a:r>
            <a:r>
              <a:rPr lang="en-US" altLang="zh-CN" sz="2400" b="1" kern="100" dirty="0" err="1">
                <a:effectLst/>
                <a:latin typeface="等线" panose="02010600030101010101" pitchFamily="2" charset="-122"/>
                <a:ea typeface="等线" panose="02010600030101010101" pitchFamily="2" charset="-122"/>
                <a:cs typeface="Times New Roman" panose="02020603050405020304" pitchFamily="18" charset="0"/>
              </a:rPr>
              <a:t>kotlin</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语言。</a:t>
            </a:r>
          </a:p>
          <a:p>
            <a:pPr algn="just"/>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学习安卓</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UI</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设计，参考</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Material Design</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规范进行</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UI</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界面设计，使得界面简洁美观。</a:t>
            </a:r>
          </a:p>
          <a:p>
            <a:pPr algn="just"/>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3.	</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学习并使用</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SQLite</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存储课表以及用户上传的文件等数据。</a:t>
            </a:r>
          </a:p>
          <a:p>
            <a:pPr algn="just"/>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4.	</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课表读入使用</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HTTP</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访问网络并解析数据。</a:t>
            </a:r>
          </a:p>
        </p:txBody>
      </p:sp>
    </p:spTree>
    <p:extLst>
      <p:ext uri="{BB962C8B-B14F-4D97-AF65-F5344CB8AC3E}">
        <p14:creationId xmlns:p14="http://schemas.microsoft.com/office/powerpoint/2010/main" val="522302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left)">
                                      <p:cBhvr>
                                        <p:cTn id="7" dur="500"/>
                                        <p:tgtEl>
                                          <p:spTgt spid="97"/>
                                        </p:tgtEl>
                                      </p:cBhvr>
                                    </p:animEffect>
                                  </p:childTnLst>
                                </p:cTn>
                              </p:par>
                              <p:par>
                                <p:cTn id="8" presetID="22" presetClass="entr" presetSubtype="8" fill="hold"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wipe(left)">
                                      <p:cBhvr>
                                        <p:cTn id="10" dur="500"/>
                                        <p:tgtEl>
                                          <p:spTgt spid="96"/>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down)">
                                      <p:cBhvr>
                                        <p:cTn id="14" dur="500"/>
                                        <p:tgtEl>
                                          <p:spTgt spid="6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b="1" dirty="0">
                <a:latin typeface="+mn-lt"/>
                <a:ea typeface="+mn-ea"/>
                <a:cs typeface="+mn-ea"/>
                <a:sym typeface="+mn-lt"/>
              </a:rPr>
              <a:t>开发日程计划</a:t>
            </a:r>
            <a:endParaRPr lang="en-US" dirty="0">
              <a:latin typeface="+mn-lt"/>
              <a:ea typeface="+mn-ea"/>
              <a:cs typeface="+mn-ea"/>
              <a:sym typeface="+mn-lt"/>
            </a:endParaRPr>
          </a:p>
        </p:txBody>
      </p:sp>
      <p:cxnSp>
        <p:nvCxnSpPr>
          <p:cNvPr id="96" name="Straight Connector 95"/>
          <p:cNvCxnSpPr/>
          <p:nvPr/>
        </p:nvCxnSpPr>
        <p:spPr>
          <a:xfrm>
            <a:off x="5357217" y="1151467"/>
            <a:ext cx="14901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509617" y="1253067"/>
            <a:ext cx="118533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nvGrpSpPr>
          <p:cNvPr id="45" name="Group 24">
            <a:extLst>
              <a:ext uri="{FF2B5EF4-FFF2-40B4-BE49-F238E27FC236}">
                <a16:creationId xmlns:a16="http://schemas.microsoft.com/office/drawing/2014/main" id="{DDF259A3-F9CF-4B3D-8146-5C8FA014425C}"/>
              </a:ext>
            </a:extLst>
          </p:cNvPr>
          <p:cNvGrpSpPr/>
          <p:nvPr/>
        </p:nvGrpSpPr>
        <p:grpSpPr>
          <a:xfrm>
            <a:off x="3973801" y="1620908"/>
            <a:ext cx="3149699" cy="1518191"/>
            <a:chOff x="3973801" y="1580504"/>
            <a:chExt cx="3149699" cy="1518190"/>
          </a:xfrm>
          <a:solidFill>
            <a:srgbClr val="90C7FF"/>
          </a:solidFill>
        </p:grpSpPr>
        <p:sp>
          <p:nvSpPr>
            <p:cNvPr id="46" name="Freeform 5">
              <a:extLst>
                <a:ext uri="{FF2B5EF4-FFF2-40B4-BE49-F238E27FC236}">
                  <a16:creationId xmlns:a16="http://schemas.microsoft.com/office/drawing/2014/main" id="{7A9AE6DE-5964-4311-9524-5F7B71A24B25}"/>
                </a:ext>
              </a:extLst>
            </p:cNvPr>
            <p:cNvSpPr>
              <a:spLocks/>
            </p:cNvSpPr>
            <p:nvPr/>
          </p:nvSpPr>
          <p:spPr bwMode="auto">
            <a:xfrm>
              <a:off x="6696459" y="1580504"/>
              <a:ext cx="427041" cy="876431"/>
            </a:xfrm>
            <a:custGeom>
              <a:avLst/>
              <a:gdLst>
                <a:gd name="T0" fmla="*/ 197 w 197"/>
                <a:gd name="T1" fmla="*/ 183 h 366"/>
                <a:gd name="T2" fmla="*/ 0 w 197"/>
                <a:gd name="T3" fmla="*/ 366 h 366"/>
                <a:gd name="T4" fmla="*/ 0 w 197"/>
                <a:gd name="T5" fmla="*/ 183 h 366"/>
                <a:gd name="T6" fmla="*/ 0 w 197"/>
                <a:gd name="T7" fmla="*/ 0 h 366"/>
                <a:gd name="T8" fmla="*/ 197 w 197"/>
                <a:gd name="T9" fmla="*/ 183 h 366"/>
              </a:gdLst>
              <a:ahLst/>
              <a:cxnLst>
                <a:cxn ang="0">
                  <a:pos x="T0" y="T1"/>
                </a:cxn>
                <a:cxn ang="0">
                  <a:pos x="T2" y="T3"/>
                </a:cxn>
                <a:cxn ang="0">
                  <a:pos x="T4" y="T5"/>
                </a:cxn>
                <a:cxn ang="0">
                  <a:pos x="T6" y="T7"/>
                </a:cxn>
                <a:cxn ang="0">
                  <a:pos x="T8" y="T9"/>
                </a:cxn>
              </a:cxnLst>
              <a:rect l="0" t="0" r="r" b="b"/>
              <a:pathLst>
                <a:path w="197" h="366">
                  <a:moveTo>
                    <a:pt x="197" y="183"/>
                  </a:moveTo>
                  <a:lnTo>
                    <a:pt x="0" y="366"/>
                  </a:lnTo>
                  <a:lnTo>
                    <a:pt x="0" y="183"/>
                  </a:lnTo>
                  <a:lnTo>
                    <a:pt x="0" y="0"/>
                  </a:lnTo>
                  <a:lnTo>
                    <a:pt x="197" y="183"/>
                  </a:lnTo>
                  <a:close/>
                </a:path>
              </a:pathLst>
            </a:custGeom>
            <a:grpFill/>
            <a:ln>
              <a:solidFill>
                <a:srgbClr val="90C7FF"/>
              </a:solidFill>
            </a:ln>
          </p:spPr>
          <p:txBody>
            <a:bodyPr vert="horz" wrap="square" lIns="91440" tIns="45720" rIns="91440" bIns="45720" numCol="1" anchor="t" anchorCtr="0" compatLnSpc="1">
              <a:prstTxWarp prst="textNoShape">
                <a:avLst/>
              </a:prstTxWarp>
            </a:bodyPr>
            <a:lstStyle/>
            <a:p>
              <a:endParaRPr lang="en-US" dirty="0">
                <a:latin typeface="+mn-ea"/>
              </a:endParaRPr>
            </a:p>
          </p:txBody>
        </p:sp>
        <p:sp>
          <p:nvSpPr>
            <p:cNvPr id="47" name="Freeform 6">
              <a:extLst>
                <a:ext uri="{FF2B5EF4-FFF2-40B4-BE49-F238E27FC236}">
                  <a16:creationId xmlns:a16="http://schemas.microsoft.com/office/drawing/2014/main" id="{B18FC5C8-8157-4E9B-BC9A-F4B9F63DAFC9}"/>
                </a:ext>
              </a:extLst>
            </p:cNvPr>
            <p:cNvSpPr>
              <a:spLocks/>
            </p:cNvSpPr>
            <p:nvPr/>
          </p:nvSpPr>
          <p:spPr bwMode="auto">
            <a:xfrm>
              <a:off x="3973801" y="1824756"/>
              <a:ext cx="2850553" cy="1273938"/>
            </a:xfrm>
            <a:custGeom>
              <a:avLst/>
              <a:gdLst>
                <a:gd name="T0" fmla="*/ 504 w 555"/>
                <a:gd name="T1" fmla="*/ 224 h 224"/>
                <a:gd name="T2" fmla="*/ 112 w 555"/>
                <a:gd name="T3" fmla="*/ 224 h 224"/>
                <a:gd name="T4" fmla="*/ 0 w 555"/>
                <a:gd name="T5" fmla="*/ 112 h 224"/>
                <a:gd name="T6" fmla="*/ 112 w 555"/>
                <a:gd name="T7" fmla="*/ 0 h 224"/>
                <a:gd name="T8" fmla="*/ 555 w 555"/>
                <a:gd name="T9" fmla="*/ 0 h 224"/>
                <a:gd name="T10" fmla="*/ 555 w 555"/>
                <a:gd name="T11" fmla="*/ 68 h 224"/>
                <a:gd name="T12" fmla="*/ 112 w 555"/>
                <a:gd name="T13" fmla="*/ 68 h 224"/>
                <a:gd name="T14" fmla="*/ 68 w 555"/>
                <a:gd name="T15" fmla="*/ 112 h 224"/>
                <a:gd name="T16" fmla="*/ 112 w 555"/>
                <a:gd name="T17" fmla="*/ 156 h 224"/>
                <a:gd name="T18" fmla="*/ 504 w 555"/>
                <a:gd name="T19" fmla="*/ 156 h 224"/>
                <a:gd name="T20" fmla="*/ 504 w 555"/>
                <a:gd name="T2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5" h="224">
                  <a:moveTo>
                    <a:pt x="504" y="224"/>
                  </a:moveTo>
                  <a:cubicBezTo>
                    <a:pt x="112" y="224"/>
                    <a:pt x="112" y="224"/>
                    <a:pt x="112" y="224"/>
                  </a:cubicBezTo>
                  <a:cubicBezTo>
                    <a:pt x="50" y="224"/>
                    <a:pt x="0" y="174"/>
                    <a:pt x="0" y="112"/>
                  </a:cubicBezTo>
                  <a:cubicBezTo>
                    <a:pt x="0" y="50"/>
                    <a:pt x="50" y="0"/>
                    <a:pt x="112" y="0"/>
                  </a:cubicBezTo>
                  <a:cubicBezTo>
                    <a:pt x="555" y="0"/>
                    <a:pt x="555" y="0"/>
                    <a:pt x="555" y="0"/>
                  </a:cubicBezTo>
                  <a:cubicBezTo>
                    <a:pt x="555" y="68"/>
                    <a:pt x="555" y="68"/>
                    <a:pt x="555" y="68"/>
                  </a:cubicBezTo>
                  <a:cubicBezTo>
                    <a:pt x="112" y="68"/>
                    <a:pt x="112" y="68"/>
                    <a:pt x="112" y="68"/>
                  </a:cubicBezTo>
                  <a:cubicBezTo>
                    <a:pt x="88" y="68"/>
                    <a:pt x="68" y="88"/>
                    <a:pt x="68" y="112"/>
                  </a:cubicBezTo>
                  <a:cubicBezTo>
                    <a:pt x="68" y="136"/>
                    <a:pt x="88" y="156"/>
                    <a:pt x="112" y="156"/>
                  </a:cubicBezTo>
                  <a:cubicBezTo>
                    <a:pt x="504" y="156"/>
                    <a:pt x="504" y="156"/>
                    <a:pt x="504" y="156"/>
                  </a:cubicBezTo>
                  <a:lnTo>
                    <a:pt x="504" y="224"/>
                  </a:lnTo>
                  <a:close/>
                </a:path>
              </a:pathLst>
            </a:custGeom>
            <a:grpFill/>
            <a:ln>
              <a:solidFill>
                <a:srgbClr val="90C7FF"/>
              </a:solidFill>
            </a:ln>
          </p:spPr>
          <p:txBody>
            <a:bodyPr vert="horz" wrap="square" lIns="91440" tIns="45720" rIns="91440" bIns="45720" numCol="1" anchor="t" anchorCtr="0" compatLnSpc="1">
              <a:prstTxWarp prst="textNoShape">
                <a:avLst/>
              </a:prstTxWarp>
            </a:bodyPr>
            <a:lstStyle/>
            <a:p>
              <a:endParaRPr lang="en-US" dirty="0">
                <a:latin typeface="+mn-ea"/>
              </a:endParaRPr>
            </a:p>
          </p:txBody>
        </p:sp>
      </p:grpSp>
      <p:grpSp>
        <p:nvGrpSpPr>
          <p:cNvPr id="48" name="Group 23">
            <a:extLst>
              <a:ext uri="{FF2B5EF4-FFF2-40B4-BE49-F238E27FC236}">
                <a16:creationId xmlns:a16="http://schemas.microsoft.com/office/drawing/2014/main" id="{454AA937-FD08-4355-9DE5-FDE4A1ECD229}"/>
              </a:ext>
            </a:extLst>
          </p:cNvPr>
          <p:cNvGrpSpPr/>
          <p:nvPr/>
        </p:nvGrpSpPr>
        <p:grpSpPr>
          <a:xfrm>
            <a:off x="5803359" y="2468909"/>
            <a:ext cx="2423512" cy="1511007"/>
            <a:chOff x="5803358" y="2468908"/>
            <a:chExt cx="2423512" cy="1511006"/>
          </a:xfrm>
          <a:solidFill>
            <a:srgbClr val="E7E7E7"/>
          </a:solidFill>
        </p:grpSpPr>
        <p:sp>
          <p:nvSpPr>
            <p:cNvPr id="49" name="Freeform 7">
              <a:extLst>
                <a:ext uri="{FF2B5EF4-FFF2-40B4-BE49-F238E27FC236}">
                  <a16:creationId xmlns:a16="http://schemas.microsoft.com/office/drawing/2014/main" id="{E59DA4DA-4E5F-4FA9-8949-3D630FB5A3DF}"/>
                </a:ext>
              </a:extLst>
            </p:cNvPr>
            <p:cNvSpPr>
              <a:spLocks/>
            </p:cNvSpPr>
            <p:nvPr/>
          </p:nvSpPr>
          <p:spPr bwMode="auto">
            <a:xfrm>
              <a:off x="5803358" y="2713160"/>
              <a:ext cx="2423512" cy="1266754"/>
            </a:xfrm>
            <a:custGeom>
              <a:avLst/>
              <a:gdLst>
                <a:gd name="T0" fmla="*/ 0 w 472"/>
                <a:gd name="T1" fmla="*/ 223 h 223"/>
                <a:gd name="T2" fmla="*/ 360 w 472"/>
                <a:gd name="T3" fmla="*/ 223 h 223"/>
                <a:gd name="T4" fmla="*/ 472 w 472"/>
                <a:gd name="T5" fmla="*/ 111 h 223"/>
                <a:gd name="T6" fmla="*/ 360 w 472"/>
                <a:gd name="T7" fmla="*/ 0 h 223"/>
                <a:gd name="T8" fmla="*/ 123 w 472"/>
                <a:gd name="T9" fmla="*/ 0 h 223"/>
                <a:gd name="T10" fmla="*/ 123 w 472"/>
                <a:gd name="T11" fmla="*/ 68 h 223"/>
                <a:gd name="T12" fmla="*/ 360 w 472"/>
                <a:gd name="T13" fmla="*/ 68 h 223"/>
                <a:gd name="T14" fmla="*/ 403 w 472"/>
                <a:gd name="T15" fmla="*/ 111 h 223"/>
                <a:gd name="T16" fmla="*/ 360 w 472"/>
                <a:gd name="T17" fmla="*/ 155 h 223"/>
                <a:gd name="T18" fmla="*/ 0 w 472"/>
                <a:gd name="T19" fmla="*/ 155 h 223"/>
                <a:gd name="T20" fmla="*/ 0 w 472"/>
                <a:gd name="T21"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 h="223">
                  <a:moveTo>
                    <a:pt x="0" y="223"/>
                  </a:moveTo>
                  <a:cubicBezTo>
                    <a:pt x="360" y="223"/>
                    <a:pt x="360" y="223"/>
                    <a:pt x="360" y="223"/>
                  </a:cubicBezTo>
                  <a:cubicBezTo>
                    <a:pt x="421" y="223"/>
                    <a:pt x="472" y="173"/>
                    <a:pt x="472" y="111"/>
                  </a:cubicBezTo>
                  <a:cubicBezTo>
                    <a:pt x="472" y="50"/>
                    <a:pt x="421" y="0"/>
                    <a:pt x="360" y="0"/>
                  </a:cubicBezTo>
                  <a:cubicBezTo>
                    <a:pt x="123" y="0"/>
                    <a:pt x="123" y="0"/>
                    <a:pt x="123" y="0"/>
                  </a:cubicBezTo>
                  <a:cubicBezTo>
                    <a:pt x="123" y="68"/>
                    <a:pt x="123" y="68"/>
                    <a:pt x="123" y="68"/>
                  </a:cubicBezTo>
                  <a:cubicBezTo>
                    <a:pt x="360" y="68"/>
                    <a:pt x="360" y="68"/>
                    <a:pt x="360" y="68"/>
                  </a:cubicBezTo>
                  <a:cubicBezTo>
                    <a:pt x="384" y="68"/>
                    <a:pt x="403" y="87"/>
                    <a:pt x="403" y="111"/>
                  </a:cubicBezTo>
                  <a:cubicBezTo>
                    <a:pt x="403" y="136"/>
                    <a:pt x="384" y="155"/>
                    <a:pt x="360" y="155"/>
                  </a:cubicBezTo>
                  <a:cubicBezTo>
                    <a:pt x="0" y="155"/>
                    <a:pt x="0" y="155"/>
                    <a:pt x="0" y="155"/>
                  </a:cubicBezTo>
                  <a:lnTo>
                    <a:pt x="0" y="223"/>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latin typeface="+mn-ea"/>
              </a:endParaRPr>
            </a:p>
          </p:txBody>
        </p:sp>
        <p:sp>
          <p:nvSpPr>
            <p:cNvPr id="50" name="Freeform 12">
              <a:extLst>
                <a:ext uri="{FF2B5EF4-FFF2-40B4-BE49-F238E27FC236}">
                  <a16:creationId xmlns:a16="http://schemas.microsoft.com/office/drawing/2014/main" id="{877F42DA-297A-4250-9377-4020938FDBD8}"/>
                </a:ext>
              </a:extLst>
            </p:cNvPr>
            <p:cNvSpPr>
              <a:spLocks/>
            </p:cNvSpPr>
            <p:nvPr/>
          </p:nvSpPr>
          <p:spPr bwMode="auto">
            <a:xfrm>
              <a:off x="6137187" y="2468908"/>
              <a:ext cx="427041" cy="869247"/>
            </a:xfrm>
            <a:custGeom>
              <a:avLst/>
              <a:gdLst>
                <a:gd name="T0" fmla="*/ 0 w 197"/>
                <a:gd name="T1" fmla="*/ 182 h 363"/>
                <a:gd name="T2" fmla="*/ 197 w 197"/>
                <a:gd name="T3" fmla="*/ 363 h 363"/>
                <a:gd name="T4" fmla="*/ 197 w 197"/>
                <a:gd name="T5" fmla="*/ 182 h 363"/>
                <a:gd name="T6" fmla="*/ 197 w 197"/>
                <a:gd name="T7" fmla="*/ 0 h 363"/>
                <a:gd name="T8" fmla="*/ 0 w 197"/>
                <a:gd name="T9" fmla="*/ 182 h 363"/>
              </a:gdLst>
              <a:ahLst/>
              <a:cxnLst>
                <a:cxn ang="0">
                  <a:pos x="T0" y="T1"/>
                </a:cxn>
                <a:cxn ang="0">
                  <a:pos x="T2" y="T3"/>
                </a:cxn>
                <a:cxn ang="0">
                  <a:pos x="T4" y="T5"/>
                </a:cxn>
                <a:cxn ang="0">
                  <a:pos x="T6" y="T7"/>
                </a:cxn>
                <a:cxn ang="0">
                  <a:pos x="T8" y="T9"/>
                </a:cxn>
              </a:cxnLst>
              <a:rect l="0" t="0" r="r" b="b"/>
              <a:pathLst>
                <a:path w="197" h="363">
                  <a:moveTo>
                    <a:pt x="0" y="182"/>
                  </a:moveTo>
                  <a:lnTo>
                    <a:pt x="197" y="363"/>
                  </a:lnTo>
                  <a:lnTo>
                    <a:pt x="197" y="182"/>
                  </a:lnTo>
                  <a:lnTo>
                    <a:pt x="197" y="0"/>
                  </a:lnTo>
                  <a:lnTo>
                    <a:pt x="0" y="182"/>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latin typeface="+mn-ea"/>
              </a:endParaRPr>
            </a:p>
          </p:txBody>
        </p:sp>
      </p:grpSp>
      <p:grpSp>
        <p:nvGrpSpPr>
          <p:cNvPr id="51" name="Group 22">
            <a:extLst>
              <a:ext uri="{FF2B5EF4-FFF2-40B4-BE49-F238E27FC236}">
                <a16:creationId xmlns:a16="http://schemas.microsoft.com/office/drawing/2014/main" id="{4794800A-1A3E-43A9-A680-D6DA3F14733B}"/>
              </a:ext>
            </a:extLst>
          </p:cNvPr>
          <p:cNvGrpSpPr/>
          <p:nvPr/>
        </p:nvGrpSpPr>
        <p:grpSpPr>
          <a:xfrm>
            <a:off x="3973801" y="3388138"/>
            <a:ext cx="2590427" cy="1518189"/>
            <a:chOff x="3973801" y="3347734"/>
            <a:chExt cx="2590426" cy="1518189"/>
          </a:xfrm>
          <a:solidFill>
            <a:srgbClr val="90C7FF"/>
          </a:solidFill>
        </p:grpSpPr>
        <p:sp>
          <p:nvSpPr>
            <p:cNvPr id="52" name="Freeform 8">
              <a:extLst>
                <a:ext uri="{FF2B5EF4-FFF2-40B4-BE49-F238E27FC236}">
                  <a16:creationId xmlns:a16="http://schemas.microsoft.com/office/drawing/2014/main" id="{4A63B934-00AE-4F44-A235-2C3A925C5401}"/>
                </a:ext>
              </a:extLst>
            </p:cNvPr>
            <p:cNvSpPr>
              <a:spLocks/>
            </p:cNvSpPr>
            <p:nvPr/>
          </p:nvSpPr>
          <p:spPr bwMode="auto">
            <a:xfrm>
              <a:off x="3973801" y="3591985"/>
              <a:ext cx="2590426" cy="1273938"/>
            </a:xfrm>
            <a:custGeom>
              <a:avLst/>
              <a:gdLst>
                <a:gd name="T0" fmla="*/ 504 w 504"/>
                <a:gd name="T1" fmla="*/ 224 h 224"/>
                <a:gd name="T2" fmla="*/ 112 w 504"/>
                <a:gd name="T3" fmla="*/ 224 h 224"/>
                <a:gd name="T4" fmla="*/ 0 w 504"/>
                <a:gd name="T5" fmla="*/ 112 h 224"/>
                <a:gd name="T6" fmla="*/ 112 w 504"/>
                <a:gd name="T7" fmla="*/ 0 h 224"/>
                <a:gd name="T8" fmla="*/ 382 w 504"/>
                <a:gd name="T9" fmla="*/ 0 h 224"/>
                <a:gd name="T10" fmla="*/ 382 w 504"/>
                <a:gd name="T11" fmla="*/ 68 h 224"/>
                <a:gd name="T12" fmla="*/ 112 w 504"/>
                <a:gd name="T13" fmla="*/ 68 h 224"/>
                <a:gd name="T14" fmla="*/ 68 w 504"/>
                <a:gd name="T15" fmla="*/ 112 h 224"/>
                <a:gd name="T16" fmla="*/ 112 w 504"/>
                <a:gd name="T17" fmla="*/ 156 h 224"/>
                <a:gd name="T18" fmla="*/ 504 w 504"/>
                <a:gd name="T19" fmla="*/ 156 h 224"/>
                <a:gd name="T20" fmla="*/ 504 w 504"/>
                <a:gd name="T2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224">
                  <a:moveTo>
                    <a:pt x="504" y="224"/>
                  </a:moveTo>
                  <a:cubicBezTo>
                    <a:pt x="112" y="224"/>
                    <a:pt x="112" y="224"/>
                    <a:pt x="112" y="224"/>
                  </a:cubicBezTo>
                  <a:cubicBezTo>
                    <a:pt x="50" y="224"/>
                    <a:pt x="0" y="174"/>
                    <a:pt x="0" y="112"/>
                  </a:cubicBezTo>
                  <a:cubicBezTo>
                    <a:pt x="0" y="50"/>
                    <a:pt x="50" y="0"/>
                    <a:pt x="112" y="0"/>
                  </a:cubicBezTo>
                  <a:cubicBezTo>
                    <a:pt x="382" y="0"/>
                    <a:pt x="382" y="0"/>
                    <a:pt x="382" y="0"/>
                  </a:cubicBezTo>
                  <a:cubicBezTo>
                    <a:pt x="382" y="68"/>
                    <a:pt x="382" y="68"/>
                    <a:pt x="382" y="68"/>
                  </a:cubicBezTo>
                  <a:cubicBezTo>
                    <a:pt x="112" y="68"/>
                    <a:pt x="112" y="68"/>
                    <a:pt x="112" y="68"/>
                  </a:cubicBezTo>
                  <a:cubicBezTo>
                    <a:pt x="88" y="68"/>
                    <a:pt x="68" y="88"/>
                    <a:pt x="68" y="112"/>
                  </a:cubicBezTo>
                  <a:cubicBezTo>
                    <a:pt x="68" y="136"/>
                    <a:pt x="88" y="156"/>
                    <a:pt x="112" y="156"/>
                  </a:cubicBezTo>
                  <a:cubicBezTo>
                    <a:pt x="504" y="156"/>
                    <a:pt x="504" y="156"/>
                    <a:pt x="504" y="156"/>
                  </a:cubicBezTo>
                  <a:lnTo>
                    <a:pt x="504" y="224"/>
                  </a:lnTo>
                  <a:close/>
                </a:path>
              </a:pathLst>
            </a:custGeom>
            <a:grpFill/>
            <a:ln>
              <a:solidFill>
                <a:srgbClr val="90C7FF"/>
              </a:solidFill>
            </a:ln>
          </p:spPr>
          <p:txBody>
            <a:bodyPr vert="horz" wrap="square" lIns="91440" tIns="45720" rIns="91440" bIns="45720" numCol="1" anchor="t" anchorCtr="0" compatLnSpc="1">
              <a:prstTxWarp prst="textNoShape">
                <a:avLst/>
              </a:prstTxWarp>
            </a:bodyPr>
            <a:lstStyle/>
            <a:p>
              <a:endParaRPr lang="en-US" dirty="0">
                <a:latin typeface="+mn-ea"/>
              </a:endParaRPr>
            </a:p>
          </p:txBody>
        </p:sp>
        <p:sp>
          <p:nvSpPr>
            <p:cNvPr id="53" name="Freeform 11">
              <a:extLst>
                <a:ext uri="{FF2B5EF4-FFF2-40B4-BE49-F238E27FC236}">
                  <a16:creationId xmlns:a16="http://schemas.microsoft.com/office/drawing/2014/main" id="{C6A636B5-0212-412C-8A99-D6B5ABEE64AE}"/>
                </a:ext>
              </a:extLst>
            </p:cNvPr>
            <p:cNvSpPr>
              <a:spLocks/>
            </p:cNvSpPr>
            <p:nvPr/>
          </p:nvSpPr>
          <p:spPr bwMode="auto">
            <a:xfrm>
              <a:off x="5803358" y="3347734"/>
              <a:ext cx="431376" cy="876431"/>
            </a:xfrm>
            <a:custGeom>
              <a:avLst/>
              <a:gdLst>
                <a:gd name="T0" fmla="*/ 199 w 199"/>
                <a:gd name="T1" fmla="*/ 183 h 366"/>
                <a:gd name="T2" fmla="*/ 0 w 199"/>
                <a:gd name="T3" fmla="*/ 366 h 366"/>
                <a:gd name="T4" fmla="*/ 0 w 199"/>
                <a:gd name="T5" fmla="*/ 183 h 366"/>
                <a:gd name="T6" fmla="*/ 0 w 199"/>
                <a:gd name="T7" fmla="*/ 0 h 366"/>
                <a:gd name="T8" fmla="*/ 199 w 199"/>
                <a:gd name="T9" fmla="*/ 183 h 366"/>
              </a:gdLst>
              <a:ahLst/>
              <a:cxnLst>
                <a:cxn ang="0">
                  <a:pos x="T0" y="T1"/>
                </a:cxn>
                <a:cxn ang="0">
                  <a:pos x="T2" y="T3"/>
                </a:cxn>
                <a:cxn ang="0">
                  <a:pos x="T4" y="T5"/>
                </a:cxn>
                <a:cxn ang="0">
                  <a:pos x="T6" y="T7"/>
                </a:cxn>
                <a:cxn ang="0">
                  <a:pos x="T8" y="T9"/>
                </a:cxn>
              </a:cxnLst>
              <a:rect l="0" t="0" r="r" b="b"/>
              <a:pathLst>
                <a:path w="199" h="366">
                  <a:moveTo>
                    <a:pt x="199" y="183"/>
                  </a:moveTo>
                  <a:lnTo>
                    <a:pt x="0" y="366"/>
                  </a:lnTo>
                  <a:lnTo>
                    <a:pt x="0" y="183"/>
                  </a:lnTo>
                  <a:lnTo>
                    <a:pt x="0" y="0"/>
                  </a:lnTo>
                  <a:lnTo>
                    <a:pt x="199" y="183"/>
                  </a:lnTo>
                  <a:close/>
                </a:path>
              </a:pathLst>
            </a:custGeom>
            <a:grpFill/>
            <a:ln>
              <a:solidFill>
                <a:srgbClr val="90C7FF"/>
              </a:solidFill>
            </a:ln>
          </p:spPr>
          <p:txBody>
            <a:bodyPr vert="horz" wrap="square" lIns="91440" tIns="45720" rIns="91440" bIns="45720" numCol="1" anchor="t" anchorCtr="0" compatLnSpc="1">
              <a:prstTxWarp prst="textNoShape">
                <a:avLst/>
              </a:prstTxWarp>
            </a:bodyPr>
            <a:lstStyle/>
            <a:p>
              <a:endParaRPr lang="en-US" dirty="0">
                <a:latin typeface="+mn-ea"/>
              </a:endParaRPr>
            </a:p>
          </p:txBody>
        </p:sp>
      </p:grpSp>
      <p:grpSp>
        <p:nvGrpSpPr>
          <p:cNvPr id="54" name="Group 21">
            <a:extLst>
              <a:ext uri="{FF2B5EF4-FFF2-40B4-BE49-F238E27FC236}">
                <a16:creationId xmlns:a16="http://schemas.microsoft.com/office/drawing/2014/main" id="{14ED9DC8-D3A9-4EC8-8BD0-4532E7A69AFF}"/>
              </a:ext>
            </a:extLst>
          </p:cNvPr>
          <p:cNvGrpSpPr/>
          <p:nvPr/>
        </p:nvGrpSpPr>
        <p:grpSpPr>
          <a:xfrm>
            <a:off x="5071052" y="4233745"/>
            <a:ext cx="3155819" cy="2699201"/>
            <a:chOff x="5071052" y="4233744"/>
            <a:chExt cx="3155818" cy="2699201"/>
          </a:xfrm>
          <a:solidFill>
            <a:srgbClr val="E7E7E7"/>
          </a:solidFill>
        </p:grpSpPr>
        <p:sp>
          <p:nvSpPr>
            <p:cNvPr id="55" name="Freeform 9">
              <a:extLst>
                <a:ext uri="{FF2B5EF4-FFF2-40B4-BE49-F238E27FC236}">
                  <a16:creationId xmlns:a16="http://schemas.microsoft.com/office/drawing/2014/main" id="{2BDFB864-C70D-435A-B825-E00840483CAE}"/>
                </a:ext>
              </a:extLst>
            </p:cNvPr>
            <p:cNvSpPr>
              <a:spLocks/>
            </p:cNvSpPr>
            <p:nvPr/>
          </p:nvSpPr>
          <p:spPr bwMode="auto">
            <a:xfrm>
              <a:off x="6137187" y="4233744"/>
              <a:ext cx="427041" cy="871642"/>
            </a:xfrm>
            <a:custGeom>
              <a:avLst/>
              <a:gdLst>
                <a:gd name="T0" fmla="*/ 0 w 197"/>
                <a:gd name="T1" fmla="*/ 183 h 364"/>
                <a:gd name="T2" fmla="*/ 197 w 197"/>
                <a:gd name="T3" fmla="*/ 364 h 364"/>
                <a:gd name="T4" fmla="*/ 197 w 197"/>
                <a:gd name="T5" fmla="*/ 183 h 364"/>
                <a:gd name="T6" fmla="*/ 197 w 197"/>
                <a:gd name="T7" fmla="*/ 0 h 364"/>
                <a:gd name="T8" fmla="*/ 0 w 197"/>
                <a:gd name="T9" fmla="*/ 183 h 364"/>
              </a:gdLst>
              <a:ahLst/>
              <a:cxnLst>
                <a:cxn ang="0">
                  <a:pos x="T0" y="T1"/>
                </a:cxn>
                <a:cxn ang="0">
                  <a:pos x="T2" y="T3"/>
                </a:cxn>
                <a:cxn ang="0">
                  <a:pos x="T4" y="T5"/>
                </a:cxn>
                <a:cxn ang="0">
                  <a:pos x="T6" y="T7"/>
                </a:cxn>
                <a:cxn ang="0">
                  <a:pos x="T8" y="T9"/>
                </a:cxn>
              </a:cxnLst>
              <a:rect l="0" t="0" r="r" b="b"/>
              <a:pathLst>
                <a:path w="197" h="364">
                  <a:moveTo>
                    <a:pt x="0" y="183"/>
                  </a:moveTo>
                  <a:lnTo>
                    <a:pt x="197" y="364"/>
                  </a:lnTo>
                  <a:lnTo>
                    <a:pt x="197" y="183"/>
                  </a:lnTo>
                  <a:lnTo>
                    <a:pt x="197" y="0"/>
                  </a:lnTo>
                  <a:lnTo>
                    <a:pt x="0" y="183"/>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latin typeface="+mn-ea"/>
              </a:endParaRPr>
            </a:p>
          </p:txBody>
        </p:sp>
        <p:sp>
          <p:nvSpPr>
            <p:cNvPr id="56" name="Freeform 10">
              <a:extLst>
                <a:ext uri="{FF2B5EF4-FFF2-40B4-BE49-F238E27FC236}">
                  <a16:creationId xmlns:a16="http://schemas.microsoft.com/office/drawing/2014/main" id="{537EF621-4D91-4CA9-BB3A-918A16B7ABFC}"/>
                </a:ext>
              </a:extLst>
            </p:cNvPr>
            <p:cNvSpPr>
              <a:spLocks/>
            </p:cNvSpPr>
            <p:nvPr/>
          </p:nvSpPr>
          <p:spPr bwMode="auto">
            <a:xfrm>
              <a:off x="5803358" y="4477995"/>
              <a:ext cx="2423512" cy="1269149"/>
            </a:xfrm>
            <a:custGeom>
              <a:avLst/>
              <a:gdLst>
                <a:gd name="T0" fmla="*/ 360 w 472"/>
                <a:gd name="T1" fmla="*/ 0 h 223"/>
                <a:gd name="T2" fmla="*/ 123 w 472"/>
                <a:gd name="T3" fmla="*/ 0 h 223"/>
                <a:gd name="T4" fmla="*/ 123 w 472"/>
                <a:gd name="T5" fmla="*/ 68 h 223"/>
                <a:gd name="T6" fmla="*/ 360 w 472"/>
                <a:gd name="T7" fmla="*/ 68 h 223"/>
                <a:gd name="T8" fmla="*/ 403 w 472"/>
                <a:gd name="T9" fmla="*/ 111 h 223"/>
                <a:gd name="T10" fmla="*/ 360 w 472"/>
                <a:gd name="T11" fmla="*/ 155 h 223"/>
                <a:gd name="T12" fmla="*/ 0 w 472"/>
                <a:gd name="T13" fmla="*/ 155 h 223"/>
                <a:gd name="T14" fmla="*/ 0 w 472"/>
                <a:gd name="T15" fmla="*/ 223 h 223"/>
                <a:gd name="T16" fmla="*/ 360 w 472"/>
                <a:gd name="T17" fmla="*/ 223 h 223"/>
                <a:gd name="T18" fmla="*/ 472 w 472"/>
                <a:gd name="T19" fmla="*/ 111 h 223"/>
                <a:gd name="T20" fmla="*/ 360 w 472"/>
                <a:gd name="T2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 h="223">
                  <a:moveTo>
                    <a:pt x="360" y="0"/>
                  </a:moveTo>
                  <a:cubicBezTo>
                    <a:pt x="123" y="0"/>
                    <a:pt x="123" y="0"/>
                    <a:pt x="123" y="0"/>
                  </a:cubicBezTo>
                  <a:cubicBezTo>
                    <a:pt x="123" y="68"/>
                    <a:pt x="123" y="68"/>
                    <a:pt x="123" y="68"/>
                  </a:cubicBezTo>
                  <a:cubicBezTo>
                    <a:pt x="360" y="68"/>
                    <a:pt x="360" y="68"/>
                    <a:pt x="360" y="68"/>
                  </a:cubicBezTo>
                  <a:cubicBezTo>
                    <a:pt x="384" y="68"/>
                    <a:pt x="403" y="87"/>
                    <a:pt x="403" y="111"/>
                  </a:cubicBezTo>
                  <a:cubicBezTo>
                    <a:pt x="403" y="135"/>
                    <a:pt x="384" y="155"/>
                    <a:pt x="360" y="155"/>
                  </a:cubicBezTo>
                  <a:cubicBezTo>
                    <a:pt x="0" y="155"/>
                    <a:pt x="0" y="155"/>
                    <a:pt x="0" y="155"/>
                  </a:cubicBezTo>
                  <a:cubicBezTo>
                    <a:pt x="0" y="223"/>
                    <a:pt x="0" y="223"/>
                    <a:pt x="0" y="223"/>
                  </a:cubicBezTo>
                  <a:cubicBezTo>
                    <a:pt x="360" y="223"/>
                    <a:pt x="360" y="223"/>
                    <a:pt x="360" y="223"/>
                  </a:cubicBezTo>
                  <a:cubicBezTo>
                    <a:pt x="421" y="223"/>
                    <a:pt x="472" y="173"/>
                    <a:pt x="472" y="111"/>
                  </a:cubicBezTo>
                  <a:cubicBezTo>
                    <a:pt x="472" y="50"/>
                    <a:pt x="421" y="0"/>
                    <a:pt x="36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latin typeface="+mn-ea"/>
              </a:endParaRPr>
            </a:p>
          </p:txBody>
        </p:sp>
        <p:sp>
          <p:nvSpPr>
            <p:cNvPr id="57" name="Freeform 8">
              <a:extLst>
                <a:ext uri="{FF2B5EF4-FFF2-40B4-BE49-F238E27FC236}">
                  <a16:creationId xmlns:a16="http://schemas.microsoft.com/office/drawing/2014/main" id="{018FE236-39C0-44EB-899B-F3CE9185EC3C}"/>
                </a:ext>
              </a:extLst>
            </p:cNvPr>
            <p:cNvSpPr>
              <a:spLocks/>
            </p:cNvSpPr>
            <p:nvPr/>
          </p:nvSpPr>
          <p:spPr bwMode="auto">
            <a:xfrm>
              <a:off x="5071052" y="5356385"/>
              <a:ext cx="1963284" cy="1273938"/>
            </a:xfrm>
            <a:custGeom>
              <a:avLst/>
              <a:gdLst>
                <a:gd name="T0" fmla="*/ 504 w 504"/>
                <a:gd name="T1" fmla="*/ 224 h 224"/>
                <a:gd name="T2" fmla="*/ 112 w 504"/>
                <a:gd name="T3" fmla="*/ 224 h 224"/>
                <a:gd name="T4" fmla="*/ 0 w 504"/>
                <a:gd name="T5" fmla="*/ 112 h 224"/>
                <a:gd name="T6" fmla="*/ 112 w 504"/>
                <a:gd name="T7" fmla="*/ 0 h 224"/>
                <a:gd name="T8" fmla="*/ 382 w 504"/>
                <a:gd name="T9" fmla="*/ 0 h 224"/>
                <a:gd name="T10" fmla="*/ 382 w 504"/>
                <a:gd name="T11" fmla="*/ 68 h 224"/>
                <a:gd name="T12" fmla="*/ 112 w 504"/>
                <a:gd name="T13" fmla="*/ 68 h 224"/>
                <a:gd name="T14" fmla="*/ 68 w 504"/>
                <a:gd name="T15" fmla="*/ 112 h 224"/>
                <a:gd name="T16" fmla="*/ 112 w 504"/>
                <a:gd name="T17" fmla="*/ 156 h 224"/>
                <a:gd name="T18" fmla="*/ 504 w 504"/>
                <a:gd name="T19" fmla="*/ 156 h 224"/>
                <a:gd name="T20" fmla="*/ 504 w 504"/>
                <a:gd name="T21" fmla="*/ 224 h 224"/>
                <a:gd name="connsiteX0" fmla="*/ 10000 w 10000"/>
                <a:gd name="connsiteY0" fmla="*/ 10000 h 10000"/>
                <a:gd name="connsiteX1" fmla="*/ 2222 w 10000"/>
                <a:gd name="connsiteY1" fmla="*/ 10000 h 10000"/>
                <a:gd name="connsiteX2" fmla="*/ 0 w 10000"/>
                <a:gd name="connsiteY2" fmla="*/ 5000 h 10000"/>
                <a:gd name="connsiteX3" fmla="*/ 2222 w 10000"/>
                <a:gd name="connsiteY3" fmla="*/ 0 h 10000"/>
                <a:gd name="connsiteX4" fmla="*/ 7579 w 10000"/>
                <a:gd name="connsiteY4" fmla="*/ 0 h 10000"/>
                <a:gd name="connsiteX5" fmla="*/ 7579 w 10000"/>
                <a:gd name="connsiteY5" fmla="*/ 3036 h 10000"/>
                <a:gd name="connsiteX6" fmla="*/ 2222 w 10000"/>
                <a:gd name="connsiteY6" fmla="*/ 3036 h 10000"/>
                <a:gd name="connsiteX7" fmla="*/ 1349 w 10000"/>
                <a:gd name="connsiteY7" fmla="*/ 5000 h 10000"/>
                <a:gd name="connsiteX8" fmla="*/ 2222 w 10000"/>
                <a:gd name="connsiteY8" fmla="*/ 6964 h 10000"/>
                <a:gd name="connsiteX9" fmla="*/ 4427 w 10000"/>
                <a:gd name="connsiteY9" fmla="*/ 6942 h 10000"/>
                <a:gd name="connsiteX10" fmla="*/ 10000 w 10000"/>
                <a:gd name="connsiteY10" fmla="*/ 6964 h 10000"/>
                <a:gd name="connsiteX11" fmla="*/ 10000 w 10000"/>
                <a:gd name="connsiteY11" fmla="*/ 10000 h 10000"/>
                <a:gd name="connsiteX0" fmla="*/ 10000 w 10000"/>
                <a:gd name="connsiteY0" fmla="*/ 10000 h 10000"/>
                <a:gd name="connsiteX1" fmla="*/ 5074 w 10000"/>
                <a:gd name="connsiteY1" fmla="*/ 9993 h 10000"/>
                <a:gd name="connsiteX2" fmla="*/ 2222 w 10000"/>
                <a:gd name="connsiteY2" fmla="*/ 10000 h 10000"/>
                <a:gd name="connsiteX3" fmla="*/ 0 w 10000"/>
                <a:gd name="connsiteY3" fmla="*/ 5000 h 10000"/>
                <a:gd name="connsiteX4" fmla="*/ 2222 w 10000"/>
                <a:gd name="connsiteY4" fmla="*/ 0 h 10000"/>
                <a:gd name="connsiteX5" fmla="*/ 7579 w 10000"/>
                <a:gd name="connsiteY5" fmla="*/ 0 h 10000"/>
                <a:gd name="connsiteX6" fmla="*/ 7579 w 10000"/>
                <a:gd name="connsiteY6" fmla="*/ 3036 h 10000"/>
                <a:gd name="connsiteX7" fmla="*/ 2222 w 10000"/>
                <a:gd name="connsiteY7" fmla="*/ 3036 h 10000"/>
                <a:gd name="connsiteX8" fmla="*/ 1349 w 10000"/>
                <a:gd name="connsiteY8" fmla="*/ 5000 h 10000"/>
                <a:gd name="connsiteX9" fmla="*/ 2222 w 10000"/>
                <a:gd name="connsiteY9" fmla="*/ 6964 h 10000"/>
                <a:gd name="connsiteX10" fmla="*/ 4427 w 10000"/>
                <a:gd name="connsiteY10" fmla="*/ 6942 h 10000"/>
                <a:gd name="connsiteX11" fmla="*/ 10000 w 10000"/>
                <a:gd name="connsiteY11" fmla="*/ 6964 h 10000"/>
                <a:gd name="connsiteX12" fmla="*/ 10000 w 10000"/>
                <a:gd name="connsiteY12" fmla="*/ 10000 h 10000"/>
                <a:gd name="connsiteX0" fmla="*/ 10000 w 10000"/>
                <a:gd name="connsiteY0" fmla="*/ 10000 h 10000"/>
                <a:gd name="connsiteX1" fmla="*/ 5074 w 10000"/>
                <a:gd name="connsiteY1" fmla="*/ 9993 h 10000"/>
                <a:gd name="connsiteX2" fmla="*/ 2222 w 10000"/>
                <a:gd name="connsiteY2" fmla="*/ 10000 h 10000"/>
                <a:gd name="connsiteX3" fmla="*/ 0 w 10000"/>
                <a:gd name="connsiteY3" fmla="*/ 5000 h 10000"/>
                <a:gd name="connsiteX4" fmla="*/ 2222 w 10000"/>
                <a:gd name="connsiteY4" fmla="*/ 0 h 10000"/>
                <a:gd name="connsiteX5" fmla="*/ 7579 w 10000"/>
                <a:gd name="connsiteY5" fmla="*/ 0 h 10000"/>
                <a:gd name="connsiteX6" fmla="*/ 7579 w 10000"/>
                <a:gd name="connsiteY6" fmla="*/ 3036 h 10000"/>
                <a:gd name="connsiteX7" fmla="*/ 2222 w 10000"/>
                <a:gd name="connsiteY7" fmla="*/ 3036 h 10000"/>
                <a:gd name="connsiteX8" fmla="*/ 1349 w 10000"/>
                <a:gd name="connsiteY8" fmla="*/ 5000 h 10000"/>
                <a:gd name="connsiteX9" fmla="*/ 2222 w 10000"/>
                <a:gd name="connsiteY9" fmla="*/ 6964 h 10000"/>
                <a:gd name="connsiteX10" fmla="*/ 4427 w 10000"/>
                <a:gd name="connsiteY10" fmla="*/ 6942 h 10000"/>
                <a:gd name="connsiteX11" fmla="*/ 10000 w 10000"/>
                <a:gd name="connsiteY11" fmla="*/ 10000 h 10000"/>
                <a:gd name="connsiteX0" fmla="*/ 4427 w 7579"/>
                <a:gd name="connsiteY0" fmla="*/ 6942 h 10000"/>
                <a:gd name="connsiteX1" fmla="*/ 5074 w 7579"/>
                <a:gd name="connsiteY1" fmla="*/ 9993 h 10000"/>
                <a:gd name="connsiteX2" fmla="*/ 2222 w 7579"/>
                <a:gd name="connsiteY2" fmla="*/ 10000 h 10000"/>
                <a:gd name="connsiteX3" fmla="*/ 0 w 7579"/>
                <a:gd name="connsiteY3" fmla="*/ 5000 h 10000"/>
                <a:gd name="connsiteX4" fmla="*/ 2222 w 7579"/>
                <a:gd name="connsiteY4" fmla="*/ 0 h 10000"/>
                <a:gd name="connsiteX5" fmla="*/ 7579 w 7579"/>
                <a:gd name="connsiteY5" fmla="*/ 0 h 10000"/>
                <a:gd name="connsiteX6" fmla="*/ 7579 w 7579"/>
                <a:gd name="connsiteY6" fmla="*/ 3036 h 10000"/>
                <a:gd name="connsiteX7" fmla="*/ 2222 w 7579"/>
                <a:gd name="connsiteY7" fmla="*/ 3036 h 10000"/>
                <a:gd name="connsiteX8" fmla="*/ 1349 w 7579"/>
                <a:gd name="connsiteY8" fmla="*/ 5000 h 10000"/>
                <a:gd name="connsiteX9" fmla="*/ 2222 w 7579"/>
                <a:gd name="connsiteY9" fmla="*/ 6964 h 10000"/>
                <a:gd name="connsiteX10" fmla="*/ 4427 w 7579"/>
                <a:gd name="connsiteY10" fmla="*/ 694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79" h="10000">
                  <a:moveTo>
                    <a:pt x="4427" y="6942"/>
                  </a:moveTo>
                  <a:lnTo>
                    <a:pt x="5074" y="9993"/>
                  </a:lnTo>
                  <a:lnTo>
                    <a:pt x="2222" y="10000"/>
                  </a:lnTo>
                  <a:cubicBezTo>
                    <a:pt x="992" y="10000"/>
                    <a:pt x="0" y="7768"/>
                    <a:pt x="0" y="5000"/>
                  </a:cubicBezTo>
                  <a:cubicBezTo>
                    <a:pt x="0" y="2232"/>
                    <a:pt x="992" y="0"/>
                    <a:pt x="2222" y="0"/>
                  </a:cubicBezTo>
                  <a:lnTo>
                    <a:pt x="7579" y="0"/>
                  </a:lnTo>
                  <a:lnTo>
                    <a:pt x="7579" y="3036"/>
                  </a:lnTo>
                  <a:lnTo>
                    <a:pt x="2222" y="3036"/>
                  </a:lnTo>
                  <a:cubicBezTo>
                    <a:pt x="1746" y="3036"/>
                    <a:pt x="1349" y="3929"/>
                    <a:pt x="1349" y="5000"/>
                  </a:cubicBezTo>
                  <a:cubicBezTo>
                    <a:pt x="1349" y="6071"/>
                    <a:pt x="1709" y="6640"/>
                    <a:pt x="2222" y="6964"/>
                  </a:cubicBezTo>
                  <a:lnTo>
                    <a:pt x="4427" y="6942"/>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latin typeface="+mn-ea"/>
              </a:endParaRPr>
            </a:p>
          </p:txBody>
        </p:sp>
        <p:sp>
          <p:nvSpPr>
            <p:cNvPr id="58" name="Freeform 7">
              <a:extLst>
                <a:ext uri="{FF2B5EF4-FFF2-40B4-BE49-F238E27FC236}">
                  <a16:creationId xmlns:a16="http://schemas.microsoft.com/office/drawing/2014/main" id="{240A4427-5C70-4F33-8D53-BF44ADF21567}"/>
                </a:ext>
              </a:extLst>
            </p:cNvPr>
            <p:cNvSpPr>
              <a:spLocks/>
            </p:cNvSpPr>
            <p:nvPr/>
          </p:nvSpPr>
          <p:spPr bwMode="auto">
            <a:xfrm>
              <a:off x="6065638" y="6240790"/>
              <a:ext cx="1061014" cy="692155"/>
            </a:xfrm>
            <a:custGeom>
              <a:avLst/>
              <a:gdLst>
                <a:gd name="T0" fmla="*/ 0 w 472"/>
                <a:gd name="T1" fmla="*/ 223 h 223"/>
                <a:gd name="T2" fmla="*/ 360 w 472"/>
                <a:gd name="T3" fmla="*/ 223 h 223"/>
                <a:gd name="T4" fmla="*/ 472 w 472"/>
                <a:gd name="T5" fmla="*/ 111 h 223"/>
                <a:gd name="T6" fmla="*/ 360 w 472"/>
                <a:gd name="T7" fmla="*/ 0 h 223"/>
                <a:gd name="T8" fmla="*/ 123 w 472"/>
                <a:gd name="T9" fmla="*/ 0 h 223"/>
                <a:gd name="T10" fmla="*/ 123 w 472"/>
                <a:gd name="T11" fmla="*/ 68 h 223"/>
                <a:gd name="T12" fmla="*/ 360 w 472"/>
                <a:gd name="T13" fmla="*/ 68 h 223"/>
                <a:gd name="T14" fmla="*/ 403 w 472"/>
                <a:gd name="T15" fmla="*/ 111 h 223"/>
                <a:gd name="T16" fmla="*/ 360 w 472"/>
                <a:gd name="T17" fmla="*/ 155 h 223"/>
                <a:gd name="T18" fmla="*/ 0 w 472"/>
                <a:gd name="T19" fmla="*/ 155 h 223"/>
                <a:gd name="T20" fmla="*/ 0 w 472"/>
                <a:gd name="T21" fmla="*/ 223 h 223"/>
                <a:gd name="connsiteX0" fmla="*/ 0 w 10000"/>
                <a:gd name="connsiteY0" fmla="*/ 10035 h 10035"/>
                <a:gd name="connsiteX1" fmla="*/ 7627 w 10000"/>
                <a:gd name="connsiteY1" fmla="*/ 10035 h 10035"/>
                <a:gd name="connsiteX2" fmla="*/ 10000 w 10000"/>
                <a:gd name="connsiteY2" fmla="*/ 5013 h 10035"/>
                <a:gd name="connsiteX3" fmla="*/ 7627 w 10000"/>
                <a:gd name="connsiteY3" fmla="*/ 35 h 10035"/>
                <a:gd name="connsiteX4" fmla="*/ 5635 w 10000"/>
                <a:gd name="connsiteY4" fmla="*/ 0 h 10035"/>
                <a:gd name="connsiteX5" fmla="*/ 2606 w 10000"/>
                <a:gd name="connsiteY5" fmla="*/ 35 h 10035"/>
                <a:gd name="connsiteX6" fmla="*/ 2606 w 10000"/>
                <a:gd name="connsiteY6" fmla="*/ 3084 h 10035"/>
                <a:gd name="connsiteX7" fmla="*/ 7627 w 10000"/>
                <a:gd name="connsiteY7" fmla="*/ 3084 h 10035"/>
                <a:gd name="connsiteX8" fmla="*/ 8538 w 10000"/>
                <a:gd name="connsiteY8" fmla="*/ 5013 h 10035"/>
                <a:gd name="connsiteX9" fmla="*/ 7627 w 10000"/>
                <a:gd name="connsiteY9" fmla="*/ 6986 h 10035"/>
                <a:gd name="connsiteX10" fmla="*/ 0 w 10000"/>
                <a:gd name="connsiteY10" fmla="*/ 6986 h 10035"/>
                <a:gd name="connsiteX11" fmla="*/ 0 w 10000"/>
                <a:gd name="connsiteY11" fmla="*/ 10035 h 10035"/>
                <a:gd name="connsiteX0" fmla="*/ 0 w 10000"/>
                <a:gd name="connsiteY0" fmla="*/ 10035 h 10035"/>
                <a:gd name="connsiteX1" fmla="*/ 7627 w 10000"/>
                <a:gd name="connsiteY1" fmla="*/ 10035 h 10035"/>
                <a:gd name="connsiteX2" fmla="*/ 10000 w 10000"/>
                <a:gd name="connsiteY2" fmla="*/ 5013 h 10035"/>
                <a:gd name="connsiteX3" fmla="*/ 7627 w 10000"/>
                <a:gd name="connsiteY3" fmla="*/ 35 h 10035"/>
                <a:gd name="connsiteX4" fmla="*/ 5635 w 10000"/>
                <a:gd name="connsiteY4" fmla="*/ 0 h 10035"/>
                <a:gd name="connsiteX5" fmla="*/ 2606 w 10000"/>
                <a:gd name="connsiteY5" fmla="*/ 35 h 10035"/>
                <a:gd name="connsiteX6" fmla="*/ 2606 w 10000"/>
                <a:gd name="connsiteY6" fmla="*/ 3084 h 10035"/>
                <a:gd name="connsiteX7" fmla="*/ 5729 w 10000"/>
                <a:gd name="connsiteY7" fmla="*/ 3068 h 10035"/>
                <a:gd name="connsiteX8" fmla="*/ 7627 w 10000"/>
                <a:gd name="connsiteY8" fmla="*/ 3084 h 10035"/>
                <a:gd name="connsiteX9" fmla="*/ 8538 w 10000"/>
                <a:gd name="connsiteY9" fmla="*/ 5013 h 10035"/>
                <a:gd name="connsiteX10" fmla="*/ 7627 w 10000"/>
                <a:gd name="connsiteY10" fmla="*/ 6986 h 10035"/>
                <a:gd name="connsiteX11" fmla="*/ 0 w 10000"/>
                <a:gd name="connsiteY11" fmla="*/ 6986 h 10035"/>
                <a:gd name="connsiteX12" fmla="*/ 0 w 10000"/>
                <a:gd name="connsiteY12" fmla="*/ 10035 h 10035"/>
                <a:gd name="connsiteX0" fmla="*/ 0 w 10000"/>
                <a:gd name="connsiteY0" fmla="*/ 10035 h 10035"/>
                <a:gd name="connsiteX1" fmla="*/ 7627 w 10000"/>
                <a:gd name="connsiteY1" fmla="*/ 10035 h 10035"/>
                <a:gd name="connsiteX2" fmla="*/ 10000 w 10000"/>
                <a:gd name="connsiteY2" fmla="*/ 5013 h 10035"/>
                <a:gd name="connsiteX3" fmla="*/ 7627 w 10000"/>
                <a:gd name="connsiteY3" fmla="*/ 35 h 10035"/>
                <a:gd name="connsiteX4" fmla="*/ 5635 w 10000"/>
                <a:gd name="connsiteY4" fmla="*/ 0 h 10035"/>
                <a:gd name="connsiteX5" fmla="*/ 2606 w 10000"/>
                <a:gd name="connsiteY5" fmla="*/ 3084 h 10035"/>
                <a:gd name="connsiteX6" fmla="*/ 5729 w 10000"/>
                <a:gd name="connsiteY6" fmla="*/ 3068 h 10035"/>
                <a:gd name="connsiteX7" fmla="*/ 7627 w 10000"/>
                <a:gd name="connsiteY7" fmla="*/ 3084 h 10035"/>
                <a:gd name="connsiteX8" fmla="*/ 8538 w 10000"/>
                <a:gd name="connsiteY8" fmla="*/ 5013 h 10035"/>
                <a:gd name="connsiteX9" fmla="*/ 7627 w 10000"/>
                <a:gd name="connsiteY9" fmla="*/ 6986 h 10035"/>
                <a:gd name="connsiteX10" fmla="*/ 0 w 10000"/>
                <a:gd name="connsiteY10" fmla="*/ 6986 h 10035"/>
                <a:gd name="connsiteX11" fmla="*/ 0 w 10000"/>
                <a:gd name="connsiteY11" fmla="*/ 10035 h 10035"/>
                <a:gd name="connsiteX0" fmla="*/ 0 w 10000"/>
                <a:gd name="connsiteY0" fmla="*/ 10035 h 10035"/>
                <a:gd name="connsiteX1" fmla="*/ 7627 w 10000"/>
                <a:gd name="connsiteY1" fmla="*/ 10035 h 10035"/>
                <a:gd name="connsiteX2" fmla="*/ 10000 w 10000"/>
                <a:gd name="connsiteY2" fmla="*/ 5013 h 10035"/>
                <a:gd name="connsiteX3" fmla="*/ 7627 w 10000"/>
                <a:gd name="connsiteY3" fmla="*/ 35 h 10035"/>
                <a:gd name="connsiteX4" fmla="*/ 5635 w 10000"/>
                <a:gd name="connsiteY4" fmla="*/ 0 h 10035"/>
                <a:gd name="connsiteX5" fmla="*/ 5729 w 10000"/>
                <a:gd name="connsiteY5" fmla="*/ 3068 h 10035"/>
                <a:gd name="connsiteX6" fmla="*/ 7627 w 10000"/>
                <a:gd name="connsiteY6" fmla="*/ 3084 h 10035"/>
                <a:gd name="connsiteX7" fmla="*/ 8538 w 10000"/>
                <a:gd name="connsiteY7" fmla="*/ 5013 h 10035"/>
                <a:gd name="connsiteX8" fmla="*/ 7627 w 10000"/>
                <a:gd name="connsiteY8" fmla="*/ 6986 h 10035"/>
                <a:gd name="connsiteX9" fmla="*/ 0 w 10000"/>
                <a:gd name="connsiteY9" fmla="*/ 6986 h 10035"/>
                <a:gd name="connsiteX10" fmla="*/ 0 w 10000"/>
                <a:gd name="connsiteY10" fmla="*/ 10035 h 10035"/>
                <a:gd name="connsiteX0" fmla="*/ 0 w 10000"/>
                <a:gd name="connsiteY0" fmla="*/ 10035 h 10035"/>
                <a:gd name="connsiteX1" fmla="*/ 7627 w 10000"/>
                <a:gd name="connsiteY1" fmla="*/ 10035 h 10035"/>
                <a:gd name="connsiteX2" fmla="*/ 10000 w 10000"/>
                <a:gd name="connsiteY2" fmla="*/ 5013 h 10035"/>
                <a:gd name="connsiteX3" fmla="*/ 7627 w 10000"/>
                <a:gd name="connsiteY3" fmla="*/ 35 h 10035"/>
                <a:gd name="connsiteX4" fmla="*/ 5635 w 10000"/>
                <a:gd name="connsiteY4" fmla="*/ 0 h 10035"/>
                <a:gd name="connsiteX5" fmla="*/ 5729 w 10000"/>
                <a:gd name="connsiteY5" fmla="*/ 3068 h 10035"/>
                <a:gd name="connsiteX6" fmla="*/ 7627 w 10000"/>
                <a:gd name="connsiteY6" fmla="*/ 3084 h 10035"/>
                <a:gd name="connsiteX7" fmla="*/ 8538 w 10000"/>
                <a:gd name="connsiteY7" fmla="*/ 5013 h 10035"/>
                <a:gd name="connsiteX8" fmla="*/ 0 w 10000"/>
                <a:gd name="connsiteY8" fmla="*/ 6986 h 10035"/>
                <a:gd name="connsiteX9" fmla="*/ 0 w 10000"/>
                <a:gd name="connsiteY9" fmla="*/ 10035 h 10035"/>
                <a:gd name="connsiteX0" fmla="*/ 0 w 10000"/>
                <a:gd name="connsiteY0" fmla="*/ 10035 h 10035"/>
                <a:gd name="connsiteX1" fmla="*/ 10000 w 10000"/>
                <a:gd name="connsiteY1" fmla="*/ 5013 h 10035"/>
                <a:gd name="connsiteX2" fmla="*/ 7627 w 10000"/>
                <a:gd name="connsiteY2" fmla="*/ 35 h 10035"/>
                <a:gd name="connsiteX3" fmla="*/ 5635 w 10000"/>
                <a:gd name="connsiteY3" fmla="*/ 0 h 10035"/>
                <a:gd name="connsiteX4" fmla="*/ 5729 w 10000"/>
                <a:gd name="connsiteY4" fmla="*/ 3068 h 10035"/>
                <a:gd name="connsiteX5" fmla="*/ 7627 w 10000"/>
                <a:gd name="connsiteY5" fmla="*/ 3084 h 10035"/>
                <a:gd name="connsiteX6" fmla="*/ 8538 w 10000"/>
                <a:gd name="connsiteY6" fmla="*/ 5013 h 10035"/>
                <a:gd name="connsiteX7" fmla="*/ 0 w 10000"/>
                <a:gd name="connsiteY7" fmla="*/ 6986 h 10035"/>
                <a:gd name="connsiteX8" fmla="*/ 0 w 10000"/>
                <a:gd name="connsiteY8" fmla="*/ 10035 h 10035"/>
                <a:gd name="connsiteX0" fmla="*/ 5 w 10005"/>
                <a:gd name="connsiteY0" fmla="*/ 10035 h 10035"/>
                <a:gd name="connsiteX1" fmla="*/ 10005 w 10005"/>
                <a:gd name="connsiteY1" fmla="*/ 5013 h 10035"/>
                <a:gd name="connsiteX2" fmla="*/ 7632 w 10005"/>
                <a:gd name="connsiteY2" fmla="*/ 35 h 10035"/>
                <a:gd name="connsiteX3" fmla="*/ 5640 w 10005"/>
                <a:gd name="connsiteY3" fmla="*/ 0 h 10035"/>
                <a:gd name="connsiteX4" fmla="*/ 5734 w 10005"/>
                <a:gd name="connsiteY4" fmla="*/ 3068 h 10035"/>
                <a:gd name="connsiteX5" fmla="*/ 7632 w 10005"/>
                <a:gd name="connsiteY5" fmla="*/ 3084 h 10035"/>
                <a:gd name="connsiteX6" fmla="*/ 8543 w 10005"/>
                <a:gd name="connsiteY6" fmla="*/ 5013 h 10035"/>
                <a:gd name="connsiteX7" fmla="*/ 5 w 10005"/>
                <a:gd name="connsiteY7" fmla="*/ 10035 h 10035"/>
                <a:gd name="connsiteX0" fmla="*/ 2903 w 4378"/>
                <a:gd name="connsiteY0" fmla="*/ 5013 h 5464"/>
                <a:gd name="connsiteX1" fmla="*/ 4365 w 4378"/>
                <a:gd name="connsiteY1" fmla="*/ 5013 h 5464"/>
                <a:gd name="connsiteX2" fmla="*/ 1992 w 4378"/>
                <a:gd name="connsiteY2" fmla="*/ 35 h 5464"/>
                <a:gd name="connsiteX3" fmla="*/ 0 w 4378"/>
                <a:gd name="connsiteY3" fmla="*/ 0 h 5464"/>
                <a:gd name="connsiteX4" fmla="*/ 94 w 4378"/>
                <a:gd name="connsiteY4" fmla="*/ 3068 h 5464"/>
                <a:gd name="connsiteX5" fmla="*/ 1992 w 4378"/>
                <a:gd name="connsiteY5" fmla="*/ 3084 h 5464"/>
                <a:gd name="connsiteX6" fmla="*/ 2903 w 4378"/>
                <a:gd name="connsiteY6" fmla="*/ 5013 h 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78" h="5464">
                  <a:moveTo>
                    <a:pt x="2903" y="5013"/>
                  </a:moveTo>
                  <a:cubicBezTo>
                    <a:pt x="3299" y="5335"/>
                    <a:pt x="4517" y="5843"/>
                    <a:pt x="4365" y="5013"/>
                  </a:cubicBezTo>
                  <a:cubicBezTo>
                    <a:pt x="4365" y="2277"/>
                    <a:pt x="3284" y="35"/>
                    <a:pt x="1992" y="35"/>
                  </a:cubicBezTo>
                  <a:lnTo>
                    <a:pt x="0" y="0"/>
                  </a:lnTo>
                  <a:cubicBezTo>
                    <a:pt x="31" y="1023"/>
                    <a:pt x="63" y="2045"/>
                    <a:pt x="94" y="3068"/>
                  </a:cubicBezTo>
                  <a:lnTo>
                    <a:pt x="1992" y="3084"/>
                  </a:lnTo>
                  <a:cubicBezTo>
                    <a:pt x="2501" y="3084"/>
                    <a:pt x="2903" y="3936"/>
                    <a:pt x="2903" y="501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latin typeface="+mn-ea"/>
              </a:endParaRPr>
            </a:p>
          </p:txBody>
        </p:sp>
      </p:grpSp>
      <p:sp>
        <p:nvSpPr>
          <p:cNvPr id="59" name="Oval 15">
            <a:extLst>
              <a:ext uri="{FF2B5EF4-FFF2-40B4-BE49-F238E27FC236}">
                <a16:creationId xmlns:a16="http://schemas.microsoft.com/office/drawing/2014/main" id="{342FD58B-A37B-4A7C-AAF0-5AA5DBBAC969}"/>
              </a:ext>
            </a:extLst>
          </p:cNvPr>
          <p:cNvSpPr/>
          <p:nvPr/>
        </p:nvSpPr>
        <p:spPr>
          <a:xfrm>
            <a:off x="3501991" y="2097171"/>
            <a:ext cx="719528" cy="719528"/>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latin typeface="+mn-ea"/>
                <a:cs typeface="linea-basic-10" charset="0"/>
              </a:rPr>
              <a:t>4</a:t>
            </a:r>
            <a:endParaRPr lang="en-US" sz="3200" dirty="0">
              <a:solidFill>
                <a:schemeClr val="tx1"/>
              </a:solidFill>
              <a:latin typeface="+mn-ea"/>
              <a:cs typeface="linea-basic-10" charset="0"/>
            </a:endParaRPr>
          </a:p>
        </p:txBody>
      </p:sp>
      <p:sp>
        <p:nvSpPr>
          <p:cNvPr id="60" name="Oval 16">
            <a:extLst>
              <a:ext uri="{FF2B5EF4-FFF2-40B4-BE49-F238E27FC236}">
                <a16:creationId xmlns:a16="http://schemas.microsoft.com/office/drawing/2014/main" id="{87D05573-A4D1-4036-9A86-24FF5AA5E3BB}"/>
              </a:ext>
            </a:extLst>
          </p:cNvPr>
          <p:cNvSpPr/>
          <p:nvPr/>
        </p:nvSpPr>
        <p:spPr>
          <a:xfrm>
            <a:off x="3501991" y="3864401"/>
            <a:ext cx="719528" cy="719528"/>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latin typeface="+mn-ea"/>
                <a:cs typeface="linea-basic-10" charset="0"/>
              </a:rPr>
              <a:t>2</a:t>
            </a:r>
            <a:endParaRPr lang="en-US" sz="3200" dirty="0">
              <a:solidFill>
                <a:schemeClr val="tx1"/>
              </a:solidFill>
              <a:latin typeface="+mn-ea"/>
              <a:cs typeface="linea-basic-10" charset="0"/>
            </a:endParaRPr>
          </a:p>
        </p:txBody>
      </p:sp>
      <p:sp>
        <p:nvSpPr>
          <p:cNvPr id="61" name="Oval 17">
            <a:extLst>
              <a:ext uri="{FF2B5EF4-FFF2-40B4-BE49-F238E27FC236}">
                <a16:creationId xmlns:a16="http://schemas.microsoft.com/office/drawing/2014/main" id="{151BA4B6-DF32-4AD8-9447-D5AEB295EA04}"/>
              </a:ext>
            </a:extLst>
          </p:cNvPr>
          <p:cNvSpPr/>
          <p:nvPr/>
        </p:nvSpPr>
        <p:spPr>
          <a:xfrm>
            <a:off x="7993889" y="2978391"/>
            <a:ext cx="719528" cy="719528"/>
          </a:xfrm>
          <a:prstGeom prst="ellipse">
            <a:avLst/>
          </a:prstGeom>
          <a:solidFill>
            <a:srgbClr val="90C7FF"/>
          </a:solidFill>
          <a:ln>
            <a:solidFill>
              <a:srgbClr val="9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latin typeface="+mn-ea"/>
                <a:cs typeface="linea-basic-10" charset="0"/>
              </a:rPr>
              <a:t>3</a:t>
            </a:r>
            <a:endParaRPr lang="en-US" sz="3200" dirty="0">
              <a:solidFill>
                <a:schemeClr val="tx1"/>
              </a:solidFill>
              <a:latin typeface="+mn-ea"/>
              <a:cs typeface="linea-basic-10" charset="0"/>
            </a:endParaRPr>
          </a:p>
        </p:txBody>
      </p:sp>
      <p:sp>
        <p:nvSpPr>
          <p:cNvPr id="62" name="Oval 18">
            <a:extLst>
              <a:ext uri="{FF2B5EF4-FFF2-40B4-BE49-F238E27FC236}">
                <a16:creationId xmlns:a16="http://schemas.microsoft.com/office/drawing/2014/main" id="{272325B2-6538-44A8-9B3B-181754F5B9A9}"/>
              </a:ext>
            </a:extLst>
          </p:cNvPr>
          <p:cNvSpPr/>
          <p:nvPr/>
        </p:nvSpPr>
        <p:spPr>
          <a:xfrm>
            <a:off x="7993889" y="4745621"/>
            <a:ext cx="719528" cy="719528"/>
          </a:xfrm>
          <a:prstGeom prst="ellipse">
            <a:avLst/>
          </a:prstGeom>
          <a:solidFill>
            <a:srgbClr val="90C7FF"/>
          </a:solidFill>
          <a:ln>
            <a:solidFill>
              <a:srgbClr val="90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latin typeface="+mn-ea"/>
                <a:cs typeface="linea-basic-10" charset="0"/>
              </a:rPr>
              <a:t>1</a:t>
            </a:r>
            <a:endParaRPr lang="en-US" sz="3200" dirty="0">
              <a:solidFill>
                <a:schemeClr val="tx1"/>
              </a:solidFill>
              <a:latin typeface="+mn-ea"/>
              <a:cs typeface="linea-basic-10" charset="0"/>
            </a:endParaRPr>
          </a:p>
        </p:txBody>
      </p:sp>
      <p:sp>
        <p:nvSpPr>
          <p:cNvPr id="63" name="Rectangle 27">
            <a:extLst>
              <a:ext uri="{FF2B5EF4-FFF2-40B4-BE49-F238E27FC236}">
                <a16:creationId xmlns:a16="http://schemas.microsoft.com/office/drawing/2014/main" id="{D7AFB35A-5E89-48F3-AC16-7D0EF8E90849}"/>
              </a:ext>
            </a:extLst>
          </p:cNvPr>
          <p:cNvSpPr/>
          <p:nvPr/>
        </p:nvSpPr>
        <p:spPr>
          <a:xfrm>
            <a:off x="930456" y="3742664"/>
            <a:ext cx="2495360" cy="646331"/>
          </a:xfrm>
          <a:prstGeom prst="rect">
            <a:avLst/>
          </a:prstGeom>
        </p:spPr>
        <p:txBody>
          <a:bodyPr wrap="square">
            <a:spAutoFit/>
          </a:bodyPr>
          <a:lstStyle/>
          <a:p>
            <a:r>
              <a:rPr lang="en-US" altLang="zh-CN" dirty="0"/>
              <a:t>10.14~10.30 </a:t>
            </a:r>
          </a:p>
          <a:p>
            <a:r>
              <a:rPr lang="en-US" altLang="zh-CN" dirty="0" err="1"/>
              <a:t>ui</a:t>
            </a:r>
            <a:r>
              <a:rPr lang="zh-CN" altLang="zh-CN" dirty="0"/>
              <a:t>界面学习及设计</a:t>
            </a:r>
          </a:p>
        </p:txBody>
      </p:sp>
      <p:sp>
        <p:nvSpPr>
          <p:cNvPr id="64" name="Rectangle 28">
            <a:extLst>
              <a:ext uri="{FF2B5EF4-FFF2-40B4-BE49-F238E27FC236}">
                <a16:creationId xmlns:a16="http://schemas.microsoft.com/office/drawing/2014/main" id="{DD8231B5-1419-4857-8B4D-F611DB566920}"/>
              </a:ext>
            </a:extLst>
          </p:cNvPr>
          <p:cNvSpPr/>
          <p:nvPr/>
        </p:nvSpPr>
        <p:spPr>
          <a:xfrm>
            <a:off x="930456" y="2011119"/>
            <a:ext cx="2495360" cy="646331"/>
          </a:xfrm>
          <a:prstGeom prst="rect">
            <a:avLst/>
          </a:prstGeom>
        </p:spPr>
        <p:txBody>
          <a:bodyPr wrap="square">
            <a:spAutoFit/>
          </a:bodyPr>
          <a:lstStyle/>
          <a:p>
            <a:pPr algn="r"/>
            <a:r>
              <a:rPr lang="en-US" altLang="zh-CN" dirty="0"/>
              <a:t>12.10~12.12 </a:t>
            </a:r>
          </a:p>
          <a:p>
            <a:pPr algn="r"/>
            <a:r>
              <a:rPr lang="zh-CN" altLang="zh-CN" dirty="0"/>
              <a:t>进行软件测试</a:t>
            </a:r>
            <a:endParaRPr lang="en-US" sz="1200" dirty="0">
              <a:latin typeface="+mn-ea"/>
            </a:endParaRPr>
          </a:p>
        </p:txBody>
      </p:sp>
      <p:sp>
        <p:nvSpPr>
          <p:cNvPr id="66" name="Rectangle 27">
            <a:extLst>
              <a:ext uri="{FF2B5EF4-FFF2-40B4-BE49-F238E27FC236}">
                <a16:creationId xmlns:a16="http://schemas.microsoft.com/office/drawing/2014/main" id="{A6FAAEBD-79B3-4F67-BF16-FA1D01297ED3}"/>
              </a:ext>
            </a:extLst>
          </p:cNvPr>
          <p:cNvSpPr/>
          <p:nvPr/>
        </p:nvSpPr>
        <p:spPr>
          <a:xfrm>
            <a:off x="8738345" y="2978391"/>
            <a:ext cx="2495360" cy="646331"/>
          </a:xfrm>
          <a:prstGeom prst="rect">
            <a:avLst/>
          </a:prstGeom>
        </p:spPr>
        <p:txBody>
          <a:bodyPr wrap="square">
            <a:spAutoFit/>
          </a:bodyPr>
          <a:lstStyle/>
          <a:p>
            <a:r>
              <a:rPr lang="en-US" altLang="zh-CN" dirty="0"/>
              <a:t>10.30~12.10 </a:t>
            </a:r>
          </a:p>
          <a:p>
            <a:r>
              <a:rPr lang="zh-CN" altLang="zh-CN" dirty="0"/>
              <a:t>实现产品所有功能</a:t>
            </a:r>
          </a:p>
        </p:txBody>
      </p:sp>
      <p:sp>
        <p:nvSpPr>
          <p:cNvPr id="67" name="Rectangle 27">
            <a:extLst>
              <a:ext uri="{FF2B5EF4-FFF2-40B4-BE49-F238E27FC236}">
                <a16:creationId xmlns:a16="http://schemas.microsoft.com/office/drawing/2014/main" id="{6005D2D8-45C4-4A77-ADF5-3D1BE05E78CE}"/>
              </a:ext>
            </a:extLst>
          </p:cNvPr>
          <p:cNvSpPr/>
          <p:nvPr/>
        </p:nvSpPr>
        <p:spPr>
          <a:xfrm>
            <a:off x="8768576" y="4902928"/>
            <a:ext cx="2495360" cy="646331"/>
          </a:xfrm>
          <a:prstGeom prst="rect">
            <a:avLst/>
          </a:prstGeom>
        </p:spPr>
        <p:txBody>
          <a:bodyPr wrap="square">
            <a:spAutoFit/>
          </a:bodyPr>
          <a:lstStyle/>
          <a:p>
            <a:r>
              <a:rPr lang="en-US" altLang="zh-CN" dirty="0"/>
              <a:t>10.1~10.13 </a:t>
            </a:r>
          </a:p>
          <a:p>
            <a:r>
              <a:rPr lang="zh-CN" altLang="zh-CN" dirty="0"/>
              <a:t>完成产品设计方案</a:t>
            </a:r>
          </a:p>
        </p:txBody>
      </p:sp>
    </p:spTree>
    <p:extLst>
      <p:ext uri="{BB962C8B-B14F-4D97-AF65-F5344CB8AC3E}">
        <p14:creationId xmlns:p14="http://schemas.microsoft.com/office/powerpoint/2010/main" val="112468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left)">
                                          <p:cBhvr>
                                            <p:cTn id="7" dur="500"/>
                                            <p:tgtEl>
                                              <p:spTgt spid="97"/>
                                            </p:tgtEl>
                                          </p:cBhvr>
                                        </p:animEffect>
                                      </p:childTnLst>
                                    </p:cTn>
                                  </p:par>
                                  <p:par>
                                    <p:cTn id="8" presetID="22" presetClass="entr" presetSubtype="8" fill="hold"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wipe(left)">
                                          <p:cBhvr>
                                            <p:cTn id="10" dur="500"/>
                                            <p:tgtEl>
                                              <p:spTgt spid="96"/>
                                            </p:tgtEl>
                                          </p:cBhvr>
                                        </p:animEffect>
                                      </p:childTnLst>
                                    </p:cTn>
                                  </p:par>
                                  <p:par>
                                    <p:cTn id="11" presetID="22" presetClass="entr" presetSubtype="4"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wipe(down)">
                                          <p:cBhvr>
                                            <p:cTn id="13" dur="750"/>
                                            <p:tgtEl>
                                              <p:spTgt spid="54"/>
                                            </p:tgtEl>
                                          </p:cBhvr>
                                        </p:animEffect>
                                      </p:childTnLst>
                                    </p:cTn>
                                  </p:par>
                                  <p:par>
                                    <p:cTn id="14" presetID="22" presetClass="entr" presetSubtype="4" fill="hold" nodeType="withEffect">
                                      <p:stCondLst>
                                        <p:cond delay="500"/>
                                      </p:stCondLst>
                                      <p:childTnLst>
                                        <p:set>
                                          <p:cBhvr>
                                            <p:cTn id="15" dur="1" fill="hold">
                                              <p:stCondLst>
                                                <p:cond delay="0"/>
                                              </p:stCondLst>
                                            </p:cTn>
                                            <p:tgtEl>
                                              <p:spTgt spid="51"/>
                                            </p:tgtEl>
                                            <p:attrNameLst>
                                              <p:attrName>style.visibility</p:attrName>
                                            </p:attrNameLst>
                                          </p:cBhvr>
                                          <p:to>
                                            <p:strVal val="visible"/>
                                          </p:to>
                                        </p:set>
                                        <p:animEffect transition="in" filter="wipe(down)">
                                          <p:cBhvr>
                                            <p:cTn id="16" dur="750"/>
                                            <p:tgtEl>
                                              <p:spTgt spid="51"/>
                                            </p:tgtEl>
                                          </p:cBhvr>
                                        </p:animEffect>
                                      </p:childTnLst>
                                    </p:cTn>
                                  </p:par>
                                  <p:par>
                                    <p:cTn id="17" presetID="22" presetClass="entr" presetSubtype="4" fill="hold" nodeType="withEffect">
                                      <p:stCondLst>
                                        <p:cond delay="1000"/>
                                      </p:stCondLst>
                                      <p:childTnLst>
                                        <p:set>
                                          <p:cBhvr>
                                            <p:cTn id="18" dur="1" fill="hold">
                                              <p:stCondLst>
                                                <p:cond delay="0"/>
                                              </p:stCondLst>
                                            </p:cTn>
                                            <p:tgtEl>
                                              <p:spTgt spid="48"/>
                                            </p:tgtEl>
                                            <p:attrNameLst>
                                              <p:attrName>style.visibility</p:attrName>
                                            </p:attrNameLst>
                                          </p:cBhvr>
                                          <p:to>
                                            <p:strVal val="visible"/>
                                          </p:to>
                                        </p:set>
                                        <p:animEffect transition="in" filter="wipe(down)">
                                          <p:cBhvr>
                                            <p:cTn id="19" dur="750"/>
                                            <p:tgtEl>
                                              <p:spTgt spid="48"/>
                                            </p:tgtEl>
                                          </p:cBhvr>
                                        </p:animEffect>
                                      </p:childTnLst>
                                    </p:cTn>
                                  </p:par>
                                  <p:par>
                                    <p:cTn id="20" presetID="22" presetClass="entr" presetSubtype="4" fill="hold" nodeType="withEffect">
                                      <p:stCondLst>
                                        <p:cond delay="1500"/>
                                      </p:stCondLst>
                                      <p:childTnLst>
                                        <p:set>
                                          <p:cBhvr>
                                            <p:cTn id="21" dur="1" fill="hold">
                                              <p:stCondLst>
                                                <p:cond delay="0"/>
                                              </p:stCondLst>
                                            </p:cTn>
                                            <p:tgtEl>
                                              <p:spTgt spid="45"/>
                                            </p:tgtEl>
                                            <p:attrNameLst>
                                              <p:attrName>style.visibility</p:attrName>
                                            </p:attrNameLst>
                                          </p:cBhvr>
                                          <p:to>
                                            <p:strVal val="visible"/>
                                          </p:to>
                                        </p:set>
                                        <p:animEffect transition="in" filter="wipe(down)">
                                          <p:cBhvr>
                                            <p:cTn id="22" dur="750"/>
                                            <p:tgtEl>
                                              <p:spTgt spid="45"/>
                                            </p:tgtEl>
                                          </p:cBhvr>
                                        </p:animEffect>
                                      </p:childTnLst>
                                    </p:cTn>
                                  </p:par>
                                  <p:par>
                                    <p:cTn id="23" presetID="2" presetClass="entr" presetSubtype="2" fill="hold" grpId="0" nodeType="withEffect" p14:presetBounceEnd="60000">
                                      <p:stCondLst>
                                        <p:cond delay="500"/>
                                      </p:stCondLst>
                                      <p:childTnLst>
                                        <p:set>
                                          <p:cBhvr>
                                            <p:cTn id="24" dur="1" fill="hold">
                                              <p:stCondLst>
                                                <p:cond delay="0"/>
                                              </p:stCondLst>
                                            </p:cTn>
                                            <p:tgtEl>
                                              <p:spTgt spid="62"/>
                                            </p:tgtEl>
                                            <p:attrNameLst>
                                              <p:attrName>style.visibility</p:attrName>
                                            </p:attrNameLst>
                                          </p:cBhvr>
                                          <p:to>
                                            <p:strVal val="visible"/>
                                          </p:to>
                                        </p:set>
                                        <p:anim calcmode="lin" valueType="num" p14:bounceEnd="60000">
                                          <p:cBhvr additive="base">
                                            <p:cTn id="25" dur="1000" fill="hold"/>
                                            <p:tgtEl>
                                              <p:spTgt spid="62"/>
                                            </p:tgtEl>
                                            <p:attrNameLst>
                                              <p:attrName>ppt_x</p:attrName>
                                            </p:attrNameLst>
                                          </p:cBhvr>
                                          <p:tavLst>
                                            <p:tav tm="0">
                                              <p:val>
                                                <p:strVal val="1+#ppt_w/2"/>
                                              </p:val>
                                            </p:tav>
                                            <p:tav tm="100000">
                                              <p:val>
                                                <p:strVal val="#ppt_x"/>
                                              </p:val>
                                            </p:tav>
                                          </p:tavLst>
                                        </p:anim>
                                        <p:anim calcmode="lin" valueType="num" p14:bounceEnd="60000">
                                          <p:cBhvr additive="base">
                                            <p:cTn id="26" dur="1000" fill="hold"/>
                                            <p:tgtEl>
                                              <p:spTgt spid="62"/>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14:presetBounceEnd="60000">
                                      <p:stCondLst>
                                        <p:cond delay="1000"/>
                                      </p:stCondLst>
                                      <p:childTnLst>
                                        <p:set>
                                          <p:cBhvr>
                                            <p:cTn id="28" dur="1" fill="hold">
                                              <p:stCondLst>
                                                <p:cond delay="0"/>
                                              </p:stCondLst>
                                            </p:cTn>
                                            <p:tgtEl>
                                              <p:spTgt spid="60"/>
                                            </p:tgtEl>
                                            <p:attrNameLst>
                                              <p:attrName>style.visibility</p:attrName>
                                            </p:attrNameLst>
                                          </p:cBhvr>
                                          <p:to>
                                            <p:strVal val="visible"/>
                                          </p:to>
                                        </p:set>
                                        <p:anim calcmode="lin" valueType="num" p14:bounceEnd="60000">
                                          <p:cBhvr additive="base">
                                            <p:cTn id="29" dur="1000" fill="hold"/>
                                            <p:tgtEl>
                                              <p:spTgt spid="60"/>
                                            </p:tgtEl>
                                            <p:attrNameLst>
                                              <p:attrName>ppt_x</p:attrName>
                                            </p:attrNameLst>
                                          </p:cBhvr>
                                          <p:tavLst>
                                            <p:tav tm="0">
                                              <p:val>
                                                <p:strVal val="0-#ppt_w/2"/>
                                              </p:val>
                                            </p:tav>
                                            <p:tav tm="100000">
                                              <p:val>
                                                <p:strVal val="#ppt_x"/>
                                              </p:val>
                                            </p:tav>
                                          </p:tavLst>
                                        </p:anim>
                                        <p:anim calcmode="lin" valueType="num" p14:bounceEnd="60000">
                                          <p:cBhvr additive="base">
                                            <p:cTn id="30" dur="1000" fill="hold"/>
                                            <p:tgtEl>
                                              <p:spTgt spid="60"/>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14:presetBounceEnd="60000">
                                      <p:stCondLst>
                                        <p:cond delay="1500"/>
                                      </p:stCondLst>
                                      <p:childTnLst>
                                        <p:set>
                                          <p:cBhvr>
                                            <p:cTn id="32" dur="1" fill="hold">
                                              <p:stCondLst>
                                                <p:cond delay="0"/>
                                              </p:stCondLst>
                                            </p:cTn>
                                            <p:tgtEl>
                                              <p:spTgt spid="61"/>
                                            </p:tgtEl>
                                            <p:attrNameLst>
                                              <p:attrName>style.visibility</p:attrName>
                                            </p:attrNameLst>
                                          </p:cBhvr>
                                          <p:to>
                                            <p:strVal val="visible"/>
                                          </p:to>
                                        </p:set>
                                        <p:anim calcmode="lin" valueType="num" p14:bounceEnd="60000">
                                          <p:cBhvr additive="base">
                                            <p:cTn id="33" dur="1000" fill="hold"/>
                                            <p:tgtEl>
                                              <p:spTgt spid="61"/>
                                            </p:tgtEl>
                                            <p:attrNameLst>
                                              <p:attrName>ppt_x</p:attrName>
                                            </p:attrNameLst>
                                          </p:cBhvr>
                                          <p:tavLst>
                                            <p:tav tm="0">
                                              <p:val>
                                                <p:strVal val="1+#ppt_w/2"/>
                                              </p:val>
                                            </p:tav>
                                            <p:tav tm="100000">
                                              <p:val>
                                                <p:strVal val="#ppt_x"/>
                                              </p:val>
                                            </p:tav>
                                          </p:tavLst>
                                        </p:anim>
                                        <p:anim calcmode="lin" valueType="num" p14:bounceEnd="60000">
                                          <p:cBhvr additive="base">
                                            <p:cTn id="34" dur="1000" fill="hold"/>
                                            <p:tgtEl>
                                              <p:spTgt spid="61"/>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14:presetBounceEnd="60000">
                                      <p:stCondLst>
                                        <p:cond delay="2000"/>
                                      </p:stCondLst>
                                      <p:childTnLst>
                                        <p:set>
                                          <p:cBhvr>
                                            <p:cTn id="36" dur="1" fill="hold">
                                              <p:stCondLst>
                                                <p:cond delay="0"/>
                                              </p:stCondLst>
                                            </p:cTn>
                                            <p:tgtEl>
                                              <p:spTgt spid="59"/>
                                            </p:tgtEl>
                                            <p:attrNameLst>
                                              <p:attrName>style.visibility</p:attrName>
                                            </p:attrNameLst>
                                          </p:cBhvr>
                                          <p:to>
                                            <p:strVal val="visible"/>
                                          </p:to>
                                        </p:set>
                                        <p:anim calcmode="lin" valueType="num" p14:bounceEnd="60000">
                                          <p:cBhvr additive="base">
                                            <p:cTn id="37" dur="1000" fill="hold"/>
                                            <p:tgtEl>
                                              <p:spTgt spid="59"/>
                                            </p:tgtEl>
                                            <p:attrNameLst>
                                              <p:attrName>ppt_x</p:attrName>
                                            </p:attrNameLst>
                                          </p:cBhvr>
                                          <p:tavLst>
                                            <p:tav tm="0">
                                              <p:val>
                                                <p:strVal val="0-#ppt_w/2"/>
                                              </p:val>
                                            </p:tav>
                                            <p:tav tm="100000">
                                              <p:val>
                                                <p:strVal val="#ppt_x"/>
                                              </p:val>
                                            </p:tav>
                                          </p:tavLst>
                                        </p:anim>
                                        <p:anim calcmode="lin" valueType="num" p14:bounceEnd="60000">
                                          <p:cBhvr additive="base">
                                            <p:cTn id="38" dur="1000" fill="hold"/>
                                            <p:tgtEl>
                                              <p:spTgt spid="59"/>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14:presetBounceEnd="58000">
                                      <p:stCondLst>
                                        <p:cond delay="1500"/>
                                      </p:stCondLst>
                                      <p:childTnLst>
                                        <p:set>
                                          <p:cBhvr>
                                            <p:cTn id="40" dur="1" fill="hold">
                                              <p:stCondLst>
                                                <p:cond delay="0"/>
                                              </p:stCondLst>
                                            </p:cTn>
                                            <p:tgtEl>
                                              <p:spTgt spid="63"/>
                                            </p:tgtEl>
                                            <p:attrNameLst>
                                              <p:attrName>style.visibility</p:attrName>
                                            </p:attrNameLst>
                                          </p:cBhvr>
                                          <p:to>
                                            <p:strVal val="visible"/>
                                          </p:to>
                                        </p:set>
                                        <p:anim calcmode="lin" valueType="num" p14:bounceEnd="58000">
                                          <p:cBhvr additive="base">
                                            <p:cTn id="41" dur="1000" fill="hold"/>
                                            <p:tgtEl>
                                              <p:spTgt spid="63"/>
                                            </p:tgtEl>
                                            <p:attrNameLst>
                                              <p:attrName>ppt_x</p:attrName>
                                            </p:attrNameLst>
                                          </p:cBhvr>
                                          <p:tavLst>
                                            <p:tav tm="0">
                                              <p:val>
                                                <p:strVal val="0-#ppt_w/2"/>
                                              </p:val>
                                            </p:tav>
                                            <p:tav tm="100000">
                                              <p:val>
                                                <p:strVal val="#ppt_x"/>
                                              </p:val>
                                            </p:tav>
                                          </p:tavLst>
                                        </p:anim>
                                        <p:anim calcmode="lin" valueType="num" p14:bounceEnd="58000">
                                          <p:cBhvr additive="base">
                                            <p:cTn id="42" dur="1000" fill="hold"/>
                                            <p:tgtEl>
                                              <p:spTgt spid="6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14:presetBounceEnd="58000">
                                      <p:stCondLst>
                                        <p:cond delay="2500"/>
                                      </p:stCondLst>
                                      <p:childTnLst>
                                        <p:set>
                                          <p:cBhvr>
                                            <p:cTn id="44" dur="1" fill="hold">
                                              <p:stCondLst>
                                                <p:cond delay="0"/>
                                              </p:stCondLst>
                                            </p:cTn>
                                            <p:tgtEl>
                                              <p:spTgt spid="64"/>
                                            </p:tgtEl>
                                            <p:attrNameLst>
                                              <p:attrName>style.visibility</p:attrName>
                                            </p:attrNameLst>
                                          </p:cBhvr>
                                          <p:to>
                                            <p:strVal val="visible"/>
                                          </p:to>
                                        </p:set>
                                        <p:anim calcmode="lin" valueType="num" p14:bounceEnd="58000">
                                          <p:cBhvr additive="base">
                                            <p:cTn id="45" dur="1000" fill="hold"/>
                                            <p:tgtEl>
                                              <p:spTgt spid="64"/>
                                            </p:tgtEl>
                                            <p:attrNameLst>
                                              <p:attrName>ppt_x</p:attrName>
                                            </p:attrNameLst>
                                          </p:cBhvr>
                                          <p:tavLst>
                                            <p:tav tm="0">
                                              <p:val>
                                                <p:strVal val="0-#ppt_w/2"/>
                                              </p:val>
                                            </p:tav>
                                            <p:tav tm="100000">
                                              <p:val>
                                                <p:strVal val="#ppt_x"/>
                                              </p:val>
                                            </p:tav>
                                          </p:tavLst>
                                        </p:anim>
                                        <p:anim calcmode="lin" valueType="num" p14:bounceEnd="58000">
                                          <p:cBhvr additive="base">
                                            <p:cTn id="46" dur="1000" fill="hold"/>
                                            <p:tgtEl>
                                              <p:spTgt spid="64"/>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14:presetBounceEnd="58000">
                                      <p:stCondLst>
                                        <p:cond delay="1500"/>
                                      </p:stCondLst>
                                      <p:childTnLst>
                                        <p:set>
                                          <p:cBhvr>
                                            <p:cTn id="48" dur="1" fill="hold">
                                              <p:stCondLst>
                                                <p:cond delay="0"/>
                                              </p:stCondLst>
                                            </p:cTn>
                                            <p:tgtEl>
                                              <p:spTgt spid="66"/>
                                            </p:tgtEl>
                                            <p:attrNameLst>
                                              <p:attrName>style.visibility</p:attrName>
                                            </p:attrNameLst>
                                          </p:cBhvr>
                                          <p:to>
                                            <p:strVal val="visible"/>
                                          </p:to>
                                        </p:set>
                                        <p:anim calcmode="lin" valueType="num" p14:bounceEnd="58000">
                                          <p:cBhvr additive="base">
                                            <p:cTn id="49" dur="1000" fill="hold"/>
                                            <p:tgtEl>
                                              <p:spTgt spid="66"/>
                                            </p:tgtEl>
                                            <p:attrNameLst>
                                              <p:attrName>ppt_x</p:attrName>
                                            </p:attrNameLst>
                                          </p:cBhvr>
                                          <p:tavLst>
                                            <p:tav tm="0">
                                              <p:val>
                                                <p:strVal val="0-#ppt_w/2"/>
                                              </p:val>
                                            </p:tav>
                                            <p:tav tm="100000">
                                              <p:val>
                                                <p:strVal val="#ppt_x"/>
                                              </p:val>
                                            </p:tav>
                                          </p:tavLst>
                                        </p:anim>
                                        <p:anim calcmode="lin" valueType="num" p14:bounceEnd="58000">
                                          <p:cBhvr additive="base">
                                            <p:cTn id="50" dur="1000" fill="hold"/>
                                            <p:tgtEl>
                                              <p:spTgt spid="66"/>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14:presetBounceEnd="58000">
                                      <p:stCondLst>
                                        <p:cond delay="1500"/>
                                      </p:stCondLst>
                                      <p:childTnLst>
                                        <p:set>
                                          <p:cBhvr>
                                            <p:cTn id="52" dur="1" fill="hold">
                                              <p:stCondLst>
                                                <p:cond delay="0"/>
                                              </p:stCondLst>
                                            </p:cTn>
                                            <p:tgtEl>
                                              <p:spTgt spid="67"/>
                                            </p:tgtEl>
                                            <p:attrNameLst>
                                              <p:attrName>style.visibility</p:attrName>
                                            </p:attrNameLst>
                                          </p:cBhvr>
                                          <p:to>
                                            <p:strVal val="visible"/>
                                          </p:to>
                                        </p:set>
                                        <p:anim calcmode="lin" valueType="num" p14:bounceEnd="58000">
                                          <p:cBhvr additive="base">
                                            <p:cTn id="53" dur="1000" fill="hold"/>
                                            <p:tgtEl>
                                              <p:spTgt spid="67"/>
                                            </p:tgtEl>
                                            <p:attrNameLst>
                                              <p:attrName>ppt_x</p:attrName>
                                            </p:attrNameLst>
                                          </p:cBhvr>
                                          <p:tavLst>
                                            <p:tav tm="0">
                                              <p:val>
                                                <p:strVal val="0-#ppt_w/2"/>
                                              </p:val>
                                            </p:tav>
                                            <p:tav tm="100000">
                                              <p:val>
                                                <p:strVal val="#ppt_x"/>
                                              </p:val>
                                            </p:tav>
                                          </p:tavLst>
                                        </p:anim>
                                        <p:anim calcmode="lin" valueType="num" p14:bounceEnd="58000">
                                          <p:cBhvr additive="base">
                                            <p:cTn id="54" dur="10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62" grpId="0" animBg="1"/>
          <p:bldP spid="63" grpId="0"/>
          <p:bldP spid="64" grpId="0"/>
          <p:bldP spid="66" grpId="0"/>
          <p:bldP spid="6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left)">
                                          <p:cBhvr>
                                            <p:cTn id="7" dur="500"/>
                                            <p:tgtEl>
                                              <p:spTgt spid="97"/>
                                            </p:tgtEl>
                                          </p:cBhvr>
                                        </p:animEffect>
                                      </p:childTnLst>
                                    </p:cTn>
                                  </p:par>
                                  <p:par>
                                    <p:cTn id="8" presetID="22" presetClass="entr" presetSubtype="8" fill="hold"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wipe(left)">
                                          <p:cBhvr>
                                            <p:cTn id="10" dur="500"/>
                                            <p:tgtEl>
                                              <p:spTgt spid="96"/>
                                            </p:tgtEl>
                                          </p:cBhvr>
                                        </p:animEffect>
                                      </p:childTnLst>
                                    </p:cTn>
                                  </p:par>
                                  <p:par>
                                    <p:cTn id="11" presetID="22" presetClass="entr" presetSubtype="4"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wipe(down)">
                                          <p:cBhvr>
                                            <p:cTn id="13" dur="750"/>
                                            <p:tgtEl>
                                              <p:spTgt spid="54"/>
                                            </p:tgtEl>
                                          </p:cBhvr>
                                        </p:animEffect>
                                      </p:childTnLst>
                                    </p:cTn>
                                  </p:par>
                                  <p:par>
                                    <p:cTn id="14" presetID="22" presetClass="entr" presetSubtype="4" fill="hold" nodeType="withEffect">
                                      <p:stCondLst>
                                        <p:cond delay="500"/>
                                      </p:stCondLst>
                                      <p:childTnLst>
                                        <p:set>
                                          <p:cBhvr>
                                            <p:cTn id="15" dur="1" fill="hold">
                                              <p:stCondLst>
                                                <p:cond delay="0"/>
                                              </p:stCondLst>
                                            </p:cTn>
                                            <p:tgtEl>
                                              <p:spTgt spid="51"/>
                                            </p:tgtEl>
                                            <p:attrNameLst>
                                              <p:attrName>style.visibility</p:attrName>
                                            </p:attrNameLst>
                                          </p:cBhvr>
                                          <p:to>
                                            <p:strVal val="visible"/>
                                          </p:to>
                                        </p:set>
                                        <p:animEffect transition="in" filter="wipe(down)">
                                          <p:cBhvr>
                                            <p:cTn id="16" dur="750"/>
                                            <p:tgtEl>
                                              <p:spTgt spid="51"/>
                                            </p:tgtEl>
                                          </p:cBhvr>
                                        </p:animEffect>
                                      </p:childTnLst>
                                    </p:cTn>
                                  </p:par>
                                  <p:par>
                                    <p:cTn id="17" presetID="22" presetClass="entr" presetSubtype="4" fill="hold" nodeType="withEffect">
                                      <p:stCondLst>
                                        <p:cond delay="1000"/>
                                      </p:stCondLst>
                                      <p:childTnLst>
                                        <p:set>
                                          <p:cBhvr>
                                            <p:cTn id="18" dur="1" fill="hold">
                                              <p:stCondLst>
                                                <p:cond delay="0"/>
                                              </p:stCondLst>
                                            </p:cTn>
                                            <p:tgtEl>
                                              <p:spTgt spid="48"/>
                                            </p:tgtEl>
                                            <p:attrNameLst>
                                              <p:attrName>style.visibility</p:attrName>
                                            </p:attrNameLst>
                                          </p:cBhvr>
                                          <p:to>
                                            <p:strVal val="visible"/>
                                          </p:to>
                                        </p:set>
                                        <p:animEffect transition="in" filter="wipe(down)">
                                          <p:cBhvr>
                                            <p:cTn id="19" dur="750"/>
                                            <p:tgtEl>
                                              <p:spTgt spid="48"/>
                                            </p:tgtEl>
                                          </p:cBhvr>
                                        </p:animEffect>
                                      </p:childTnLst>
                                    </p:cTn>
                                  </p:par>
                                  <p:par>
                                    <p:cTn id="20" presetID="22" presetClass="entr" presetSubtype="4" fill="hold" nodeType="withEffect">
                                      <p:stCondLst>
                                        <p:cond delay="1500"/>
                                      </p:stCondLst>
                                      <p:childTnLst>
                                        <p:set>
                                          <p:cBhvr>
                                            <p:cTn id="21" dur="1" fill="hold">
                                              <p:stCondLst>
                                                <p:cond delay="0"/>
                                              </p:stCondLst>
                                            </p:cTn>
                                            <p:tgtEl>
                                              <p:spTgt spid="45"/>
                                            </p:tgtEl>
                                            <p:attrNameLst>
                                              <p:attrName>style.visibility</p:attrName>
                                            </p:attrNameLst>
                                          </p:cBhvr>
                                          <p:to>
                                            <p:strVal val="visible"/>
                                          </p:to>
                                        </p:set>
                                        <p:animEffect transition="in" filter="wipe(down)">
                                          <p:cBhvr>
                                            <p:cTn id="22" dur="750"/>
                                            <p:tgtEl>
                                              <p:spTgt spid="45"/>
                                            </p:tgtEl>
                                          </p:cBhvr>
                                        </p:animEffect>
                                      </p:childTnLst>
                                    </p:cTn>
                                  </p:par>
                                  <p:par>
                                    <p:cTn id="23" presetID="2" presetClass="entr" presetSubtype="2" fill="hold" grpId="0" nodeType="withEffect">
                                      <p:stCondLst>
                                        <p:cond delay="500"/>
                                      </p:stCondLst>
                                      <p:childTnLst>
                                        <p:set>
                                          <p:cBhvr>
                                            <p:cTn id="24" dur="1" fill="hold">
                                              <p:stCondLst>
                                                <p:cond delay="0"/>
                                              </p:stCondLst>
                                            </p:cTn>
                                            <p:tgtEl>
                                              <p:spTgt spid="62"/>
                                            </p:tgtEl>
                                            <p:attrNameLst>
                                              <p:attrName>style.visibility</p:attrName>
                                            </p:attrNameLst>
                                          </p:cBhvr>
                                          <p:to>
                                            <p:strVal val="visible"/>
                                          </p:to>
                                        </p:set>
                                        <p:anim calcmode="lin" valueType="num">
                                          <p:cBhvr additive="base">
                                            <p:cTn id="25" dur="1000" fill="hold"/>
                                            <p:tgtEl>
                                              <p:spTgt spid="62"/>
                                            </p:tgtEl>
                                            <p:attrNameLst>
                                              <p:attrName>ppt_x</p:attrName>
                                            </p:attrNameLst>
                                          </p:cBhvr>
                                          <p:tavLst>
                                            <p:tav tm="0">
                                              <p:val>
                                                <p:strVal val="1+#ppt_w/2"/>
                                              </p:val>
                                            </p:tav>
                                            <p:tav tm="100000">
                                              <p:val>
                                                <p:strVal val="#ppt_x"/>
                                              </p:val>
                                            </p:tav>
                                          </p:tavLst>
                                        </p:anim>
                                        <p:anim calcmode="lin" valueType="num">
                                          <p:cBhvr additive="base">
                                            <p:cTn id="26" dur="1000" fill="hold"/>
                                            <p:tgtEl>
                                              <p:spTgt spid="62"/>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1000"/>
                                      </p:stCondLst>
                                      <p:childTnLst>
                                        <p:set>
                                          <p:cBhvr>
                                            <p:cTn id="28" dur="1" fill="hold">
                                              <p:stCondLst>
                                                <p:cond delay="0"/>
                                              </p:stCondLst>
                                            </p:cTn>
                                            <p:tgtEl>
                                              <p:spTgt spid="60"/>
                                            </p:tgtEl>
                                            <p:attrNameLst>
                                              <p:attrName>style.visibility</p:attrName>
                                            </p:attrNameLst>
                                          </p:cBhvr>
                                          <p:to>
                                            <p:strVal val="visible"/>
                                          </p:to>
                                        </p:set>
                                        <p:anim calcmode="lin" valueType="num">
                                          <p:cBhvr additive="base">
                                            <p:cTn id="29" dur="1000" fill="hold"/>
                                            <p:tgtEl>
                                              <p:spTgt spid="60"/>
                                            </p:tgtEl>
                                            <p:attrNameLst>
                                              <p:attrName>ppt_x</p:attrName>
                                            </p:attrNameLst>
                                          </p:cBhvr>
                                          <p:tavLst>
                                            <p:tav tm="0">
                                              <p:val>
                                                <p:strVal val="0-#ppt_w/2"/>
                                              </p:val>
                                            </p:tav>
                                            <p:tav tm="100000">
                                              <p:val>
                                                <p:strVal val="#ppt_x"/>
                                              </p:val>
                                            </p:tav>
                                          </p:tavLst>
                                        </p:anim>
                                        <p:anim calcmode="lin" valueType="num">
                                          <p:cBhvr additive="base">
                                            <p:cTn id="30" dur="1000" fill="hold"/>
                                            <p:tgtEl>
                                              <p:spTgt spid="60"/>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1500"/>
                                      </p:stCondLst>
                                      <p:childTnLst>
                                        <p:set>
                                          <p:cBhvr>
                                            <p:cTn id="32" dur="1" fill="hold">
                                              <p:stCondLst>
                                                <p:cond delay="0"/>
                                              </p:stCondLst>
                                            </p:cTn>
                                            <p:tgtEl>
                                              <p:spTgt spid="61"/>
                                            </p:tgtEl>
                                            <p:attrNameLst>
                                              <p:attrName>style.visibility</p:attrName>
                                            </p:attrNameLst>
                                          </p:cBhvr>
                                          <p:to>
                                            <p:strVal val="visible"/>
                                          </p:to>
                                        </p:set>
                                        <p:anim calcmode="lin" valueType="num">
                                          <p:cBhvr additive="base">
                                            <p:cTn id="33" dur="1000" fill="hold"/>
                                            <p:tgtEl>
                                              <p:spTgt spid="61"/>
                                            </p:tgtEl>
                                            <p:attrNameLst>
                                              <p:attrName>ppt_x</p:attrName>
                                            </p:attrNameLst>
                                          </p:cBhvr>
                                          <p:tavLst>
                                            <p:tav tm="0">
                                              <p:val>
                                                <p:strVal val="1+#ppt_w/2"/>
                                              </p:val>
                                            </p:tav>
                                            <p:tav tm="100000">
                                              <p:val>
                                                <p:strVal val="#ppt_x"/>
                                              </p:val>
                                            </p:tav>
                                          </p:tavLst>
                                        </p:anim>
                                        <p:anim calcmode="lin" valueType="num">
                                          <p:cBhvr additive="base">
                                            <p:cTn id="34" dur="1000" fill="hold"/>
                                            <p:tgtEl>
                                              <p:spTgt spid="61"/>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2000"/>
                                      </p:stCondLst>
                                      <p:childTnLst>
                                        <p:set>
                                          <p:cBhvr>
                                            <p:cTn id="36" dur="1" fill="hold">
                                              <p:stCondLst>
                                                <p:cond delay="0"/>
                                              </p:stCondLst>
                                            </p:cTn>
                                            <p:tgtEl>
                                              <p:spTgt spid="59"/>
                                            </p:tgtEl>
                                            <p:attrNameLst>
                                              <p:attrName>style.visibility</p:attrName>
                                            </p:attrNameLst>
                                          </p:cBhvr>
                                          <p:to>
                                            <p:strVal val="visible"/>
                                          </p:to>
                                        </p:set>
                                        <p:anim calcmode="lin" valueType="num">
                                          <p:cBhvr additive="base">
                                            <p:cTn id="37" dur="1000" fill="hold"/>
                                            <p:tgtEl>
                                              <p:spTgt spid="59"/>
                                            </p:tgtEl>
                                            <p:attrNameLst>
                                              <p:attrName>ppt_x</p:attrName>
                                            </p:attrNameLst>
                                          </p:cBhvr>
                                          <p:tavLst>
                                            <p:tav tm="0">
                                              <p:val>
                                                <p:strVal val="0-#ppt_w/2"/>
                                              </p:val>
                                            </p:tav>
                                            <p:tav tm="100000">
                                              <p:val>
                                                <p:strVal val="#ppt_x"/>
                                              </p:val>
                                            </p:tav>
                                          </p:tavLst>
                                        </p:anim>
                                        <p:anim calcmode="lin" valueType="num">
                                          <p:cBhvr additive="base">
                                            <p:cTn id="38" dur="1000" fill="hold"/>
                                            <p:tgtEl>
                                              <p:spTgt spid="59"/>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1500"/>
                                      </p:stCondLst>
                                      <p:childTnLst>
                                        <p:set>
                                          <p:cBhvr>
                                            <p:cTn id="40" dur="1" fill="hold">
                                              <p:stCondLst>
                                                <p:cond delay="0"/>
                                              </p:stCondLst>
                                            </p:cTn>
                                            <p:tgtEl>
                                              <p:spTgt spid="63"/>
                                            </p:tgtEl>
                                            <p:attrNameLst>
                                              <p:attrName>style.visibility</p:attrName>
                                            </p:attrNameLst>
                                          </p:cBhvr>
                                          <p:to>
                                            <p:strVal val="visible"/>
                                          </p:to>
                                        </p:set>
                                        <p:anim calcmode="lin" valueType="num">
                                          <p:cBhvr additive="base">
                                            <p:cTn id="41" dur="1000" fill="hold"/>
                                            <p:tgtEl>
                                              <p:spTgt spid="63"/>
                                            </p:tgtEl>
                                            <p:attrNameLst>
                                              <p:attrName>ppt_x</p:attrName>
                                            </p:attrNameLst>
                                          </p:cBhvr>
                                          <p:tavLst>
                                            <p:tav tm="0">
                                              <p:val>
                                                <p:strVal val="0-#ppt_w/2"/>
                                              </p:val>
                                            </p:tav>
                                            <p:tav tm="100000">
                                              <p:val>
                                                <p:strVal val="#ppt_x"/>
                                              </p:val>
                                            </p:tav>
                                          </p:tavLst>
                                        </p:anim>
                                        <p:anim calcmode="lin" valueType="num">
                                          <p:cBhvr additive="base">
                                            <p:cTn id="42" dur="1000" fill="hold"/>
                                            <p:tgtEl>
                                              <p:spTgt spid="6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2500"/>
                                      </p:stCondLst>
                                      <p:childTnLst>
                                        <p:set>
                                          <p:cBhvr>
                                            <p:cTn id="44" dur="1" fill="hold">
                                              <p:stCondLst>
                                                <p:cond delay="0"/>
                                              </p:stCondLst>
                                            </p:cTn>
                                            <p:tgtEl>
                                              <p:spTgt spid="64"/>
                                            </p:tgtEl>
                                            <p:attrNameLst>
                                              <p:attrName>style.visibility</p:attrName>
                                            </p:attrNameLst>
                                          </p:cBhvr>
                                          <p:to>
                                            <p:strVal val="visible"/>
                                          </p:to>
                                        </p:set>
                                        <p:anim calcmode="lin" valueType="num">
                                          <p:cBhvr additive="base">
                                            <p:cTn id="45" dur="1000" fill="hold"/>
                                            <p:tgtEl>
                                              <p:spTgt spid="64"/>
                                            </p:tgtEl>
                                            <p:attrNameLst>
                                              <p:attrName>ppt_x</p:attrName>
                                            </p:attrNameLst>
                                          </p:cBhvr>
                                          <p:tavLst>
                                            <p:tav tm="0">
                                              <p:val>
                                                <p:strVal val="0-#ppt_w/2"/>
                                              </p:val>
                                            </p:tav>
                                            <p:tav tm="100000">
                                              <p:val>
                                                <p:strVal val="#ppt_x"/>
                                              </p:val>
                                            </p:tav>
                                          </p:tavLst>
                                        </p:anim>
                                        <p:anim calcmode="lin" valueType="num">
                                          <p:cBhvr additive="base">
                                            <p:cTn id="46" dur="1000" fill="hold"/>
                                            <p:tgtEl>
                                              <p:spTgt spid="64"/>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1500"/>
                                      </p:stCondLst>
                                      <p:childTnLst>
                                        <p:set>
                                          <p:cBhvr>
                                            <p:cTn id="48" dur="1" fill="hold">
                                              <p:stCondLst>
                                                <p:cond delay="0"/>
                                              </p:stCondLst>
                                            </p:cTn>
                                            <p:tgtEl>
                                              <p:spTgt spid="66"/>
                                            </p:tgtEl>
                                            <p:attrNameLst>
                                              <p:attrName>style.visibility</p:attrName>
                                            </p:attrNameLst>
                                          </p:cBhvr>
                                          <p:to>
                                            <p:strVal val="visible"/>
                                          </p:to>
                                        </p:set>
                                        <p:anim calcmode="lin" valueType="num">
                                          <p:cBhvr additive="base">
                                            <p:cTn id="49" dur="1000" fill="hold"/>
                                            <p:tgtEl>
                                              <p:spTgt spid="66"/>
                                            </p:tgtEl>
                                            <p:attrNameLst>
                                              <p:attrName>ppt_x</p:attrName>
                                            </p:attrNameLst>
                                          </p:cBhvr>
                                          <p:tavLst>
                                            <p:tav tm="0">
                                              <p:val>
                                                <p:strVal val="0-#ppt_w/2"/>
                                              </p:val>
                                            </p:tav>
                                            <p:tav tm="100000">
                                              <p:val>
                                                <p:strVal val="#ppt_x"/>
                                              </p:val>
                                            </p:tav>
                                          </p:tavLst>
                                        </p:anim>
                                        <p:anim calcmode="lin" valueType="num">
                                          <p:cBhvr additive="base">
                                            <p:cTn id="50" dur="1000" fill="hold"/>
                                            <p:tgtEl>
                                              <p:spTgt spid="66"/>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1500"/>
                                      </p:stCondLst>
                                      <p:childTnLst>
                                        <p:set>
                                          <p:cBhvr>
                                            <p:cTn id="52" dur="1" fill="hold">
                                              <p:stCondLst>
                                                <p:cond delay="0"/>
                                              </p:stCondLst>
                                            </p:cTn>
                                            <p:tgtEl>
                                              <p:spTgt spid="67"/>
                                            </p:tgtEl>
                                            <p:attrNameLst>
                                              <p:attrName>style.visibility</p:attrName>
                                            </p:attrNameLst>
                                          </p:cBhvr>
                                          <p:to>
                                            <p:strVal val="visible"/>
                                          </p:to>
                                        </p:set>
                                        <p:anim calcmode="lin" valueType="num">
                                          <p:cBhvr additive="base">
                                            <p:cTn id="53" dur="1000" fill="hold"/>
                                            <p:tgtEl>
                                              <p:spTgt spid="67"/>
                                            </p:tgtEl>
                                            <p:attrNameLst>
                                              <p:attrName>ppt_x</p:attrName>
                                            </p:attrNameLst>
                                          </p:cBhvr>
                                          <p:tavLst>
                                            <p:tav tm="0">
                                              <p:val>
                                                <p:strVal val="0-#ppt_w/2"/>
                                              </p:val>
                                            </p:tav>
                                            <p:tav tm="100000">
                                              <p:val>
                                                <p:strVal val="#ppt_x"/>
                                              </p:val>
                                            </p:tav>
                                          </p:tavLst>
                                        </p:anim>
                                        <p:anim calcmode="lin" valueType="num">
                                          <p:cBhvr additive="base">
                                            <p:cTn id="54" dur="10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62" grpId="0" animBg="1"/>
          <p:bldP spid="63" grpId="0"/>
          <p:bldP spid="64" grpId="0"/>
          <p:bldP spid="66" grpId="0"/>
          <p:bldP spid="67"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Custom 39">
      <a:dk1>
        <a:sysClr val="windowText" lastClr="000000"/>
      </a:dk1>
      <a:lt1>
        <a:sysClr val="window" lastClr="FFFFFF"/>
      </a:lt1>
      <a:dk2>
        <a:srgbClr val="2A445D"/>
      </a:dk2>
      <a:lt2>
        <a:srgbClr val="A1B1BC"/>
      </a:lt2>
      <a:accent1>
        <a:srgbClr val="2580B7"/>
      </a:accent1>
      <a:accent2>
        <a:srgbClr val="179E86"/>
      </a:accent2>
      <a:accent3>
        <a:srgbClr val="9EBE5B"/>
      </a:accent3>
      <a:accent4>
        <a:srgbClr val="F59B11"/>
      </a:accent4>
      <a:accent5>
        <a:srgbClr val="C03B26"/>
      </a:accent5>
      <a:accent6>
        <a:srgbClr val="7030A0"/>
      </a:accent6>
      <a:hlink>
        <a:srgbClr val="0563C1"/>
      </a:hlink>
      <a:folHlink>
        <a:srgbClr val="954F72"/>
      </a:folHlink>
    </a:clrScheme>
    <a:fontScheme name="zynuwodi">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36000" tIns="46800" rIns="36000" bIns="46800" rtlCol="0">
        <a:spAutoFit/>
      </a:bodyPr>
      <a:lstStyle>
        <a:defPPr>
          <a:lnSpc>
            <a:spcPct val="125000"/>
          </a:lnSpc>
          <a:defRPr sz="1200">
            <a:solidFill>
              <a:schemeClr val="bg2">
                <a:lumMod val="7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03. Business Plan 2016 Colour 1</Template>
  <TotalTime>221</TotalTime>
  <Words>677</Words>
  <Application>Microsoft Office PowerPoint</Application>
  <PresentationFormat>宽屏</PresentationFormat>
  <Paragraphs>76</Paragraphs>
  <Slides>11</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linea-basic-10</vt:lpstr>
      <vt:lpstr>等线</vt:lpstr>
      <vt:lpstr>方正粗谭黑简体</vt:lpstr>
      <vt:lpstr>宋体</vt:lpstr>
      <vt:lpstr>微软雅黑</vt:lpstr>
      <vt:lpstr>Arial</vt:lpstr>
      <vt:lpstr>Calibri</vt:lpstr>
      <vt:lpstr>Times New Roman</vt:lpstr>
      <vt:lpstr>第一PPT，www.1ppt.com</vt:lpstr>
      <vt:lpstr>PowerPoint 演示文稿</vt:lpstr>
      <vt:lpstr>产品定位</vt:lpstr>
      <vt:lpstr>App的创新性</vt:lpstr>
      <vt:lpstr>行业市场分析</vt:lpstr>
      <vt:lpstr>同类产品分析</vt:lpstr>
      <vt:lpstr>应用功能</vt:lpstr>
      <vt:lpstr>应用功能</vt:lpstr>
      <vt:lpstr>技术解决方案</vt:lpstr>
      <vt:lpstr>开发日程计划</vt:lpstr>
      <vt:lpstr>推广方案</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彩色扁平化</dc:title>
  <dc:creator>第一PPT</dc:creator>
  <cp:keywords>www.1ppt.com</cp:keywords>
  <dc:description>www.1ppt.com</dc:description>
  <cp:lastModifiedBy>黄 吉姆·卢卡斯</cp:lastModifiedBy>
  <cp:revision>797</cp:revision>
  <dcterms:created xsi:type="dcterms:W3CDTF">2016-05-25T07:00:00Z</dcterms:created>
  <dcterms:modified xsi:type="dcterms:W3CDTF">2020-10-30T01:20:20Z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2052-11.1.0.8500</vt:lpwstr>
  </property>
</Properties>
</file>