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21"/>
  </p:notesMasterIdLst>
  <p:sldIdLst>
    <p:sldId id="305" r:id="rId6"/>
    <p:sldId id="306" r:id="rId7"/>
    <p:sldId id="267" r:id="rId8"/>
    <p:sldId id="260" r:id="rId9"/>
    <p:sldId id="268" r:id="rId10"/>
    <p:sldId id="272" r:id="rId11"/>
    <p:sldId id="313" r:id="rId12"/>
    <p:sldId id="314" r:id="rId13"/>
    <p:sldId id="273" r:id="rId14"/>
    <p:sldId id="309" r:id="rId15"/>
    <p:sldId id="310" r:id="rId16"/>
    <p:sldId id="308" r:id="rId17"/>
    <p:sldId id="311" r:id="rId18"/>
    <p:sldId id="271" r:id="rId19"/>
    <p:sldId id="307" r:id="rId20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305"/>
            <p14:sldId id="306"/>
            <p14:sldId id="267"/>
            <p14:sldId id="260"/>
            <p14:sldId id="268"/>
            <p14:sldId id="272"/>
            <p14:sldId id="313"/>
            <p14:sldId id="314"/>
            <p14:sldId id="273"/>
            <p14:sldId id="309"/>
            <p14:sldId id="310"/>
            <p14:sldId id="308"/>
            <p14:sldId id="311"/>
            <p14:sldId id="271"/>
            <p14:sldId id="30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77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图片包含 天空, 水, 户外, 船&#10;&#10;描述已自动生成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165" y="1852502"/>
            <a:ext cx="6367449" cy="490391"/>
          </a:xfrm>
        </p:spPr>
        <p:txBody>
          <a:bodyPr/>
          <a:lstStyle/>
          <a:p>
            <a:r>
              <a:rPr lang="zh-CN" altLang="en-US" sz="4000" dirty="0"/>
              <a:t>华师拼拼</a:t>
            </a:r>
            <a:r>
              <a:rPr lang="en-US" altLang="zh-CN" sz="4000" dirty="0"/>
              <a:t>APP</a:t>
            </a:r>
            <a:r>
              <a:rPr lang="zh-CN" altLang="en-US" sz="4000" dirty="0"/>
              <a:t>第二阶段汇报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489" y="4084609"/>
            <a:ext cx="1851789" cy="341632"/>
          </a:xfrm>
        </p:spPr>
        <p:txBody>
          <a:bodyPr/>
          <a:lstStyle/>
          <a:p>
            <a:r>
              <a:rPr lang="zh-CN" altLang="en-US" sz="1800" dirty="0"/>
              <a:t>汇报队伍：</a:t>
            </a:r>
            <a:r>
              <a:rPr lang="en-US" altLang="zh-CN" sz="1800" dirty="0"/>
              <a:t>B2</a:t>
            </a:r>
            <a:r>
              <a:rPr lang="zh-CN" altLang="en-US" sz="1800" dirty="0"/>
              <a:t>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263" y="4620153"/>
            <a:ext cx="1112612" cy="258532"/>
          </a:xfrm>
        </p:spPr>
        <p:txBody>
          <a:bodyPr/>
          <a:lstStyle/>
          <a:p>
            <a:r>
              <a:rPr lang="en-US" altLang="zh-CN" dirty="0"/>
              <a:t>2020 / 11 / 25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B6CE32C-1025-4CBC-852E-1A4FF4A57F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9178" y="2603764"/>
            <a:ext cx="1723549" cy="646331"/>
          </a:xfrm>
        </p:spPr>
        <p:txBody>
          <a:bodyPr/>
          <a:lstStyle/>
          <a:p>
            <a:r>
              <a:rPr lang="en-US" altLang="zh-CN" sz="4000" b="1" dirty="0"/>
              <a:t>UI</a:t>
            </a:r>
            <a:r>
              <a:rPr lang="zh-CN" altLang="en-US" sz="4000" b="1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3163368" y="2517616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532885" y="3290613"/>
            <a:ext cx="322538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发帖区同样以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fragment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为载体并基于网格模式的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Recyclerview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进行展示，同时底部带有发帖悬浮按钮。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592016" y="2766860"/>
            <a:ext cx="3166258" cy="14941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609158" y="2290748"/>
            <a:ext cx="156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水帖区设计</a:t>
            </a:r>
          </a:p>
        </p:txBody>
      </p: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" y="576412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D6BBAE-F89B-48CD-830E-FC901A1D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84" y="126312"/>
            <a:ext cx="3086748" cy="64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408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3163368" y="2517616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532885" y="3290613"/>
            <a:ext cx="3225389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个人信息区设计上采用简约风格，包含用户头像，名称；以及四大模块。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动效设计：用户点击相应位置后会有水波纹出现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592016" y="2766860"/>
            <a:ext cx="3166258" cy="14941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609157" y="2290749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个人信息页设计</a:t>
            </a:r>
          </a:p>
        </p:txBody>
      </p: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" y="576412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E1142C-92BF-4D27-B12B-E0C975F49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06" y="239753"/>
            <a:ext cx="3132091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8512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0999BCD2-240A-47F9-A5C9-EBF1767A48A0}"/>
              </a:ext>
            </a:extLst>
          </p:cNvPr>
          <p:cNvSpPr/>
          <p:nvPr/>
        </p:nvSpPr>
        <p:spPr>
          <a:xfrm>
            <a:off x="1054330" y="2027184"/>
            <a:ext cx="2657092" cy="3946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0" y="492707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8A72C0-528B-4A85-B63E-1ACC60F4C2E9}"/>
              </a:ext>
            </a:extLst>
          </p:cNvPr>
          <p:cNvSpPr/>
          <p:nvPr/>
        </p:nvSpPr>
        <p:spPr>
          <a:xfrm>
            <a:off x="1290361" y="3971744"/>
            <a:ext cx="2468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发布界面同时兼具发布拼单与发布贴子的功能，支持图文混合发布；并可指定拼单人数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ADCBD2-3611-434B-BAC9-EAB17470C7BA}"/>
              </a:ext>
            </a:extLst>
          </p:cNvPr>
          <p:cNvSpPr txBox="1"/>
          <p:nvPr/>
        </p:nvSpPr>
        <p:spPr>
          <a:xfrm>
            <a:off x="1322599" y="24004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发布界面展示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7BB908-5450-4332-A5E2-78C4E1527133}"/>
              </a:ext>
            </a:extLst>
          </p:cNvPr>
          <p:cNvCxnSpPr>
            <a:cxnSpLocks/>
          </p:cNvCxnSpPr>
          <p:nvPr/>
        </p:nvCxnSpPr>
        <p:spPr>
          <a:xfrm flipV="1">
            <a:off x="2107429" y="2965345"/>
            <a:ext cx="0" cy="815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93E04AE-439B-4B7D-89A4-64C24258E9C7}"/>
              </a:ext>
            </a:extLst>
          </p:cNvPr>
          <p:cNvCxnSpPr>
            <a:cxnSpLocks/>
          </p:cNvCxnSpPr>
          <p:nvPr/>
        </p:nvCxnSpPr>
        <p:spPr>
          <a:xfrm flipV="1">
            <a:off x="2107429" y="2962964"/>
            <a:ext cx="0" cy="139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EC862B-93DE-4B42-A6EE-FB54FB0F425F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506EEB5-F00D-47F1-99B9-9D1E331BD162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484F308-3DCA-43DC-B2D6-620DB0E94E7E}"/>
              </a:ext>
            </a:extLst>
          </p:cNvPr>
          <p:cNvCxnSpPr>
            <a:cxnSpLocks/>
          </p:cNvCxnSpPr>
          <p:nvPr/>
        </p:nvCxnSpPr>
        <p:spPr>
          <a:xfrm flipV="1">
            <a:off x="1403565" y="2962964"/>
            <a:ext cx="0" cy="8156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E27BBF-CDD1-4B61-A4C2-2B1786678274}"/>
              </a:ext>
            </a:extLst>
          </p:cNvPr>
          <p:cNvCxnSpPr/>
          <p:nvPr/>
        </p:nvCxnSpPr>
        <p:spPr>
          <a:xfrm rot="16200000">
            <a:off x="-81140960" y="1899093"/>
            <a:ext cx="1005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C5B6A1B-5FEA-4BAE-9D0B-0A2D3DEC7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85" y="136874"/>
            <a:ext cx="3246401" cy="65918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9BCECF-103B-4DB2-B51D-13A657876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68" y="136874"/>
            <a:ext cx="3254022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0150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3163368" y="2517616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532885" y="3290613"/>
            <a:ext cx="3225389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通过点击每个已发布的拼单或贴子可进入相应的详情页。详情页支持合作拼单，点赞，发布评论，回复评论的功能。支持滑动查看具体内容。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592016" y="2766860"/>
            <a:ext cx="3166258" cy="14941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609157" y="2290749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详情页设计</a:t>
            </a:r>
          </a:p>
        </p:txBody>
      </p: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" y="576412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11B164-36B4-4415-8376-97D04585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86" y="0"/>
            <a:ext cx="3237317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A91AE2-7897-41A4-8A04-F3E77FF0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9" y="0"/>
            <a:ext cx="3255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4278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675" y="2495347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在线演示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2019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4"/>
            <a:ext cx="1665841" cy="313932"/>
          </a:xfrm>
        </p:spPr>
        <p:txBody>
          <a:bodyPr/>
          <a:lstStyle/>
          <a:p>
            <a:r>
              <a:rPr lang="zh-CN" altLang="en-US" sz="1600" dirty="0"/>
              <a:t>汇报队伍：</a:t>
            </a:r>
            <a:r>
              <a:rPr lang="en-US" altLang="zh-CN" sz="1600" dirty="0"/>
              <a:t>B2</a:t>
            </a:r>
            <a:r>
              <a:rPr lang="zh-CN" altLang="en-US" sz="1600" dirty="0"/>
              <a:t>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261884" cy="341632"/>
          </a:xfrm>
        </p:spPr>
        <p:txBody>
          <a:bodyPr/>
          <a:lstStyle/>
          <a:p>
            <a:r>
              <a:rPr lang="en-US" altLang="zh-CN" dirty="0"/>
              <a:t>UI  Design</a:t>
            </a:r>
            <a:endParaRPr lang="zh-CN" altLang="en-US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7DA79C85-BFE7-4DBF-9B99-A70EC2BFE9B8}"/>
              </a:ext>
            </a:extLst>
          </p:cNvPr>
          <p:cNvSpPr txBox="1">
            <a:spLocks/>
          </p:cNvSpPr>
          <p:nvPr/>
        </p:nvSpPr>
        <p:spPr>
          <a:xfrm>
            <a:off x="681070" y="4655842"/>
            <a:ext cx="1112612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2020 / 11 / 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6810" y="4780764"/>
            <a:ext cx="1415772" cy="331116"/>
          </a:xfrm>
        </p:spPr>
        <p:txBody>
          <a:bodyPr/>
          <a:lstStyle/>
          <a:p>
            <a:r>
              <a:rPr lang="zh-CN" altLang="en-US" dirty="0"/>
              <a:t>设计思想</a:t>
            </a:r>
          </a:p>
        </p:txBody>
      </p:sp>
      <p:pic>
        <p:nvPicPr>
          <p:cNvPr id="7" name="图片占位符 6" descr="图片包含 天空, 水, 户外, 船&#10;&#10;描述已自动生成">
            <a:extLst>
              <a:ext uri="{FF2B5EF4-FFF2-40B4-BE49-F238E27FC236}">
                <a16:creationId xmlns:a16="http://schemas.microsoft.com/office/drawing/2014/main" id="{C53E87CC-7AF5-46DA-95B7-E7FDC7ADC5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 b="16589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25294" y="4780764"/>
            <a:ext cx="1415772" cy="331116"/>
          </a:xfrm>
        </p:spPr>
        <p:txBody>
          <a:bodyPr/>
          <a:lstStyle/>
          <a:p>
            <a:r>
              <a:rPr lang="zh-CN" altLang="en-US" dirty="0"/>
              <a:t>图文展示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3778" y="4780764"/>
            <a:ext cx="1415772" cy="331116"/>
          </a:xfrm>
        </p:spPr>
        <p:txBody>
          <a:bodyPr/>
          <a:lstStyle/>
          <a:p>
            <a:r>
              <a:rPr lang="zh-CN" altLang="en-US" dirty="0"/>
              <a:t>在线演示</a:t>
            </a:r>
          </a:p>
        </p:txBody>
      </p:sp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96" y="2495347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设计思想</a:t>
            </a: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3035132"/>
            <a:ext cx="3810402" cy="255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本次在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设计上，组员分别有两种不同的看法，一种是支持参考国内软件风格的，而另外一种则主张全面使用国外设计风格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即参考书中后面章节的高级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 Design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风格。经过权衡之后，我们的作品采用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 Design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设计思想进行设计，包括整体的侧边导航以及整体的偏绿色环保的风格，但是后期进一步完善可能会少部分辅以一定的国内元素设计方案。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382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参考思想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2B50D1F-3387-4DC0-B28A-C2DF8B9D499A}"/>
              </a:ext>
            </a:extLst>
          </p:cNvPr>
          <p:cNvSpPr txBox="1"/>
          <p:nvPr/>
        </p:nvSpPr>
        <p:spPr>
          <a:xfrm>
            <a:off x="8975725" y="2373313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Material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10544D-4EDF-4302-ACFB-46C180C5C99E}"/>
              </a:ext>
            </a:extLst>
          </p:cNvPr>
          <p:cNvSpPr txBox="1"/>
          <p:nvPr/>
        </p:nvSpPr>
        <p:spPr>
          <a:xfrm>
            <a:off x="8970704" y="4225014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Design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 descr="图片包含 天空, 水, 户外, 船&#10;&#10;描述已自动生成">
            <a:extLst>
              <a:ext uri="{FF2B5EF4-FFF2-40B4-BE49-F238E27FC236}">
                <a16:creationId xmlns:a16="http://schemas.microsoft.com/office/drawing/2014/main" id="{E2C75EC6-D56E-406B-92BB-61CB8A894B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>
          <a:xfrm>
            <a:off x="1779846" y="1737916"/>
            <a:ext cx="2761455" cy="4100918"/>
          </a:xfrm>
        </p:spPr>
      </p:pic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设计思想</a:t>
            </a:r>
          </a:p>
        </p:txBody>
      </p:sp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675" y="2495347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天空, 水, 户外, 船&#10;&#10;描述已自动生成">
            <a:extLst>
              <a:ext uri="{FF2B5EF4-FFF2-40B4-BE49-F238E27FC236}">
                <a16:creationId xmlns:a16="http://schemas.microsoft.com/office/drawing/2014/main" id="{A05277F1-7789-4032-80A8-324CF4DF30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/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0506FA8-858B-4B91-A5BA-7B96E4894EC3}"/>
              </a:ext>
            </a:extLst>
          </p:cNvPr>
          <p:cNvSpPr/>
          <p:nvPr/>
        </p:nvSpPr>
        <p:spPr>
          <a:xfrm>
            <a:off x="1778455" y="1952996"/>
            <a:ext cx="2778268" cy="4126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0" y="492707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8A72C0-528B-4A85-B63E-1ACC60F4C2E9}"/>
              </a:ext>
            </a:extLst>
          </p:cNvPr>
          <p:cNvSpPr/>
          <p:nvPr/>
        </p:nvSpPr>
        <p:spPr>
          <a:xfrm>
            <a:off x="1964554" y="3900999"/>
            <a:ext cx="2468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</a:rPr>
              <a:t>整体色调偏向绿色调，同时主页带有侧边导航栏分别对拼单，发帖，信息栏分别进行导航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ADCBD2-3611-434B-BAC9-EAB17470C7BA}"/>
              </a:ext>
            </a:extLst>
          </p:cNvPr>
          <p:cNvSpPr txBox="1"/>
          <p:nvPr/>
        </p:nvSpPr>
        <p:spPr>
          <a:xfrm>
            <a:off x="1964554" y="25524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整体风格展示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7BB908-5450-4332-A5E2-78C4E1527133}"/>
              </a:ext>
            </a:extLst>
          </p:cNvPr>
          <p:cNvCxnSpPr>
            <a:cxnSpLocks/>
          </p:cNvCxnSpPr>
          <p:nvPr/>
        </p:nvCxnSpPr>
        <p:spPr>
          <a:xfrm flipV="1">
            <a:off x="2107429" y="2965345"/>
            <a:ext cx="0" cy="815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93E04AE-439B-4B7D-89A4-64C24258E9C7}"/>
              </a:ext>
            </a:extLst>
          </p:cNvPr>
          <p:cNvCxnSpPr>
            <a:cxnSpLocks/>
          </p:cNvCxnSpPr>
          <p:nvPr/>
        </p:nvCxnSpPr>
        <p:spPr>
          <a:xfrm flipV="1">
            <a:off x="2107429" y="2962964"/>
            <a:ext cx="0" cy="139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484F308-3DCA-43DC-B2D6-620DB0E94E7E}"/>
              </a:ext>
            </a:extLst>
          </p:cNvPr>
          <p:cNvCxnSpPr>
            <a:cxnSpLocks/>
          </p:cNvCxnSpPr>
          <p:nvPr/>
        </p:nvCxnSpPr>
        <p:spPr>
          <a:xfrm flipV="1">
            <a:off x="8980114" y="2974137"/>
            <a:ext cx="0" cy="8156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92FFF8-4D6F-43BA-9153-2BA352AC5020}"/>
              </a:ext>
            </a:extLst>
          </p:cNvPr>
          <p:cNvCxnSpPr>
            <a:cxnSpLocks/>
          </p:cNvCxnSpPr>
          <p:nvPr/>
        </p:nvCxnSpPr>
        <p:spPr>
          <a:xfrm flipV="1">
            <a:off x="8980114" y="2971756"/>
            <a:ext cx="0" cy="13936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E27BBF-CDD1-4B61-A4C2-2B1786678274}"/>
              </a:ext>
            </a:extLst>
          </p:cNvPr>
          <p:cNvCxnSpPr/>
          <p:nvPr/>
        </p:nvCxnSpPr>
        <p:spPr>
          <a:xfrm rot="16200000">
            <a:off x="-81140960" y="1899093"/>
            <a:ext cx="1005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10F04CC-A3A9-45F0-A13B-7A4CCCEE72F1}"/>
              </a:ext>
            </a:extLst>
          </p:cNvPr>
          <p:cNvCxnSpPr/>
          <p:nvPr/>
        </p:nvCxnSpPr>
        <p:spPr>
          <a:xfrm>
            <a:off x="695325" y="3429000"/>
            <a:ext cx="0" cy="3771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82EBD3F-A6CF-43DA-92AD-454A470F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97" y="295292"/>
            <a:ext cx="2995074" cy="61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709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天空, 水, 户外, 船&#10;&#10;描述已自动生成">
            <a:extLst>
              <a:ext uri="{FF2B5EF4-FFF2-40B4-BE49-F238E27FC236}">
                <a16:creationId xmlns:a16="http://schemas.microsoft.com/office/drawing/2014/main" id="{A05277F1-7789-4032-80A8-324CF4DF30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/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0506FA8-858B-4B91-A5BA-7B96E4894EC3}"/>
              </a:ext>
            </a:extLst>
          </p:cNvPr>
          <p:cNvSpPr/>
          <p:nvPr/>
        </p:nvSpPr>
        <p:spPr>
          <a:xfrm>
            <a:off x="1778455" y="1952996"/>
            <a:ext cx="2778268" cy="4126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0" y="492707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8A72C0-528B-4A85-B63E-1ACC60F4C2E9}"/>
              </a:ext>
            </a:extLst>
          </p:cNvPr>
          <p:cNvSpPr/>
          <p:nvPr/>
        </p:nvSpPr>
        <p:spPr>
          <a:xfrm>
            <a:off x="1964554" y="3900999"/>
            <a:ext cx="2468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用户开启应用后默认进入主页即游客模式。用户此时可以查看拼单信息但不能参与拼单，需点击导航栏的头像区域进行登录操作。登录需要输入学号和密码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ADCBD2-3611-434B-BAC9-EAB17470C7BA}"/>
              </a:ext>
            </a:extLst>
          </p:cNvPr>
          <p:cNvSpPr txBox="1"/>
          <p:nvPr/>
        </p:nvSpPr>
        <p:spPr>
          <a:xfrm>
            <a:off x="1964554" y="25524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登录界面设计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7BB908-5450-4332-A5E2-78C4E1527133}"/>
              </a:ext>
            </a:extLst>
          </p:cNvPr>
          <p:cNvCxnSpPr>
            <a:cxnSpLocks/>
          </p:cNvCxnSpPr>
          <p:nvPr/>
        </p:nvCxnSpPr>
        <p:spPr>
          <a:xfrm flipV="1">
            <a:off x="2107429" y="2965345"/>
            <a:ext cx="0" cy="8156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93E04AE-439B-4B7D-89A4-64C24258E9C7}"/>
              </a:ext>
            </a:extLst>
          </p:cNvPr>
          <p:cNvCxnSpPr>
            <a:cxnSpLocks/>
          </p:cNvCxnSpPr>
          <p:nvPr/>
        </p:nvCxnSpPr>
        <p:spPr>
          <a:xfrm flipV="1">
            <a:off x="2107429" y="2962964"/>
            <a:ext cx="0" cy="139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E27BBF-CDD1-4B61-A4C2-2B1786678274}"/>
              </a:ext>
            </a:extLst>
          </p:cNvPr>
          <p:cNvCxnSpPr/>
          <p:nvPr/>
        </p:nvCxnSpPr>
        <p:spPr>
          <a:xfrm rot="16200000">
            <a:off x="-81140960" y="1899093"/>
            <a:ext cx="1005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10F04CC-A3A9-45F0-A13B-7A4CCCEE72F1}"/>
              </a:ext>
            </a:extLst>
          </p:cNvPr>
          <p:cNvCxnSpPr/>
          <p:nvPr/>
        </p:nvCxnSpPr>
        <p:spPr>
          <a:xfrm>
            <a:off x="695325" y="3429000"/>
            <a:ext cx="0" cy="3771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75A6DDBE-B708-4A3D-8615-EE1C5B6C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75" y="167357"/>
            <a:ext cx="3345470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7283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3163368" y="2517616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532885" y="3290614"/>
            <a:ext cx="3322662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登录过程采用形状变换的动效来实现，用户在登录时还需进行验证码验证操作才能完成整个登录过程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592016" y="2766860"/>
            <a:ext cx="3166258" cy="14941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609158" y="2290748"/>
            <a:ext cx="156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用户登录验证</a:t>
            </a:r>
          </a:p>
        </p:txBody>
      </p: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" y="576412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2628F-C22B-41F8-AB1A-D2B6D90F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75" y="163546"/>
            <a:ext cx="3307367" cy="6530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93358-66D7-429F-924C-06DE0F4B5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47" y="125443"/>
            <a:ext cx="3284505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3121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3253927" y="3470826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587000" y="4716317"/>
            <a:ext cx="5089769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主页包含以下三个部分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顶部标题栏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Recyclerview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的线性展示列表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拼单发布悬浮按钮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07ABF0-07DB-404E-A21C-7271B3EFE12E}"/>
              </a:ext>
            </a:extLst>
          </p:cNvPr>
          <p:cNvSpPr txBox="1"/>
          <p:nvPr/>
        </p:nvSpPr>
        <p:spPr>
          <a:xfrm>
            <a:off x="584374" y="4162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组成成分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592016" y="3625546"/>
            <a:ext cx="3166258" cy="14941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E382C580-629F-4BF4-95BF-53CCAB4819EB}"/>
              </a:ext>
            </a:extLst>
          </p:cNvPr>
          <p:cNvSpPr/>
          <p:nvPr/>
        </p:nvSpPr>
        <p:spPr>
          <a:xfrm>
            <a:off x="584374" y="2905780"/>
            <a:ext cx="328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主页即拼单页，由侧边导航栏引导，作为开启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后向用户展示的第一页。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609157" y="22907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主页设计</a:t>
            </a:r>
          </a:p>
        </p:txBody>
      </p: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" y="576412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图文展示</a:t>
            </a: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A33D8A8-7480-4CB0-A975-87AE0B961475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4CCFA35-EE64-4B52-BDDD-A0E6C87C2879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E24B338-1F5B-47E5-8ACF-8D042270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37" y="262281"/>
            <a:ext cx="3243777" cy="63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3823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467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Arial</vt:lpstr>
      <vt:lpstr>Century Gothic</vt:lpstr>
      <vt:lpstr>Segoe UI Light</vt:lpstr>
      <vt:lpstr>Wingdings</vt:lpstr>
      <vt:lpstr>Office Theme</vt:lpstr>
      <vt:lpstr>自定义设计方案</vt:lpstr>
      <vt:lpstr>PowerPoint 演示文稿</vt:lpstr>
      <vt:lpstr>PowerPoint 演示文稿</vt:lpstr>
      <vt:lpstr>设计思想</vt:lpstr>
      <vt:lpstr>设计思想</vt:lpstr>
      <vt:lpstr>图文展示</vt:lpstr>
      <vt:lpstr>图文展示</vt:lpstr>
      <vt:lpstr>图文展示</vt:lpstr>
      <vt:lpstr>图文展示</vt:lpstr>
      <vt:lpstr>图文展示</vt:lpstr>
      <vt:lpstr>图文展示</vt:lpstr>
      <vt:lpstr>图文展示</vt:lpstr>
      <vt:lpstr>图文展示</vt:lpstr>
      <vt:lpstr>图文展示</vt:lpstr>
      <vt:lpstr>在线演示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陈 试试</cp:lastModifiedBy>
  <cp:revision>72</cp:revision>
  <dcterms:created xsi:type="dcterms:W3CDTF">2019-07-25T02:40:13Z</dcterms:created>
  <dcterms:modified xsi:type="dcterms:W3CDTF">2020-11-26T16:45:05Z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