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2"/>
  </p:sldMasterIdLst>
  <p:notesMasterIdLst>
    <p:notesMasterId r:id="rId17"/>
  </p:notesMasterIdLst>
  <p:handoutMasterIdLst>
    <p:handoutMasterId r:id="rId18"/>
  </p:handoutMasterIdLst>
  <p:sldIdLst>
    <p:sldId id="3331" r:id="rId3"/>
    <p:sldId id="3337" r:id="rId4"/>
    <p:sldId id="3332" r:id="rId5"/>
    <p:sldId id="1069" r:id="rId6"/>
    <p:sldId id="1059" r:id="rId7"/>
    <p:sldId id="1058" r:id="rId8"/>
    <p:sldId id="3333" r:id="rId9"/>
    <p:sldId id="1056" r:id="rId10"/>
    <p:sldId id="1065" r:id="rId11"/>
    <p:sldId id="3334" r:id="rId12"/>
    <p:sldId id="1067" r:id="rId13"/>
    <p:sldId id="3335" r:id="rId14"/>
    <p:sldId id="1068" r:id="rId15"/>
    <p:sldId id="3336" r:id="rId16"/>
  </p:sldIdLst>
  <p:sldSz cx="9144000" cy="5143500" type="screen16x9"/>
  <p:notesSz cx="6858000" cy="9144000"/>
  <p:custDataLst>
    <p:tags r:id="rId1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2">
          <p15:clr>
            <a:srgbClr val="A4A3A4"/>
          </p15:clr>
        </p15:guide>
        <p15:guide id="2" pos="2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DC2"/>
    <a:srgbClr val="4B5050"/>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3" autoAdjust="0"/>
    <p:restoredTop sz="96314" autoAdjust="0"/>
  </p:normalViewPr>
  <p:slideViewPr>
    <p:cSldViewPr snapToGrid="0" showGuides="1">
      <p:cViewPr varScale="1">
        <p:scale>
          <a:sx n="108" d="100"/>
          <a:sy n="108" d="100"/>
        </p:scale>
        <p:origin x="485" y="86"/>
      </p:cViewPr>
      <p:guideLst>
        <p:guide orient="horz" pos="1592"/>
        <p:guide pos="288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2021-01-10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60708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2021-01-10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extLst>
      <p:ext uri="{BB962C8B-B14F-4D97-AF65-F5344CB8AC3E}">
        <p14:creationId xmlns:p14="http://schemas.microsoft.com/office/powerpoint/2010/main" val="26148675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1</a:t>
            </a:fld>
            <a:endParaRPr lang="zh-CN" altLang="en-US"/>
          </a:p>
        </p:txBody>
      </p:sp>
    </p:spTree>
    <p:extLst>
      <p:ext uri="{BB962C8B-B14F-4D97-AF65-F5344CB8AC3E}">
        <p14:creationId xmlns:p14="http://schemas.microsoft.com/office/powerpoint/2010/main" val="274258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10</a:t>
            </a:fld>
            <a:endParaRPr lang="zh-CN" altLang="en-US"/>
          </a:p>
        </p:txBody>
      </p:sp>
    </p:spTree>
    <p:extLst>
      <p:ext uri="{BB962C8B-B14F-4D97-AF65-F5344CB8AC3E}">
        <p14:creationId xmlns:p14="http://schemas.microsoft.com/office/powerpoint/2010/main" val="1977640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11</a:t>
            </a:fld>
            <a:endParaRPr lang="zh-CN" altLang="en-US"/>
          </a:p>
        </p:txBody>
      </p:sp>
    </p:spTree>
    <p:extLst>
      <p:ext uri="{BB962C8B-B14F-4D97-AF65-F5344CB8AC3E}">
        <p14:creationId xmlns:p14="http://schemas.microsoft.com/office/powerpoint/2010/main" val="503772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12</a:t>
            </a:fld>
            <a:endParaRPr lang="zh-CN" altLang="en-US"/>
          </a:p>
        </p:txBody>
      </p:sp>
    </p:spTree>
    <p:extLst>
      <p:ext uri="{BB962C8B-B14F-4D97-AF65-F5344CB8AC3E}">
        <p14:creationId xmlns:p14="http://schemas.microsoft.com/office/powerpoint/2010/main" val="3404493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EAA4AF-B0AE-42C7-9AD8-C74E868F5800}" type="slidenum">
              <a:rPr lang="zh-CN" altLang="en-US" smtClean="0"/>
              <a:t>13</a:t>
            </a:fld>
            <a:endParaRPr lang="zh-CN" altLang="en-US"/>
          </a:p>
        </p:txBody>
      </p:sp>
    </p:spTree>
    <p:extLst>
      <p:ext uri="{BB962C8B-B14F-4D97-AF65-F5344CB8AC3E}">
        <p14:creationId xmlns:p14="http://schemas.microsoft.com/office/powerpoint/2010/main" val="265985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14</a:t>
            </a:fld>
            <a:endParaRPr lang="zh-CN" altLang="en-US"/>
          </a:p>
        </p:txBody>
      </p:sp>
    </p:spTree>
    <p:extLst>
      <p:ext uri="{BB962C8B-B14F-4D97-AF65-F5344CB8AC3E}">
        <p14:creationId xmlns:p14="http://schemas.microsoft.com/office/powerpoint/2010/main" val="334618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t>2</a:t>
            </a:fld>
            <a:endParaRPr lang="zh-CN" altLang="en-US"/>
          </a:p>
        </p:txBody>
      </p:sp>
    </p:spTree>
    <p:extLst>
      <p:ext uri="{BB962C8B-B14F-4D97-AF65-F5344CB8AC3E}">
        <p14:creationId xmlns:p14="http://schemas.microsoft.com/office/powerpoint/2010/main" val="193454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3</a:t>
            </a:fld>
            <a:endParaRPr lang="zh-CN" altLang="en-US"/>
          </a:p>
        </p:txBody>
      </p:sp>
    </p:spTree>
    <p:extLst>
      <p:ext uri="{BB962C8B-B14F-4D97-AF65-F5344CB8AC3E}">
        <p14:creationId xmlns:p14="http://schemas.microsoft.com/office/powerpoint/2010/main" val="218272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4</a:t>
            </a:fld>
            <a:endParaRPr lang="zh-CN" altLang="en-US"/>
          </a:p>
        </p:txBody>
      </p:sp>
    </p:spTree>
    <p:extLst>
      <p:ext uri="{BB962C8B-B14F-4D97-AF65-F5344CB8AC3E}">
        <p14:creationId xmlns:p14="http://schemas.microsoft.com/office/powerpoint/2010/main" val="34503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5</a:t>
            </a:fld>
            <a:endParaRPr lang="zh-CN" altLang="en-US"/>
          </a:p>
        </p:txBody>
      </p:sp>
    </p:spTree>
    <p:extLst>
      <p:ext uri="{BB962C8B-B14F-4D97-AF65-F5344CB8AC3E}">
        <p14:creationId xmlns:p14="http://schemas.microsoft.com/office/powerpoint/2010/main" val="405899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307714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7</a:t>
            </a:fld>
            <a:endParaRPr lang="zh-CN" altLang="en-US"/>
          </a:p>
        </p:txBody>
      </p:sp>
    </p:spTree>
    <p:extLst>
      <p:ext uri="{BB962C8B-B14F-4D97-AF65-F5344CB8AC3E}">
        <p14:creationId xmlns:p14="http://schemas.microsoft.com/office/powerpoint/2010/main" val="3993649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8</a:t>
            </a:fld>
            <a:endParaRPr lang="zh-CN" altLang="en-US"/>
          </a:p>
        </p:txBody>
      </p:sp>
    </p:spTree>
    <p:extLst>
      <p:ext uri="{BB962C8B-B14F-4D97-AF65-F5344CB8AC3E}">
        <p14:creationId xmlns:p14="http://schemas.microsoft.com/office/powerpoint/2010/main" val="375485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62F313-D051-4284-95AD-6163FA128698}" type="slidenum">
              <a:rPr lang="zh-CN" altLang="en-US" smtClean="0"/>
              <a:t>9</a:t>
            </a:fld>
            <a:endParaRPr lang="zh-CN" altLang="en-US"/>
          </a:p>
        </p:txBody>
      </p:sp>
    </p:spTree>
    <p:extLst>
      <p:ext uri="{BB962C8B-B14F-4D97-AF65-F5344CB8AC3E}">
        <p14:creationId xmlns:p14="http://schemas.microsoft.com/office/powerpoint/2010/main" val="49286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p:transition spd="slow">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 name="任意多边形: 形状 6"/>
          <p:cNvSpPr/>
          <p:nvPr/>
        </p:nvSpPr>
        <p:spPr>
          <a:xfrm>
            <a:off x="-1" y="3665444"/>
            <a:ext cx="9144001" cy="1478057"/>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Light" panose="020B0502040204020203" pitchFamily="34" charset="-122"/>
            </a:endParaRPr>
          </a:p>
        </p:txBody>
      </p:sp>
      <p:sp>
        <p:nvSpPr>
          <p:cNvPr id="8" name="任意多边形: 形状 7"/>
          <p:cNvSpPr/>
          <p:nvPr/>
        </p:nvSpPr>
        <p:spPr>
          <a:xfrm>
            <a:off x="0" y="4065665"/>
            <a:ext cx="9144000" cy="1077836"/>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Light" panose="020B0502040204020203" pitchFamily="34" charset="-122"/>
            </a:endParaRPr>
          </a:p>
        </p:txBody>
      </p:sp>
      <p:sp>
        <p:nvSpPr>
          <p:cNvPr id="9" name="任意多边形: 形状 8"/>
          <p:cNvSpPr/>
          <p:nvPr/>
        </p:nvSpPr>
        <p:spPr>
          <a:xfrm>
            <a:off x="0" y="4292590"/>
            <a:ext cx="9144000" cy="850912"/>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Light" panose="020B0502040204020203" pitchFamily="34" charset="-122"/>
            </a:endParaRPr>
          </a:p>
        </p:txBody>
      </p:sp>
      <p:sp>
        <p:nvSpPr>
          <p:cNvPr id="10" name="任意多边形 30"/>
          <p:cNvSpPr/>
          <p:nvPr/>
        </p:nvSpPr>
        <p:spPr>
          <a:xfrm rot="20700000" flipH="1">
            <a:off x="6794222" y="320026"/>
            <a:ext cx="671667" cy="464398"/>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50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1" name="椭圆 10"/>
          <p:cNvSpPr/>
          <p:nvPr/>
        </p:nvSpPr>
        <p:spPr>
          <a:xfrm rot="10800000">
            <a:off x="903305" y="2510175"/>
            <a:ext cx="200428" cy="20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2" name="椭圆 11"/>
          <p:cNvSpPr/>
          <p:nvPr/>
        </p:nvSpPr>
        <p:spPr>
          <a:xfrm rot="10800000">
            <a:off x="1435139" y="2535227"/>
            <a:ext cx="150321" cy="150321"/>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3" name="椭圆 12"/>
          <p:cNvSpPr/>
          <p:nvPr/>
        </p:nvSpPr>
        <p:spPr>
          <a:xfrm rot="10800000">
            <a:off x="1910734" y="2560281"/>
            <a:ext cx="100214" cy="100214"/>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4" name="椭圆 13"/>
          <p:cNvSpPr/>
          <p:nvPr/>
        </p:nvSpPr>
        <p:spPr>
          <a:xfrm>
            <a:off x="8037132" y="2510175"/>
            <a:ext cx="200428" cy="20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5" name="椭圆 14"/>
          <p:cNvSpPr/>
          <p:nvPr/>
        </p:nvSpPr>
        <p:spPr>
          <a:xfrm>
            <a:off x="7558541" y="2535227"/>
            <a:ext cx="150321" cy="150321"/>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6" name="椭圆 15"/>
          <p:cNvSpPr/>
          <p:nvPr/>
        </p:nvSpPr>
        <p:spPr>
          <a:xfrm>
            <a:off x="7130056" y="2560281"/>
            <a:ext cx="100214" cy="100214"/>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2" name="标题 1"/>
          <p:cNvSpPr>
            <a:spLocks noGrp="1"/>
          </p:cNvSpPr>
          <p:nvPr>
            <p:ph type="ctrTitle" hasCustomPrompt="1"/>
          </p:nvPr>
        </p:nvSpPr>
        <p:spPr>
          <a:xfrm>
            <a:off x="2166257" y="1929631"/>
            <a:ext cx="4811486" cy="817147"/>
          </a:xfrm>
        </p:spPr>
        <p:txBody>
          <a:bodyPr anchor="b">
            <a:normAutofit/>
          </a:bodyPr>
          <a:lstStyle>
            <a:lvl1pPr algn="ctr">
              <a:defRPr sz="4050" b="0">
                <a:solidFill>
                  <a:schemeClr val="bg1"/>
                </a:solidFill>
              </a:defRPr>
            </a:lvl1pPr>
          </a:lstStyle>
          <a:p>
            <a:r>
              <a:rPr lang="zh-CN" altLang="en-US" dirty="0"/>
              <a:t>单击此处编辑标题</a:t>
            </a:r>
          </a:p>
        </p:txBody>
      </p:sp>
      <p:sp>
        <p:nvSpPr>
          <p:cNvPr id="3" name="副标题 2"/>
          <p:cNvSpPr>
            <a:spLocks noGrp="1"/>
          </p:cNvSpPr>
          <p:nvPr>
            <p:ph type="subTitle" idx="1"/>
          </p:nvPr>
        </p:nvSpPr>
        <p:spPr>
          <a:xfrm>
            <a:off x="2166257" y="2768662"/>
            <a:ext cx="4811486" cy="346249"/>
          </a:xfrm>
        </p:spPr>
        <p:txBody>
          <a:bodyPr>
            <a:normAutofit/>
          </a:bodyPr>
          <a:lstStyle>
            <a:lvl1pPr marL="0" indent="0" algn="ctr">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p>
            <a:fld id="{D7E32B8C-E81A-4559-905F-EA468C4AE0F6}" type="datetimeFigureOut">
              <a:rPr lang="zh-CN" altLang="en-US" smtClean="0"/>
              <a:t>2021-01-10</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2021-01-10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7" name="椭圆 6"/>
          <p:cNvSpPr/>
          <p:nvPr/>
        </p:nvSpPr>
        <p:spPr>
          <a:xfrm rot="10800000">
            <a:off x="961044" y="2472026"/>
            <a:ext cx="200428" cy="20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8" name="椭圆 7"/>
          <p:cNvSpPr/>
          <p:nvPr/>
        </p:nvSpPr>
        <p:spPr>
          <a:xfrm rot="10800000">
            <a:off x="1435139" y="2496590"/>
            <a:ext cx="150321" cy="150321"/>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9" name="椭圆 8"/>
          <p:cNvSpPr/>
          <p:nvPr/>
        </p:nvSpPr>
        <p:spPr>
          <a:xfrm rot="10800000">
            <a:off x="1863624" y="2521644"/>
            <a:ext cx="100214" cy="100214"/>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0" name="椭圆 9"/>
          <p:cNvSpPr/>
          <p:nvPr/>
        </p:nvSpPr>
        <p:spPr>
          <a:xfrm>
            <a:off x="7987782" y="2472026"/>
            <a:ext cx="200428" cy="20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1" name="椭圆 10"/>
          <p:cNvSpPr/>
          <p:nvPr/>
        </p:nvSpPr>
        <p:spPr>
          <a:xfrm>
            <a:off x="7558541" y="2496590"/>
            <a:ext cx="150321" cy="150321"/>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2" name="椭圆 11"/>
          <p:cNvSpPr/>
          <p:nvPr/>
        </p:nvSpPr>
        <p:spPr>
          <a:xfrm>
            <a:off x="7180163" y="2521644"/>
            <a:ext cx="100214" cy="100214"/>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cxnSp>
        <p:nvCxnSpPr>
          <p:cNvPr id="13" name="直接连接符 12"/>
          <p:cNvCxnSpPr/>
          <p:nvPr/>
        </p:nvCxnSpPr>
        <p:spPr>
          <a:xfrm>
            <a:off x="3420397" y="2565520"/>
            <a:ext cx="3303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任意多边形: 形状 13"/>
          <p:cNvSpPr/>
          <p:nvPr/>
        </p:nvSpPr>
        <p:spPr>
          <a:xfrm>
            <a:off x="2" y="3661979"/>
            <a:ext cx="9143999" cy="1481524"/>
          </a:xfrm>
          <a:custGeom>
            <a:avLst/>
            <a:gdLst>
              <a:gd name="connsiteX0" fmla="*/ 4408996 w 12191999"/>
              <a:gd name="connsiteY0" fmla="*/ 0 h 1975365"/>
              <a:gd name="connsiteX1" fmla="*/ 5790561 w 12191999"/>
              <a:gd name="connsiteY1" fmla="*/ 551581 h 1975365"/>
              <a:gd name="connsiteX2" fmla="*/ 5801495 w 12191999"/>
              <a:gd name="connsiteY2" fmla="*/ 563959 h 1975365"/>
              <a:gd name="connsiteX3" fmla="*/ 5826131 w 12191999"/>
              <a:gd name="connsiteY3" fmla="*/ 553912 h 1975365"/>
              <a:gd name="connsiteX4" fmla="*/ 6523038 w 12191999"/>
              <a:gd name="connsiteY4" fmla="*/ 434799 h 1975365"/>
              <a:gd name="connsiteX5" fmla="*/ 7789046 w 12191999"/>
              <a:gd name="connsiteY5" fmla="*/ 878743 h 1975365"/>
              <a:gd name="connsiteX6" fmla="*/ 7859692 w 12191999"/>
              <a:gd name="connsiteY6" fmla="*/ 944547 h 1975365"/>
              <a:gd name="connsiteX7" fmla="*/ 7890845 w 12191999"/>
              <a:gd name="connsiteY7" fmla="*/ 901137 h 1975365"/>
              <a:gd name="connsiteX8" fmla="*/ 9633465 w 12191999"/>
              <a:gd name="connsiteY8" fmla="*/ 116746 h 1975365"/>
              <a:gd name="connsiteX9" fmla="*/ 11376086 w 12191999"/>
              <a:gd name="connsiteY9" fmla="*/ 901137 h 1975365"/>
              <a:gd name="connsiteX10" fmla="*/ 11381374 w 12191999"/>
              <a:gd name="connsiteY10" fmla="*/ 908506 h 1975365"/>
              <a:gd name="connsiteX11" fmla="*/ 11472015 w 12191999"/>
              <a:gd name="connsiteY11" fmla="*/ 824077 h 1975365"/>
              <a:gd name="connsiteX12" fmla="*/ 12041117 w 12191999"/>
              <a:gd name="connsiteY12" fmla="*/ 499246 h 1975365"/>
              <a:gd name="connsiteX13" fmla="*/ 12191999 w 12191999"/>
              <a:gd name="connsiteY13" fmla="*/ 452495 h 1975365"/>
              <a:gd name="connsiteX14" fmla="*/ 12191999 w 12191999"/>
              <a:gd name="connsiteY14" fmla="*/ 1975365 h 1975365"/>
              <a:gd name="connsiteX15" fmla="*/ 0 w 12191999"/>
              <a:gd name="connsiteY15" fmla="*/ 1975365 h 1975365"/>
              <a:gd name="connsiteX16" fmla="*/ 0 w 12191999"/>
              <a:gd name="connsiteY16" fmla="*/ 373214 h 1975365"/>
              <a:gd name="connsiteX17" fmla="*/ 103466 w 12191999"/>
              <a:gd name="connsiteY17" fmla="*/ 416152 h 1975365"/>
              <a:gd name="connsiteX18" fmla="*/ 712248 w 12191999"/>
              <a:gd name="connsiteY18" fmla="*/ 843689 h 1975365"/>
              <a:gd name="connsiteX19" fmla="*/ 815917 w 12191999"/>
              <a:gd name="connsiteY19" fmla="*/ 961054 h 1975365"/>
              <a:gd name="connsiteX20" fmla="*/ 821465 w 12191999"/>
              <a:gd name="connsiteY20" fmla="*/ 955887 h 1975365"/>
              <a:gd name="connsiteX21" fmla="*/ 2307470 w 12191999"/>
              <a:gd name="connsiteY21" fmla="*/ 434799 h 1975365"/>
              <a:gd name="connsiteX22" fmla="*/ 2932400 w 12191999"/>
              <a:gd name="connsiteY22" fmla="*/ 514784 h 1975365"/>
              <a:gd name="connsiteX23" fmla="*/ 3033353 w 12191999"/>
              <a:gd name="connsiteY23" fmla="*/ 546065 h 1975365"/>
              <a:gd name="connsiteX24" fmla="*/ 3142988 w 12191999"/>
              <a:gd name="connsiteY24" fmla="*/ 443944 h 1975365"/>
              <a:gd name="connsiteX25" fmla="*/ 4408996 w 12191999"/>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1999" h="1975365">
                <a:moveTo>
                  <a:pt x="4408996" y="0"/>
                </a:moveTo>
                <a:cubicBezTo>
                  <a:pt x="4965206" y="0"/>
                  <a:pt x="5462174" y="214716"/>
                  <a:pt x="5790561" y="551581"/>
                </a:cubicBezTo>
                <a:lnTo>
                  <a:pt x="5801495" y="563959"/>
                </a:lnTo>
                <a:lnTo>
                  <a:pt x="5826131" y="553912"/>
                </a:lnTo>
                <a:cubicBezTo>
                  <a:pt x="6040333" y="477212"/>
                  <a:pt x="6275835" y="434799"/>
                  <a:pt x="6523038" y="434799"/>
                </a:cubicBezTo>
                <a:cubicBezTo>
                  <a:pt x="7017445" y="434799"/>
                  <a:pt x="7465046" y="604452"/>
                  <a:pt x="7789046" y="878743"/>
                </a:cubicBezTo>
                <a:lnTo>
                  <a:pt x="7859692" y="944547"/>
                </a:lnTo>
                <a:lnTo>
                  <a:pt x="7890845" y="901137"/>
                </a:lnTo>
                <a:cubicBezTo>
                  <a:pt x="8268504" y="427892"/>
                  <a:pt x="8908064" y="116746"/>
                  <a:pt x="9633465" y="116746"/>
                </a:cubicBezTo>
                <a:cubicBezTo>
                  <a:pt x="10358867" y="116746"/>
                  <a:pt x="10998426" y="427892"/>
                  <a:pt x="11376086" y="901137"/>
                </a:cubicBezTo>
                <a:lnTo>
                  <a:pt x="11381374" y="908506"/>
                </a:lnTo>
                <a:lnTo>
                  <a:pt x="11472015" y="824077"/>
                </a:lnTo>
                <a:cubicBezTo>
                  <a:pt x="11634015" y="686932"/>
                  <a:pt x="11826915" y="575946"/>
                  <a:pt x="12041117" y="499246"/>
                </a:cubicBezTo>
                <a:lnTo>
                  <a:pt x="12191999" y="452495"/>
                </a:lnTo>
                <a:lnTo>
                  <a:pt x="12191999" y="1975365"/>
                </a:lnTo>
                <a:lnTo>
                  <a:pt x="0" y="1975365"/>
                </a:lnTo>
                <a:lnTo>
                  <a:pt x="0" y="373214"/>
                </a:lnTo>
                <a:lnTo>
                  <a:pt x="103466" y="416152"/>
                </a:lnTo>
                <a:cubicBezTo>
                  <a:pt x="337103" y="525156"/>
                  <a:pt x="543613" y="670701"/>
                  <a:pt x="712248" y="843689"/>
                </a:cubicBezTo>
                <a:lnTo>
                  <a:pt x="815917" y="961054"/>
                </a:lnTo>
                <a:lnTo>
                  <a:pt x="821465" y="955887"/>
                </a:lnTo>
                <a:cubicBezTo>
                  <a:pt x="1201766" y="633932"/>
                  <a:pt x="1727148" y="434799"/>
                  <a:pt x="2307470" y="434799"/>
                </a:cubicBezTo>
                <a:cubicBezTo>
                  <a:pt x="2525090" y="434799"/>
                  <a:pt x="2734985" y="462802"/>
                  <a:pt x="2932400" y="514784"/>
                </a:cubicBezTo>
                <a:lnTo>
                  <a:pt x="3033353" y="546065"/>
                </a:lnTo>
                <a:lnTo>
                  <a:pt x="3142988" y="443944"/>
                </a:lnTo>
                <a:cubicBezTo>
                  <a:pt x="3466988" y="169652"/>
                  <a:pt x="3914590" y="0"/>
                  <a:pt x="4408996"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Light" panose="020B0502040204020203" pitchFamily="34" charset="-122"/>
            </a:endParaRPr>
          </a:p>
        </p:txBody>
      </p:sp>
      <p:sp>
        <p:nvSpPr>
          <p:cNvPr id="15" name="任意多边形: 形状 14"/>
          <p:cNvSpPr/>
          <p:nvPr/>
        </p:nvSpPr>
        <p:spPr>
          <a:xfrm>
            <a:off x="-1" y="4059608"/>
            <a:ext cx="9144001" cy="1083893"/>
          </a:xfrm>
          <a:custGeom>
            <a:avLst/>
            <a:gdLst>
              <a:gd name="connsiteX0" fmla="*/ 3246538 w 12192001"/>
              <a:gd name="connsiteY0" fmla="*/ 0 h 1445191"/>
              <a:gd name="connsiteX1" fmla="*/ 3888381 w 12192001"/>
              <a:gd name="connsiteY1" fmla="*/ 335498 h 1445191"/>
              <a:gd name="connsiteX2" fmla="*/ 3925176 w 12192001"/>
              <a:gd name="connsiteY2" fmla="*/ 402142 h 1445191"/>
              <a:gd name="connsiteX3" fmla="*/ 4047372 w 12192001"/>
              <a:gd name="connsiteY3" fmla="*/ 336937 h 1445191"/>
              <a:gd name="connsiteX4" fmla="*/ 4348662 w 12192001"/>
              <a:gd name="connsiteY4" fmla="*/ 277137 h 1445191"/>
              <a:gd name="connsiteX5" fmla="*/ 4990506 w 12192001"/>
              <a:gd name="connsiteY5" fmla="*/ 612635 h 1445191"/>
              <a:gd name="connsiteX6" fmla="*/ 4990587 w 12192001"/>
              <a:gd name="connsiteY6" fmla="*/ 612785 h 1445191"/>
              <a:gd name="connsiteX7" fmla="*/ 5017399 w 12192001"/>
              <a:gd name="connsiteY7" fmla="*/ 564223 h 1445191"/>
              <a:gd name="connsiteX8" fmla="*/ 5836210 w 12192001"/>
              <a:gd name="connsiteY8" fmla="*/ 136221 h 1445191"/>
              <a:gd name="connsiteX9" fmla="*/ 6306886 w 12192001"/>
              <a:gd name="connsiteY9" fmla="*/ 253387 h 1445191"/>
              <a:gd name="connsiteX10" fmla="*/ 6347988 w 12192001"/>
              <a:gd name="connsiteY10" fmla="*/ 277935 h 1445191"/>
              <a:gd name="connsiteX11" fmla="*/ 6394194 w 12192001"/>
              <a:gd name="connsiteY11" fmla="*/ 222879 h 1445191"/>
              <a:gd name="connsiteX12" fmla="*/ 6941520 w 12192001"/>
              <a:gd name="connsiteY12" fmla="*/ 0 h 1445191"/>
              <a:gd name="connsiteX13" fmla="*/ 7488846 w 12192001"/>
              <a:gd name="connsiteY13" fmla="*/ 222879 h 1445191"/>
              <a:gd name="connsiteX14" fmla="*/ 7529289 w 12192001"/>
              <a:gd name="connsiteY14" fmla="*/ 271069 h 1445191"/>
              <a:gd name="connsiteX15" fmla="*/ 7537925 w 12192001"/>
              <a:gd name="connsiteY15" fmla="*/ 265911 h 1445191"/>
              <a:gd name="connsiteX16" fmla="*/ 8008603 w 12192001"/>
              <a:gd name="connsiteY16" fmla="*/ 148745 h 1445191"/>
              <a:gd name="connsiteX17" fmla="*/ 8755262 w 12192001"/>
              <a:gd name="connsiteY17" fmla="*/ 484217 h 1445191"/>
              <a:gd name="connsiteX18" fmla="*/ 8852685 w 12192001"/>
              <a:gd name="connsiteY18" fmla="*/ 615575 h 1445191"/>
              <a:gd name="connsiteX19" fmla="*/ 8854308 w 12192001"/>
              <a:gd name="connsiteY19" fmla="*/ 612634 h 1445191"/>
              <a:gd name="connsiteX20" fmla="*/ 9496151 w 12192001"/>
              <a:gd name="connsiteY20" fmla="*/ 277136 h 1445191"/>
              <a:gd name="connsiteX21" fmla="*/ 9928922 w 12192001"/>
              <a:gd name="connsiteY21" fmla="*/ 407095 h 1445191"/>
              <a:gd name="connsiteX22" fmla="*/ 9938225 w 12192001"/>
              <a:gd name="connsiteY22" fmla="*/ 414641 h 1445191"/>
              <a:gd name="connsiteX23" fmla="*/ 9981920 w 12192001"/>
              <a:gd name="connsiteY23" fmla="*/ 335498 h 1445191"/>
              <a:gd name="connsiteX24" fmla="*/ 10623763 w 12192001"/>
              <a:gd name="connsiteY24" fmla="*/ 0 h 1445191"/>
              <a:gd name="connsiteX25" fmla="*/ 11265607 w 12192001"/>
              <a:gd name="connsiteY25" fmla="*/ 335498 h 1445191"/>
              <a:gd name="connsiteX26" fmla="*/ 11291202 w 12192001"/>
              <a:gd name="connsiteY26" fmla="*/ 381858 h 1445191"/>
              <a:gd name="connsiteX27" fmla="*/ 11306415 w 12192001"/>
              <a:gd name="connsiteY27" fmla="*/ 369518 h 1445191"/>
              <a:gd name="connsiteX28" fmla="*/ 11739186 w 12192001"/>
              <a:gd name="connsiteY28" fmla="*/ 239559 h 1445191"/>
              <a:gd name="connsiteX29" fmla="*/ 12171956 w 12192001"/>
              <a:gd name="connsiteY29" fmla="*/ 369518 h 1445191"/>
              <a:gd name="connsiteX30" fmla="*/ 12192001 w 12192001"/>
              <a:gd name="connsiteY30" fmla="*/ 385777 h 1445191"/>
              <a:gd name="connsiteX31" fmla="*/ 12192001 w 12192001"/>
              <a:gd name="connsiteY31" fmla="*/ 1445191 h 1445191"/>
              <a:gd name="connsiteX32" fmla="*/ 0 w 12192001"/>
              <a:gd name="connsiteY32" fmla="*/ 1445191 h 1445191"/>
              <a:gd name="connsiteX33" fmla="*/ 0 w 12192001"/>
              <a:gd name="connsiteY33" fmla="*/ 160691 h 1445191"/>
              <a:gd name="connsiteX34" fmla="*/ 41876 w 12192001"/>
              <a:gd name="connsiteY34" fmla="*/ 184935 h 1445191"/>
              <a:gd name="connsiteX35" fmla="*/ 134451 w 12192001"/>
              <a:gd name="connsiteY35" fmla="*/ 253847 h 1445191"/>
              <a:gd name="connsiteX36" fmla="*/ 135221 w 12192001"/>
              <a:gd name="connsiteY36" fmla="*/ 253387 h 1445191"/>
              <a:gd name="connsiteX37" fmla="*/ 605900 w 12192001"/>
              <a:gd name="connsiteY37" fmla="*/ 136221 h 1445191"/>
              <a:gd name="connsiteX38" fmla="*/ 1450394 w 12192001"/>
              <a:gd name="connsiteY38" fmla="*/ 603610 h 1445191"/>
              <a:gd name="connsiteX39" fmla="*/ 1457193 w 12192001"/>
              <a:gd name="connsiteY39" fmla="*/ 617070 h 1445191"/>
              <a:gd name="connsiteX40" fmla="*/ 1531063 w 12192001"/>
              <a:gd name="connsiteY40" fmla="*/ 529051 h 1445191"/>
              <a:gd name="connsiteX41" fmla="*/ 2118933 w 12192001"/>
              <a:gd name="connsiteY41" fmla="*/ 289663 h 1445191"/>
              <a:gd name="connsiteX42" fmla="*/ 2532753 w 12192001"/>
              <a:gd name="connsiteY42" fmla="*/ 397949 h 1445191"/>
              <a:gd name="connsiteX43" fmla="*/ 2559976 w 12192001"/>
              <a:gd name="connsiteY43" fmla="*/ 416495 h 1445191"/>
              <a:gd name="connsiteX44" fmla="*/ 2604696 w 12192001"/>
              <a:gd name="connsiteY44" fmla="*/ 335498 h 1445191"/>
              <a:gd name="connsiteX45" fmla="*/ 3246538 w 12192001"/>
              <a:gd name="connsiteY4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92001" h="1445191">
                <a:moveTo>
                  <a:pt x="3246538" y="0"/>
                </a:moveTo>
                <a:cubicBezTo>
                  <a:pt x="3513718" y="0"/>
                  <a:pt x="3749281" y="133083"/>
                  <a:pt x="3888381" y="335498"/>
                </a:cubicBezTo>
                <a:lnTo>
                  <a:pt x="3925176" y="402142"/>
                </a:lnTo>
                <a:lnTo>
                  <a:pt x="4047372" y="336937"/>
                </a:lnTo>
                <a:cubicBezTo>
                  <a:pt x="4139977" y="298430"/>
                  <a:pt x="4241791" y="277137"/>
                  <a:pt x="4348662" y="277137"/>
                </a:cubicBezTo>
                <a:cubicBezTo>
                  <a:pt x="4615842" y="277137"/>
                  <a:pt x="4851406" y="410220"/>
                  <a:pt x="4990506" y="612635"/>
                </a:cubicBezTo>
                <a:lnTo>
                  <a:pt x="4990587" y="612785"/>
                </a:lnTo>
                <a:lnTo>
                  <a:pt x="5017399" y="564223"/>
                </a:lnTo>
                <a:cubicBezTo>
                  <a:pt x="5194852" y="305997"/>
                  <a:pt x="5495363" y="136221"/>
                  <a:pt x="5836210" y="136221"/>
                </a:cubicBezTo>
                <a:cubicBezTo>
                  <a:pt x="6006632" y="136221"/>
                  <a:pt x="6166972" y="178665"/>
                  <a:pt x="6306886" y="253387"/>
                </a:cubicBezTo>
                <a:lnTo>
                  <a:pt x="6347988" y="277935"/>
                </a:lnTo>
                <a:lnTo>
                  <a:pt x="6394194" y="222879"/>
                </a:lnTo>
                <a:cubicBezTo>
                  <a:pt x="6534266" y="85173"/>
                  <a:pt x="6727776" y="0"/>
                  <a:pt x="6941520" y="0"/>
                </a:cubicBezTo>
                <a:cubicBezTo>
                  <a:pt x="7155263" y="0"/>
                  <a:pt x="7348773" y="85173"/>
                  <a:pt x="7488846" y="222879"/>
                </a:cubicBezTo>
                <a:lnTo>
                  <a:pt x="7529289" y="271069"/>
                </a:lnTo>
                <a:lnTo>
                  <a:pt x="7537925" y="265911"/>
                </a:lnTo>
                <a:cubicBezTo>
                  <a:pt x="7677840" y="191189"/>
                  <a:pt x="7838181" y="148745"/>
                  <a:pt x="8008603" y="148745"/>
                </a:cubicBezTo>
                <a:cubicBezTo>
                  <a:pt x="8306843" y="148745"/>
                  <a:pt x="8574203" y="278730"/>
                  <a:pt x="8755262" y="484217"/>
                </a:cubicBezTo>
                <a:lnTo>
                  <a:pt x="8852685" y="615575"/>
                </a:lnTo>
                <a:lnTo>
                  <a:pt x="8854308" y="612634"/>
                </a:lnTo>
                <a:cubicBezTo>
                  <a:pt x="8993408" y="410219"/>
                  <a:pt x="9228971" y="277136"/>
                  <a:pt x="9496151" y="277136"/>
                </a:cubicBezTo>
                <a:cubicBezTo>
                  <a:pt x="9656459" y="277136"/>
                  <a:pt x="9805385" y="325046"/>
                  <a:pt x="9928922" y="407095"/>
                </a:cubicBezTo>
                <a:lnTo>
                  <a:pt x="9938225" y="414641"/>
                </a:lnTo>
                <a:lnTo>
                  <a:pt x="9981920" y="335498"/>
                </a:lnTo>
                <a:cubicBezTo>
                  <a:pt x="10121021" y="133083"/>
                  <a:pt x="10356583" y="0"/>
                  <a:pt x="10623763" y="0"/>
                </a:cubicBezTo>
                <a:cubicBezTo>
                  <a:pt x="10890944" y="0"/>
                  <a:pt x="11126506" y="133083"/>
                  <a:pt x="11265607" y="335498"/>
                </a:cubicBezTo>
                <a:lnTo>
                  <a:pt x="11291202" y="381858"/>
                </a:lnTo>
                <a:lnTo>
                  <a:pt x="11306415" y="369518"/>
                </a:lnTo>
                <a:cubicBezTo>
                  <a:pt x="11429952" y="287469"/>
                  <a:pt x="11578878" y="239559"/>
                  <a:pt x="11739186" y="239559"/>
                </a:cubicBezTo>
                <a:cubicBezTo>
                  <a:pt x="11899494" y="239559"/>
                  <a:pt x="12048420" y="287469"/>
                  <a:pt x="12171956" y="369518"/>
                </a:cubicBezTo>
                <a:lnTo>
                  <a:pt x="12192001" y="385777"/>
                </a:lnTo>
                <a:lnTo>
                  <a:pt x="12192001" y="1445191"/>
                </a:lnTo>
                <a:lnTo>
                  <a:pt x="0" y="1445191"/>
                </a:lnTo>
                <a:lnTo>
                  <a:pt x="0" y="160691"/>
                </a:lnTo>
                <a:lnTo>
                  <a:pt x="41876" y="184935"/>
                </a:lnTo>
                <a:lnTo>
                  <a:pt x="134451" y="253847"/>
                </a:lnTo>
                <a:lnTo>
                  <a:pt x="135221" y="253387"/>
                </a:lnTo>
                <a:cubicBezTo>
                  <a:pt x="275136" y="178665"/>
                  <a:pt x="435476" y="136221"/>
                  <a:pt x="605900" y="136221"/>
                </a:cubicBezTo>
                <a:cubicBezTo>
                  <a:pt x="963788" y="136221"/>
                  <a:pt x="1277208" y="323399"/>
                  <a:pt x="1450394" y="603610"/>
                </a:cubicBezTo>
                <a:lnTo>
                  <a:pt x="1457193" y="617070"/>
                </a:lnTo>
                <a:lnTo>
                  <a:pt x="1531063" y="529051"/>
                </a:lnTo>
                <a:cubicBezTo>
                  <a:pt x="1681511" y="381145"/>
                  <a:pt x="1889354" y="289663"/>
                  <a:pt x="2118933" y="289663"/>
                </a:cubicBezTo>
                <a:cubicBezTo>
                  <a:pt x="2269592" y="289663"/>
                  <a:pt x="2410892" y="329061"/>
                  <a:pt x="2532753" y="397949"/>
                </a:cubicBezTo>
                <a:lnTo>
                  <a:pt x="2559976" y="416495"/>
                </a:lnTo>
                <a:lnTo>
                  <a:pt x="2604696" y="335498"/>
                </a:lnTo>
                <a:cubicBezTo>
                  <a:pt x="2743795" y="133083"/>
                  <a:pt x="2979358" y="0"/>
                  <a:pt x="3246538"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Light" panose="020B0502040204020203" pitchFamily="34" charset="-122"/>
            </a:endParaRPr>
          </a:p>
        </p:txBody>
      </p:sp>
      <p:sp>
        <p:nvSpPr>
          <p:cNvPr id="16" name="任意多边形: 形状 15"/>
          <p:cNvSpPr/>
          <p:nvPr/>
        </p:nvSpPr>
        <p:spPr>
          <a:xfrm>
            <a:off x="1" y="4293497"/>
            <a:ext cx="9144001" cy="850004"/>
          </a:xfrm>
          <a:custGeom>
            <a:avLst/>
            <a:gdLst>
              <a:gd name="connsiteX0" fmla="*/ 4783442 w 12192001"/>
              <a:gd name="connsiteY0" fmla="*/ 0 h 1133339"/>
              <a:gd name="connsiteX1" fmla="*/ 5390536 w 12192001"/>
              <a:gd name="connsiteY1" fmla="*/ 268294 h 1133339"/>
              <a:gd name="connsiteX2" fmla="*/ 5418659 w 12192001"/>
              <a:gd name="connsiteY2" fmla="*/ 311359 h 1133339"/>
              <a:gd name="connsiteX3" fmla="*/ 5445718 w 12192001"/>
              <a:gd name="connsiteY3" fmla="*/ 309092 h 1133339"/>
              <a:gd name="connsiteX4" fmla="*/ 5966086 w 12192001"/>
              <a:gd name="connsiteY4" fmla="*/ 539058 h 1133339"/>
              <a:gd name="connsiteX5" fmla="*/ 5998471 w 12192001"/>
              <a:gd name="connsiteY5" fmla="*/ 588645 h 1133339"/>
              <a:gd name="connsiteX6" fmla="*/ 6084786 w 12192001"/>
              <a:gd name="connsiteY6" fmla="*/ 549703 h 1133339"/>
              <a:gd name="connsiteX7" fmla="*/ 6329055 w 12192001"/>
              <a:gd name="connsiteY7" fmla="*/ 508714 h 1133339"/>
              <a:gd name="connsiteX8" fmla="*/ 6382291 w 12192001"/>
              <a:gd name="connsiteY8" fmla="*/ 512618 h 1133339"/>
              <a:gd name="connsiteX9" fmla="*/ 6419886 w 12192001"/>
              <a:gd name="connsiteY9" fmla="*/ 474742 h 1133339"/>
              <a:gd name="connsiteX10" fmla="*/ 6863627 w 12192001"/>
              <a:gd name="connsiteY10" fmla="*/ 321971 h 1133339"/>
              <a:gd name="connsiteX11" fmla="*/ 7107895 w 12192001"/>
              <a:gd name="connsiteY11" fmla="*/ 362960 h 1133339"/>
              <a:gd name="connsiteX12" fmla="*/ 7202810 w 12192001"/>
              <a:gd name="connsiteY12" fmla="*/ 405780 h 1133339"/>
              <a:gd name="connsiteX13" fmla="*/ 7213903 w 12192001"/>
              <a:gd name="connsiteY13" fmla="*/ 398172 h 1133339"/>
              <a:gd name="connsiteX14" fmla="*/ 7564766 w 12192001"/>
              <a:gd name="connsiteY14" fmla="*/ 309092 h 1133339"/>
              <a:gd name="connsiteX15" fmla="*/ 8008506 w 12192001"/>
              <a:gd name="connsiteY15" fmla="*/ 461863 h 1133339"/>
              <a:gd name="connsiteX16" fmla="*/ 8052822 w 12192001"/>
              <a:gd name="connsiteY16" fmla="*/ 506507 h 1133339"/>
              <a:gd name="connsiteX17" fmla="*/ 8060557 w 12192001"/>
              <a:gd name="connsiteY17" fmla="*/ 501203 h 1133339"/>
              <a:gd name="connsiteX18" fmla="*/ 8411422 w 12192001"/>
              <a:gd name="connsiteY18" fmla="*/ 412123 h 1133339"/>
              <a:gd name="connsiteX19" fmla="*/ 8989649 w 12192001"/>
              <a:gd name="connsiteY19" fmla="*/ 730689 h 1133339"/>
              <a:gd name="connsiteX20" fmla="*/ 8994011 w 12192001"/>
              <a:gd name="connsiteY20" fmla="*/ 742369 h 1133339"/>
              <a:gd name="connsiteX21" fmla="*/ 9000624 w 12192001"/>
              <a:gd name="connsiteY21" fmla="*/ 732242 h 1133339"/>
              <a:gd name="connsiteX22" fmla="*/ 9520993 w 12192001"/>
              <a:gd name="connsiteY22" fmla="*/ 502276 h 1133339"/>
              <a:gd name="connsiteX23" fmla="*/ 9736762 w 12192001"/>
              <a:gd name="connsiteY23" fmla="*/ 533926 h 1133339"/>
              <a:gd name="connsiteX24" fmla="*/ 9822666 w 12192001"/>
              <a:gd name="connsiteY24" fmla="*/ 567236 h 1133339"/>
              <a:gd name="connsiteX25" fmla="*/ 9849091 w 12192001"/>
              <a:gd name="connsiteY25" fmla="*/ 526771 h 1133339"/>
              <a:gd name="connsiteX26" fmla="*/ 10216623 w 12192001"/>
              <a:gd name="connsiteY26" fmla="*/ 364348 h 1133339"/>
              <a:gd name="connsiteX27" fmla="*/ 10584155 w 12192001"/>
              <a:gd name="connsiteY27" fmla="*/ 526771 h 1133339"/>
              <a:gd name="connsiteX28" fmla="*/ 10607270 w 12192001"/>
              <a:gd name="connsiteY28" fmla="*/ 562169 h 1133339"/>
              <a:gd name="connsiteX29" fmla="*/ 10634903 w 12192001"/>
              <a:gd name="connsiteY29" fmla="*/ 549703 h 1133339"/>
              <a:gd name="connsiteX30" fmla="*/ 10879171 w 12192001"/>
              <a:gd name="connsiteY30" fmla="*/ 508714 h 1133339"/>
              <a:gd name="connsiteX31" fmla="*/ 11415862 w 12192001"/>
              <a:gd name="connsiteY31" fmla="*/ 759843 h 1133339"/>
              <a:gd name="connsiteX32" fmla="*/ 11427708 w 12192001"/>
              <a:gd name="connsiteY32" fmla="*/ 779672 h 1133339"/>
              <a:gd name="connsiteX33" fmla="*/ 11443598 w 12192001"/>
              <a:gd name="connsiteY33" fmla="*/ 737128 h 1133339"/>
              <a:gd name="connsiteX34" fmla="*/ 12021824 w 12192001"/>
              <a:gd name="connsiteY34" fmla="*/ 418562 h 1133339"/>
              <a:gd name="connsiteX35" fmla="*/ 12148296 w 12192001"/>
              <a:gd name="connsiteY35" fmla="*/ 429159 h 1133339"/>
              <a:gd name="connsiteX36" fmla="*/ 12192001 w 12192001"/>
              <a:gd name="connsiteY36" fmla="*/ 440435 h 1133339"/>
              <a:gd name="connsiteX37" fmla="*/ 12192001 w 12192001"/>
              <a:gd name="connsiteY37" fmla="*/ 1133339 h 1133339"/>
              <a:gd name="connsiteX38" fmla="*/ 0 w 12192001"/>
              <a:gd name="connsiteY38" fmla="*/ 1133339 h 1133339"/>
              <a:gd name="connsiteX39" fmla="*/ 0 w 12192001"/>
              <a:gd name="connsiteY39" fmla="*/ 510365 h 1133339"/>
              <a:gd name="connsiteX40" fmla="*/ 22512 w 12192001"/>
              <a:gd name="connsiteY40" fmla="*/ 508714 h 1133339"/>
              <a:gd name="connsiteX41" fmla="*/ 497027 w 12192001"/>
              <a:gd name="connsiteY41" fmla="*/ 688964 h 1133339"/>
              <a:gd name="connsiteX42" fmla="*/ 501680 w 12192001"/>
              <a:gd name="connsiteY42" fmla="*/ 694269 h 1133339"/>
              <a:gd name="connsiteX43" fmla="*/ 518573 w 12192001"/>
              <a:gd name="connsiteY43" fmla="*/ 668401 h 1133339"/>
              <a:gd name="connsiteX44" fmla="*/ 1083912 w 12192001"/>
              <a:gd name="connsiteY44" fmla="*/ 418562 h 1133339"/>
              <a:gd name="connsiteX45" fmla="*/ 1349289 w 12192001"/>
              <a:gd name="connsiteY45" fmla="*/ 463094 h 1133339"/>
              <a:gd name="connsiteX46" fmla="*/ 1420528 w 12192001"/>
              <a:gd name="connsiteY46" fmla="*/ 495232 h 1133339"/>
              <a:gd name="connsiteX47" fmla="*/ 1453652 w 12192001"/>
              <a:gd name="connsiteY47" fmla="*/ 461863 h 1133339"/>
              <a:gd name="connsiteX48" fmla="*/ 1897391 w 12192001"/>
              <a:gd name="connsiteY48" fmla="*/ 309092 h 1133339"/>
              <a:gd name="connsiteX49" fmla="*/ 2141659 w 12192001"/>
              <a:gd name="connsiteY49" fmla="*/ 350081 h 1133339"/>
              <a:gd name="connsiteX50" fmla="*/ 2242051 w 12192001"/>
              <a:gd name="connsiteY50" fmla="*/ 395372 h 1133339"/>
              <a:gd name="connsiteX51" fmla="*/ 2306042 w 12192001"/>
              <a:gd name="connsiteY51" fmla="*/ 366503 h 1133339"/>
              <a:gd name="connsiteX52" fmla="*/ 2571419 w 12192001"/>
              <a:gd name="connsiteY52" fmla="*/ 321971 h 1133339"/>
              <a:gd name="connsiteX53" fmla="*/ 3199618 w 12192001"/>
              <a:gd name="connsiteY53" fmla="*/ 668067 h 1133339"/>
              <a:gd name="connsiteX54" fmla="*/ 3225139 w 12192001"/>
              <a:gd name="connsiteY54" fmla="*/ 736404 h 1133339"/>
              <a:gd name="connsiteX55" fmla="*/ 3242934 w 12192001"/>
              <a:gd name="connsiteY55" fmla="*/ 731813 h 1133339"/>
              <a:gd name="connsiteX56" fmla="*/ 3369406 w 12192001"/>
              <a:gd name="connsiteY56" fmla="*/ 721216 h 1133339"/>
              <a:gd name="connsiteX57" fmla="*/ 3391102 w 12192001"/>
              <a:gd name="connsiteY57" fmla="*/ 722353 h 1133339"/>
              <a:gd name="connsiteX58" fmla="*/ 3426468 w 12192001"/>
              <a:gd name="connsiteY58" fmla="*/ 627658 h 1133339"/>
              <a:gd name="connsiteX59" fmla="*/ 4004695 w 12192001"/>
              <a:gd name="connsiteY59" fmla="*/ 309092 h 1133339"/>
              <a:gd name="connsiteX60" fmla="*/ 4131167 w 12192001"/>
              <a:gd name="connsiteY60" fmla="*/ 319689 h 1133339"/>
              <a:gd name="connsiteX61" fmla="*/ 4141105 w 12192001"/>
              <a:gd name="connsiteY61" fmla="*/ 322253 h 1133339"/>
              <a:gd name="connsiteX62" fmla="*/ 4176342 w 12192001"/>
              <a:gd name="connsiteY62" fmla="*/ 268294 h 1133339"/>
              <a:gd name="connsiteX63" fmla="*/ 4783442 w 12192001"/>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1" h="1133339">
                <a:moveTo>
                  <a:pt x="4783442" y="0"/>
                </a:moveTo>
                <a:cubicBezTo>
                  <a:pt x="5036157" y="0"/>
                  <a:pt x="5258967" y="106424"/>
                  <a:pt x="5390536" y="268294"/>
                </a:cubicBezTo>
                <a:lnTo>
                  <a:pt x="5418659" y="311359"/>
                </a:lnTo>
                <a:lnTo>
                  <a:pt x="5445718" y="309092"/>
                </a:lnTo>
                <a:cubicBezTo>
                  <a:pt x="5662331" y="309092"/>
                  <a:pt x="5853314" y="400313"/>
                  <a:pt x="5966086" y="539058"/>
                </a:cubicBezTo>
                <a:lnTo>
                  <a:pt x="5998471" y="588645"/>
                </a:lnTo>
                <a:lnTo>
                  <a:pt x="6084786" y="549703"/>
                </a:lnTo>
                <a:cubicBezTo>
                  <a:pt x="6159865" y="523309"/>
                  <a:pt x="6242409" y="508714"/>
                  <a:pt x="6329055" y="508714"/>
                </a:cubicBezTo>
                <a:lnTo>
                  <a:pt x="6382291" y="512618"/>
                </a:lnTo>
                <a:lnTo>
                  <a:pt x="6419886" y="474742"/>
                </a:lnTo>
                <a:cubicBezTo>
                  <a:pt x="6533449" y="380352"/>
                  <a:pt x="6690336" y="321971"/>
                  <a:pt x="6863627" y="321971"/>
                </a:cubicBezTo>
                <a:cubicBezTo>
                  <a:pt x="6950273" y="321971"/>
                  <a:pt x="7032817" y="336566"/>
                  <a:pt x="7107895" y="362960"/>
                </a:cubicBezTo>
                <a:lnTo>
                  <a:pt x="7202810" y="405780"/>
                </a:lnTo>
                <a:lnTo>
                  <a:pt x="7213903" y="398172"/>
                </a:lnTo>
                <a:cubicBezTo>
                  <a:pt x="7314059" y="341931"/>
                  <a:pt x="7434800" y="309092"/>
                  <a:pt x="7564766" y="309092"/>
                </a:cubicBezTo>
                <a:cubicBezTo>
                  <a:pt x="7738057" y="309092"/>
                  <a:pt x="7894943" y="367473"/>
                  <a:pt x="8008506" y="461863"/>
                </a:cubicBezTo>
                <a:lnTo>
                  <a:pt x="8052822" y="506507"/>
                </a:lnTo>
                <a:lnTo>
                  <a:pt x="8060557" y="501203"/>
                </a:lnTo>
                <a:cubicBezTo>
                  <a:pt x="8160713" y="444962"/>
                  <a:pt x="8281454" y="412123"/>
                  <a:pt x="8411422" y="412123"/>
                </a:cubicBezTo>
                <a:cubicBezTo>
                  <a:pt x="8671358" y="412123"/>
                  <a:pt x="8894382" y="543481"/>
                  <a:pt x="8989649" y="730689"/>
                </a:cubicBezTo>
                <a:lnTo>
                  <a:pt x="8994011" y="742369"/>
                </a:lnTo>
                <a:lnTo>
                  <a:pt x="9000624" y="732242"/>
                </a:lnTo>
                <a:cubicBezTo>
                  <a:pt x="9113399" y="593497"/>
                  <a:pt x="9304380" y="502276"/>
                  <a:pt x="9520993" y="502276"/>
                </a:cubicBezTo>
                <a:cubicBezTo>
                  <a:pt x="9596808" y="502276"/>
                  <a:pt x="9669483" y="513450"/>
                  <a:pt x="9736762" y="533926"/>
                </a:cubicBezTo>
                <a:lnTo>
                  <a:pt x="9822666" y="567236"/>
                </a:lnTo>
                <a:lnTo>
                  <a:pt x="9849091" y="526771"/>
                </a:lnTo>
                <a:cubicBezTo>
                  <a:pt x="9928743" y="428776"/>
                  <a:pt x="10063630" y="364348"/>
                  <a:pt x="10216623" y="364348"/>
                </a:cubicBezTo>
                <a:cubicBezTo>
                  <a:pt x="10369615" y="364348"/>
                  <a:pt x="10504503" y="428776"/>
                  <a:pt x="10584155" y="526771"/>
                </a:cubicBezTo>
                <a:lnTo>
                  <a:pt x="10607270" y="562169"/>
                </a:lnTo>
                <a:lnTo>
                  <a:pt x="10634903" y="549703"/>
                </a:lnTo>
                <a:cubicBezTo>
                  <a:pt x="10709981" y="523309"/>
                  <a:pt x="10792525" y="508714"/>
                  <a:pt x="10879171" y="508714"/>
                </a:cubicBezTo>
                <a:cubicBezTo>
                  <a:pt x="11106615" y="508714"/>
                  <a:pt x="11305799" y="609285"/>
                  <a:pt x="11415862" y="759843"/>
                </a:cubicBezTo>
                <a:lnTo>
                  <a:pt x="11427708" y="779672"/>
                </a:lnTo>
                <a:lnTo>
                  <a:pt x="11443598" y="737128"/>
                </a:lnTo>
                <a:cubicBezTo>
                  <a:pt x="11538863" y="549920"/>
                  <a:pt x="11761888" y="418562"/>
                  <a:pt x="12021824" y="418562"/>
                </a:cubicBezTo>
                <a:cubicBezTo>
                  <a:pt x="12065147" y="418562"/>
                  <a:pt x="12107444" y="422211"/>
                  <a:pt x="12148296" y="429159"/>
                </a:cubicBezTo>
                <a:lnTo>
                  <a:pt x="12192001" y="440435"/>
                </a:lnTo>
                <a:lnTo>
                  <a:pt x="12192001" y="1133339"/>
                </a:lnTo>
                <a:lnTo>
                  <a:pt x="0" y="1133339"/>
                </a:lnTo>
                <a:lnTo>
                  <a:pt x="0" y="510365"/>
                </a:lnTo>
                <a:lnTo>
                  <a:pt x="22512" y="508714"/>
                </a:lnTo>
                <a:cubicBezTo>
                  <a:pt x="212048" y="508714"/>
                  <a:pt x="381960" y="578555"/>
                  <a:pt x="497027" y="688964"/>
                </a:cubicBezTo>
                <a:lnTo>
                  <a:pt x="501680" y="694269"/>
                </a:lnTo>
                <a:lnTo>
                  <a:pt x="518573" y="668401"/>
                </a:lnTo>
                <a:cubicBezTo>
                  <a:pt x="641094" y="517666"/>
                  <a:pt x="848579" y="418562"/>
                  <a:pt x="1083912" y="418562"/>
                </a:cubicBezTo>
                <a:cubicBezTo>
                  <a:pt x="1178045" y="418562"/>
                  <a:pt x="1267722" y="434418"/>
                  <a:pt x="1349289" y="463094"/>
                </a:cubicBezTo>
                <a:lnTo>
                  <a:pt x="1420528" y="495232"/>
                </a:lnTo>
                <a:lnTo>
                  <a:pt x="1453652" y="461863"/>
                </a:lnTo>
                <a:cubicBezTo>
                  <a:pt x="1567215" y="367473"/>
                  <a:pt x="1724100" y="309092"/>
                  <a:pt x="1897391" y="309092"/>
                </a:cubicBezTo>
                <a:cubicBezTo>
                  <a:pt x="1984036" y="309092"/>
                  <a:pt x="2066580" y="323687"/>
                  <a:pt x="2141659" y="350081"/>
                </a:cubicBezTo>
                <a:lnTo>
                  <a:pt x="2242051" y="395372"/>
                </a:lnTo>
                <a:lnTo>
                  <a:pt x="2306042" y="366503"/>
                </a:lnTo>
                <a:cubicBezTo>
                  <a:pt x="2387609" y="337827"/>
                  <a:pt x="2477286" y="321971"/>
                  <a:pt x="2571419" y="321971"/>
                </a:cubicBezTo>
                <a:cubicBezTo>
                  <a:pt x="2853820" y="321971"/>
                  <a:pt x="3096119" y="464681"/>
                  <a:pt x="3199618" y="668067"/>
                </a:cubicBezTo>
                <a:lnTo>
                  <a:pt x="3225139" y="736404"/>
                </a:lnTo>
                <a:lnTo>
                  <a:pt x="3242934" y="731813"/>
                </a:lnTo>
                <a:cubicBezTo>
                  <a:pt x="3283786" y="724865"/>
                  <a:pt x="3326083" y="721216"/>
                  <a:pt x="3369406" y="721216"/>
                </a:cubicBezTo>
                <a:lnTo>
                  <a:pt x="3391102" y="722353"/>
                </a:lnTo>
                <a:lnTo>
                  <a:pt x="3426468" y="627658"/>
                </a:lnTo>
                <a:cubicBezTo>
                  <a:pt x="3521734" y="440450"/>
                  <a:pt x="3744758" y="309092"/>
                  <a:pt x="4004695" y="309092"/>
                </a:cubicBezTo>
                <a:cubicBezTo>
                  <a:pt x="4048018" y="309092"/>
                  <a:pt x="4090315" y="312741"/>
                  <a:pt x="4131167" y="319689"/>
                </a:cubicBezTo>
                <a:lnTo>
                  <a:pt x="4141105" y="322253"/>
                </a:lnTo>
                <a:lnTo>
                  <a:pt x="4176342" y="268294"/>
                </a:lnTo>
                <a:cubicBezTo>
                  <a:pt x="4307913" y="106424"/>
                  <a:pt x="4530723" y="0"/>
                  <a:pt x="4783442"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Light" panose="020B0502040204020203" pitchFamily="34" charset="-122"/>
            </a:endParaRPr>
          </a:p>
        </p:txBody>
      </p:sp>
      <p:sp>
        <p:nvSpPr>
          <p:cNvPr id="17" name="任意多边形 19"/>
          <p:cNvSpPr/>
          <p:nvPr/>
        </p:nvSpPr>
        <p:spPr>
          <a:xfrm rot="20700000" flipH="1">
            <a:off x="6646542" y="335754"/>
            <a:ext cx="664807" cy="45965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2" name="标题 1"/>
          <p:cNvSpPr>
            <a:spLocks noGrp="1"/>
          </p:cNvSpPr>
          <p:nvPr>
            <p:ph type="title" hasCustomPrompt="1"/>
          </p:nvPr>
        </p:nvSpPr>
        <p:spPr>
          <a:xfrm>
            <a:off x="3420396" y="1924616"/>
            <a:ext cx="3611776" cy="623248"/>
          </a:xfrm>
        </p:spPr>
        <p:txBody>
          <a:bodyPr anchor="b">
            <a:normAutofit/>
          </a:bodyPr>
          <a:lstStyle>
            <a:lvl1pPr algn="l">
              <a:defRPr sz="3000" b="0">
                <a:solidFill>
                  <a:schemeClr val="bg1"/>
                </a:solidFill>
              </a:defRPr>
            </a:lvl1pPr>
          </a:lstStyle>
          <a:p>
            <a:r>
              <a:rPr lang="zh-CN" altLang="en-US" dirty="0"/>
              <a:t>单击此处编辑标题</a:t>
            </a:r>
          </a:p>
        </p:txBody>
      </p:sp>
      <p:sp>
        <p:nvSpPr>
          <p:cNvPr id="3" name="文本占位符 2"/>
          <p:cNvSpPr>
            <a:spLocks noGrp="1"/>
          </p:cNvSpPr>
          <p:nvPr>
            <p:ph type="body" idx="1"/>
          </p:nvPr>
        </p:nvSpPr>
        <p:spPr>
          <a:xfrm>
            <a:off x="3420396" y="2611646"/>
            <a:ext cx="3611776" cy="346249"/>
          </a:xfrm>
        </p:spPr>
        <p:txBody>
          <a:bodyPr>
            <a:normAutofit/>
          </a:bodyPr>
          <a:lstStyle>
            <a:lvl1pPr marL="0" indent="0">
              <a:buNone/>
              <a:defRPr sz="15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2021-01-10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E32B8C-E81A-4559-905F-EA468C4AE0F6}" type="datetimeFigureOut">
              <a:rPr lang="zh-CN" altLang="en-US" smtClean="0"/>
              <a:t>2021-01-10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895942" y="216694"/>
            <a:ext cx="5350445" cy="994172"/>
          </a:xfrm>
        </p:spPr>
        <p:txBody>
          <a:bodyPr/>
          <a:lstStyle/>
          <a:p>
            <a:r>
              <a:rPr lang="zh-CN" altLang="en-US" dirty="0"/>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E32B8C-E81A-4559-905F-EA468C4AE0F6}" type="datetimeFigureOut">
              <a:rPr lang="zh-CN" altLang="en-US" smtClean="0"/>
              <a:t>2021-01-10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仅标题">
    <p:bg>
      <p:bgPr>
        <a:solidFill>
          <a:schemeClr val="accent1"/>
        </a:solidFill>
        <a:effectLst/>
      </p:bgPr>
    </p:bg>
    <p:spTree>
      <p:nvGrpSpPr>
        <p:cNvPr id="1" name=""/>
        <p:cNvGrpSpPr/>
        <p:nvPr/>
      </p:nvGrpSpPr>
      <p:grpSpPr>
        <a:xfrm>
          <a:off x="0" y="0"/>
          <a:ext cx="0" cy="0"/>
          <a:chOff x="0" y="0"/>
          <a:chExt cx="0" cy="0"/>
        </a:xfrm>
      </p:grpSpPr>
      <p:grpSp>
        <p:nvGrpSpPr>
          <p:cNvPr id="10" name="组合 9"/>
          <p:cNvGrpSpPr/>
          <p:nvPr/>
        </p:nvGrpSpPr>
        <p:grpSpPr>
          <a:xfrm>
            <a:off x="1533522" y="2510175"/>
            <a:ext cx="6076956" cy="200428"/>
            <a:chOff x="1204405" y="3346898"/>
            <a:chExt cx="8102608" cy="267237"/>
          </a:xfrm>
        </p:grpSpPr>
        <p:grpSp>
          <p:nvGrpSpPr>
            <p:cNvPr id="8" name="组合 7"/>
            <p:cNvGrpSpPr/>
            <p:nvPr/>
          </p:nvGrpSpPr>
          <p:grpSpPr>
            <a:xfrm>
              <a:off x="1204405" y="3346898"/>
              <a:ext cx="1476859" cy="267237"/>
              <a:chOff x="1204405" y="3346898"/>
              <a:chExt cx="1476859" cy="267237"/>
            </a:xfrm>
          </p:grpSpPr>
          <p:sp>
            <p:nvSpPr>
              <p:cNvPr id="14" name="椭圆 13"/>
              <p:cNvSpPr/>
              <p:nvPr/>
            </p:nvSpPr>
            <p:spPr>
              <a:xfrm rot="10800000">
                <a:off x="1204405"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5" name="椭圆 14"/>
              <p:cNvSpPr/>
              <p:nvPr/>
            </p:nvSpPr>
            <p:spPr>
              <a:xfrm rot="10800000">
                <a:off x="1913518" y="3380302"/>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6" name="椭圆 15"/>
              <p:cNvSpPr/>
              <p:nvPr/>
            </p:nvSpPr>
            <p:spPr>
              <a:xfrm rot="10800000">
                <a:off x="2547645"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grpSp>
        <p:grpSp>
          <p:nvGrpSpPr>
            <p:cNvPr id="9" name="组合 8"/>
            <p:cNvGrpSpPr/>
            <p:nvPr/>
          </p:nvGrpSpPr>
          <p:grpSpPr>
            <a:xfrm>
              <a:off x="7830341" y="3346898"/>
              <a:ext cx="1476672" cy="267237"/>
              <a:chOff x="9506741" y="3346898"/>
              <a:chExt cx="1476672" cy="267237"/>
            </a:xfrm>
          </p:grpSpPr>
          <p:sp>
            <p:nvSpPr>
              <p:cNvPr id="17" name="椭圆 16"/>
              <p:cNvSpPr/>
              <p:nvPr/>
            </p:nvSpPr>
            <p:spPr>
              <a:xfrm>
                <a:off x="10716176"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8" name="椭圆 17"/>
              <p:cNvSpPr/>
              <p:nvPr/>
            </p:nvSpPr>
            <p:spPr>
              <a:xfrm>
                <a:off x="10078054" y="3380303"/>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9" name="椭圆 18"/>
              <p:cNvSpPr/>
              <p:nvPr/>
            </p:nvSpPr>
            <p:spPr>
              <a:xfrm>
                <a:off x="9506741"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grpSp>
      </p:grpSp>
      <p:sp>
        <p:nvSpPr>
          <p:cNvPr id="11" name="任意多边形: 形状 10"/>
          <p:cNvSpPr/>
          <p:nvPr/>
        </p:nvSpPr>
        <p:spPr>
          <a:xfrm>
            <a:off x="-1" y="3640041"/>
            <a:ext cx="9144001" cy="1503459"/>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Light" panose="020B0502040204020203" pitchFamily="34" charset="-122"/>
            </a:endParaRPr>
          </a:p>
        </p:txBody>
      </p:sp>
      <p:sp>
        <p:nvSpPr>
          <p:cNvPr id="12" name="任意多边形: 形状 11"/>
          <p:cNvSpPr/>
          <p:nvPr/>
        </p:nvSpPr>
        <p:spPr>
          <a:xfrm>
            <a:off x="0" y="4033913"/>
            <a:ext cx="9144000" cy="1083893"/>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Light" panose="020B0502040204020203" pitchFamily="34" charset="-122"/>
            </a:endParaRPr>
          </a:p>
        </p:txBody>
      </p:sp>
      <p:sp>
        <p:nvSpPr>
          <p:cNvPr id="13" name="任意多边形: 形状 12"/>
          <p:cNvSpPr/>
          <p:nvPr/>
        </p:nvSpPr>
        <p:spPr>
          <a:xfrm>
            <a:off x="0" y="4292590"/>
            <a:ext cx="9144000" cy="850004"/>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ea typeface="微软雅黑 Light" panose="020B0502040204020203" pitchFamily="34" charset="-122"/>
            </a:endParaRPr>
          </a:p>
        </p:txBody>
      </p:sp>
      <p:sp>
        <p:nvSpPr>
          <p:cNvPr id="2" name="标题 1"/>
          <p:cNvSpPr>
            <a:spLocks noGrp="1"/>
          </p:cNvSpPr>
          <p:nvPr>
            <p:ph type="title" hasCustomPrompt="1"/>
          </p:nvPr>
        </p:nvSpPr>
        <p:spPr>
          <a:xfrm>
            <a:off x="2630223" y="1793082"/>
            <a:ext cx="3883556" cy="931808"/>
          </a:xfrm>
        </p:spPr>
        <p:txBody>
          <a:bodyPr anchor="b" anchorCtr="0">
            <a:normAutofit/>
          </a:bodyPr>
          <a:lstStyle>
            <a:lvl1pPr algn="ctr">
              <a:defRPr sz="4050">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D7E32B8C-E81A-4559-905F-EA468C4AE0F6}" type="datetimeFigureOut">
              <a:rPr lang="zh-CN" altLang="en-US" smtClean="0"/>
              <a:t>2021-01-10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302A8-733F-4FC4-86EA-56C94980066F}" type="slidenum">
              <a:rPr lang="zh-CN" altLang="en-US" smtClean="0"/>
              <a:t>‹#›</a:t>
            </a:fld>
            <a:endParaRPr lang="zh-CN" altLang="en-US"/>
          </a:p>
        </p:txBody>
      </p:sp>
      <p:sp>
        <p:nvSpPr>
          <p:cNvPr id="20" name="任意多边形 30"/>
          <p:cNvSpPr/>
          <p:nvPr/>
        </p:nvSpPr>
        <p:spPr>
          <a:xfrm rot="20700000" flipH="1">
            <a:off x="4095853" y="1153775"/>
            <a:ext cx="952292" cy="6584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49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7" name="文本占位符 6"/>
          <p:cNvSpPr>
            <a:spLocks noGrp="1"/>
          </p:cNvSpPr>
          <p:nvPr>
            <p:ph type="body" sz="quarter" idx="13" hasCustomPrompt="1"/>
          </p:nvPr>
        </p:nvSpPr>
        <p:spPr>
          <a:xfrm>
            <a:off x="2630223" y="2739177"/>
            <a:ext cx="3883556" cy="532661"/>
          </a:xfrm>
        </p:spPr>
        <p:txBody>
          <a:bodyPr/>
          <a:lstStyle>
            <a:lvl1pPr marL="0" indent="0" algn="ctr">
              <a:buNone/>
              <a:defRPr>
                <a:solidFill>
                  <a:schemeClr val="bg1"/>
                </a:solidFill>
              </a:defRPr>
            </a:lvl1pPr>
          </a:lstStyle>
          <a:p>
            <a:pPr lvl="0"/>
            <a:r>
              <a:rPr lang="zh-CN" altLang="en-US" dirty="0"/>
              <a:t>单机此处编辑文本</a:t>
            </a:r>
          </a:p>
        </p:txBody>
      </p:sp>
    </p:spTree>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E32B8C-E81A-4559-905F-EA468C4AE0F6}" type="datetimeFigureOut">
              <a:rPr lang="zh-CN" altLang="en-US" smtClean="0"/>
              <a:t>2021-01-10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0" y="342900"/>
            <a:ext cx="3123900" cy="1200150"/>
          </a:xfrm>
        </p:spPr>
        <p:txBody>
          <a:bodyPr anchor="t" anchorCtr="0">
            <a:normAutofit/>
          </a:bodyPr>
          <a:lstStyle>
            <a:lvl1pPr algn="l">
              <a:defRPr sz="2700"/>
            </a:lvl1pPr>
          </a:lstStyle>
          <a:p>
            <a:r>
              <a:rPr lang="zh-CN" altLang="en-US" dirty="0"/>
              <a:t>单击此处编辑母版标题样式</a:t>
            </a:r>
          </a:p>
        </p:txBody>
      </p:sp>
      <p:sp>
        <p:nvSpPr>
          <p:cNvPr id="3" name="图片占位符 2"/>
          <p:cNvSpPr>
            <a:spLocks noGrp="1" noChangeAspect="1"/>
          </p:cNvSpPr>
          <p:nvPr>
            <p:ph type="pic" idx="1"/>
          </p:nvPr>
        </p:nvSpPr>
        <p:spPr>
          <a:xfrm>
            <a:off x="3888000" y="342900"/>
            <a:ext cx="4627800" cy="40527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dirty="0"/>
          </a:p>
        </p:txBody>
      </p:sp>
      <p:sp>
        <p:nvSpPr>
          <p:cNvPr id="4" name="文本占位符 3"/>
          <p:cNvSpPr>
            <a:spLocks noGrp="1"/>
          </p:cNvSpPr>
          <p:nvPr>
            <p:ph type="body" sz="half" idx="2"/>
          </p:nvPr>
        </p:nvSpPr>
        <p:spPr>
          <a:xfrm>
            <a:off x="629840" y="1543050"/>
            <a:ext cx="3123900" cy="285869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2021-01-10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transition spd="slow">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1926" y="273844"/>
            <a:ext cx="733425" cy="4358879"/>
          </a:xfrm>
        </p:spPr>
        <p:txBody>
          <a:bodyPr vert="eaVert">
            <a:normAutofit/>
          </a:bodyPr>
          <a:lstStyle>
            <a:lvl1pPr>
              <a:defRPr sz="2700"/>
            </a:lvl1pPr>
          </a:lstStyle>
          <a:p>
            <a:r>
              <a:rPr lang="zh-CN" altLang="en-US" dirty="0"/>
              <a:t>单击此处编辑母版标题样式</a:t>
            </a:r>
          </a:p>
        </p:txBody>
      </p:sp>
      <p:sp>
        <p:nvSpPr>
          <p:cNvPr id="3" name="竖排文字占位符 2"/>
          <p:cNvSpPr>
            <a:spLocks noGrp="1"/>
          </p:cNvSpPr>
          <p:nvPr>
            <p:ph type="body" orient="vert" idx="1"/>
          </p:nvPr>
        </p:nvSpPr>
        <p:spPr>
          <a:xfrm>
            <a:off x="628650" y="273844"/>
            <a:ext cx="7086600"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2021-01-10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4_Title Slide 1">
    <p:spTree>
      <p:nvGrpSpPr>
        <p:cNvPr id="1" name=""/>
        <p:cNvGrpSpPr/>
        <p:nvPr/>
      </p:nvGrpSpPr>
      <p:grpSpPr>
        <a:xfrm>
          <a:off x="0" y="0"/>
          <a:ext cx="0" cy="0"/>
          <a:chOff x="0" y="0"/>
          <a:chExt cx="0" cy="0"/>
        </a:xfrm>
      </p:grpSpPr>
    </p:spTree>
  </p:cSld>
  <p:clrMapOvr>
    <a:masterClrMapping/>
  </p:clrMapOvr>
  <p:transition spd="slow">
    <p:cov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2021-01-10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413659"/>
            <a:ext cx="7886700" cy="416922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cov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EA7536-D96F-400A-84FA-EE0431868554}"/>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80802C-D1E2-4C80-BE8C-D027A1D80D0D}"/>
              </a:ext>
            </a:extLst>
          </p:cNvPr>
          <p:cNvSpPr>
            <a:spLocks noGrp="1"/>
          </p:cNvSpPr>
          <p:nvPr>
            <p:ph type="body" orient="vert" idx="1"/>
          </p:nvPr>
        </p:nvSpPr>
        <p:spPr>
          <a:xfrm>
            <a:off x="628650" y="273844"/>
            <a:ext cx="5800725" cy="4358879"/>
          </a:xfrm>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355BE6F8-219E-413C-B399-2A6399D61FFD}"/>
              </a:ext>
            </a:extLst>
          </p:cNvPr>
          <p:cNvSpPr>
            <a:spLocks noGrp="1"/>
          </p:cNvSpPr>
          <p:nvPr>
            <p:ph type="dt" sz="half" idx="10"/>
          </p:nvPr>
        </p:nvSpPr>
        <p:spPr/>
        <p:txBody>
          <a:bodyPr/>
          <a:lstStyle/>
          <a:p>
            <a:fld id="{0DA2CC75-8280-4D50-8556-C2874ADEF926}" type="datetimeFigureOut">
              <a:rPr lang="zh-CN" altLang="en-US" smtClean="0"/>
              <a:t>2021-01-10</a:t>
            </a:fld>
            <a:endParaRPr lang="zh-CN" altLang="en-US"/>
          </a:p>
        </p:txBody>
      </p:sp>
      <p:sp>
        <p:nvSpPr>
          <p:cNvPr id="5" name="页脚占位符 4">
            <a:extLst>
              <a:ext uri="{FF2B5EF4-FFF2-40B4-BE49-F238E27FC236}">
                <a16:creationId xmlns:a16="http://schemas.microsoft.com/office/drawing/2014/main" id="{9479AEE5-26EE-4C85-8E5E-E86011772B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8C42C-BCED-4376-A8E1-FBA47CCFAAD6}"/>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
        <p:nvSpPr>
          <p:cNvPr id="9" name="矩形 8">
            <a:extLst>
              <a:ext uri="{FF2B5EF4-FFF2-40B4-BE49-F238E27FC236}">
                <a16:creationId xmlns:a16="http://schemas.microsoft.com/office/drawing/2014/main" id="{F8CD92C1-49CC-4A26-AA0A-6CACEDCFC082}"/>
              </a:ext>
            </a:extLst>
          </p:cNvPr>
          <p:cNvSpPr/>
          <p:nvPr userDrawn="1"/>
        </p:nvSpPr>
        <p:spPr>
          <a:xfrm>
            <a:off x="1037327" y="2453283"/>
            <a:ext cx="4572000" cy="207749"/>
          </a:xfrm>
          <a:prstGeom prst="rect">
            <a:avLst/>
          </a:prstGeom>
        </p:spPr>
        <p:txBody>
          <a:bodyPr lIns="68580" tIns="34290" rIns="68580" bIns="34290">
            <a:spAutoFit/>
          </a:bodyPr>
          <a:lstStyle/>
          <a:p>
            <a:pPr algn="just">
              <a:lnSpc>
                <a:spcPct val="150000"/>
              </a:lnSpc>
            </a:pPr>
            <a:r>
              <a:rPr lang="zh-CN" altLang="en-US" sz="300" dirty="0">
                <a:solidFill>
                  <a:schemeClr val="bg1"/>
                </a:solidFill>
                <a:latin typeface="微软雅黑 Light" panose="020B0502040204020203" pitchFamily="34" charset="-122"/>
                <a:ea typeface="微软雅黑 Light" panose="020B0502040204020203" pitchFamily="34" charset="-122"/>
              </a:rPr>
              <a:t>感谢您下载平台上提供的</a:t>
            </a:r>
            <a:r>
              <a:rPr lang="en-US" altLang="zh-CN" sz="300" dirty="0">
                <a:solidFill>
                  <a:schemeClr val="bg1"/>
                </a:solidFill>
                <a:latin typeface="微软雅黑 Light" panose="020B0502040204020203" pitchFamily="34" charset="-122"/>
                <a:ea typeface="微软雅黑 Light" panose="020B0502040204020203" pitchFamily="34" charset="-122"/>
              </a:rPr>
              <a:t>PPT</a:t>
            </a:r>
            <a:r>
              <a:rPr lang="zh-CN" altLang="en-US" sz="300" dirty="0">
                <a:solidFill>
                  <a:schemeClr val="bg1"/>
                </a:solidFill>
                <a:latin typeface="微软雅黑 Light" panose="020B0502040204020203" pitchFamily="34" charset="-122"/>
                <a:ea typeface="微软雅黑 Light" panose="020B0502040204020203" pitchFamily="34" charset="-122"/>
              </a:rPr>
              <a:t>作品，为了您和优品</a:t>
            </a:r>
            <a:r>
              <a:rPr lang="en-US" altLang="zh-CN" sz="300" dirty="0">
                <a:solidFill>
                  <a:schemeClr val="bg1"/>
                </a:solidFill>
                <a:latin typeface="微软雅黑 Light" panose="020B0502040204020203" pitchFamily="34" charset="-122"/>
                <a:ea typeface="微软雅黑 Light" panose="020B0502040204020203" pitchFamily="34" charset="-122"/>
              </a:rPr>
              <a:t>PPT</a:t>
            </a:r>
            <a:r>
              <a:rPr lang="zh-CN" altLang="en-US" sz="300" dirty="0">
                <a:solidFill>
                  <a:schemeClr val="bg1"/>
                </a:solidFill>
                <a:latin typeface="微软雅黑 Light" panose="020B0502040204020203" pitchFamily="34" charset="-122"/>
                <a:ea typeface="微软雅黑 Light" panose="020B0502040204020203" pitchFamily="34" charset="-122"/>
              </a:rPr>
              <a:t>以及原创作者的利益，请勿复制、传播、销售，否则将承担法律责任！优品</a:t>
            </a:r>
            <a:r>
              <a:rPr lang="en-US" altLang="zh-CN" sz="300" dirty="0">
                <a:solidFill>
                  <a:schemeClr val="bg1"/>
                </a:solidFill>
                <a:latin typeface="微软雅黑 Light" panose="020B0502040204020203" pitchFamily="34" charset="-122"/>
                <a:ea typeface="微软雅黑 Light" panose="020B0502040204020203" pitchFamily="34" charset="-122"/>
              </a:rPr>
              <a:t>PPT</a:t>
            </a:r>
            <a:r>
              <a:rPr lang="zh-CN" altLang="en-US" sz="300" dirty="0">
                <a:solidFill>
                  <a:schemeClr val="bg1"/>
                </a:solidFill>
                <a:latin typeface="微软雅黑 Light" panose="020B0502040204020203" pitchFamily="34" charset="-122"/>
                <a:ea typeface="微软雅黑 Light" panose="020B0502040204020203" pitchFamily="34" charset="-122"/>
              </a:rPr>
              <a:t>将对作品进行维权，按照传播下载次数进行十倍的索取赔偿！</a:t>
            </a:r>
            <a:endParaRPr lang="en-US" altLang="zh-CN" sz="300" dirty="0">
              <a:solidFill>
                <a:schemeClr val="bg1"/>
              </a:solidFill>
              <a:latin typeface="微软雅黑 Light" panose="020B0502040204020203" pitchFamily="34" charset="-122"/>
              <a:ea typeface="微软雅黑 Light" panose="020B0502040204020203" pitchFamily="34" charset="-122"/>
            </a:endParaRPr>
          </a:p>
          <a:p>
            <a:pPr algn="just">
              <a:lnSpc>
                <a:spcPct val="150000"/>
              </a:lnSpc>
            </a:pPr>
            <a:r>
              <a:rPr lang="en-US" altLang="zh-CN" sz="300" dirty="0">
                <a:solidFill>
                  <a:schemeClr val="bg1"/>
                </a:solidFill>
                <a:latin typeface="微软雅黑 Light" panose="020B0502040204020203" pitchFamily="34" charset="-122"/>
                <a:ea typeface="微软雅黑 Light" panose="020B0502040204020203" pitchFamily="34" charset="-122"/>
              </a:rPr>
              <a:t>www.tukuppt.com</a:t>
            </a:r>
          </a:p>
        </p:txBody>
      </p:sp>
    </p:spTree>
    <p:extLst>
      <p:ext uri="{BB962C8B-B14F-4D97-AF65-F5344CB8AC3E}">
        <p14:creationId xmlns:p14="http://schemas.microsoft.com/office/powerpoint/2010/main" val="775740211"/>
      </p:ext>
    </p:extLst>
  </p:cSld>
  <p:clrMapOvr>
    <a:masterClrMapping/>
  </p:clrMapOvr>
  <p:transition spd="slow">
    <p:cov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extLst>
      <p:ext uri="{BB962C8B-B14F-4D97-AF65-F5344CB8AC3E}">
        <p14:creationId xmlns:p14="http://schemas.microsoft.com/office/powerpoint/2010/main" val="27026884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ea typeface="微软雅黑 Light" panose="020B0502040204020203"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lvl1pPr>
              <a:defRPr>
                <a:ea typeface="微软雅黑 Light" panose="020B0502040204020203" pitchFamily="34" charset="-122"/>
              </a:defRPr>
            </a:lvl1pPr>
          </a:lstStyle>
          <a:p>
            <a:fld id="{263DB197-84B0-484E-9C0F-88358ECCB797}" type="datetimeFigureOut">
              <a:rPr lang="zh-CN" altLang="en-US" smtClean="0"/>
              <a:pPr/>
              <a:t>2021-01-10</a:t>
            </a:fld>
            <a:endParaRPr lang="zh-CN" altLang="en-US" dirty="0"/>
          </a:p>
        </p:txBody>
      </p:sp>
      <p:sp>
        <p:nvSpPr>
          <p:cNvPr id="4" name="页脚占位符 3"/>
          <p:cNvSpPr>
            <a:spLocks noGrp="1"/>
          </p:cNvSpPr>
          <p:nvPr>
            <p:ph type="ftr" sz="quarter" idx="11"/>
          </p:nvPr>
        </p:nvSpPr>
        <p:spPr>
          <a:xfrm>
            <a:off x="4038600" y="6356350"/>
            <a:ext cx="4114800" cy="365125"/>
          </a:xfrm>
        </p:spPr>
        <p:txBody>
          <a:bodyPr/>
          <a:lstStyle>
            <a:lvl1pPr>
              <a:defRPr>
                <a:ea typeface="微软雅黑 Light" panose="020B0502040204020203" pitchFamily="34" charset="-122"/>
              </a:defRPr>
            </a:lvl1pPr>
          </a:lstStyle>
          <a:p>
            <a:endParaRPr lang="zh-CN" altLang="en-US" dirty="0"/>
          </a:p>
        </p:txBody>
      </p:sp>
      <p:sp>
        <p:nvSpPr>
          <p:cNvPr id="5" name="灯片编号占位符 4"/>
          <p:cNvSpPr>
            <a:spLocks noGrp="1"/>
          </p:cNvSpPr>
          <p:nvPr>
            <p:ph type="sldNum" sz="quarter" idx="12"/>
          </p:nvPr>
        </p:nvSpPr>
        <p:spPr>
          <a:xfrm>
            <a:off x="8610600" y="6356350"/>
            <a:ext cx="2743200" cy="365125"/>
          </a:xfrm>
        </p:spPr>
        <p:txBody>
          <a:bodyPr/>
          <a:lstStyle>
            <a:lvl1pPr>
              <a:defRPr>
                <a:ea typeface="微软雅黑 Light" panose="020B0502040204020203" pitchFamily="34" charset="-122"/>
              </a:defRPr>
            </a:lvl1pPr>
          </a:lstStyle>
          <a:p>
            <a:fld id="{E077DA78-E013-4A8C-AD75-63A150561B10}" type="slidenum">
              <a:rPr lang="zh-CN" altLang="en-US" smtClean="0"/>
              <a:pPr/>
              <a:t>‹#›</a:t>
            </a:fld>
            <a:endParaRPr lang="zh-CN" alt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tags" Target="../tags/tag4.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ags" Target="../tags/tag3.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slow">
    <p:cove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7246385" y="670715"/>
            <a:ext cx="1307931" cy="200428"/>
            <a:chOff x="8626149" y="409857"/>
            <a:chExt cx="1743908" cy="267237"/>
          </a:xfrm>
          <a:solidFill>
            <a:schemeClr val="accent1"/>
          </a:solidFill>
        </p:grpSpPr>
        <p:sp>
          <p:nvSpPr>
            <p:cNvPr id="8" name="椭圆 7"/>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9" name="椭圆 8"/>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0" name="椭圆 9"/>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grpSp>
      <p:grpSp>
        <p:nvGrpSpPr>
          <p:cNvPr id="11" name="组合 10"/>
          <p:cNvGrpSpPr/>
          <p:nvPr/>
        </p:nvGrpSpPr>
        <p:grpSpPr>
          <a:xfrm flipH="1">
            <a:off x="588011" y="661251"/>
            <a:ext cx="1307931" cy="200428"/>
            <a:chOff x="8626149" y="409857"/>
            <a:chExt cx="1743908" cy="267237"/>
          </a:xfrm>
          <a:solidFill>
            <a:schemeClr val="accent1"/>
          </a:solidFill>
        </p:grpSpPr>
        <p:sp>
          <p:nvSpPr>
            <p:cNvPr id="12" name="椭圆 11"/>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3" name="椭圆 12"/>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sp>
          <p:nvSpPr>
            <p:cNvPr id="14" name="椭圆 13"/>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ea typeface="微软雅黑 Light" panose="020B0502040204020203" pitchFamily="34" charset="-122"/>
              </a:endParaRPr>
            </a:p>
          </p:txBody>
        </p:sp>
      </p:grpSp>
      <p:sp>
        <p:nvSpPr>
          <p:cNvPr id="2" name="标题占位符 1"/>
          <p:cNvSpPr>
            <a:spLocks noGrp="1"/>
          </p:cNvSpPr>
          <p:nvPr>
            <p:ph type="title"/>
            <p:custDataLst>
              <p:tags r:id="rId14"/>
            </p:custDataLst>
          </p:nvPr>
        </p:nvSpPr>
        <p:spPr>
          <a:xfrm>
            <a:off x="1895942" y="273845"/>
            <a:ext cx="5350445" cy="994172"/>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4767264"/>
            <a:ext cx="2057400" cy="273844"/>
          </a:xfrm>
          <a:prstGeom prst="rect">
            <a:avLst/>
          </a:prstGeom>
        </p:spPr>
        <p:txBody>
          <a:bodyPr vert="horz" lIns="91440" tIns="45720" rIns="91440" bIns="45720" rtlCol="0" anchor="ctr">
            <a:normAutofit/>
          </a:bodyPr>
          <a:lstStyle>
            <a:lvl1pPr algn="l">
              <a:lnSpc>
                <a:spcPct val="120000"/>
              </a:lnSpc>
              <a:defRPr sz="900">
                <a:solidFill>
                  <a:schemeClr val="bg1">
                    <a:lumMod val="50000"/>
                  </a:schemeClr>
                </a:solidFill>
                <a:ea typeface="微软雅黑 Light" panose="020B0502040204020203" pitchFamily="34" charset="-122"/>
              </a:defRPr>
            </a:lvl1pPr>
          </a:lstStyle>
          <a:p>
            <a:fld id="{D7E32B8C-E81A-4559-905F-EA468C4AE0F6}" type="datetimeFigureOut">
              <a:rPr lang="zh-CN" altLang="en-US" smtClean="0"/>
              <a:pPr/>
              <a:t>2021-01-10</a:t>
            </a:fld>
            <a:endParaRPr lang="zh-CN" altLang="en-US" dirty="0"/>
          </a:p>
        </p:txBody>
      </p:sp>
      <p:sp>
        <p:nvSpPr>
          <p:cNvPr id="5" name="页脚占位符 4"/>
          <p:cNvSpPr>
            <a:spLocks noGrp="1"/>
          </p:cNvSpPr>
          <p:nvPr>
            <p:ph type="ftr" sz="quarter" idx="3"/>
          </p:nvPr>
        </p:nvSpPr>
        <p:spPr>
          <a:xfrm>
            <a:off x="3028950" y="4767264"/>
            <a:ext cx="3086100" cy="273844"/>
          </a:xfrm>
          <a:prstGeom prst="rect">
            <a:avLst/>
          </a:prstGeom>
        </p:spPr>
        <p:txBody>
          <a:bodyPr vert="horz" lIns="91440" tIns="45720" rIns="91440" bIns="45720" rtlCol="0" anchor="ctr">
            <a:normAutofit/>
          </a:bodyPr>
          <a:lstStyle>
            <a:lvl1pPr algn="ctr">
              <a:lnSpc>
                <a:spcPct val="120000"/>
              </a:lnSpc>
              <a:defRPr sz="900">
                <a:solidFill>
                  <a:schemeClr val="bg1">
                    <a:lumMod val="50000"/>
                  </a:schemeClr>
                </a:solidFill>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4"/>
          </p:nvPr>
        </p:nvSpPr>
        <p:spPr>
          <a:xfrm>
            <a:off x="6457950" y="4767264"/>
            <a:ext cx="2057400" cy="273844"/>
          </a:xfrm>
          <a:prstGeom prst="rect">
            <a:avLst/>
          </a:prstGeom>
        </p:spPr>
        <p:txBody>
          <a:bodyPr vert="horz" lIns="91440" tIns="45720" rIns="91440" bIns="45720" rtlCol="0" anchor="ctr">
            <a:normAutofit/>
          </a:bodyPr>
          <a:lstStyle>
            <a:lvl1pPr algn="r">
              <a:lnSpc>
                <a:spcPct val="120000"/>
              </a:lnSpc>
              <a:defRPr sz="900">
                <a:solidFill>
                  <a:schemeClr val="bg1">
                    <a:lumMod val="50000"/>
                  </a:schemeClr>
                </a:solidFill>
                <a:ea typeface="微软雅黑 Light" panose="020B0502040204020203" pitchFamily="34" charset="-122"/>
              </a:defRPr>
            </a:lvl1pPr>
          </a:lstStyle>
          <a:p>
            <a:fld id="{5DC302A8-733F-4FC4-86EA-56C94980066F}" type="slidenum">
              <a:rPr lang="zh-CN" altLang="en-US" smtClean="0"/>
              <a:pPr/>
              <a:t>‹#›</a:t>
            </a:fld>
            <a:endParaRPr lang="zh-CN" altLang="en-US" dirty="0"/>
          </a:p>
        </p:txBody>
      </p:sp>
      <p:sp>
        <p:nvSpPr>
          <p:cNvPr id="15"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微软雅黑 Light" panose="020B0502040204020203" pitchFamily="34" charset="-122"/>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1" r:id="rId11"/>
    <p:sldLayoutId id="2147483694" r:id="rId12"/>
  </p:sldLayoutIdLst>
  <p:transition spd="slow">
    <p:cover/>
  </p:transition>
  <p:txStyles>
    <p:titleStyle>
      <a:lvl1pPr algn="ctr" defTabSz="685165" rtl="0" eaLnBrk="1" latinLnBrk="0" hangingPunct="1">
        <a:lnSpc>
          <a:spcPct val="120000"/>
        </a:lnSpc>
        <a:spcBef>
          <a:spcPct val="0"/>
        </a:spcBef>
        <a:buNone/>
        <a:defRPr sz="3300" kern="1200">
          <a:solidFill>
            <a:schemeClr val="tx2"/>
          </a:solidFill>
          <a:latin typeface="+mj-lt"/>
          <a:ea typeface="微软雅黑 Light" panose="020B0502040204020203" pitchFamily="34" charset="-122"/>
          <a:cs typeface="+mj-cs"/>
        </a:defRPr>
      </a:lvl1pPr>
    </p:titleStyle>
    <p:bodyStyle>
      <a:lvl1pPr marL="171450" indent="-171450" algn="l" defTabSz="685165" rtl="0" eaLnBrk="1" latinLnBrk="0" hangingPunct="1">
        <a:lnSpc>
          <a:spcPct val="120000"/>
        </a:lnSpc>
        <a:spcBef>
          <a:spcPts val="750"/>
        </a:spcBef>
        <a:buFont typeface="Arial" panose="020B0604020202020204" pitchFamily="34" charset="0"/>
        <a:buChar char="•"/>
        <a:defRPr sz="1800" kern="1200">
          <a:solidFill>
            <a:schemeClr val="tx1">
              <a:lumMod val="75000"/>
              <a:lumOff val="25000"/>
            </a:schemeClr>
          </a:solidFill>
          <a:latin typeface="+mn-lt"/>
          <a:ea typeface="微软雅黑 Light" panose="020B0502040204020203" pitchFamily="34" charset="-122"/>
          <a:cs typeface="+mn-cs"/>
        </a:defRPr>
      </a:lvl1pPr>
      <a:lvl2pPr marL="514350" indent="-171450" algn="l" defTabSz="685165" rtl="0" eaLnBrk="1" latinLnBrk="0" hangingPunct="1">
        <a:lnSpc>
          <a:spcPct val="120000"/>
        </a:lnSpc>
        <a:spcBef>
          <a:spcPts val="375"/>
        </a:spcBef>
        <a:buFont typeface="Arial" panose="020B0604020202020204" pitchFamily="34" charset="0"/>
        <a:buChar char="•"/>
        <a:defRPr sz="1500" kern="1200">
          <a:solidFill>
            <a:schemeClr val="tx1">
              <a:lumMod val="75000"/>
              <a:lumOff val="25000"/>
            </a:schemeClr>
          </a:solidFill>
          <a:latin typeface="+mn-lt"/>
          <a:ea typeface="微软雅黑 Light" panose="020B0502040204020203" pitchFamily="34" charset="-122"/>
          <a:cs typeface="+mn-cs"/>
        </a:defRPr>
      </a:lvl2pPr>
      <a:lvl3pPr marL="857250" indent="-171450" algn="l" defTabSz="685165" rtl="0" eaLnBrk="1" latinLnBrk="0" hangingPunct="1">
        <a:lnSpc>
          <a:spcPct val="120000"/>
        </a:lnSpc>
        <a:spcBef>
          <a:spcPts val="375"/>
        </a:spcBef>
        <a:buFont typeface="Arial" panose="020B0604020202020204" pitchFamily="34" charset="0"/>
        <a:buChar char="•"/>
        <a:defRPr sz="1350" kern="1200">
          <a:solidFill>
            <a:schemeClr val="tx1">
              <a:lumMod val="75000"/>
              <a:lumOff val="25000"/>
            </a:schemeClr>
          </a:solidFill>
          <a:latin typeface="+mn-lt"/>
          <a:ea typeface="微软雅黑 Light" panose="020B0502040204020203" pitchFamily="34" charset="-122"/>
          <a:cs typeface="+mn-cs"/>
        </a:defRPr>
      </a:lvl3pPr>
      <a:lvl4pPr marL="1200150" indent="-171450" algn="l" defTabSz="685165" rtl="0" eaLnBrk="1" latinLnBrk="0" hangingPunct="1">
        <a:lnSpc>
          <a:spcPct val="120000"/>
        </a:lnSpc>
        <a:spcBef>
          <a:spcPts val="375"/>
        </a:spcBef>
        <a:buFont typeface="Arial" panose="020B0604020202020204" pitchFamily="34" charset="0"/>
        <a:buChar char="•"/>
        <a:defRPr sz="1350" kern="1200">
          <a:solidFill>
            <a:schemeClr val="tx1">
              <a:lumMod val="75000"/>
              <a:lumOff val="25000"/>
            </a:schemeClr>
          </a:solidFill>
          <a:latin typeface="+mn-lt"/>
          <a:ea typeface="微软雅黑 Light" panose="020B0502040204020203" pitchFamily="34" charset="-122"/>
          <a:cs typeface="+mn-cs"/>
        </a:defRPr>
      </a:lvl4pPr>
      <a:lvl5pPr marL="1543050" indent="-171450" algn="l" defTabSz="685165" rtl="0" eaLnBrk="1" latinLnBrk="0" hangingPunct="1">
        <a:lnSpc>
          <a:spcPct val="120000"/>
        </a:lnSpc>
        <a:spcBef>
          <a:spcPts val="375"/>
        </a:spcBef>
        <a:buFont typeface="Arial" panose="020B0604020202020204" pitchFamily="34" charset="0"/>
        <a:buChar char="•"/>
        <a:defRPr sz="1350" kern="1200">
          <a:solidFill>
            <a:schemeClr val="tx1">
              <a:lumMod val="75000"/>
              <a:lumOff val="25000"/>
            </a:schemeClr>
          </a:solidFill>
          <a:latin typeface="+mn-lt"/>
          <a:ea typeface="微软雅黑 Light" panose="020B0502040204020203" pitchFamily="34" charset="-122"/>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xml"/><Relationship Id="rId5" Type="http://schemas.openxmlformats.org/officeDocument/2006/relationships/slideLayout" Target="../slideLayouts/slideLayout21.xml"/><Relationship Id="rId4" Type="http://schemas.openxmlformats.org/officeDocument/2006/relationships/tags" Target="../tags/tag8.xml"/></Relationships>
</file>

<file path=ppt/slides/_rels/slide1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0.xml"/><Relationship Id="rId5" Type="http://schemas.openxmlformats.org/officeDocument/2006/relationships/slideLayout" Target="../slideLayouts/slideLayout23.xml"/><Relationship Id="rId4" Type="http://schemas.openxmlformats.org/officeDocument/2006/relationships/tags" Target="../tags/tag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2.xml"/><Relationship Id="rId5" Type="http://schemas.openxmlformats.org/officeDocument/2006/relationships/slideLayout" Target="../slideLayouts/slideLayout23.xml"/><Relationship Id="rId4" Type="http://schemas.openxmlformats.org/officeDocument/2006/relationships/tags" Target="../tags/tag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notesSlide" Target="../notesSlides/notesSlide14.xml"/><Relationship Id="rId4"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notesSlide" Target="../notesSlides/notesSlide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slideLayout" Target="../slideLayouts/slideLayout27.xml"/><Relationship Id="rId5" Type="http://schemas.openxmlformats.org/officeDocument/2006/relationships/tags" Target="../tags/tag1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3.xml"/><Relationship Id="rId5" Type="http://schemas.openxmlformats.org/officeDocument/2006/relationships/slideLayout" Target="../slideLayouts/slideLayout23.xml"/><Relationship Id="rId4" Type="http://schemas.openxmlformats.org/officeDocument/2006/relationships/tags" Target="../tags/tag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7.xml"/><Relationship Id="rId5" Type="http://schemas.openxmlformats.org/officeDocument/2006/relationships/slideLayout" Target="../slideLayouts/slideLayout23.xml"/><Relationship Id="rId4"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2"/>
            </p:custDataLst>
          </p:nvPr>
        </p:nvSpPr>
        <p:spPr>
          <a:xfrm>
            <a:off x="1048043" y="1929631"/>
            <a:ext cx="7033846" cy="817147"/>
          </a:xfrm>
        </p:spPr>
        <p:txBody>
          <a:bodyPr>
            <a:normAutofit/>
          </a:bodyPr>
          <a:lstStyle/>
          <a:p>
            <a:r>
              <a:rPr lang="zh-CN" altLang="en-US" dirty="0"/>
              <a:t>基于局域网的分布式下载系统</a:t>
            </a:r>
            <a:endParaRPr lang="en-US" altLang="zh-CN" dirty="0"/>
          </a:p>
        </p:txBody>
      </p:sp>
      <p:sp>
        <p:nvSpPr>
          <p:cNvPr id="8" name="副标题 7"/>
          <p:cNvSpPr>
            <a:spLocks noGrp="1"/>
          </p:cNvSpPr>
          <p:nvPr>
            <p:ph type="subTitle" idx="1"/>
            <p:custDataLst>
              <p:tags r:id="rId3"/>
            </p:custDataLst>
          </p:nvPr>
        </p:nvSpPr>
        <p:spPr/>
        <p:txBody>
          <a:bodyPr>
            <a:normAutofit/>
          </a:bodyPr>
          <a:lstStyle/>
          <a:p>
            <a:r>
              <a:rPr lang="en-US" altLang="zh-CN" dirty="0"/>
              <a:t>By Group-B5</a:t>
            </a:r>
          </a:p>
        </p:txBody>
      </p:sp>
      <p:sp>
        <p:nvSpPr>
          <p:cNvPr id="3" name="文本框 2"/>
          <p:cNvSpPr txBox="1"/>
          <p:nvPr>
            <p:custDataLst>
              <p:tags r:id="rId4"/>
            </p:custDataLst>
          </p:nvPr>
        </p:nvSpPr>
        <p:spPr>
          <a:xfrm>
            <a:off x="3217070" y="935246"/>
            <a:ext cx="2712244" cy="983346"/>
          </a:xfrm>
          <a:prstGeom prst="rect">
            <a:avLst/>
          </a:prstGeom>
        </p:spPr>
        <p:txBody>
          <a:bodyPr vert="horz" lIns="68580" tIns="34290" rIns="68580" bIns="34290" rtlCol="0" anchor="ctr">
            <a:normAutofit/>
          </a:bodyPr>
          <a:lstStyle>
            <a:lvl1pPr indent="0" algn="ctr" defTabSz="913765">
              <a:lnSpc>
                <a:spcPct val="120000"/>
              </a:lnSpc>
              <a:spcBef>
                <a:spcPts val="1000"/>
              </a:spcBef>
              <a:buFont typeface="Arial" panose="020B0604020202020204" pitchFamily="34" charset="0"/>
              <a:buNone/>
              <a:defRPr sz="6600">
                <a:solidFill>
                  <a:schemeClr val="bg1"/>
                </a:solidFill>
              </a:defRPr>
            </a:lvl1pPr>
            <a:lvl2pPr marL="685800" indent="-228600" defTabSz="913765">
              <a:lnSpc>
                <a:spcPct val="120000"/>
              </a:lnSpc>
              <a:spcBef>
                <a:spcPts val="500"/>
              </a:spcBef>
              <a:buFont typeface="Arial" panose="020B0604020202020204" pitchFamily="34" charset="0"/>
              <a:buChar char="•"/>
              <a:defRPr sz="2000">
                <a:solidFill>
                  <a:schemeClr val="tx1">
                    <a:lumMod val="75000"/>
                    <a:lumOff val="25000"/>
                  </a:schemeClr>
                </a:solidFill>
              </a:defRPr>
            </a:lvl2pPr>
            <a:lvl3pPr marL="1143000" indent="-228600" defTabSz="913765">
              <a:lnSpc>
                <a:spcPct val="120000"/>
              </a:lnSpc>
              <a:spcBef>
                <a:spcPts val="500"/>
              </a:spcBef>
              <a:buFont typeface="Arial" panose="020B0604020202020204" pitchFamily="34" charset="0"/>
              <a:buChar char="•"/>
              <a:defRPr>
                <a:solidFill>
                  <a:schemeClr val="tx1">
                    <a:lumMod val="75000"/>
                    <a:lumOff val="25000"/>
                  </a:schemeClr>
                </a:solidFill>
              </a:defRPr>
            </a:lvl3pPr>
            <a:lvl4pPr marL="1600200" indent="-228600" defTabSz="913765">
              <a:lnSpc>
                <a:spcPct val="120000"/>
              </a:lnSpc>
              <a:spcBef>
                <a:spcPts val="500"/>
              </a:spcBef>
              <a:buFont typeface="Arial" panose="020B0604020202020204" pitchFamily="34" charset="0"/>
              <a:buChar char="•"/>
              <a:defRPr>
                <a:solidFill>
                  <a:schemeClr val="tx1">
                    <a:lumMod val="75000"/>
                    <a:lumOff val="25000"/>
                  </a:schemeClr>
                </a:solidFill>
              </a:defRPr>
            </a:lvl4pPr>
            <a:lvl5pPr marL="2057400" indent="-228600" defTabSz="913765">
              <a:lnSpc>
                <a:spcPct val="120000"/>
              </a:lnSpc>
              <a:spcBef>
                <a:spcPts val="500"/>
              </a:spcBef>
              <a:buFont typeface="Arial" panose="020B0604020202020204" pitchFamily="34" charset="0"/>
              <a:buChar char="•"/>
              <a:defRPr>
                <a:solidFill>
                  <a:schemeClr val="tx1">
                    <a:lumMod val="75000"/>
                    <a:lumOff val="25000"/>
                  </a:schemeClr>
                </a:solidFill>
              </a:defRPr>
            </a:lvl5pPr>
            <a:lvl6pPr marL="2514600" indent="-228600" defTabSz="913765">
              <a:lnSpc>
                <a:spcPct val="90000"/>
              </a:lnSpc>
              <a:spcBef>
                <a:spcPts val="500"/>
              </a:spcBef>
              <a:buFont typeface="Arial" panose="020B0604020202020204" pitchFamily="34" charset="0"/>
              <a:buChar char="•"/>
            </a:lvl6pPr>
            <a:lvl7pPr marL="2971800" indent="-228600" defTabSz="913765">
              <a:lnSpc>
                <a:spcPct val="90000"/>
              </a:lnSpc>
              <a:spcBef>
                <a:spcPts val="500"/>
              </a:spcBef>
              <a:buFont typeface="Arial" panose="020B0604020202020204" pitchFamily="34" charset="0"/>
              <a:buChar char="•"/>
            </a:lvl7pPr>
            <a:lvl8pPr marL="3429000" indent="-228600" defTabSz="913765">
              <a:lnSpc>
                <a:spcPct val="90000"/>
              </a:lnSpc>
              <a:spcBef>
                <a:spcPts val="500"/>
              </a:spcBef>
              <a:buFont typeface="Arial" panose="020B0604020202020204" pitchFamily="34" charset="0"/>
              <a:buChar char="•"/>
            </a:lvl8pPr>
            <a:lvl9pPr marL="3886200" indent="-228600" defTabSz="913765">
              <a:lnSpc>
                <a:spcPct val="90000"/>
              </a:lnSpc>
              <a:spcBef>
                <a:spcPts val="500"/>
              </a:spcBef>
              <a:buFont typeface="Arial" panose="020B0604020202020204" pitchFamily="34" charset="0"/>
              <a:buChar char="•"/>
            </a:lvl9pPr>
          </a:lstStyle>
          <a:p>
            <a:r>
              <a:rPr lang="en-US" altLang="zh-CN" sz="4950" dirty="0">
                <a:ea typeface="微软雅黑 Light" panose="020B0502040204020203" pitchFamily="34" charset="-122"/>
              </a:rPr>
              <a:t>2021</a:t>
            </a:r>
          </a:p>
        </p:txBody>
      </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p:cTn id="14" dur="50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8">
                                            <p:txEl>
                                              <p:pRg st="0" end="0"/>
                                            </p:txEl>
                                          </p:spTgt>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420396" y="1924616"/>
            <a:ext cx="3611776" cy="623248"/>
          </a:xfrm>
          <a:prstGeom prst="rect">
            <a:avLst/>
          </a:prstGeom>
        </p:spPr>
        <p:txBody>
          <a:bodyPr vert="horz" lIns="67500" tIns="35100" rIns="67500" bIns="35100" rtlCol="0" anchor="b">
            <a:normAutofit/>
          </a:bodyPr>
          <a:lstStyle>
            <a:lvl1pPr algn="ctr">
              <a:lnSpc>
                <a:spcPct val="120000"/>
              </a:lnSpc>
              <a:spcBef>
                <a:spcPct val="0"/>
              </a:spcBef>
              <a:buNone/>
              <a:defRPr sz="4000" b="1">
                <a:solidFill>
                  <a:schemeClr val="bg1"/>
                </a:solidFill>
                <a:latin typeface="+mj-lt"/>
                <a:ea typeface="+mj-ea"/>
                <a:cs typeface="+mj-cs"/>
              </a:defRPr>
            </a:lvl1pPr>
          </a:lstStyle>
          <a:p>
            <a:r>
              <a:rPr lang="zh-CN" altLang="en-US" sz="3000" dirty="0">
                <a:ea typeface="微软雅黑 Light" panose="020B0502040204020203" pitchFamily="34" charset="-122"/>
              </a:rPr>
              <a:t>用户体验及改进</a:t>
            </a:r>
          </a:p>
        </p:txBody>
      </p:sp>
      <p:sp>
        <p:nvSpPr>
          <p:cNvPr id="3" name="文本框 2"/>
          <p:cNvSpPr txBox="1"/>
          <p:nvPr>
            <p:custDataLst>
              <p:tags r:id="rId3"/>
            </p:custDataLst>
          </p:nvPr>
        </p:nvSpPr>
        <p:spPr>
          <a:xfrm>
            <a:off x="3420396" y="2611647"/>
            <a:ext cx="3611776" cy="346249"/>
          </a:xfrm>
          <a:prstGeom prst="rect">
            <a:avLst/>
          </a:prstGeom>
        </p:spPr>
        <p:txBody>
          <a:bodyPr vert="horz" lIns="67500" tIns="35100" rIns="67500" bIns="35100" rtlCol="0">
            <a:normAutofit/>
          </a:bodyPr>
          <a:lstStyle>
            <a:lvl1pPr indent="0">
              <a:lnSpc>
                <a:spcPct val="120000"/>
              </a:lnSpc>
              <a:spcBef>
                <a:spcPts val="1000"/>
              </a:spcBef>
              <a:buFont typeface="Arial" panose="020B0604020202020204" pitchFamily="34" charset="0"/>
              <a:buNone/>
              <a:defRPr sz="2000">
                <a:solidFill>
                  <a:schemeClr val="bg1"/>
                </a:solidFill>
              </a:defRPr>
            </a:lvl1pPr>
            <a:lvl2pPr indent="0">
              <a:lnSpc>
                <a:spcPct val="120000"/>
              </a:lnSpc>
              <a:spcBef>
                <a:spcPts val="500"/>
              </a:spcBef>
              <a:buFont typeface="Arial" panose="020B0604020202020204" pitchFamily="34" charset="0"/>
              <a:buNone/>
              <a:defRPr sz="2000">
                <a:solidFill>
                  <a:schemeClr val="tx1">
                    <a:tint val="75000"/>
                  </a:schemeClr>
                </a:solidFill>
              </a:defRPr>
            </a:lvl2pPr>
            <a:lvl3pPr indent="0">
              <a:lnSpc>
                <a:spcPct val="120000"/>
              </a:lnSpc>
              <a:spcBef>
                <a:spcPts val="500"/>
              </a:spcBef>
              <a:buFont typeface="Arial" panose="020B0604020202020204" pitchFamily="34" charset="0"/>
              <a:buNone/>
              <a:defRPr>
                <a:solidFill>
                  <a:schemeClr val="tx1">
                    <a:tint val="75000"/>
                  </a:schemeClr>
                </a:solidFill>
              </a:defRPr>
            </a:lvl3pPr>
            <a:lvl4pPr indent="0">
              <a:lnSpc>
                <a:spcPct val="120000"/>
              </a:lnSpc>
              <a:spcBef>
                <a:spcPts val="500"/>
              </a:spcBef>
              <a:buFont typeface="Arial" panose="020B0604020202020204" pitchFamily="34" charset="0"/>
              <a:buNone/>
              <a:defRPr sz="1600">
                <a:solidFill>
                  <a:schemeClr val="tx1">
                    <a:tint val="75000"/>
                  </a:schemeClr>
                </a:solidFill>
              </a:defRPr>
            </a:lvl4pPr>
            <a:lvl5pPr indent="0">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altLang="zh-CN" sz="1500" dirty="0">
                <a:ea typeface="微软雅黑 Light" panose="020B0502040204020203" pitchFamily="34" charset="-122"/>
              </a:rPr>
              <a:t>Experience &amp; Improvement</a:t>
            </a:r>
            <a:endParaRPr lang="zh-CN" altLang="en-US" sz="1500" dirty="0">
              <a:ea typeface="微软雅黑 Light" panose="020B0502040204020203" pitchFamily="34" charset="-122"/>
            </a:endParaRPr>
          </a:p>
        </p:txBody>
      </p:sp>
      <p:sp>
        <p:nvSpPr>
          <p:cNvPr id="4" name="文本框 3"/>
          <p:cNvSpPr txBox="1"/>
          <p:nvPr>
            <p:custDataLst>
              <p:tags r:id="rId4"/>
            </p:custDataLst>
          </p:nvPr>
        </p:nvSpPr>
        <p:spPr>
          <a:xfrm>
            <a:off x="2283545" y="1908482"/>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微软雅黑 Light" panose="020B0502040204020203" pitchFamily="34" charset="-122"/>
              </a:rPr>
              <a:t>03</a:t>
            </a:r>
          </a:p>
        </p:txBody>
      </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843183" y="1153227"/>
            <a:ext cx="3505130" cy="3407883"/>
            <a:chOff x="4820845" y="1153227"/>
            <a:chExt cx="3505130" cy="3407883"/>
          </a:xfrm>
        </p:grpSpPr>
        <p:sp>
          <p:nvSpPr>
            <p:cNvPr id="81" name="椭圆 80"/>
            <p:cNvSpPr/>
            <p:nvPr/>
          </p:nvSpPr>
          <p:spPr>
            <a:xfrm>
              <a:off x="5416254" y="1697788"/>
              <a:ext cx="2455570" cy="2527658"/>
            </a:xfrm>
            <a:prstGeom prst="ellipse">
              <a:avLst/>
            </a:prstGeom>
            <a:noFill/>
            <a:ln w="9525">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ea typeface="微软雅黑 Light" panose="020B0502040204020203" pitchFamily="34" charset="-122"/>
              </a:endParaRPr>
            </a:p>
          </p:txBody>
        </p:sp>
        <p:grpSp>
          <p:nvGrpSpPr>
            <p:cNvPr id="3" name="组合 81"/>
            <p:cNvGrpSpPr/>
            <p:nvPr/>
          </p:nvGrpSpPr>
          <p:grpSpPr>
            <a:xfrm>
              <a:off x="5901443" y="1153227"/>
              <a:ext cx="1326253" cy="1365185"/>
              <a:chOff x="1463339" y="1072758"/>
              <a:chExt cx="1546058" cy="1546058"/>
            </a:xfrm>
            <a:effectLst>
              <a:outerShdw blurRad="330200" dist="215900" dir="6900000" sx="91000" sy="91000" algn="t" rotWithShape="0">
                <a:prstClr val="black">
                  <a:alpha val="49000"/>
                </a:prstClr>
              </a:outerShdw>
            </a:effectLst>
          </p:grpSpPr>
          <p:sp>
            <p:nvSpPr>
              <p:cNvPr id="83" name="同心圆 8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微软雅黑 Light" panose="020B0502040204020203" pitchFamily="34" charset="-122"/>
                </a:endParaRPr>
              </a:p>
            </p:txBody>
          </p:sp>
          <p:sp>
            <p:nvSpPr>
              <p:cNvPr id="96" name="椭圆 95"/>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ea typeface="微软雅黑 Light" panose="020B0502040204020203" pitchFamily="34" charset="-122"/>
                </a:endParaRPr>
              </a:p>
            </p:txBody>
          </p:sp>
        </p:grpSp>
        <p:grpSp>
          <p:nvGrpSpPr>
            <p:cNvPr id="5" name="组合 96"/>
            <p:cNvGrpSpPr/>
            <p:nvPr/>
          </p:nvGrpSpPr>
          <p:grpSpPr>
            <a:xfrm>
              <a:off x="6059323" y="1319202"/>
              <a:ext cx="1007124" cy="1033226"/>
              <a:chOff x="4203936" y="1512123"/>
              <a:chExt cx="1007124" cy="1003758"/>
            </a:xfrm>
          </p:grpSpPr>
          <p:sp>
            <p:nvSpPr>
              <p:cNvPr id="98" name="椭圆 97"/>
              <p:cNvSpPr/>
              <p:nvPr/>
            </p:nvSpPr>
            <p:spPr>
              <a:xfrm>
                <a:off x="4207298" y="1512123"/>
                <a:ext cx="1003762" cy="100375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ea typeface="微软雅黑 Light" panose="020B0502040204020203" pitchFamily="34" charset="-122"/>
                </a:endParaRPr>
              </a:p>
            </p:txBody>
          </p:sp>
          <p:sp>
            <p:nvSpPr>
              <p:cNvPr id="99" name="TextBox 98"/>
              <p:cNvSpPr txBox="1"/>
              <p:nvPr/>
            </p:nvSpPr>
            <p:spPr>
              <a:xfrm>
                <a:off x="4203936" y="1726446"/>
                <a:ext cx="992785" cy="568097"/>
              </a:xfrm>
              <a:prstGeom prst="rect">
                <a:avLst/>
              </a:prstGeom>
              <a:noFill/>
            </p:spPr>
            <p:txBody>
              <a:bodyPr wrap="square" rtlCol="0">
                <a:spAutoFit/>
              </a:bodyPr>
              <a:lstStyle/>
              <a:p>
                <a:r>
                  <a:rPr lang="en-US" altLang="zh-CN" sz="1600" b="1" dirty="0">
                    <a:solidFill>
                      <a:schemeClr val="bg1"/>
                    </a:solidFill>
                    <a:latin typeface="微软雅黑 Light" panose="020B0502040204020203" pitchFamily="34" charset="-122"/>
                    <a:ea typeface="微软雅黑 Light" panose="020B0502040204020203" pitchFamily="34" charset="-122"/>
                  </a:rPr>
                  <a:t>UI</a:t>
                </a:r>
                <a:r>
                  <a:rPr lang="zh-CN" altLang="en-US" sz="1600" b="1" dirty="0">
                    <a:solidFill>
                      <a:schemeClr val="bg1"/>
                    </a:solidFill>
                    <a:latin typeface="微软雅黑 Light" panose="020B0502040204020203" pitchFamily="34" charset="-122"/>
                    <a:ea typeface="微软雅黑 Light" panose="020B0502040204020203" pitchFamily="34" charset="-122"/>
                  </a:rPr>
                  <a:t>界面不够友好</a:t>
                </a:r>
              </a:p>
            </p:txBody>
          </p:sp>
        </p:grpSp>
        <p:grpSp>
          <p:nvGrpSpPr>
            <p:cNvPr id="6" name="组合 101"/>
            <p:cNvGrpSpPr/>
            <p:nvPr/>
          </p:nvGrpSpPr>
          <p:grpSpPr>
            <a:xfrm>
              <a:off x="4820845" y="2776065"/>
              <a:ext cx="1326254" cy="1365185"/>
              <a:chOff x="1463339" y="1072758"/>
              <a:chExt cx="1546058" cy="1546058"/>
            </a:xfrm>
            <a:effectLst>
              <a:outerShdw blurRad="330200" dist="215900" dir="6900000" sx="91000" sy="91000" algn="t" rotWithShape="0">
                <a:prstClr val="black">
                  <a:alpha val="49000"/>
                </a:prstClr>
              </a:outerShdw>
            </a:effectLst>
          </p:grpSpPr>
          <p:sp>
            <p:nvSpPr>
              <p:cNvPr id="103" name="同心圆 10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微软雅黑 Light" panose="020B0502040204020203" pitchFamily="34" charset="-122"/>
                </a:endParaRPr>
              </a:p>
            </p:txBody>
          </p:sp>
          <p:sp>
            <p:nvSpPr>
              <p:cNvPr id="104" name="椭圆 103"/>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ea typeface="微软雅黑 Light" panose="020B0502040204020203" pitchFamily="34" charset="-122"/>
                </a:endParaRPr>
              </a:p>
            </p:txBody>
          </p:sp>
        </p:grpSp>
        <p:grpSp>
          <p:nvGrpSpPr>
            <p:cNvPr id="7" name="组合 104"/>
            <p:cNvGrpSpPr/>
            <p:nvPr/>
          </p:nvGrpSpPr>
          <p:grpSpPr>
            <a:xfrm>
              <a:off x="4962103" y="2942044"/>
              <a:ext cx="1062676" cy="1033226"/>
              <a:chOff x="3069237" y="3088680"/>
              <a:chExt cx="1062676" cy="1003758"/>
            </a:xfrm>
          </p:grpSpPr>
          <p:sp>
            <p:nvSpPr>
              <p:cNvPr id="106" name="椭圆 105"/>
              <p:cNvSpPr/>
              <p:nvPr/>
            </p:nvSpPr>
            <p:spPr>
              <a:xfrm>
                <a:off x="3089228" y="3088680"/>
                <a:ext cx="1003763" cy="100375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ea typeface="微软雅黑 Light" panose="020B0502040204020203" pitchFamily="34" charset="-122"/>
                </a:endParaRPr>
              </a:p>
            </p:txBody>
          </p:sp>
          <p:sp>
            <p:nvSpPr>
              <p:cNvPr id="107" name="TextBox 106"/>
              <p:cNvSpPr txBox="1"/>
              <p:nvPr/>
            </p:nvSpPr>
            <p:spPr>
              <a:xfrm>
                <a:off x="3069237" y="3306509"/>
                <a:ext cx="1062676" cy="568097"/>
              </a:xfrm>
              <a:prstGeom prst="rect">
                <a:avLst/>
              </a:prstGeom>
              <a:noFill/>
            </p:spPr>
            <p:txBody>
              <a:bodyPr wrap="square" rtlCol="0">
                <a:spAutoFit/>
              </a:bodyPr>
              <a:lstStyle/>
              <a:p>
                <a:r>
                  <a:rPr lang="en-US" altLang="zh-CN" sz="1600" b="1" dirty="0">
                    <a:solidFill>
                      <a:schemeClr val="bg1"/>
                    </a:solidFill>
                    <a:latin typeface="微软雅黑 Light" panose="020B0502040204020203" pitchFamily="34" charset="-122"/>
                    <a:ea typeface="微软雅黑 Light" panose="020B0502040204020203" pitchFamily="34" charset="-122"/>
                  </a:rPr>
                  <a:t>App</a:t>
                </a:r>
                <a:r>
                  <a:rPr lang="zh-CN" altLang="en-US" sz="1600" b="1" dirty="0">
                    <a:solidFill>
                      <a:schemeClr val="bg1"/>
                    </a:solidFill>
                    <a:latin typeface="微软雅黑 Light" panose="020B0502040204020203" pitchFamily="34" charset="-122"/>
                    <a:ea typeface="微软雅黑 Light" panose="020B0502040204020203" pitchFamily="34" charset="-122"/>
                  </a:rPr>
                  <a:t>有时会崩溃</a:t>
                </a:r>
              </a:p>
            </p:txBody>
          </p:sp>
        </p:grpSp>
        <p:grpSp>
          <p:nvGrpSpPr>
            <p:cNvPr id="8" name="组合 107"/>
            <p:cNvGrpSpPr/>
            <p:nvPr/>
          </p:nvGrpSpPr>
          <p:grpSpPr>
            <a:xfrm>
              <a:off x="6999721" y="2776065"/>
              <a:ext cx="1326254" cy="1365185"/>
              <a:chOff x="1463339" y="1072758"/>
              <a:chExt cx="1546058" cy="1546058"/>
            </a:xfrm>
            <a:effectLst>
              <a:outerShdw blurRad="330200" dist="215900" dir="6900000" sx="91000" sy="91000" algn="t" rotWithShape="0">
                <a:prstClr val="black">
                  <a:alpha val="49000"/>
                </a:prstClr>
              </a:outerShdw>
            </a:effectLst>
          </p:grpSpPr>
          <p:sp>
            <p:nvSpPr>
              <p:cNvPr id="109" name="同心圆 10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a typeface="微软雅黑 Light" panose="020B0502040204020203" pitchFamily="34" charset="-122"/>
                </a:endParaRPr>
              </a:p>
            </p:txBody>
          </p:sp>
          <p:sp>
            <p:nvSpPr>
              <p:cNvPr id="110" name="椭圆 109"/>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ea typeface="微软雅黑 Light" panose="020B0502040204020203" pitchFamily="34" charset="-122"/>
                </a:endParaRPr>
              </a:p>
            </p:txBody>
          </p:sp>
        </p:grpSp>
        <p:grpSp>
          <p:nvGrpSpPr>
            <p:cNvPr id="9" name="组合 110"/>
            <p:cNvGrpSpPr/>
            <p:nvPr/>
          </p:nvGrpSpPr>
          <p:grpSpPr>
            <a:xfrm>
              <a:off x="7160971" y="2942043"/>
              <a:ext cx="1003763" cy="1033226"/>
              <a:chOff x="5305581" y="3088680"/>
              <a:chExt cx="1003763" cy="1003758"/>
            </a:xfrm>
          </p:grpSpPr>
          <p:sp>
            <p:nvSpPr>
              <p:cNvPr id="112" name="椭圆 111"/>
              <p:cNvSpPr/>
              <p:nvPr/>
            </p:nvSpPr>
            <p:spPr>
              <a:xfrm>
                <a:off x="5305581" y="3088680"/>
                <a:ext cx="1003763" cy="100375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ea typeface="微软雅黑 Light" panose="020B0502040204020203" pitchFamily="34" charset="-122"/>
                </a:endParaRPr>
              </a:p>
            </p:txBody>
          </p:sp>
          <p:sp>
            <p:nvSpPr>
              <p:cNvPr id="113" name="TextBox 112"/>
              <p:cNvSpPr txBox="1"/>
              <p:nvPr/>
            </p:nvSpPr>
            <p:spPr>
              <a:xfrm>
                <a:off x="5382468" y="3313532"/>
                <a:ext cx="799456" cy="568097"/>
              </a:xfrm>
              <a:prstGeom prst="rect">
                <a:avLst/>
              </a:prstGeom>
              <a:noFill/>
            </p:spPr>
            <p:txBody>
              <a:bodyPr wrap="square" rtlCol="0">
                <a:spAutoFit/>
              </a:bodyPr>
              <a:lstStyle/>
              <a:p>
                <a:r>
                  <a:rPr lang="zh-CN" altLang="en-US" sz="1600" b="1" dirty="0">
                    <a:solidFill>
                      <a:schemeClr val="bg1"/>
                    </a:solidFill>
                    <a:latin typeface="微软雅黑 Light" panose="020B0502040204020203" pitchFamily="34" charset="-122"/>
                    <a:ea typeface="微软雅黑 Light" panose="020B0502040204020203" pitchFamily="34" charset="-122"/>
                  </a:rPr>
                  <a:t>主机自动扫描</a:t>
                </a:r>
              </a:p>
            </p:txBody>
          </p:sp>
        </p:grpSp>
        <p:sp>
          <p:nvSpPr>
            <p:cNvPr id="114" name="Arc 3"/>
            <p:cNvSpPr/>
            <p:nvPr/>
          </p:nvSpPr>
          <p:spPr>
            <a:xfrm rot="1012582">
              <a:off x="6514770" y="1578837"/>
              <a:ext cx="1580998" cy="1627412"/>
            </a:xfrm>
            <a:prstGeom prst="arc">
              <a:avLst/>
            </a:prstGeom>
            <a:ln w="22225">
              <a:solidFill>
                <a:schemeClr val="bg1">
                  <a:lumMod val="50000"/>
                </a:schemeClr>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92349" tIns="46174" rIns="92349" bIns="46174" rtlCol="0" anchor="ctr"/>
            <a:lstStyle/>
            <a:p>
              <a:pPr algn="ctr"/>
              <a:endParaRPr lang="en-US" sz="1600" dirty="0">
                <a:solidFill>
                  <a:schemeClr val="accent2"/>
                </a:solidFill>
                <a:ea typeface="微软雅黑 Light" panose="020B0502040204020203" pitchFamily="34" charset="-122"/>
              </a:endParaRPr>
            </a:p>
          </p:txBody>
        </p:sp>
        <p:sp>
          <p:nvSpPr>
            <p:cNvPr id="115" name="Arc 3"/>
            <p:cNvSpPr/>
            <p:nvPr/>
          </p:nvSpPr>
          <p:spPr>
            <a:xfrm rot="8151960">
              <a:off x="5774067" y="2933698"/>
              <a:ext cx="1580998" cy="1627412"/>
            </a:xfrm>
            <a:prstGeom prst="arc">
              <a:avLst/>
            </a:prstGeom>
            <a:ln w="22225">
              <a:solidFill>
                <a:schemeClr val="bg1">
                  <a:lumMod val="50000"/>
                </a:schemeClr>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92349" tIns="46174" rIns="92349" bIns="46174" rtlCol="0" anchor="ctr"/>
            <a:lstStyle/>
            <a:p>
              <a:pPr algn="ctr"/>
              <a:endParaRPr lang="en-US" sz="1600" dirty="0">
                <a:solidFill>
                  <a:schemeClr val="accent2"/>
                </a:solidFill>
                <a:ea typeface="微软雅黑 Light" panose="020B0502040204020203" pitchFamily="34" charset="-122"/>
              </a:endParaRPr>
            </a:p>
          </p:txBody>
        </p:sp>
        <p:sp>
          <p:nvSpPr>
            <p:cNvPr id="116" name="Arc 3"/>
            <p:cNvSpPr/>
            <p:nvPr/>
          </p:nvSpPr>
          <p:spPr>
            <a:xfrm rot="15479340">
              <a:off x="4937836" y="1643015"/>
              <a:ext cx="1627412" cy="1580998"/>
            </a:xfrm>
            <a:prstGeom prst="arc">
              <a:avLst/>
            </a:prstGeom>
            <a:ln w="22225">
              <a:solidFill>
                <a:schemeClr val="bg1">
                  <a:lumMod val="50000"/>
                </a:schemeClr>
              </a:solidFill>
              <a:headEnd type="none" w="med" len="med"/>
              <a:tailEnd type="triangl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92349" tIns="46174" rIns="92349" bIns="46174" rtlCol="0" anchor="ctr"/>
            <a:lstStyle/>
            <a:p>
              <a:pPr algn="ctr"/>
              <a:endParaRPr lang="en-US" sz="1600" dirty="0">
                <a:solidFill>
                  <a:schemeClr val="accent2"/>
                </a:solidFill>
                <a:ea typeface="微软雅黑 Light" panose="020B0502040204020203" pitchFamily="34" charset="-122"/>
              </a:endParaRPr>
            </a:p>
          </p:txBody>
        </p:sp>
      </p:grpSp>
      <p:sp>
        <p:nvSpPr>
          <p:cNvPr id="32" name="文本框 31"/>
          <p:cNvSpPr txBox="1"/>
          <p:nvPr/>
        </p:nvSpPr>
        <p:spPr>
          <a:xfrm>
            <a:off x="3114681" y="283253"/>
            <a:ext cx="2886075" cy="4140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rPr>
              <a:t>存在不足</a:t>
            </a:r>
            <a:endParaRPr lang="en-US" altLang="zh-CN"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endParaRP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Light" panose="020B0502040204020203"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420396" y="1924616"/>
            <a:ext cx="3611776" cy="623248"/>
          </a:xfrm>
          <a:prstGeom prst="rect">
            <a:avLst/>
          </a:prstGeom>
        </p:spPr>
        <p:txBody>
          <a:bodyPr vert="horz" lIns="67500" tIns="35100" rIns="67500" bIns="35100" rtlCol="0" anchor="b">
            <a:normAutofit/>
          </a:bodyPr>
          <a:lstStyle>
            <a:lvl1pPr algn="ctr">
              <a:lnSpc>
                <a:spcPct val="120000"/>
              </a:lnSpc>
              <a:spcBef>
                <a:spcPct val="0"/>
              </a:spcBef>
              <a:buNone/>
              <a:defRPr sz="4000" b="1">
                <a:solidFill>
                  <a:schemeClr val="bg1"/>
                </a:solidFill>
                <a:latin typeface="+mj-lt"/>
                <a:ea typeface="+mj-ea"/>
                <a:cs typeface="+mj-cs"/>
              </a:defRPr>
            </a:lvl1pPr>
          </a:lstStyle>
          <a:p>
            <a:r>
              <a:rPr lang="zh-CN" altLang="en-US" sz="3000" dirty="0">
                <a:ea typeface="微软雅黑 Light" panose="020B0502040204020203" pitchFamily="34" charset="-122"/>
              </a:rPr>
              <a:t>团队分工计划</a:t>
            </a:r>
          </a:p>
        </p:txBody>
      </p:sp>
      <p:sp>
        <p:nvSpPr>
          <p:cNvPr id="3" name="文本框 2"/>
          <p:cNvSpPr txBox="1"/>
          <p:nvPr>
            <p:custDataLst>
              <p:tags r:id="rId3"/>
            </p:custDataLst>
          </p:nvPr>
        </p:nvSpPr>
        <p:spPr>
          <a:xfrm>
            <a:off x="3420396" y="2611647"/>
            <a:ext cx="3611776" cy="346249"/>
          </a:xfrm>
          <a:prstGeom prst="rect">
            <a:avLst/>
          </a:prstGeom>
        </p:spPr>
        <p:txBody>
          <a:bodyPr vert="horz" lIns="67500" tIns="35100" rIns="67500" bIns="35100" rtlCol="0">
            <a:normAutofit/>
          </a:bodyPr>
          <a:lstStyle>
            <a:lvl1pPr indent="0">
              <a:lnSpc>
                <a:spcPct val="120000"/>
              </a:lnSpc>
              <a:spcBef>
                <a:spcPts val="1000"/>
              </a:spcBef>
              <a:buFont typeface="Arial" panose="020B0604020202020204" pitchFamily="34" charset="0"/>
              <a:buNone/>
              <a:defRPr sz="2000">
                <a:solidFill>
                  <a:schemeClr val="bg1"/>
                </a:solidFill>
              </a:defRPr>
            </a:lvl1pPr>
            <a:lvl2pPr indent="0">
              <a:lnSpc>
                <a:spcPct val="120000"/>
              </a:lnSpc>
              <a:spcBef>
                <a:spcPts val="500"/>
              </a:spcBef>
              <a:buFont typeface="Arial" panose="020B0604020202020204" pitchFamily="34" charset="0"/>
              <a:buNone/>
              <a:defRPr sz="2000">
                <a:solidFill>
                  <a:schemeClr val="tx1">
                    <a:tint val="75000"/>
                  </a:schemeClr>
                </a:solidFill>
              </a:defRPr>
            </a:lvl2pPr>
            <a:lvl3pPr indent="0">
              <a:lnSpc>
                <a:spcPct val="120000"/>
              </a:lnSpc>
              <a:spcBef>
                <a:spcPts val="500"/>
              </a:spcBef>
              <a:buFont typeface="Arial" panose="020B0604020202020204" pitchFamily="34" charset="0"/>
              <a:buNone/>
              <a:defRPr>
                <a:solidFill>
                  <a:schemeClr val="tx1">
                    <a:tint val="75000"/>
                  </a:schemeClr>
                </a:solidFill>
              </a:defRPr>
            </a:lvl3pPr>
            <a:lvl4pPr indent="0">
              <a:lnSpc>
                <a:spcPct val="120000"/>
              </a:lnSpc>
              <a:spcBef>
                <a:spcPts val="500"/>
              </a:spcBef>
              <a:buFont typeface="Arial" panose="020B0604020202020204" pitchFamily="34" charset="0"/>
              <a:buNone/>
              <a:defRPr sz="1600">
                <a:solidFill>
                  <a:schemeClr val="tx1">
                    <a:tint val="75000"/>
                  </a:schemeClr>
                </a:solidFill>
              </a:defRPr>
            </a:lvl4pPr>
            <a:lvl5pPr indent="0">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altLang="zh-CN" sz="1500" dirty="0">
                <a:ea typeface="微软雅黑 Light" panose="020B0502040204020203" pitchFamily="34" charset="-122"/>
              </a:rPr>
              <a:t>Division Of Labor</a:t>
            </a:r>
            <a:endParaRPr lang="zh-CN" altLang="en-US" sz="1500" dirty="0">
              <a:ea typeface="微软雅黑 Light" panose="020B0502040204020203" pitchFamily="34" charset="-122"/>
            </a:endParaRPr>
          </a:p>
        </p:txBody>
      </p:sp>
      <p:sp>
        <p:nvSpPr>
          <p:cNvPr id="4" name="文本框 3"/>
          <p:cNvSpPr txBox="1"/>
          <p:nvPr>
            <p:custDataLst>
              <p:tags r:id="rId4"/>
            </p:custDataLst>
          </p:nvPr>
        </p:nvSpPr>
        <p:spPr>
          <a:xfrm>
            <a:off x="2283545" y="1908482"/>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微软雅黑 Light" panose="020B0502040204020203" pitchFamily="34" charset="-122"/>
              </a:rPr>
              <a:t>04</a:t>
            </a:r>
          </a:p>
        </p:txBody>
      </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ircular Arrow 15"/>
          <p:cNvSpPr/>
          <p:nvPr/>
        </p:nvSpPr>
        <p:spPr>
          <a:xfrm>
            <a:off x="1686043" y="699542"/>
            <a:ext cx="1683918" cy="1683918"/>
          </a:xfrm>
          <a:prstGeom prst="circularArrow">
            <a:avLst>
              <a:gd name="adj1" fmla="val 5984"/>
              <a:gd name="adj2" fmla="val 394124"/>
              <a:gd name="adj3" fmla="val 13313824"/>
              <a:gd name="adj4" fmla="val 10508221"/>
              <a:gd name="adj5" fmla="val 6981"/>
            </a:avLst>
          </a:prstGeom>
          <a:solidFill>
            <a:schemeClr val="bg1">
              <a:lumMod val="6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ea typeface="微软雅黑 Light" panose="020B0502040204020203" pitchFamily="34" charset="-122"/>
            </a:endParaRPr>
          </a:p>
        </p:txBody>
      </p:sp>
      <p:grpSp>
        <p:nvGrpSpPr>
          <p:cNvPr id="3" name="组合 2"/>
          <p:cNvGrpSpPr/>
          <p:nvPr/>
        </p:nvGrpSpPr>
        <p:grpSpPr>
          <a:xfrm>
            <a:off x="1062473" y="830146"/>
            <a:ext cx="3221496" cy="3265743"/>
            <a:chOff x="1062473" y="830146"/>
            <a:chExt cx="3221496" cy="3265743"/>
          </a:xfrm>
        </p:grpSpPr>
        <p:sp>
          <p:nvSpPr>
            <p:cNvPr id="135" name="Freeform 10"/>
            <p:cNvSpPr/>
            <p:nvPr/>
          </p:nvSpPr>
          <p:spPr>
            <a:xfrm>
              <a:off x="2255841" y="2204151"/>
              <a:ext cx="1679339" cy="1679339"/>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2759" tIns="771695" rIns="672759" bIns="823813" numCol="1" spcCol="1270" anchor="ctr" anchorCtr="0">
              <a:noAutofit/>
            </a:bodyPr>
            <a:lstStyle/>
            <a:p>
              <a:pPr algn="ctr" defTabSz="1932940">
                <a:lnSpc>
                  <a:spcPct val="90000"/>
                </a:lnSpc>
                <a:spcAft>
                  <a:spcPct val="35000"/>
                </a:spcAft>
              </a:pPr>
              <a:endParaRPr lang="en-GB" sz="4400" dirty="0">
                <a:solidFill>
                  <a:schemeClr val="tx1">
                    <a:lumMod val="75000"/>
                    <a:lumOff val="25000"/>
                  </a:schemeClr>
                </a:solidFill>
                <a:ea typeface="微软雅黑 Light" panose="020B0502040204020203" pitchFamily="34" charset="-122"/>
              </a:endParaRPr>
            </a:p>
          </p:txBody>
        </p:sp>
        <p:sp>
          <p:nvSpPr>
            <p:cNvPr id="136" name="Freeform 11"/>
            <p:cNvSpPr/>
            <p:nvPr/>
          </p:nvSpPr>
          <p:spPr>
            <a:xfrm>
              <a:off x="1278772" y="1807215"/>
              <a:ext cx="1221337" cy="1221337"/>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0057" tIns="593355" rIns="590057" bIns="593355" numCol="1" spcCol="1270" anchor="ctr" anchorCtr="0">
              <a:noAutofit/>
            </a:bodyPr>
            <a:lstStyle/>
            <a:p>
              <a:pPr algn="ctr" defTabSz="1166495">
                <a:lnSpc>
                  <a:spcPct val="90000"/>
                </a:lnSpc>
                <a:spcAft>
                  <a:spcPct val="35000"/>
                </a:spcAft>
              </a:pPr>
              <a:endParaRPr lang="en-GB" sz="2600" dirty="0">
                <a:solidFill>
                  <a:schemeClr val="tx1">
                    <a:lumMod val="75000"/>
                    <a:lumOff val="25000"/>
                  </a:schemeClr>
                </a:solidFill>
                <a:ea typeface="微软雅黑 Light" panose="020B0502040204020203" pitchFamily="34" charset="-122"/>
              </a:endParaRPr>
            </a:p>
          </p:txBody>
        </p:sp>
        <p:sp>
          <p:nvSpPr>
            <p:cNvPr id="147" name="Freeform 12"/>
            <p:cNvSpPr/>
            <p:nvPr/>
          </p:nvSpPr>
          <p:spPr>
            <a:xfrm>
              <a:off x="1828373" y="830146"/>
              <a:ext cx="1465605" cy="1465605"/>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12" tIns="752612" rIns="752613" bIns="752613" numCol="1" spcCol="1270" anchor="ctr" anchorCtr="0">
              <a:noAutofit/>
            </a:bodyPr>
            <a:lstStyle/>
            <a:p>
              <a:pPr algn="ctr" defTabSz="1266190">
                <a:lnSpc>
                  <a:spcPct val="90000"/>
                </a:lnSpc>
                <a:spcAft>
                  <a:spcPct val="35000"/>
                </a:spcAft>
              </a:pPr>
              <a:endParaRPr lang="en-GB" sz="2900" dirty="0">
                <a:solidFill>
                  <a:schemeClr val="tx1">
                    <a:lumMod val="75000"/>
                    <a:lumOff val="25000"/>
                  </a:schemeClr>
                </a:solidFill>
                <a:ea typeface="微软雅黑 Light" panose="020B0502040204020203" pitchFamily="34" charset="-122"/>
              </a:endParaRPr>
            </a:p>
          </p:txBody>
        </p:sp>
        <p:sp>
          <p:nvSpPr>
            <p:cNvPr id="148" name="Circular Arrow 13"/>
            <p:cNvSpPr/>
            <p:nvPr/>
          </p:nvSpPr>
          <p:spPr>
            <a:xfrm>
              <a:off x="2134415" y="1946336"/>
              <a:ext cx="2149554" cy="2149553"/>
            </a:xfrm>
            <a:prstGeom prst="circularArrow">
              <a:avLst>
                <a:gd name="adj1" fmla="val 4688"/>
                <a:gd name="adj2" fmla="val 299029"/>
                <a:gd name="adj3" fmla="val 2539295"/>
                <a:gd name="adj4" fmla="val 15812321"/>
                <a:gd name="adj5" fmla="val 5469"/>
              </a:avLst>
            </a:prstGeom>
            <a:solidFill>
              <a:schemeClr val="bg1">
                <a:lumMod val="6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ea typeface="微软雅黑 Light" panose="020B0502040204020203" pitchFamily="34" charset="-122"/>
              </a:endParaRPr>
            </a:p>
          </p:txBody>
        </p:sp>
        <p:sp>
          <p:nvSpPr>
            <p:cNvPr id="149" name="Shape 14"/>
            <p:cNvSpPr/>
            <p:nvPr/>
          </p:nvSpPr>
          <p:spPr>
            <a:xfrm>
              <a:off x="1062473" y="1534019"/>
              <a:ext cx="1561785" cy="1561785"/>
            </a:xfrm>
            <a:prstGeom prst="leftCircularArrow">
              <a:avLst>
                <a:gd name="adj1" fmla="val 6452"/>
                <a:gd name="adj2" fmla="val 429999"/>
                <a:gd name="adj3" fmla="val 10489124"/>
                <a:gd name="adj4" fmla="val 14837806"/>
                <a:gd name="adj5" fmla="val 7527"/>
              </a:avLst>
            </a:prstGeom>
            <a:solidFill>
              <a:schemeClr val="bg1">
                <a:lumMod val="6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ea typeface="微软雅黑 Light" panose="020B0502040204020203" pitchFamily="34" charset="-122"/>
              </a:endParaRPr>
            </a:p>
          </p:txBody>
        </p:sp>
      </p:grpSp>
      <p:grpSp>
        <p:nvGrpSpPr>
          <p:cNvPr id="2" name="组合 168"/>
          <p:cNvGrpSpPr/>
          <p:nvPr/>
        </p:nvGrpSpPr>
        <p:grpSpPr>
          <a:xfrm>
            <a:off x="1331640" y="3142542"/>
            <a:ext cx="960900" cy="1733464"/>
            <a:chOff x="6660137" y="2870008"/>
            <a:chExt cx="960900" cy="1913939"/>
          </a:xfrm>
          <a:solidFill>
            <a:schemeClr val="accent1"/>
          </a:solidFill>
        </p:grpSpPr>
        <p:sp>
          <p:nvSpPr>
            <p:cNvPr id="170" name="Freeform 254"/>
            <p:cNvSpPr/>
            <p:nvPr/>
          </p:nvSpPr>
          <p:spPr bwMode="auto">
            <a:xfrm>
              <a:off x="6759516" y="2870008"/>
              <a:ext cx="478886" cy="229617"/>
            </a:xfrm>
            <a:custGeom>
              <a:avLst/>
              <a:gdLst>
                <a:gd name="T0" fmla="*/ 630 w 651"/>
                <a:gd name="T1" fmla="*/ 273 h 313"/>
                <a:gd name="T2" fmla="*/ 589 w 651"/>
                <a:gd name="T3" fmla="*/ 273 h 313"/>
                <a:gd name="T4" fmla="*/ 304 w 651"/>
                <a:gd name="T5" fmla="*/ 0 h 313"/>
                <a:gd name="T6" fmla="*/ 19 w 651"/>
                <a:gd name="T7" fmla="*/ 271 h 313"/>
                <a:gd name="T8" fmla="*/ 0 w 651"/>
                <a:gd name="T9" fmla="*/ 292 h 313"/>
                <a:gd name="T10" fmla="*/ 21 w 651"/>
                <a:gd name="T11" fmla="*/ 313 h 313"/>
                <a:gd name="T12" fmla="*/ 630 w 651"/>
                <a:gd name="T13" fmla="*/ 313 h 313"/>
                <a:gd name="T14" fmla="*/ 651 w 651"/>
                <a:gd name="T15" fmla="*/ 293 h 313"/>
                <a:gd name="T16" fmla="*/ 630 w 651"/>
                <a:gd name="T17" fmla="*/ 27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grpFill/>
            <a:ln>
              <a:noFill/>
            </a:ln>
          </p:spPr>
          <p:txBody>
            <a:bodyPr vert="horz" wrap="square" lIns="121920" tIns="60960" rIns="121920" bIns="60960" numCol="1" anchor="t" anchorCtr="0" compatLnSpc="1"/>
            <a:lstStyle/>
            <a:p>
              <a:endParaRPr lang="id-ID" sz="1900" dirty="0">
                <a:ea typeface="微软雅黑 Light" panose="020B0502040204020203" pitchFamily="34" charset="-122"/>
              </a:endParaRPr>
            </a:p>
          </p:txBody>
        </p:sp>
        <p:sp>
          <p:nvSpPr>
            <p:cNvPr id="171" name="Freeform 255"/>
            <p:cNvSpPr/>
            <p:nvPr/>
          </p:nvSpPr>
          <p:spPr bwMode="auto">
            <a:xfrm>
              <a:off x="6660137" y="2941995"/>
              <a:ext cx="960900" cy="1841952"/>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grpFill/>
            <a:ln>
              <a:noFill/>
            </a:ln>
          </p:spPr>
          <p:txBody>
            <a:bodyPr vert="horz" wrap="square" lIns="121920" tIns="60960" rIns="121920" bIns="60960" numCol="1" anchor="t" anchorCtr="0" compatLnSpc="1"/>
            <a:lstStyle/>
            <a:p>
              <a:endParaRPr lang="id-ID" sz="1900" dirty="0">
                <a:ea typeface="微软雅黑 Light" panose="020B0502040204020203" pitchFamily="34" charset="-122"/>
              </a:endParaRPr>
            </a:p>
          </p:txBody>
        </p:sp>
        <p:sp>
          <p:nvSpPr>
            <p:cNvPr id="172" name="Freeform 256"/>
            <p:cNvSpPr/>
            <p:nvPr/>
          </p:nvSpPr>
          <p:spPr bwMode="auto">
            <a:xfrm>
              <a:off x="6784586" y="3143035"/>
              <a:ext cx="394073" cy="213068"/>
            </a:xfrm>
            <a:custGeom>
              <a:avLst/>
              <a:gdLst>
                <a:gd name="T0" fmla="*/ 1 w 535"/>
                <a:gd name="T1" fmla="*/ 0 h 290"/>
                <a:gd name="T2" fmla="*/ 0 w 535"/>
                <a:gd name="T3" fmla="*/ 22 h 290"/>
                <a:gd name="T4" fmla="*/ 267 w 535"/>
                <a:gd name="T5" fmla="*/ 290 h 290"/>
                <a:gd name="T6" fmla="*/ 535 w 535"/>
                <a:gd name="T7" fmla="*/ 22 h 290"/>
                <a:gd name="T8" fmla="*/ 534 w 535"/>
                <a:gd name="T9" fmla="*/ 0 h 290"/>
                <a:gd name="T10" fmla="*/ 1 w 535"/>
                <a:gd name="T11" fmla="*/ 0 h 290"/>
              </a:gdLst>
              <a:ahLst/>
              <a:cxnLst>
                <a:cxn ang="0">
                  <a:pos x="T0" y="T1"/>
                </a:cxn>
                <a:cxn ang="0">
                  <a:pos x="T2" y="T3"/>
                </a:cxn>
                <a:cxn ang="0">
                  <a:pos x="T4" y="T5"/>
                </a:cxn>
                <a:cxn ang="0">
                  <a:pos x="T6" y="T7"/>
                </a:cxn>
                <a:cxn ang="0">
                  <a:pos x="T8" y="T9"/>
                </a:cxn>
                <a:cxn ang="0">
                  <a:pos x="T10" y="T11"/>
                </a:cxn>
              </a:cxnLst>
              <a:rect l="0" t="0" r="r" b="b"/>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grpFill/>
            <a:ln>
              <a:noFill/>
            </a:ln>
          </p:spPr>
          <p:txBody>
            <a:bodyPr vert="horz" wrap="square" lIns="121920" tIns="60960" rIns="121920" bIns="60960" numCol="1" anchor="t" anchorCtr="0" compatLnSpc="1"/>
            <a:lstStyle/>
            <a:p>
              <a:endParaRPr lang="id-ID" sz="1900" dirty="0">
                <a:ea typeface="微软雅黑 Light" panose="020B0502040204020203" pitchFamily="34" charset="-122"/>
              </a:endParaRPr>
            </a:p>
          </p:txBody>
        </p:sp>
      </p:grpSp>
      <p:sp>
        <p:nvSpPr>
          <p:cNvPr id="26" name="TextBox 25"/>
          <p:cNvSpPr txBox="1"/>
          <p:nvPr/>
        </p:nvSpPr>
        <p:spPr>
          <a:xfrm>
            <a:off x="4237831" y="1325701"/>
            <a:ext cx="4898203" cy="2862312"/>
          </a:xfrm>
          <a:prstGeom prst="rect">
            <a:avLst/>
          </a:prstGeom>
          <a:noFill/>
        </p:spPr>
        <p:txBody>
          <a:bodyPr wrap="square" lIns="91431" tIns="45715" rIns="91431" bIns="45715" rtlCol="0">
            <a:spAutoFit/>
          </a:bodyPr>
          <a:lstStyle/>
          <a:p>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林文迪：提供实现方案和思路、组织和分配任务、参与设计和实现主机页面、实现</a:t>
            </a:r>
            <a:r>
              <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rPr>
              <a:t>App</a:t>
            </a: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的代理模块、协助其它成员完成工作和维护代码、参与文档撰写</a:t>
            </a:r>
            <a:endPar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endParaRPr>
          </a:p>
          <a:p>
            <a:endPar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endParaRPr>
          </a:p>
          <a:p>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林焕锦：收集相关工作的资料、参与设计和实现主机页面、断点续传测试和任务分块、参与文档撰写</a:t>
            </a:r>
            <a:endPar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endParaRPr>
          </a:p>
          <a:p>
            <a:endPar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endParaRPr>
          </a:p>
          <a:p>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吴嘉哲：收集相关工作的资料、参与设计和实现主机页面、任务下载模块、测试视频录制、参与文档撰写</a:t>
            </a:r>
            <a:endPar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endParaRPr>
          </a:p>
          <a:p>
            <a:endPar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endParaRPr>
          </a:p>
          <a:p>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莫兰芳：收集相关工作的资料、参与设计和实现任务页面和设置页面、参与数据库设计和接口提供、参与文档撰写</a:t>
            </a:r>
            <a:endPar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endParaRPr>
          </a:p>
          <a:p>
            <a:endPar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endParaRPr>
          </a:p>
          <a:p>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张晓红：收集相关工作的资料、参与设计和实现主机页面和设置页面、参与数据库设计和接口提供、参与文档撰写</a:t>
            </a:r>
          </a:p>
        </p:txBody>
      </p:sp>
      <p:sp>
        <p:nvSpPr>
          <p:cNvPr id="21" name="文本框 20"/>
          <p:cNvSpPr txBox="1"/>
          <p:nvPr/>
        </p:nvSpPr>
        <p:spPr>
          <a:xfrm>
            <a:off x="3114681" y="283253"/>
            <a:ext cx="2886075" cy="4140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rPr>
              <a:t>团队分工</a:t>
            </a:r>
            <a:endParaRPr lang="en-US" altLang="zh-CN"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endParaRPr>
          </a:p>
        </p:txBody>
      </p:sp>
      <p:sp>
        <p:nvSpPr>
          <p:cNvPr id="22" name="文本框 21"/>
          <p:cNvSpPr txBox="1"/>
          <p:nvPr/>
        </p:nvSpPr>
        <p:spPr>
          <a:xfrm>
            <a:off x="3019436" y="675669"/>
            <a:ext cx="3076564" cy="213585"/>
          </a:xfrm>
          <a:prstGeom prst="rect">
            <a:avLst/>
          </a:prstGeom>
          <a:noFill/>
        </p:spPr>
        <p:txBody>
          <a:bodyPr wrap="square" rtlCol="0">
            <a:spAutoFit/>
            <a:scene3d>
              <a:camera prst="orthographicFront"/>
              <a:lightRig rig="threePt" dir="t"/>
            </a:scene3d>
            <a:sp3d contourW="12700"/>
          </a:bodyPr>
          <a:lstStyle/>
          <a:p>
            <a:pPr algn="ctr"/>
            <a:r>
              <a:rPr lang="en-US" altLang="zh-CN" sz="790" dirty="0">
                <a:latin typeface="Calibri" panose="020F0502020204030204" pitchFamily="34" charset="0"/>
                <a:ea typeface="微软雅黑 Light" panose="020B0502040204020203" pitchFamily="34" charset="-122"/>
                <a:sym typeface="Calibri" panose="020F0502020204030204" pitchFamily="34" charset="0"/>
              </a:rPr>
              <a:t>print the presentation and make it into a film a wider field</a:t>
            </a:r>
          </a:p>
        </p:txBody>
      </p:sp>
      <p:sp>
        <p:nvSpPr>
          <p:cNvPr id="23"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Light" panose="020B0502040204020203" pitchFamily="34" charset="-122"/>
            </a:endParaRPr>
          </a:p>
        </p:txBody>
      </p:sp>
    </p:spTree>
    <p:extLst>
      <p:ext uri="{BB962C8B-B14F-4D97-AF65-F5344CB8AC3E}">
        <p14:creationId xmlns:p14="http://schemas.microsoft.com/office/powerpoint/2010/main" val="3749747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zh-CN" altLang="en-US"/>
              <a:t>谢谢观看</a:t>
            </a:r>
          </a:p>
        </p:txBody>
      </p:sp>
      <p:sp>
        <p:nvSpPr>
          <p:cNvPr id="5" name="文本占位符 4"/>
          <p:cNvSpPr>
            <a:spLocks noGrp="1"/>
          </p:cNvSpPr>
          <p:nvPr>
            <p:ph type="body" sz="quarter" idx="13"/>
            <p:custDataLst>
              <p:tags r:id="rId3"/>
            </p:custDataLst>
          </p:nvPr>
        </p:nvSpPr>
        <p:spPr/>
        <p:txBody>
          <a:bodyPr/>
          <a:lstStyle/>
          <a:p>
            <a:r>
              <a:rPr lang="en-US" altLang="zh-CN"/>
              <a:t>THANK YOU</a:t>
            </a:r>
          </a:p>
        </p:txBody>
      </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立方体 8"/>
          <p:cNvSpPr/>
          <p:nvPr>
            <p:custDataLst>
              <p:tags r:id="rId2"/>
            </p:custDataLst>
          </p:nvPr>
        </p:nvSpPr>
        <p:spPr>
          <a:xfrm>
            <a:off x="1085000" y="2014720"/>
            <a:ext cx="452169" cy="438830"/>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chemeClr val="bg1"/>
                </a:solidFill>
                <a:ea typeface="微软雅黑 Light" panose="020B0502040204020203" pitchFamily="34" charset="-122"/>
              </a:rPr>
              <a:t>1</a:t>
            </a:r>
            <a:endParaRPr lang="zh-CN" altLang="en-US" sz="1500" b="1" dirty="0">
              <a:solidFill>
                <a:schemeClr val="bg1"/>
              </a:solidFill>
              <a:ea typeface="微软雅黑 Light" panose="020B0502040204020203" pitchFamily="34" charset="-122"/>
            </a:endParaRPr>
          </a:p>
        </p:txBody>
      </p:sp>
      <p:sp>
        <p:nvSpPr>
          <p:cNvPr id="10" name="立方体 9"/>
          <p:cNvSpPr/>
          <p:nvPr>
            <p:custDataLst>
              <p:tags r:id="rId3"/>
            </p:custDataLst>
          </p:nvPr>
        </p:nvSpPr>
        <p:spPr>
          <a:xfrm>
            <a:off x="1085000" y="3241438"/>
            <a:ext cx="452169" cy="438830"/>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chemeClr val="bg1"/>
                </a:solidFill>
                <a:ea typeface="微软雅黑 Light" panose="020B0502040204020203" pitchFamily="34" charset="-122"/>
              </a:rPr>
              <a:t>3</a:t>
            </a:r>
            <a:endParaRPr lang="zh-CN" altLang="en-US" sz="1500" b="1" dirty="0">
              <a:solidFill>
                <a:schemeClr val="bg1"/>
              </a:solidFill>
              <a:ea typeface="微软雅黑 Light" panose="020B0502040204020203" pitchFamily="34" charset="-122"/>
            </a:endParaRPr>
          </a:p>
        </p:txBody>
      </p:sp>
      <p:sp>
        <p:nvSpPr>
          <p:cNvPr id="14" name="立方体 13"/>
          <p:cNvSpPr/>
          <p:nvPr>
            <p:custDataLst>
              <p:tags r:id="rId4"/>
            </p:custDataLst>
          </p:nvPr>
        </p:nvSpPr>
        <p:spPr>
          <a:xfrm>
            <a:off x="4709942" y="2014720"/>
            <a:ext cx="452169" cy="438830"/>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chemeClr val="bg1"/>
                </a:solidFill>
                <a:ea typeface="微软雅黑 Light" panose="020B0502040204020203" pitchFamily="34" charset="-122"/>
              </a:rPr>
              <a:t>2</a:t>
            </a:r>
            <a:endParaRPr lang="zh-CN" altLang="en-US" sz="1500" b="1" dirty="0">
              <a:solidFill>
                <a:schemeClr val="bg1"/>
              </a:solidFill>
              <a:ea typeface="微软雅黑 Light" panose="020B0502040204020203" pitchFamily="34" charset="-122"/>
            </a:endParaRPr>
          </a:p>
        </p:txBody>
      </p:sp>
      <p:sp>
        <p:nvSpPr>
          <p:cNvPr id="16" name="立方体 15"/>
          <p:cNvSpPr/>
          <p:nvPr>
            <p:custDataLst>
              <p:tags r:id="rId5"/>
            </p:custDataLst>
          </p:nvPr>
        </p:nvSpPr>
        <p:spPr>
          <a:xfrm>
            <a:off x="4709942" y="3241438"/>
            <a:ext cx="452169" cy="438830"/>
          </a:xfrm>
          <a:prstGeom prst="cub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b="1" dirty="0">
                <a:solidFill>
                  <a:schemeClr val="bg1"/>
                </a:solidFill>
                <a:ea typeface="微软雅黑 Light" panose="020B0502040204020203" pitchFamily="34" charset="-122"/>
              </a:rPr>
              <a:t>4</a:t>
            </a:r>
            <a:endParaRPr lang="zh-CN" altLang="en-US" sz="1500" b="1" dirty="0">
              <a:solidFill>
                <a:schemeClr val="bg1"/>
              </a:solidFill>
              <a:ea typeface="微软雅黑 Light" panose="020B0502040204020203" pitchFamily="34" charset="-122"/>
            </a:endParaRPr>
          </a:p>
        </p:txBody>
      </p:sp>
      <p:sp>
        <p:nvSpPr>
          <p:cNvPr id="2" name="文本框 1"/>
          <p:cNvSpPr txBox="1"/>
          <p:nvPr>
            <p:custDataLst>
              <p:tags r:id="rId6"/>
            </p:custDataLst>
          </p:nvPr>
        </p:nvSpPr>
        <p:spPr>
          <a:xfrm>
            <a:off x="5330768" y="3217906"/>
            <a:ext cx="2920604"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sz="2000" dirty="0">
                <a:solidFill>
                  <a:schemeClr val="tx1">
                    <a:lumMod val="75000"/>
                    <a:lumOff val="25000"/>
                  </a:schemeClr>
                </a:solidFill>
                <a:ea typeface="微软雅黑 Light" panose="020B0502040204020203" pitchFamily="34" charset="-122"/>
              </a:rPr>
              <a:t>团队分工计划说明</a:t>
            </a:r>
          </a:p>
        </p:txBody>
      </p:sp>
      <p:sp>
        <p:nvSpPr>
          <p:cNvPr id="3" name="文本框 2"/>
          <p:cNvSpPr txBox="1"/>
          <p:nvPr>
            <p:custDataLst>
              <p:tags r:id="rId7"/>
            </p:custDataLst>
          </p:nvPr>
        </p:nvSpPr>
        <p:spPr>
          <a:xfrm>
            <a:off x="5330768" y="1967657"/>
            <a:ext cx="2920604"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sz="2000" dirty="0">
                <a:solidFill>
                  <a:schemeClr val="tx1">
                    <a:lumMod val="75000"/>
                    <a:lumOff val="25000"/>
                  </a:schemeClr>
                </a:solidFill>
                <a:ea typeface="微软雅黑 Light" panose="020B0502040204020203" pitchFamily="34" charset="-122"/>
              </a:rPr>
              <a:t>App</a:t>
            </a:r>
            <a:r>
              <a:rPr lang="zh-CN" altLang="en-US" sz="2000" dirty="0">
                <a:solidFill>
                  <a:schemeClr val="tx1">
                    <a:lumMod val="75000"/>
                    <a:lumOff val="25000"/>
                  </a:schemeClr>
                </a:solidFill>
                <a:ea typeface="微软雅黑 Light" panose="020B0502040204020203" pitchFamily="34" charset="-122"/>
              </a:rPr>
              <a:t>的测试工作</a:t>
            </a:r>
          </a:p>
        </p:txBody>
      </p:sp>
      <p:sp>
        <p:nvSpPr>
          <p:cNvPr id="4" name="文本框 3"/>
          <p:cNvSpPr txBox="1"/>
          <p:nvPr>
            <p:custDataLst>
              <p:tags r:id="rId8"/>
            </p:custDataLst>
          </p:nvPr>
        </p:nvSpPr>
        <p:spPr>
          <a:xfrm>
            <a:off x="1705826" y="3212234"/>
            <a:ext cx="2648460"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sz="2000" dirty="0">
                <a:solidFill>
                  <a:schemeClr val="tx1">
                    <a:lumMod val="75000"/>
                    <a:lumOff val="25000"/>
                  </a:schemeClr>
                </a:solidFill>
                <a:ea typeface="微软雅黑 Light" panose="020B0502040204020203" pitchFamily="34" charset="-122"/>
              </a:rPr>
              <a:t>用户体验及改进</a:t>
            </a:r>
          </a:p>
        </p:txBody>
      </p:sp>
      <p:sp>
        <p:nvSpPr>
          <p:cNvPr id="5" name="文本框 4"/>
          <p:cNvSpPr txBox="1"/>
          <p:nvPr>
            <p:custDataLst>
              <p:tags r:id="rId9"/>
            </p:custDataLst>
          </p:nvPr>
        </p:nvSpPr>
        <p:spPr>
          <a:xfrm>
            <a:off x="1705826" y="1980158"/>
            <a:ext cx="2648460"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en-US" altLang="zh-CN" sz="2000" dirty="0">
                <a:solidFill>
                  <a:schemeClr val="tx1">
                    <a:lumMod val="75000"/>
                    <a:lumOff val="25000"/>
                  </a:schemeClr>
                </a:solidFill>
                <a:ea typeface="微软雅黑 Light" panose="020B0502040204020203" pitchFamily="34" charset="-122"/>
              </a:rPr>
              <a:t>App</a:t>
            </a:r>
            <a:r>
              <a:rPr lang="zh-CN" altLang="en-US" sz="2000" dirty="0">
                <a:solidFill>
                  <a:schemeClr val="tx1">
                    <a:lumMod val="75000"/>
                    <a:lumOff val="25000"/>
                  </a:schemeClr>
                </a:solidFill>
                <a:ea typeface="微软雅黑 Light" panose="020B0502040204020203" pitchFamily="34" charset="-122"/>
              </a:rPr>
              <a:t>的开发历程</a:t>
            </a:r>
          </a:p>
        </p:txBody>
      </p:sp>
      <p:sp>
        <p:nvSpPr>
          <p:cNvPr id="12" name="圆角矩形 11"/>
          <p:cNvSpPr/>
          <p:nvPr>
            <p:custDataLst>
              <p:tags r:id="rId10"/>
            </p:custDataLst>
          </p:nvPr>
        </p:nvSpPr>
        <p:spPr>
          <a:xfrm>
            <a:off x="3211105" y="561703"/>
            <a:ext cx="2721429" cy="5334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3000" dirty="0">
                <a:solidFill>
                  <a:schemeClr val="bg1"/>
                </a:solidFill>
                <a:latin typeface="+mj-lt"/>
                <a:ea typeface="微软雅黑 Light" panose="020B0502040204020203" pitchFamily="34" charset="-122"/>
                <a:cs typeface="+mj-cs"/>
              </a:rPr>
              <a:t>CONTENTS</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Light" panose="020B0502040204020203" pitchFamily="34" charset="-122"/>
            </a:endParaRPr>
          </a:p>
        </p:txBody>
      </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par>
                                <p:cTn id="33" presetID="22" presetClass="entr" presetSubtype="8"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6" grpId="0" animBg="1"/>
      <p:bldP spid="2" grpId="0"/>
      <p:bldP spid="3" grpId="0"/>
      <p:bldP spid="4" grpId="0"/>
      <p:bldP spid="5"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420396" y="1924616"/>
            <a:ext cx="3611776" cy="623248"/>
          </a:xfrm>
          <a:prstGeom prst="rect">
            <a:avLst/>
          </a:prstGeom>
        </p:spPr>
        <p:txBody>
          <a:bodyPr vert="horz" lIns="67500" tIns="35100" rIns="67500" bIns="35100" rtlCol="0" anchor="b">
            <a:normAutofit/>
          </a:bodyPr>
          <a:lstStyle>
            <a:lvl1pPr algn="ctr">
              <a:lnSpc>
                <a:spcPct val="120000"/>
              </a:lnSpc>
              <a:spcBef>
                <a:spcPct val="0"/>
              </a:spcBef>
              <a:buNone/>
              <a:defRPr sz="4000" b="1">
                <a:solidFill>
                  <a:schemeClr val="bg1"/>
                </a:solidFill>
                <a:latin typeface="+mj-lt"/>
                <a:ea typeface="+mj-ea"/>
                <a:cs typeface="+mj-cs"/>
              </a:defRPr>
            </a:lvl1pPr>
          </a:lstStyle>
          <a:p>
            <a:r>
              <a:rPr lang="en-US" altLang="zh-CN" sz="3000" dirty="0">
                <a:ea typeface="微软雅黑 Light" panose="020B0502040204020203" pitchFamily="34" charset="-122"/>
              </a:rPr>
              <a:t>App</a:t>
            </a:r>
            <a:r>
              <a:rPr lang="zh-CN" altLang="en-US" sz="3000" dirty="0">
                <a:ea typeface="微软雅黑 Light" panose="020B0502040204020203" pitchFamily="34" charset="-122"/>
              </a:rPr>
              <a:t>开发历程</a:t>
            </a:r>
          </a:p>
        </p:txBody>
      </p:sp>
      <p:sp>
        <p:nvSpPr>
          <p:cNvPr id="3" name="文本框 2"/>
          <p:cNvSpPr txBox="1"/>
          <p:nvPr>
            <p:custDataLst>
              <p:tags r:id="rId3"/>
            </p:custDataLst>
          </p:nvPr>
        </p:nvSpPr>
        <p:spPr>
          <a:xfrm>
            <a:off x="3420396" y="2611647"/>
            <a:ext cx="3611776" cy="346249"/>
          </a:xfrm>
          <a:prstGeom prst="rect">
            <a:avLst/>
          </a:prstGeom>
        </p:spPr>
        <p:txBody>
          <a:bodyPr vert="horz" lIns="67500" tIns="35100" rIns="67500" bIns="35100" rtlCol="0">
            <a:normAutofit/>
          </a:bodyPr>
          <a:lstStyle>
            <a:lvl1pPr indent="0">
              <a:lnSpc>
                <a:spcPct val="120000"/>
              </a:lnSpc>
              <a:spcBef>
                <a:spcPts val="1000"/>
              </a:spcBef>
              <a:buFont typeface="Arial" panose="020B0604020202020204" pitchFamily="34" charset="0"/>
              <a:buNone/>
              <a:defRPr sz="2000">
                <a:solidFill>
                  <a:schemeClr val="bg1"/>
                </a:solidFill>
              </a:defRPr>
            </a:lvl1pPr>
            <a:lvl2pPr indent="0">
              <a:lnSpc>
                <a:spcPct val="120000"/>
              </a:lnSpc>
              <a:spcBef>
                <a:spcPts val="500"/>
              </a:spcBef>
              <a:buFont typeface="Arial" panose="020B0604020202020204" pitchFamily="34" charset="0"/>
              <a:buNone/>
              <a:defRPr sz="2000">
                <a:solidFill>
                  <a:schemeClr val="tx1">
                    <a:tint val="75000"/>
                  </a:schemeClr>
                </a:solidFill>
              </a:defRPr>
            </a:lvl2pPr>
            <a:lvl3pPr indent="0">
              <a:lnSpc>
                <a:spcPct val="120000"/>
              </a:lnSpc>
              <a:spcBef>
                <a:spcPts val="500"/>
              </a:spcBef>
              <a:buFont typeface="Arial" panose="020B0604020202020204" pitchFamily="34" charset="0"/>
              <a:buNone/>
              <a:defRPr>
                <a:solidFill>
                  <a:schemeClr val="tx1">
                    <a:tint val="75000"/>
                  </a:schemeClr>
                </a:solidFill>
              </a:defRPr>
            </a:lvl3pPr>
            <a:lvl4pPr indent="0">
              <a:lnSpc>
                <a:spcPct val="120000"/>
              </a:lnSpc>
              <a:spcBef>
                <a:spcPts val="500"/>
              </a:spcBef>
              <a:buFont typeface="Arial" panose="020B0604020202020204" pitchFamily="34" charset="0"/>
              <a:buNone/>
              <a:defRPr sz="1600">
                <a:solidFill>
                  <a:schemeClr val="tx1">
                    <a:tint val="75000"/>
                  </a:schemeClr>
                </a:solidFill>
              </a:defRPr>
            </a:lvl4pPr>
            <a:lvl5pPr indent="0">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altLang="zh-CN" sz="1500" dirty="0">
                <a:ea typeface="微软雅黑 Light" panose="020B0502040204020203" pitchFamily="34" charset="-122"/>
              </a:rPr>
              <a:t>Development Process</a:t>
            </a:r>
            <a:endParaRPr lang="zh-CN" altLang="en-US" sz="1500" dirty="0">
              <a:ea typeface="微软雅黑 Light" panose="020B0502040204020203" pitchFamily="34" charset="-122"/>
            </a:endParaRPr>
          </a:p>
        </p:txBody>
      </p:sp>
      <p:sp>
        <p:nvSpPr>
          <p:cNvPr id="4" name="文本框 3"/>
          <p:cNvSpPr txBox="1"/>
          <p:nvPr>
            <p:custDataLst>
              <p:tags r:id="rId4"/>
            </p:custDataLst>
          </p:nvPr>
        </p:nvSpPr>
        <p:spPr>
          <a:xfrm>
            <a:off x="2283545" y="1908482"/>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微软雅黑 Light" panose="020B0502040204020203" pitchFamily="34" charset="-122"/>
              </a:rPr>
              <a:t>01</a:t>
            </a:r>
          </a:p>
        </p:txBody>
      </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3114681" y="283253"/>
            <a:ext cx="2886075" cy="414020"/>
          </a:xfrm>
          <a:prstGeom prst="rect">
            <a:avLst/>
          </a:prstGeom>
          <a:noFill/>
        </p:spPr>
        <p:txBody>
          <a:bodyPr wrap="square" rtlCol="0">
            <a:spAutoFit/>
          </a:bodyPr>
          <a:lstStyle/>
          <a:p>
            <a:pPr algn="ctr"/>
            <a:r>
              <a:rPr lang="en-US" altLang="zh-CN"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rPr>
              <a:t>App</a:t>
            </a:r>
            <a:r>
              <a:rPr lang="zh-CN" altLang="en-US"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rPr>
              <a:t>开发历程</a:t>
            </a:r>
          </a:p>
        </p:txBody>
      </p:sp>
      <p:sp>
        <p:nvSpPr>
          <p:cNvPr id="26" name="文本框 25"/>
          <p:cNvSpPr txBox="1"/>
          <p:nvPr/>
        </p:nvSpPr>
        <p:spPr>
          <a:xfrm>
            <a:off x="3019436" y="675669"/>
            <a:ext cx="3076564" cy="213585"/>
          </a:xfrm>
          <a:prstGeom prst="rect">
            <a:avLst/>
          </a:prstGeom>
          <a:noFill/>
        </p:spPr>
        <p:txBody>
          <a:bodyPr wrap="square" rtlCol="0">
            <a:spAutoFit/>
            <a:scene3d>
              <a:camera prst="orthographicFront"/>
              <a:lightRig rig="threePt" dir="t"/>
            </a:scene3d>
            <a:sp3d contourW="12700"/>
          </a:bodyPr>
          <a:lstStyle/>
          <a:p>
            <a:pPr algn="ctr"/>
            <a:r>
              <a:rPr lang="en-US" altLang="zh-CN" sz="800" dirty="0">
                <a:ea typeface="微软雅黑 Light" panose="020B0502040204020203" pitchFamily="34" charset="-122"/>
              </a:rPr>
              <a:t>Development Process</a:t>
            </a:r>
            <a:endParaRPr lang="zh-CN" altLang="en-US" sz="800" dirty="0">
              <a:ea typeface="微软雅黑 Light" panose="020B0502040204020203" pitchFamily="34" charset="-122"/>
            </a:endParaRPr>
          </a:p>
        </p:txBody>
      </p:sp>
      <p:sp>
        <p:nvSpPr>
          <p:cNvPr id="27"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Light" panose="020B0502040204020203" pitchFamily="34" charset="-122"/>
            </a:endParaRPr>
          </a:p>
        </p:txBody>
      </p:sp>
      <p:grpSp>
        <p:nvGrpSpPr>
          <p:cNvPr id="5" name="组合 4"/>
          <p:cNvGrpSpPr/>
          <p:nvPr/>
        </p:nvGrpSpPr>
        <p:grpSpPr>
          <a:xfrm>
            <a:off x="6700593" y="1424941"/>
            <a:ext cx="1915014" cy="3110986"/>
            <a:chOff x="6700593" y="1424941"/>
            <a:chExt cx="1915014" cy="3110986"/>
          </a:xfrm>
        </p:grpSpPr>
        <p:sp>
          <p:nvSpPr>
            <p:cNvPr id="40" name="稻壳儿春秋广告/盗版必究        原创来源：http://chn.docer.com/works?userid=199329941#!/work_time"/>
            <p:cNvSpPr>
              <a:spLocks noChangeArrowheads="1"/>
            </p:cNvSpPr>
            <p:nvPr/>
          </p:nvSpPr>
          <p:spPr bwMode="auto">
            <a:xfrm>
              <a:off x="6700593" y="1424941"/>
              <a:ext cx="1915014" cy="2577266"/>
            </a:xfrm>
            <a:prstGeom prst="rect">
              <a:avLst/>
            </a:prstGeom>
            <a:solidFill>
              <a:srgbClr val="1D6DC2"/>
            </a:solidFill>
            <a:ln w="25400">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41" name="稻壳儿春秋广告/盗版必究        原创来源：http://chn.docer.com/works?userid=199329941#!/work_time"/>
            <p:cNvSpPr txBox="1"/>
            <p:nvPr/>
          </p:nvSpPr>
          <p:spPr>
            <a:xfrm>
              <a:off x="7170902" y="1646034"/>
              <a:ext cx="974397" cy="323165"/>
            </a:xfrm>
            <a:prstGeom prst="rect">
              <a:avLst/>
            </a:prstGeom>
            <a:noFill/>
          </p:spPr>
          <p:txBody>
            <a:bodyPr wrap="square" rtlCol="0">
              <a:spAutoFit/>
            </a:bodyPr>
            <a:lstStyle/>
            <a:p>
              <a:pPr algn="ctr"/>
              <a:r>
                <a:rPr lang="zh-CN" altLang="en-US" sz="1500" dirty="0">
                  <a:solidFill>
                    <a:schemeClr val="bg1"/>
                  </a:solidFill>
                  <a:latin typeface="微软雅黑 Light" panose="020B0502040204020203" pitchFamily="34" charset="-122"/>
                  <a:ea typeface="微软雅黑 Light" panose="020B0502040204020203" pitchFamily="34" charset="-122"/>
                </a:rPr>
                <a:t>严选严挑</a:t>
              </a:r>
            </a:p>
          </p:txBody>
        </p:sp>
        <p:sp>
          <p:nvSpPr>
            <p:cNvPr id="43" name="稻壳儿春秋广告/盗版必究        原创来源：http://chn.docer.com/works?userid=199329941#!/work_time"/>
            <p:cNvSpPr txBox="1"/>
            <p:nvPr/>
          </p:nvSpPr>
          <p:spPr>
            <a:xfrm>
              <a:off x="6842760" y="1968671"/>
              <a:ext cx="1630680" cy="1026115"/>
            </a:xfrm>
            <a:prstGeom prst="rect">
              <a:avLst/>
            </a:prstGeom>
            <a:noFill/>
          </p:spPr>
          <p:txBody>
            <a:bodyPr wrap="square" rtlCol="0">
              <a:spAutoFit/>
            </a:bodyPr>
            <a:lstStyle/>
            <a:p>
              <a:pPr algn="ctr">
                <a:lnSpc>
                  <a:spcPct val="130000"/>
                </a:lnSpc>
              </a:pPr>
              <a:r>
                <a:rPr lang="zh-CN" altLang="en-US" sz="790" dirty="0">
                  <a:solidFill>
                    <a:schemeClr val="bg1"/>
                  </a:solidFill>
                  <a:latin typeface="微软雅黑 Light" panose="020B0502040204020203" pitchFamily="34" charset="-122"/>
                  <a:ea typeface="微软雅黑 Light" panose="020B0502040204020203" pitchFamily="34" charset="-122"/>
                </a:rPr>
                <a:t>经过了一系列的编码开发，我们也迎来了激动人心的竣工期。在这个阶段中，我们耗费了大量的时间，对软件进行了各种测试，使得软件的质量得到了进一步的打磨。</a:t>
              </a:r>
              <a:endParaRPr lang="en-US" altLang="zh-CN" sz="790" dirty="0">
                <a:solidFill>
                  <a:schemeClr val="bg1"/>
                </a:solidFill>
                <a:latin typeface="微软雅黑 Light" panose="020B0502040204020203" pitchFamily="34" charset="-122"/>
                <a:ea typeface="微软雅黑 Light" panose="020B0502040204020203" pitchFamily="34" charset="-122"/>
              </a:endParaRPr>
            </a:p>
          </p:txBody>
        </p:sp>
        <p:sp>
          <p:nvSpPr>
            <p:cNvPr id="44" name="稻壳儿春秋广告/盗版必究        原创来源：http://chn.docer.com/works?userid=199329941#!/work_time"/>
            <p:cNvSpPr>
              <a:spLocks noChangeArrowheads="1"/>
            </p:cNvSpPr>
            <p:nvPr/>
          </p:nvSpPr>
          <p:spPr bwMode="auto">
            <a:xfrm>
              <a:off x="7118108" y="3467874"/>
              <a:ext cx="1079985" cy="1068053"/>
            </a:xfrm>
            <a:prstGeom prst="ellipse">
              <a:avLst/>
            </a:prstGeom>
            <a:solidFill>
              <a:schemeClr val="bg1"/>
            </a:solidFill>
            <a:ln w="25400">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45" name="稻壳儿春秋广告/盗版必究        原创来源：http://chn.docer.com/works?userid=199329941#!/work_time"/>
            <p:cNvSpPr/>
            <p:nvPr/>
          </p:nvSpPr>
          <p:spPr>
            <a:xfrm>
              <a:off x="7409464" y="3754392"/>
              <a:ext cx="497270" cy="495629"/>
            </a:xfrm>
            <a:custGeom>
              <a:avLst/>
              <a:gdLst/>
              <a:ahLst/>
              <a:cxnLst>
                <a:cxn ang="0">
                  <a:pos x="wd2" y="hd2"/>
                </a:cxn>
                <a:cxn ang="5400000">
                  <a:pos x="wd2" y="hd2"/>
                </a:cxn>
                <a:cxn ang="10800000">
                  <a:pos x="wd2" y="hd2"/>
                </a:cxn>
                <a:cxn ang="16200000">
                  <a:pos x="wd2" y="hd2"/>
                </a:cxn>
              </a:cxnLst>
              <a:rect l="0" t="0" r="r" b="b"/>
              <a:pathLst>
                <a:path w="21600" h="21600" extrusionOk="0">
                  <a:moveTo>
                    <a:pt x="19575" y="17550"/>
                  </a:moveTo>
                  <a:cubicBezTo>
                    <a:pt x="14175" y="17550"/>
                    <a:pt x="14175" y="17550"/>
                    <a:pt x="14175" y="17550"/>
                  </a:cubicBezTo>
                  <a:cubicBezTo>
                    <a:pt x="14175" y="20250"/>
                    <a:pt x="14175" y="20250"/>
                    <a:pt x="14175" y="20250"/>
                  </a:cubicBezTo>
                  <a:cubicBezTo>
                    <a:pt x="14850" y="20250"/>
                    <a:pt x="14850" y="20250"/>
                    <a:pt x="14850" y="20250"/>
                  </a:cubicBezTo>
                  <a:cubicBezTo>
                    <a:pt x="15188" y="20250"/>
                    <a:pt x="15525" y="20588"/>
                    <a:pt x="15525" y="20925"/>
                  </a:cubicBezTo>
                  <a:cubicBezTo>
                    <a:pt x="15525" y="21262"/>
                    <a:pt x="15188" y="21600"/>
                    <a:pt x="14850" y="21600"/>
                  </a:cubicBezTo>
                  <a:cubicBezTo>
                    <a:pt x="6750" y="21600"/>
                    <a:pt x="6750" y="21600"/>
                    <a:pt x="6750" y="21600"/>
                  </a:cubicBezTo>
                  <a:cubicBezTo>
                    <a:pt x="6412" y="21600"/>
                    <a:pt x="6075" y="21262"/>
                    <a:pt x="6075" y="20925"/>
                  </a:cubicBezTo>
                  <a:cubicBezTo>
                    <a:pt x="6075" y="20588"/>
                    <a:pt x="6412" y="20250"/>
                    <a:pt x="6750" y="20250"/>
                  </a:cubicBezTo>
                  <a:cubicBezTo>
                    <a:pt x="7425" y="20250"/>
                    <a:pt x="7425" y="20250"/>
                    <a:pt x="7425" y="20250"/>
                  </a:cubicBezTo>
                  <a:cubicBezTo>
                    <a:pt x="7425" y="17550"/>
                    <a:pt x="7425" y="17550"/>
                    <a:pt x="7425" y="17550"/>
                  </a:cubicBezTo>
                  <a:cubicBezTo>
                    <a:pt x="2025" y="17550"/>
                    <a:pt x="2025" y="17550"/>
                    <a:pt x="2025" y="17550"/>
                  </a:cubicBezTo>
                  <a:cubicBezTo>
                    <a:pt x="844" y="17550"/>
                    <a:pt x="0" y="16706"/>
                    <a:pt x="0" y="15525"/>
                  </a:cubicBezTo>
                  <a:cubicBezTo>
                    <a:pt x="0" y="2025"/>
                    <a:pt x="0" y="2025"/>
                    <a:pt x="0" y="2025"/>
                  </a:cubicBezTo>
                  <a:cubicBezTo>
                    <a:pt x="0" y="844"/>
                    <a:pt x="844" y="0"/>
                    <a:pt x="2025" y="0"/>
                  </a:cubicBezTo>
                  <a:cubicBezTo>
                    <a:pt x="19575" y="0"/>
                    <a:pt x="19575" y="0"/>
                    <a:pt x="19575" y="0"/>
                  </a:cubicBezTo>
                  <a:cubicBezTo>
                    <a:pt x="20756" y="0"/>
                    <a:pt x="21600" y="844"/>
                    <a:pt x="21600" y="2025"/>
                  </a:cubicBezTo>
                  <a:cubicBezTo>
                    <a:pt x="21600" y="15525"/>
                    <a:pt x="21600" y="15525"/>
                    <a:pt x="21600" y="15525"/>
                  </a:cubicBezTo>
                  <a:cubicBezTo>
                    <a:pt x="21600" y="16706"/>
                    <a:pt x="20756" y="17550"/>
                    <a:pt x="19575" y="17550"/>
                  </a:cubicBezTo>
                  <a:close/>
                  <a:moveTo>
                    <a:pt x="8775" y="20250"/>
                  </a:moveTo>
                  <a:cubicBezTo>
                    <a:pt x="12825" y="20250"/>
                    <a:pt x="12825" y="20250"/>
                    <a:pt x="12825" y="20250"/>
                  </a:cubicBezTo>
                  <a:cubicBezTo>
                    <a:pt x="12825" y="17550"/>
                    <a:pt x="12825" y="17550"/>
                    <a:pt x="12825" y="17550"/>
                  </a:cubicBezTo>
                  <a:cubicBezTo>
                    <a:pt x="8775" y="17550"/>
                    <a:pt x="8775" y="17550"/>
                    <a:pt x="8775" y="17550"/>
                  </a:cubicBezTo>
                  <a:cubicBezTo>
                    <a:pt x="8775" y="20250"/>
                    <a:pt x="8775" y="20250"/>
                    <a:pt x="8775" y="20250"/>
                  </a:cubicBezTo>
                  <a:close/>
                  <a:moveTo>
                    <a:pt x="20250" y="2700"/>
                  </a:moveTo>
                  <a:cubicBezTo>
                    <a:pt x="20250" y="2025"/>
                    <a:pt x="19575" y="1350"/>
                    <a:pt x="18900" y="1350"/>
                  </a:cubicBezTo>
                  <a:cubicBezTo>
                    <a:pt x="2700" y="1350"/>
                    <a:pt x="2700" y="1350"/>
                    <a:pt x="2700" y="1350"/>
                  </a:cubicBezTo>
                  <a:cubicBezTo>
                    <a:pt x="2025" y="1350"/>
                    <a:pt x="1350" y="2025"/>
                    <a:pt x="1350" y="2700"/>
                  </a:cubicBezTo>
                  <a:cubicBezTo>
                    <a:pt x="1350" y="12825"/>
                    <a:pt x="1350" y="12825"/>
                    <a:pt x="1350" y="12825"/>
                  </a:cubicBezTo>
                  <a:cubicBezTo>
                    <a:pt x="20250" y="12825"/>
                    <a:pt x="20250" y="12825"/>
                    <a:pt x="20250" y="12825"/>
                  </a:cubicBezTo>
                  <a:cubicBezTo>
                    <a:pt x="20250" y="2700"/>
                    <a:pt x="20250" y="2700"/>
                    <a:pt x="20250" y="2700"/>
                  </a:cubicBezTo>
                  <a:close/>
                  <a:moveTo>
                    <a:pt x="20250" y="14175"/>
                  </a:moveTo>
                  <a:cubicBezTo>
                    <a:pt x="1350" y="14175"/>
                    <a:pt x="1350" y="14175"/>
                    <a:pt x="1350" y="14175"/>
                  </a:cubicBezTo>
                  <a:cubicBezTo>
                    <a:pt x="1350" y="14850"/>
                    <a:pt x="1350" y="14850"/>
                    <a:pt x="1350" y="14850"/>
                  </a:cubicBezTo>
                  <a:cubicBezTo>
                    <a:pt x="1350" y="15694"/>
                    <a:pt x="2025" y="16200"/>
                    <a:pt x="2700" y="16200"/>
                  </a:cubicBezTo>
                  <a:cubicBezTo>
                    <a:pt x="18900" y="16200"/>
                    <a:pt x="18900" y="16200"/>
                    <a:pt x="18900" y="16200"/>
                  </a:cubicBezTo>
                  <a:cubicBezTo>
                    <a:pt x="19575" y="16200"/>
                    <a:pt x="20250" y="15694"/>
                    <a:pt x="20250" y="14850"/>
                  </a:cubicBezTo>
                  <a:cubicBezTo>
                    <a:pt x="20250" y="14175"/>
                    <a:pt x="20250" y="14175"/>
                    <a:pt x="20250" y="14175"/>
                  </a:cubicBezTo>
                  <a:close/>
                </a:path>
              </a:pathLst>
            </a:custGeom>
            <a:solidFill>
              <a:srgbClr val="1D6DC2"/>
            </a:solidFill>
            <a:ln w="12700">
              <a:miter lim="400000"/>
            </a:ln>
          </p:spPr>
          <p:txBody>
            <a:bodyPr lIns="17145" rIns="17145"/>
            <a:lstStyle/>
            <a:p>
              <a:pPr defTabSz="913765">
                <a:defRPr sz="4800">
                  <a:solidFill>
                    <a:srgbClr val="27282D"/>
                  </a:solidFill>
                  <a:latin typeface="Calibri" panose="020F0502020204030204"/>
                  <a:ea typeface="Calibri" panose="020F0502020204030204"/>
                  <a:cs typeface="Calibri" panose="020F0502020204030204"/>
                  <a:sym typeface="Calibri" panose="020F0502020204030204"/>
                </a:defRPr>
              </a:pPr>
              <a:endParaRPr sz="1800" dirty="0">
                <a:ea typeface="微软雅黑 Light" panose="020B0502040204020203" pitchFamily="34" charset="-122"/>
              </a:endParaRPr>
            </a:p>
          </p:txBody>
        </p:sp>
      </p:grpSp>
      <p:grpSp>
        <p:nvGrpSpPr>
          <p:cNvPr id="4" name="组合 3"/>
          <p:cNvGrpSpPr/>
          <p:nvPr/>
        </p:nvGrpSpPr>
        <p:grpSpPr>
          <a:xfrm>
            <a:off x="4643193" y="1424941"/>
            <a:ext cx="1915014" cy="3110986"/>
            <a:chOff x="4643193" y="1424941"/>
            <a:chExt cx="1915014" cy="3110986"/>
          </a:xfrm>
        </p:grpSpPr>
        <p:sp>
          <p:nvSpPr>
            <p:cNvPr id="36" name="稻壳儿春秋广告/盗版必究        原创来源：http://chn.docer.com/works?userid=199329941#!/work_time"/>
            <p:cNvSpPr>
              <a:spLocks noChangeArrowheads="1"/>
            </p:cNvSpPr>
            <p:nvPr/>
          </p:nvSpPr>
          <p:spPr bwMode="auto">
            <a:xfrm>
              <a:off x="4643193" y="1424941"/>
              <a:ext cx="1915014" cy="2577266"/>
            </a:xfrm>
            <a:prstGeom prst="rect">
              <a:avLst/>
            </a:prstGeom>
            <a:solidFill>
              <a:srgbClr val="4B5050"/>
            </a:solidFill>
            <a:ln w="25400">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37" name="稻壳儿春秋广告/盗版必究        原创来源：http://chn.docer.com/works?userid=199329941#!/work_time"/>
            <p:cNvSpPr txBox="1"/>
            <p:nvPr/>
          </p:nvSpPr>
          <p:spPr>
            <a:xfrm>
              <a:off x="5113502" y="1646034"/>
              <a:ext cx="974397" cy="323165"/>
            </a:xfrm>
            <a:prstGeom prst="rect">
              <a:avLst/>
            </a:prstGeom>
            <a:noFill/>
          </p:spPr>
          <p:txBody>
            <a:bodyPr wrap="square" rtlCol="0">
              <a:spAutoFit/>
            </a:bodyPr>
            <a:lstStyle/>
            <a:p>
              <a:pPr algn="ctr"/>
              <a:r>
                <a:rPr lang="zh-CN" altLang="en-US" sz="1500" dirty="0">
                  <a:solidFill>
                    <a:schemeClr val="bg1"/>
                  </a:solidFill>
                  <a:latin typeface="微软雅黑 Light" panose="020B0502040204020203" pitchFamily="34" charset="-122"/>
                  <a:ea typeface="微软雅黑 Light" panose="020B0502040204020203" pitchFamily="34" charset="-122"/>
                </a:rPr>
                <a:t>添砖加瓦</a:t>
              </a:r>
            </a:p>
          </p:txBody>
        </p:sp>
        <p:sp>
          <p:nvSpPr>
            <p:cNvPr id="38" name="稻壳儿春秋广告/盗版必究        原创来源：http://chn.docer.com/works?userid=199329941#!/work_time"/>
            <p:cNvSpPr txBox="1"/>
            <p:nvPr/>
          </p:nvSpPr>
          <p:spPr>
            <a:xfrm>
              <a:off x="4785360" y="1968671"/>
              <a:ext cx="1630680" cy="1184170"/>
            </a:xfrm>
            <a:prstGeom prst="rect">
              <a:avLst/>
            </a:prstGeom>
            <a:noFill/>
          </p:spPr>
          <p:txBody>
            <a:bodyPr wrap="square" rtlCol="0">
              <a:spAutoFit/>
            </a:bodyPr>
            <a:lstStyle/>
            <a:p>
              <a:pPr algn="ctr">
                <a:lnSpc>
                  <a:spcPct val="130000"/>
                </a:lnSpc>
              </a:pPr>
              <a:r>
                <a:rPr lang="zh-CN" altLang="en-US" sz="790" dirty="0">
                  <a:solidFill>
                    <a:schemeClr val="bg1"/>
                  </a:solidFill>
                  <a:latin typeface="微软雅黑 Light" panose="020B0502040204020203" pitchFamily="34" charset="-122"/>
                  <a:ea typeface="微软雅黑 Light" panose="020B0502040204020203" pitchFamily="34" charset="-122"/>
                </a:rPr>
                <a:t>在逐渐完善界面的同时，我们也思考了子功能与界面之间的关系；思考了如何才能让用户更便捷的体验到我们的功能而不需要复杂的操作。在此阶段中，我们克服了许多技术上的难点，这也是我们用时最长的阶段。</a:t>
              </a:r>
              <a:endParaRPr lang="en-US" altLang="zh-CN" sz="790" dirty="0">
                <a:solidFill>
                  <a:schemeClr val="bg1"/>
                </a:solidFill>
                <a:latin typeface="微软雅黑 Light" panose="020B0502040204020203" pitchFamily="34" charset="-122"/>
                <a:ea typeface="微软雅黑 Light" panose="020B0502040204020203" pitchFamily="34" charset="-122"/>
              </a:endParaRPr>
            </a:p>
          </p:txBody>
        </p:sp>
        <p:sp>
          <p:nvSpPr>
            <p:cNvPr id="39" name="稻壳儿春秋广告/盗版必究        原创来源：http://chn.docer.com/works?userid=199329941#!/work_time"/>
            <p:cNvSpPr>
              <a:spLocks noChangeArrowheads="1"/>
            </p:cNvSpPr>
            <p:nvPr/>
          </p:nvSpPr>
          <p:spPr bwMode="auto">
            <a:xfrm>
              <a:off x="5060708" y="3467874"/>
              <a:ext cx="1079985" cy="1068053"/>
            </a:xfrm>
            <a:prstGeom prst="ellipse">
              <a:avLst/>
            </a:prstGeom>
            <a:solidFill>
              <a:schemeClr val="bg1"/>
            </a:solidFill>
            <a:ln w="25400">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47" name="稻壳儿春秋广告/盗版必究        原创来源：http://chn.docer.com/works?userid=199329941#!/work_time"/>
            <p:cNvSpPr/>
            <p:nvPr/>
          </p:nvSpPr>
          <p:spPr>
            <a:xfrm>
              <a:off x="5414430" y="3753266"/>
              <a:ext cx="372542" cy="4972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0" y="13500"/>
                    <a:pt x="0" y="8100"/>
                  </a:cubicBezTo>
                  <a:cubicBezTo>
                    <a:pt x="0" y="3713"/>
                    <a:pt x="4725" y="0"/>
                    <a:pt x="10800" y="0"/>
                  </a:cubicBezTo>
                  <a:cubicBezTo>
                    <a:pt x="16875" y="0"/>
                    <a:pt x="21600" y="3713"/>
                    <a:pt x="21600" y="8100"/>
                  </a:cubicBezTo>
                  <a:cubicBezTo>
                    <a:pt x="21600" y="13331"/>
                    <a:pt x="10800" y="21600"/>
                    <a:pt x="10800" y="21600"/>
                  </a:cubicBezTo>
                  <a:close/>
                  <a:moveTo>
                    <a:pt x="10800" y="1350"/>
                  </a:moveTo>
                  <a:cubicBezTo>
                    <a:pt x="5850" y="1350"/>
                    <a:pt x="1800" y="4388"/>
                    <a:pt x="1800" y="8269"/>
                  </a:cubicBezTo>
                  <a:cubicBezTo>
                    <a:pt x="1800" y="12656"/>
                    <a:pt x="10800" y="19575"/>
                    <a:pt x="10800" y="19575"/>
                  </a:cubicBezTo>
                  <a:cubicBezTo>
                    <a:pt x="10800" y="19575"/>
                    <a:pt x="19800" y="12656"/>
                    <a:pt x="19800" y="8269"/>
                  </a:cubicBezTo>
                  <a:cubicBezTo>
                    <a:pt x="19800" y="4388"/>
                    <a:pt x="15750" y="1350"/>
                    <a:pt x="10800" y="1350"/>
                  </a:cubicBezTo>
                  <a:close/>
                  <a:moveTo>
                    <a:pt x="10800" y="10800"/>
                  </a:moveTo>
                  <a:cubicBezTo>
                    <a:pt x="8775" y="10800"/>
                    <a:pt x="7200" y="9619"/>
                    <a:pt x="7200" y="8100"/>
                  </a:cubicBezTo>
                  <a:cubicBezTo>
                    <a:pt x="7200" y="6581"/>
                    <a:pt x="8775" y="5400"/>
                    <a:pt x="10800" y="5400"/>
                  </a:cubicBezTo>
                  <a:cubicBezTo>
                    <a:pt x="12825" y="5400"/>
                    <a:pt x="14400" y="6581"/>
                    <a:pt x="14400" y="8100"/>
                  </a:cubicBezTo>
                  <a:cubicBezTo>
                    <a:pt x="14400" y="9619"/>
                    <a:pt x="12825" y="10800"/>
                    <a:pt x="10800" y="10800"/>
                  </a:cubicBezTo>
                  <a:close/>
                  <a:moveTo>
                    <a:pt x="10800" y="6750"/>
                  </a:moveTo>
                  <a:cubicBezTo>
                    <a:pt x="9900" y="6750"/>
                    <a:pt x="9000" y="7425"/>
                    <a:pt x="9000" y="8100"/>
                  </a:cubicBezTo>
                  <a:cubicBezTo>
                    <a:pt x="9000" y="8944"/>
                    <a:pt x="9900" y="9450"/>
                    <a:pt x="10800" y="9450"/>
                  </a:cubicBezTo>
                  <a:cubicBezTo>
                    <a:pt x="11700" y="9450"/>
                    <a:pt x="12600" y="8944"/>
                    <a:pt x="12600" y="8100"/>
                  </a:cubicBezTo>
                  <a:cubicBezTo>
                    <a:pt x="12600" y="7425"/>
                    <a:pt x="11700" y="6750"/>
                    <a:pt x="10800" y="6750"/>
                  </a:cubicBezTo>
                  <a:close/>
                </a:path>
              </a:pathLst>
            </a:custGeom>
            <a:solidFill>
              <a:srgbClr val="374047"/>
            </a:solidFill>
            <a:ln w="12700">
              <a:miter lim="400000"/>
            </a:ln>
          </p:spPr>
          <p:txBody>
            <a:bodyPr lIns="17145" rIns="17145"/>
            <a:lstStyle/>
            <a:p>
              <a:pPr defTabSz="913765">
                <a:defRPr sz="4800">
                  <a:solidFill>
                    <a:srgbClr val="27282D"/>
                  </a:solidFill>
                  <a:latin typeface="Calibri" panose="020F0502020204030204"/>
                  <a:ea typeface="Calibri" panose="020F0502020204030204"/>
                  <a:cs typeface="Calibri" panose="020F0502020204030204"/>
                  <a:sym typeface="Calibri" panose="020F0502020204030204"/>
                </a:defRPr>
              </a:pPr>
              <a:endParaRPr sz="1800" dirty="0">
                <a:ea typeface="微软雅黑 Light" panose="020B0502040204020203" pitchFamily="34" charset="-122"/>
              </a:endParaRPr>
            </a:p>
          </p:txBody>
        </p:sp>
      </p:grpSp>
      <p:grpSp>
        <p:nvGrpSpPr>
          <p:cNvPr id="3" name="组合 2"/>
          <p:cNvGrpSpPr/>
          <p:nvPr/>
        </p:nvGrpSpPr>
        <p:grpSpPr>
          <a:xfrm>
            <a:off x="2585793" y="1424941"/>
            <a:ext cx="1915014" cy="3110986"/>
            <a:chOff x="2585793" y="1424941"/>
            <a:chExt cx="1915014" cy="3110986"/>
          </a:xfrm>
        </p:grpSpPr>
        <p:sp>
          <p:nvSpPr>
            <p:cNvPr id="32" name="稻壳儿春秋广告/盗版必究        原创来源：http://chn.docer.com/works?userid=199329941#!/work_time"/>
            <p:cNvSpPr>
              <a:spLocks noChangeArrowheads="1"/>
            </p:cNvSpPr>
            <p:nvPr/>
          </p:nvSpPr>
          <p:spPr bwMode="auto">
            <a:xfrm>
              <a:off x="2585793" y="1424941"/>
              <a:ext cx="1915014" cy="2577266"/>
            </a:xfrm>
            <a:prstGeom prst="rect">
              <a:avLst/>
            </a:prstGeom>
            <a:solidFill>
              <a:srgbClr val="1D6DC2"/>
            </a:solidFill>
            <a:ln w="25400">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33" name="稻壳儿春秋广告/盗版必究        原创来源：http://chn.docer.com/works?userid=199329941#!/work_time"/>
            <p:cNvSpPr txBox="1"/>
            <p:nvPr/>
          </p:nvSpPr>
          <p:spPr>
            <a:xfrm>
              <a:off x="3056102" y="1646034"/>
              <a:ext cx="974397" cy="323165"/>
            </a:xfrm>
            <a:prstGeom prst="rect">
              <a:avLst/>
            </a:prstGeom>
            <a:noFill/>
          </p:spPr>
          <p:txBody>
            <a:bodyPr wrap="square" rtlCol="0">
              <a:spAutoFit/>
            </a:bodyPr>
            <a:lstStyle/>
            <a:p>
              <a:pPr algn="ctr"/>
              <a:r>
                <a:rPr lang="zh-CN" altLang="en-US" sz="1500" dirty="0">
                  <a:solidFill>
                    <a:schemeClr val="bg1"/>
                  </a:solidFill>
                  <a:latin typeface="微软雅黑 Light" panose="020B0502040204020203" pitchFamily="34" charset="-122"/>
                  <a:ea typeface="微软雅黑 Light" panose="020B0502040204020203" pitchFamily="34" charset="-122"/>
                </a:rPr>
                <a:t>搭建承台</a:t>
              </a:r>
            </a:p>
          </p:txBody>
        </p:sp>
        <p:sp>
          <p:nvSpPr>
            <p:cNvPr id="34" name="稻壳儿春秋广告/盗版必究        原创来源：http://chn.docer.com/works?userid=199329941#!/work_time"/>
            <p:cNvSpPr txBox="1"/>
            <p:nvPr/>
          </p:nvSpPr>
          <p:spPr>
            <a:xfrm>
              <a:off x="2727960" y="1968671"/>
              <a:ext cx="1630680" cy="1026115"/>
            </a:xfrm>
            <a:prstGeom prst="rect">
              <a:avLst/>
            </a:prstGeom>
            <a:noFill/>
          </p:spPr>
          <p:txBody>
            <a:bodyPr wrap="square" rtlCol="0">
              <a:spAutoFit/>
            </a:bodyPr>
            <a:lstStyle/>
            <a:p>
              <a:pPr algn="ctr">
                <a:lnSpc>
                  <a:spcPct val="130000"/>
                </a:lnSpc>
              </a:pPr>
              <a:r>
                <a:rPr lang="en-US" altLang="zh-CN" sz="790" dirty="0">
                  <a:solidFill>
                    <a:schemeClr val="bg1"/>
                  </a:solidFill>
                  <a:latin typeface="微软雅黑 Light" panose="020B0502040204020203" pitchFamily="34" charset="-122"/>
                  <a:ea typeface="微软雅黑 Light" panose="020B0502040204020203" pitchFamily="34" charset="-122"/>
                </a:rPr>
                <a:t>UI</a:t>
              </a:r>
              <a:r>
                <a:rPr lang="zh-CN" altLang="en-US" sz="790" dirty="0">
                  <a:solidFill>
                    <a:schemeClr val="bg1"/>
                  </a:solidFill>
                  <a:latin typeface="微软雅黑 Light" panose="020B0502040204020203" pitchFamily="34" charset="-122"/>
                  <a:ea typeface="微软雅黑 Light" panose="020B0502040204020203" pitchFamily="34" charset="-122"/>
                </a:rPr>
                <a:t>是软件的脸面。我们在构建完核心的代码后，使用一种简洁明快的风格来设计界面。清晰简单的界面既可以增强软件的易用性，也可以烘托一种轻松的氛围，符合我们快速下载的主题。</a:t>
              </a:r>
              <a:endParaRPr lang="en-US" altLang="zh-CN" sz="790" dirty="0">
                <a:solidFill>
                  <a:schemeClr val="bg1"/>
                </a:solidFill>
                <a:latin typeface="微软雅黑 Light" panose="020B0502040204020203" pitchFamily="34" charset="-122"/>
                <a:ea typeface="微软雅黑 Light" panose="020B0502040204020203" pitchFamily="34" charset="-122"/>
              </a:endParaRPr>
            </a:p>
          </p:txBody>
        </p:sp>
        <p:sp>
          <p:nvSpPr>
            <p:cNvPr id="35" name="稻壳儿春秋广告/盗版必究        原创来源：http://chn.docer.com/works?userid=199329941#!/work_time"/>
            <p:cNvSpPr>
              <a:spLocks noChangeArrowheads="1"/>
            </p:cNvSpPr>
            <p:nvPr/>
          </p:nvSpPr>
          <p:spPr bwMode="auto">
            <a:xfrm>
              <a:off x="3003308" y="3467874"/>
              <a:ext cx="1079985" cy="1068053"/>
            </a:xfrm>
            <a:prstGeom prst="ellipse">
              <a:avLst/>
            </a:prstGeom>
            <a:solidFill>
              <a:schemeClr val="bg1"/>
            </a:solidFill>
            <a:ln w="25400">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48" name="稻壳儿春秋广告/盗版必究        原创来源：http://chn.docer.com/works?userid=199329941#!/work_time"/>
            <p:cNvSpPr/>
            <p:nvPr/>
          </p:nvSpPr>
          <p:spPr>
            <a:xfrm>
              <a:off x="3294666" y="3753266"/>
              <a:ext cx="497270" cy="497270"/>
            </a:xfrm>
            <a:custGeom>
              <a:avLst/>
              <a:gdLst/>
              <a:ahLst/>
              <a:cxnLst>
                <a:cxn ang="0">
                  <a:pos x="wd2" y="hd2"/>
                </a:cxn>
                <a:cxn ang="5400000">
                  <a:pos x="wd2" y="hd2"/>
                </a:cxn>
                <a:cxn ang="10800000">
                  <a:pos x="wd2" y="hd2"/>
                </a:cxn>
                <a:cxn ang="16200000">
                  <a:pos x="wd2" y="hd2"/>
                </a:cxn>
              </a:cxnLst>
              <a:rect l="0" t="0" r="r" b="b"/>
              <a:pathLst>
                <a:path w="21600" h="21600" extrusionOk="0">
                  <a:moveTo>
                    <a:pt x="17550" y="19575"/>
                  </a:moveTo>
                  <a:cubicBezTo>
                    <a:pt x="15356" y="19575"/>
                    <a:pt x="13500" y="18056"/>
                    <a:pt x="13500" y="16200"/>
                  </a:cubicBezTo>
                  <a:cubicBezTo>
                    <a:pt x="13500" y="14344"/>
                    <a:pt x="15356" y="12825"/>
                    <a:pt x="17550" y="12825"/>
                  </a:cubicBezTo>
                  <a:cubicBezTo>
                    <a:pt x="18562" y="12825"/>
                    <a:pt x="19575" y="13162"/>
                    <a:pt x="20250" y="13669"/>
                  </a:cubicBezTo>
                  <a:cubicBezTo>
                    <a:pt x="20250" y="6075"/>
                    <a:pt x="20250" y="6075"/>
                    <a:pt x="20250" y="6075"/>
                  </a:cubicBezTo>
                  <a:cubicBezTo>
                    <a:pt x="8100" y="7425"/>
                    <a:pt x="8100" y="7425"/>
                    <a:pt x="8100" y="7425"/>
                  </a:cubicBezTo>
                  <a:cubicBezTo>
                    <a:pt x="8100" y="18900"/>
                    <a:pt x="8100" y="18900"/>
                    <a:pt x="8100" y="18900"/>
                  </a:cubicBezTo>
                  <a:cubicBezTo>
                    <a:pt x="8100" y="18900"/>
                    <a:pt x="8100" y="18900"/>
                    <a:pt x="8100" y="18900"/>
                  </a:cubicBezTo>
                  <a:cubicBezTo>
                    <a:pt x="7594" y="20419"/>
                    <a:pt x="6075" y="21600"/>
                    <a:pt x="4050" y="21600"/>
                  </a:cubicBezTo>
                  <a:cubicBezTo>
                    <a:pt x="1856" y="21600"/>
                    <a:pt x="0" y="20081"/>
                    <a:pt x="0" y="18225"/>
                  </a:cubicBezTo>
                  <a:cubicBezTo>
                    <a:pt x="0" y="16369"/>
                    <a:pt x="1856" y="14850"/>
                    <a:pt x="4050" y="14850"/>
                  </a:cubicBezTo>
                  <a:cubicBezTo>
                    <a:pt x="5062" y="14850"/>
                    <a:pt x="6075" y="15188"/>
                    <a:pt x="6750" y="15694"/>
                  </a:cubicBezTo>
                  <a:cubicBezTo>
                    <a:pt x="6750" y="1350"/>
                    <a:pt x="6750" y="1350"/>
                    <a:pt x="6750" y="1350"/>
                  </a:cubicBezTo>
                  <a:cubicBezTo>
                    <a:pt x="21600" y="0"/>
                    <a:pt x="21600" y="0"/>
                    <a:pt x="21600" y="0"/>
                  </a:cubicBezTo>
                  <a:cubicBezTo>
                    <a:pt x="21600" y="16200"/>
                    <a:pt x="21600" y="16200"/>
                    <a:pt x="21600" y="16200"/>
                  </a:cubicBezTo>
                  <a:cubicBezTo>
                    <a:pt x="21600" y="18056"/>
                    <a:pt x="19744" y="19575"/>
                    <a:pt x="17550" y="19575"/>
                  </a:cubicBezTo>
                  <a:close/>
                  <a:moveTo>
                    <a:pt x="4050" y="16200"/>
                  </a:moveTo>
                  <a:cubicBezTo>
                    <a:pt x="2531" y="16200"/>
                    <a:pt x="1350" y="17044"/>
                    <a:pt x="1350" y="18225"/>
                  </a:cubicBezTo>
                  <a:cubicBezTo>
                    <a:pt x="1350" y="19406"/>
                    <a:pt x="2531" y="20250"/>
                    <a:pt x="4050" y="20250"/>
                  </a:cubicBezTo>
                  <a:cubicBezTo>
                    <a:pt x="5569" y="20250"/>
                    <a:pt x="6750" y="19406"/>
                    <a:pt x="6750" y="18225"/>
                  </a:cubicBezTo>
                  <a:cubicBezTo>
                    <a:pt x="6750" y="17044"/>
                    <a:pt x="5569" y="16200"/>
                    <a:pt x="4050" y="16200"/>
                  </a:cubicBezTo>
                  <a:close/>
                  <a:moveTo>
                    <a:pt x="20250" y="1519"/>
                  </a:moveTo>
                  <a:cubicBezTo>
                    <a:pt x="8100" y="2869"/>
                    <a:pt x="8100" y="2869"/>
                    <a:pt x="8100" y="2869"/>
                  </a:cubicBezTo>
                  <a:cubicBezTo>
                    <a:pt x="8100" y="5906"/>
                    <a:pt x="8100" y="5906"/>
                    <a:pt x="8100" y="5906"/>
                  </a:cubicBezTo>
                  <a:cubicBezTo>
                    <a:pt x="20250" y="4556"/>
                    <a:pt x="20250" y="4556"/>
                    <a:pt x="20250" y="4556"/>
                  </a:cubicBezTo>
                  <a:cubicBezTo>
                    <a:pt x="20250" y="1519"/>
                    <a:pt x="20250" y="1519"/>
                    <a:pt x="20250" y="1519"/>
                  </a:cubicBezTo>
                  <a:close/>
                  <a:moveTo>
                    <a:pt x="17550" y="14175"/>
                  </a:moveTo>
                  <a:cubicBezTo>
                    <a:pt x="16031" y="14175"/>
                    <a:pt x="14850" y="15188"/>
                    <a:pt x="14850" y="16200"/>
                  </a:cubicBezTo>
                  <a:cubicBezTo>
                    <a:pt x="14850" y="17381"/>
                    <a:pt x="16031" y="18225"/>
                    <a:pt x="17550" y="18225"/>
                  </a:cubicBezTo>
                  <a:cubicBezTo>
                    <a:pt x="19069" y="18225"/>
                    <a:pt x="20250" y="17381"/>
                    <a:pt x="20250" y="16200"/>
                  </a:cubicBezTo>
                  <a:cubicBezTo>
                    <a:pt x="20250" y="15188"/>
                    <a:pt x="19069" y="14175"/>
                    <a:pt x="17550" y="14175"/>
                  </a:cubicBezTo>
                  <a:close/>
                </a:path>
              </a:pathLst>
            </a:custGeom>
            <a:solidFill>
              <a:srgbClr val="1D6DC2"/>
            </a:solidFill>
            <a:ln w="12700">
              <a:miter lim="400000"/>
            </a:ln>
          </p:spPr>
          <p:txBody>
            <a:bodyPr lIns="17145" rIns="17145"/>
            <a:lstStyle/>
            <a:p>
              <a:pPr defTabSz="913765">
                <a:defRPr sz="4800">
                  <a:solidFill>
                    <a:srgbClr val="27282D"/>
                  </a:solidFill>
                  <a:latin typeface="Calibri" panose="020F0502020204030204"/>
                  <a:ea typeface="Calibri" panose="020F0502020204030204"/>
                  <a:cs typeface="Calibri" panose="020F0502020204030204"/>
                  <a:sym typeface="Calibri" panose="020F0502020204030204"/>
                </a:defRPr>
              </a:pPr>
              <a:endParaRPr sz="1800" dirty="0">
                <a:ea typeface="微软雅黑 Light" panose="020B0502040204020203" pitchFamily="34" charset="-122"/>
              </a:endParaRPr>
            </a:p>
          </p:txBody>
        </p:sp>
      </p:grpSp>
      <p:grpSp>
        <p:nvGrpSpPr>
          <p:cNvPr id="2" name="组合 1"/>
          <p:cNvGrpSpPr/>
          <p:nvPr/>
        </p:nvGrpSpPr>
        <p:grpSpPr>
          <a:xfrm>
            <a:off x="528393" y="1424941"/>
            <a:ext cx="1915014" cy="3110986"/>
            <a:chOff x="528393" y="1424941"/>
            <a:chExt cx="1915014" cy="3110986"/>
          </a:xfrm>
        </p:grpSpPr>
        <p:sp>
          <p:nvSpPr>
            <p:cNvPr id="28" name="稻壳儿春秋广告/盗版必究        原创来源：http://chn.docer.com/works?userid=199329941#!/work_time"/>
            <p:cNvSpPr>
              <a:spLocks noChangeArrowheads="1"/>
            </p:cNvSpPr>
            <p:nvPr/>
          </p:nvSpPr>
          <p:spPr bwMode="auto">
            <a:xfrm>
              <a:off x="528393" y="1424941"/>
              <a:ext cx="1915014" cy="2577266"/>
            </a:xfrm>
            <a:prstGeom prst="rect">
              <a:avLst/>
            </a:prstGeom>
            <a:solidFill>
              <a:srgbClr val="4B5050"/>
            </a:solidFill>
            <a:ln w="25400">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29" name="稻壳儿春秋广告/盗版必究        原创来源：http://chn.docer.com/works?userid=199329941#!/work_time"/>
            <p:cNvSpPr txBox="1"/>
            <p:nvPr/>
          </p:nvSpPr>
          <p:spPr>
            <a:xfrm>
              <a:off x="998702" y="1646034"/>
              <a:ext cx="974397" cy="323165"/>
            </a:xfrm>
            <a:prstGeom prst="rect">
              <a:avLst/>
            </a:prstGeom>
            <a:noFill/>
          </p:spPr>
          <p:txBody>
            <a:bodyPr wrap="square" rtlCol="0">
              <a:spAutoFit/>
            </a:bodyPr>
            <a:lstStyle/>
            <a:p>
              <a:pPr algn="ctr"/>
              <a:r>
                <a:rPr lang="zh-CN" altLang="en-US" sz="1500" dirty="0">
                  <a:solidFill>
                    <a:schemeClr val="bg1"/>
                  </a:solidFill>
                  <a:latin typeface="微软雅黑 Light" panose="020B0502040204020203" pitchFamily="34" charset="-122"/>
                  <a:ea typeface="微软雅黑 Light" panose="020B0502040204020203" pitchFamily="34" charset="-122"/>
                </a:rPr>
                <a:t>夯实地基</a:t>
              </a:r>
            </a:p>
          </p:txBody>
        </p:sp>
        <p:sp>
          <p:nvSpPr>
            <p:cNvPr id="30" name="稻壳儿春秋广告/盗版必究        原创来源：http://chn.docer.com/works?userid=199329941#!/work_time"/>
            <p:cNvSpPr txBox="1"/>
            <p:nvPr/>
          </p:nvSpPr>
          <p:spPr>
            <a:xfrm>
              <a:off x="670560" y="1968671"/>
              <a:ext cx="1630680" cy="1026115"/>
            </a:xfrm>
            <a:prstGeom prst="rect">
              <a:avLst/>
            </a:prstGeom>
            <a:noFill/>
          </p:spPr>
          <p:txBody>
            <a:bodyPr wrap="square" rtlCol="0">
              <a:spAutoFit/>
            </a:bodyPr>
            <a:lstStyle/>
            <a:p>
              <a:pPr algn="ctr">
                <a:lnSpc>
                  <a:spcPct val="130000"/>
                </a:lnSpc>
              </a:pPr>
              <a:r>
                <a:rPr lang="zh-CN" altLang="en-US" sz="790" dirty="0">
                  <a:solidFill>
                    <a:schemeClr val="bg1"/>
                  </a:solidFill>
                  <a:latin typeface="微软雅黑 Light" panose="020B0502040204020203" pitchFamily="34" charset="-122"/>
                  <a:ea typeface="微软雅黑 Light" panose="020B0502040204020203" pitchFamily="34" charset="-122"/>
                </a:rPr>
                <a:t>我们于此阶段中进行了基本的需求分析并编写了需求规格说明书。在此基础上开展整个</a:t>
              </a:r>
              <a:r>
                <a:rPr lang="en-US" altLang="zh-CN" sz="790" dirty="0">
                  <a:solidFill>
                    <a:schemeClr val="bg1"/>
                  </a:solidFill>
                  <a:latin typeface="微软雅黑 Light" panose="020B0502040204020203" pitchFamily="34" charset="-122"/>
                  <a:ea typeface="微软雅黑 Light" panose="020B0502040204020203" pitchFamily="34" charset="-122"/>
                </a:rPr>
                <a:t>App</a:t>
              </a:r>
              <a:r>
                <a:rPr lang="zh-CN" altLang="en-US" sz="790" dirty="0">
                  <a:solidFill>
                    <a:schemeClr val="bg1"/>
                  </a:solidFill>
                  <a:latin typeface="微软雅黑 Light" panose="020B0502040204020203" pitchFamily="34" charset="-122"/>
                  <a:ea typeface="微软雅黑 Light" panose="020B0502040204020203" pitchFamily="34" charset="-122"/>
                </a:rPr>
                <a:t>的核心编码工作不仅有助于纠正我们的编码方向，还能将系统模块化，提高我们的编码速度。</a:t>
              </a:r>
              <a:endParaRPr lang="en-US" altLang="zh-CN" sz="790" dirty="0">
                <a:solidFill>
                  <a:schemeClr val="bg1"/>
                </a:solidFill>
                <a:latin typeface="微软雅黑 Light" panose="020B0502040204020203" pitchFamily="34" charset="-122"/>
                <a:ea typeface="微软雅黑 Light" panose="020B0502040204020203" pitchFamily="34" charset="-122"/>
              </a:endParaRPr>
            </a:p>
          </p:txBody>
        </p:sp>
        <p:sp>
          <p:nvSpPr>
            <p:cNvPr id="31" name="稻壳儿春秋广告/盗版必究        原创来源：http://chn.docer.com/works?userid=199329941#!/work_time"/>
            <p:cNvSpPr>
              <a:spLocks noChangeArrowheads="1"/>
            </p:cNvSpPr>
            <p:nvPr/>
          </p:nvSpPr>
          <p:spPr bwMode="auto">
            <a:xfrm>
              <a:off x="945908" y="3467874"/>
              <a:ext cx="1079985" cy="1068053"/>
            </a:xfrm>
            <a:prstGeom prst="ellipse">
              <a:avLst/>
            </a:prstGeom>
            <a:solidFill>
              <a:schemeClr val="bg1"/>
            </a:solidFill>
            <a:ln w="25400">
              <a:noFill/>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sz="2100" dirty="0">
                <a:solidFill>
                  <a:schemeClr val="bg1"/>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49" name="稻壳儿春秋广告/盗版必究        原创来源：http://chn.docer.com/works?userid=199329941#!/work_time"/>
            <p:cNvSpPr/>
            <p:nvPr/>
          </p:nvSpPr>
          <p:spPr>
            <a:xfrm>
              <a:off x="1237266" y="3754570"/>
              <a:ext cx="497270" cy="494660"/>
            </a:xfrm>
            <a:custGeom>
              <a:avLst/>
              <a:gdLst/>
              <a:ahLst/>
              <a:cxnLst>
                <a:cxn ang="0">
                  <a:pos x="wd2" y="hd2"/>
                </a:cxn>
                <a:cxn ang="5400000">
                  <a:pos x="wd2" y="hd2"/>
                </a:cxn>
                <a:cxn ang="10800000">
                  <a:pos x="wd2" y="hd2"/>
                </a:cxn>
                <a:cxn ang="16200000">
                  <a:pos x="wd2" y="hd2"/>
                </a:cxn>
              </a:cxnLst>
              <a:rect l="0" t="0" r="r" b="b"/>
              <a:pathLst>
                <a:path w="21600" h="21558" extrusionOk="0">
                  <a:moveTo>
                    <a:pt x="20925" y="15525"/>
                  </a:moveTo>
                  <a:cubicBezTo>
                    <a:pt x="20250" y="15525"/>
                    <a:pt x="20250" y="15525"/>
                    <a:pt x="20250" y="15525"/>
                  </a:cubicBezTo>
                  <a:cubicBezTo>
                    <a:pt x="20250" y="1350"/>
                    <a:pt x="20250" y="1350"/>
                    <a:pt x="20250" y="1350"/>
                  </a:cubicBezTo>
                  <a:cubicBezTo>
                    <a:pt x="20925" y="1350"/>
                    <a:pt x="20925" y="1350"/>
                    <a:pt x="20925" y="1350"/>
                  </a:cubicBezTo>
                  <a:cubicBezTo>
                    <a:pt x="21263" y="1350"/>
                    <a:pt x="21600" y="1012"/>
                    <a:pt x="21600" y="675"/>
                  </a:cubicBezTo>
                  <a:cubicBezTo>
                    <a:pt x="21600" y="337"/>
                    <a:pt x="21263" y="0"/>
                    <a:pt x="20925" y="0"/>
                  </a:cubicBezTo>
                  <a:cubicBezTo>
                    <a:pt x="675" y="0"/>
                    <a:pt x="675" y="0"/>
                    <a:pt x="675" y="0"/>
                  </a:cubicBezTo>
                  <a:cubicBezTo>
                    <a:pt x="337" y="0"/>
                    <a:pt x="0" y="337"/>
                    <a:pt x="0" y="675"/>
                  </a:cubicBezTo>
                  <a:cubicBezTo>
                    <a:pt x="0" y="1012"/>
                    <a:pt x="337" y="1350"/>
                    <a:pt x="675" y="1350"/>
                  </a:cubicBezTo>
                  <a:cubicBezTo>
                    <a:pt x="1350" y="1350"/>
                    <a:pt x="1350" y="1350"/>
                    <a:pt x="1350" y="1350"/>
                  </a:cubicBezTo>
                  <a:cubicBezTo>
                    <a:pt x="1350" y="15525"/>
                    <a:pt x="1350" y="15525"/>
                    <a:pt x="1350" y="15525"/>
                  </a:cubicBezTo>
                  <a:cubicBezTo>
                    <a:pt x="675" y="15525"/>
                    <a:pt x="675" y="15525"/>
                    <a:pt x="675" y="15525"/>
                  </a:cubicBezTo>
                  <a:cubicBezTo>
                    <a:pt x="337" y="15525"/>
                    <a:pt x="0" y="15862"/>
                    <a:pt x="0" y="16200"/>
                  </a:cubicBezTo>
                  <a:cubicBezTo>
                    <a:pt x="0" y="16537"/>
                    <a:pt x="337" y="16875"/>
                    <a:pt x="675" y="16875"/>
                  </a:cubicBezTo>
                  <a:cubicBezTo>
                    <a:pt x="7088" y="16875"/>
                    <a:pt x="7088" y="16875"/>
                    <a:pt x="7088" y="16875"/>
                  </a:cubicBezTo>
                  <a:cubicBezTo>
                    <a:pt x="3544" y="20419"/>
                    <a:pt x="3544" y="20419"/>
                    <a:pt x="3544" y="20419"/>
                  </a:cubicBezTo>
                  <a:cubicBezTo>
                    <a:pt x="3375" y="20588"/>
                    <a:pt x="3375" y="21094"/>
                    <a:pt x="3544" y="21431"/>
                  </a:cubicBezTo>
                  <a:cubicBezTo>
                    <a:pt x="3881" y="21600"/>
                    <a:pt x="4219" y="21600"/>
                    <a:pt x="4556" y="21431"/>
                  </a:cubicBezTo>
                  <a:cubicBezTo>
                    <a:pt x="9113" y="16875"/>
                    <a:pt x="9113" y="16875"/>
                    <a:pt x="9113" y="16875"/>
                  </a:cubicBezTo>
                  <a:cubicBezTo>
                    <a:pt x="10125" y="16875"/>
                    <a:pt x="10125" y="16875"/>
                    <a:pt x="10125" y="16875"/>
                  </a:cubicBezTo>
                  <a:cubicBezTo>
                    <a:pt x="10125" y="19575"/>
                    <a:pt x="10125" y="19575"/>
                    <a:pt x="10125" y="19575"/>
                  </a:cubicBezTo>
                  <a:cubicBezTo>
                    <a:pt x="10125" y="19913"/>
                    <a:pt x="10462" y="20250"/>
                    <a:pt x="10800" y="20250"/>
                  </a:cubicBezTo>
                  <a:cubicBezTo>
                    <a:pt x="11138" y="20250"/>
                    <a:pt x="11475" y="19913"/>
                    <a:pt x="11475" y="19575"/>
                  </a:cubicBezTo>
                  <a:cubicBezTo>
                    <a:pt x="11475" y="16875"/>
                    <a:pt x="11475" y="16875"/>
                    <a:pt x="11475" y="16875"/>
                  </a:cubicBezTo>
                  <a:cubicBezTo>
                    <a:pt x="12488" y="16875"/>
                    <a:pt x="12488" y="16875"/>
                    <a:pt x="12488" y="16875"/>
                  </a:cubicBezTo>
                  <a:cubicBezTo>
                    <a:pt x="17044" y="21431"/>
                    <a:pt x="17044" y="21431"/>
                    <a:pt x="17044" y="21431"/>
                  </a:cubicBezTo>
                  <a:cubicBezTo>
                    <a:pt x="17381" y="21600"/>
                    <a:pt x="17719" y="21600"/>
                    <a:pt x="18056" y="21431"/>
                  </a:cubicBezTo>
                  <a:cubicBezTo>
                    <a:pt x="18225" y="21094"/>
                    <a:pt x="18225" y="20588"/>
                    <a:pt x="18056" y="20419"/>
                  </a:cubicBezTo>
                  <a:cubicBezTo>
                    <a:pt x="14513" y="16875"/>
                    <a:pt x="14513" y="16875"/>
                    <a:pt x="14513" y="16875"/>
                  </a:cubicBezTo>
                  <a:cubicBezTo>
                    <a:pt x="20925" y="16875"/>
                    <a:pt x="20925" y="16875"/>
                    <a:pt x="20925" y="16875"/>
                  </a:cubicBezTo>
                  <a:cubicBezTo>
                    <a:pt x="21263" y="16875"/>
                    <a:pt x="21600" y="16537"/>
                    <a:pt x="21600" y="16200"/>
                  </a:cubicBezTo>
                  <a:cubicBezTo>
                    <a:pt x="21600" y="15862"/>
                    <a:pt x="21263" y="15525"/>
                    <a:pt x="20925" y="15525"/>
                  </a:cubicBezTo>
                  <a:close/>
                  <a:moveTo>
                    <a:pt x="18900" y="15525"/>
                  </a:moveTo>
                  <a:cubicBezTo>
                    <a:pt x="12825" y="15525"/>
                    <a:pt x="12825" y="15525"/>
                    <a:pt x="12825" y="15525"/>
                  </a:cubicBezTo>
                  <a:cubicBezTo>
                    <a:pt x="12825" y="15525"/>
                    <a:pt x="12825" y="15525"/>
                    <a:pt x="12825" y="15525"/>
                  </a:cubicBezTo>
                  <a:cubicBezTo>
                    <a:pt x="8775" y="15525"/>
                    <a:pt x="8775" y="15525"/>
                    <a:pt x="8775" y="15525"/>
                  </a:cubicBezTo>
                  <a:cubicBezTo>
                    <a:pt x="8775" y="15525"/>
                    <a:pt x="8775" y="15525"/>
                    <a:pt x="8775" y="15525"/>
                  </a:cubicBezTo>
                  <a:cubicBezTo>
                    <a:pt x="2700" y="15525"/>
                    <a:pt x="2700" y="15525"/>
                    <a:pt x="2700" y="15525"/>
                  </a:cubicBezTo>
                  <a:cubicBezTo>
                    <a:pt x="2700" y="1350"/>
                    <a:pt x="2700" y="1350"/>
                    <a:pt x="2700" y="1350"/>
                  </a:cubicBezTo>
                  <a:cubicBezTo>
                    <a:pt x="18900" y="1350"/>
                    <a:pt x="18900" y="1350"/>
                    <a:pt x="18900" y="1350"/>
                  </a:cubicBezTo>
                  <a:cubicBezTo>
                    <a:pt x="18900" y="15525"/>
                    <a:pt x="18900" y="15525"/>
                    <a:pt x="18900" y="15525"/>
                  </a:cubicBezTo>
                  <a:close/>
                  <a:moveTo>
                    <a:pt x="7256" y="9956"/>
                  </a:moveTo>
                  <a:cubicBezTo>
                    <a:pt x="8775" y="8437"/>
                    <a:pt x="8775" y="8437"/>
                    <a:pt x="8775" y="8437"/>
                  </a:cubicBezTo>
                  <a:cubicBezTo>
                    <a:pt x="10969" y="10631"/>
                    <a:pt x="10969" y="10631"/>
                    <a:pt x="10969" y="10631"/>
                  </a:cubicBezTo>
                  <a:cubicBezTo>
                    <a:pt x="11138" y="10800"/>
                    <a:pt x="11306" y="10800"/>
                    <a:pt x="11475" y="10800"/>
                  </a:cubicBezTo>
                  <a:cubicBezTo>
                    <a:pt x="11644" y="10800"/>
                    <a:pt x="11813" y="10800"/>
                    <a:pt x="11981" y="10631"/>
                  </a:cubicBezTo>
                  <a:cubicBezTo>
                    <a:pt x="15356" y="7256"/>
                    <a:pt x="15356" y="7256"/>
                    <a:pt x="15356" y="7256"/>
                  </a:cubicBezTo>
                  <a:cubicBezTo>
                    <a:pt x="15525" y="6919"/>
                    <a:pt x="15525" y="6581"/>
                    <a:pt x="15356" y="6244"/>
                  </a:cubicBezTo>
                  <a:cubicBezTo>
                    <a:pt x="15019" y="6075"/>
                    <a:pt x="14681" y="6075"/>
                    <a:pt x="14344" y="6244"/>
                  </a:cubicBezTo>
                  <a:cubicBezTo>
                    <a:pt x="11475" y="9112"/>
                    <a:pt x="11475" y="9112"/>
                    <a:pt x="11475" y="9112"/>
                  </a:cubicBezTo>
                  <a:cubicBezTo>
                    <a:pt x="9281" y="6919"/>
                    <a:pt x="9281" y="6919"/>
                    <a:pt x="9281" y="6919"/>
                  </a:cubicBezTo>
                  <a:cubicBezTo>
                    <a:pt x="9281" y="6919"/>
                    <a:pt x="9113" y="6919"/>
                    <a:pt x="9113" y="6750"/>
                  </a:cubicBezTo>
                  <a:cubicBezTo>
                    <a:pt x="8775" y="6750"/>
                    <a:pt x="8438" y="6750"/>
                    <a:pt x="8269" y="6919"/>
                  </a:cubicBezTo>
                  <a:cubicBezTo>
                    <a:pt x="6244" y="8944"/>
                    <a:pt x="6244" y="8944"/>
                    <a:pt x="6244" y="8944"/>
                  </a:cubicBezTo>
                  <a:cubicBezTo>
                    <a:pt x="6075" y="9112"/>
                    <a:pt x="6075" y="9619"/>
                    <a:pt x="6244" y="9956"/>
                  </a:cubicBezTo>
                  <a:cubicBezTo>
                    <a:pt x="6581" y="10125"/>
                    <a:pt x="6919" y="10125"/>
                    <a:pt x="7256" y="9956"/>
                  </a:cubicBezTo>
                  <a:close/>
                </a:path>
              </a:pathLst>
            </a:custGeom>
            <a:solidFill>
              <a:srgbClr val="374047"/>
            </a:solidFill>
            <a:ln w="12700">
              <a:miter lim="400000"/>
            </a:ln>
          </p:spPr>
          <p:txBody>
            <a:bodyPr lIns="17145" rIns="17145"/>
            <a:lstStyle/>
            <a:p>
              <a:pPr defTabSz="913765">
                <a:defRPr sz="4800">
                  <a:solidFill>
                    <a:srgbClr val="27282D"/>
                  </a:solidFill>
                  <a:latin typeface="Calibri" panose="020F0502020204030204"/>
                  <a:ea typeface="Calibri" panose="020F0502020204030204"/>
                  <a:cs typeface="Calibri" panose="020F0502020204030204"/>
                  <a:sym typeface="Calibri" panose="020F0502020204030204"/>
                </a:defRPr>
              </a:pPr>
              <a:endParaRPr sz="1800" dirty="0">
                <a:ea typeface="微软雅黑 Light" panose="020B0502040204020203" pitchFamily="3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900" decel="100000" fill="hold"/>
                                        <p:tgtEl>
                                          <p:spTgt spid="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900" decel="100000" fill="hold"/>
                                        <p:tgtEl>
                                          <p:spTgt spid="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900" decel="100000" fill="hold"/>
                                        <p:tgtEl>
                                          <p:spTgt spid="5"/>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ine 11"/>
          <p:cNvSpPr>
            <a:spLocks noChangeShapeType="1"/>
          </p:cNvSpPr>
          <p:nvPr/>
        </p:nvSpPr>
        <p:spPr bwMode="auto">
          <a:xfrm flipH="1" flipV="1">
            <a:off x="4053582" y="2013316"/>
            <a:ext cx="1105214" cy="565931"/>
          </a:xfrm>
          <a:prstGeom prst="line">
            <a:avLst/>
          </a:prstGeom>
          <a:noFill/>
          <a:ln w="12700" cap="flat">
            <a:solidFill>
              <a:schemeClr val="bg1">
                <a:lumMod val="65000"/>
              </a:schemeClr>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31" tIns="45715" rIns="91431" bIns="45715" numCol="1" anchor="t" anchorCtr="0" compatLnSpc="1"/>
          <a:lstStyle/>
          <a:p>
            <a:endParaRPr lang="zh-CN" altLang="en-US" sz="1800" dirty="0">
              <a:solidFill>
                <a:srgbClr val="080808"/>
              </a:solidFill>
              <a:ea typeface="微软雅黑 Light" panose="020B0502040204020203" pitchFamily="34" charset="-122"/>
            </a:endParaRPr>
          </a:p>
        </p:txBody>
      </p:sp>
      <p:sp>
        <p:nvSpPr>
          <p:cNvPr id="22" name="Line 12"/>
          <p:cNvSpPr>
            <a:spLocks noChangeShapeType="1"/>
          </p:cNvSpPr>
          <p:nvPr/>
        </p:nvSpPr>
        <p:spPr bwMode="auto">
          <a:xfrm flipH="1">
            <a:off x="4220305" y="3149956"/>
            <a:ext cx="938492" cy="576195"/>
          </a:xfrm>
          <a:prstGeom prst="line">
            <a:avLst/>
          </a:prstGeom>
          <a:noFill/>
          <a:ln w="12700" cap="flat">
            <a:solidFill>
              <a:schemeClr val="bg1">
                <a:lumMod val="65000"/>
              </a:schemeClr>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31" tIns="45715" rIns="91431" bIns="45715" numCol="1" anchor="t" anchorCtr="0" compatLnSpc="1"/>
          <a:lstStyle/>
          <a:p>
            <a:endParaRPr lang="zh-CN" altLang="en-US" sz="1800" dirty="0">
              <a:solidFill>
                <a:srgbClr val="080808"/>
              </a:solidFill>
              <a:ea typeface="微软雅黑 Light" panose="020B0502040204020203" pitchFamily="34" charset="-122"/>
            </a:endParaRPr>
          </a:p>
        </p:txBody>
      </p:sp>
      <p:sp>
        <p:nvSpPr>
          <p:cNvPr id="23" name="Line 13"/>
          <p:cNvSpPr>
            <a:spLocks noChangeShapeType="1"/>
          </p:cNvSpPr>
          <p:nvPr/>
        </p:nvSpPr>
        <p:spPr bwMode="auto">
          <a:xfrm flipH="1">
            <a:off x="3674365" y="2877410"/>
            <a:ext cx="1484430" cy="0"/>
          </a:xfrm>
          <a:prstGeom prst="line">
            <a:avLst/>
          </a:prstGeom>
          <a:noFill/>
          <a:ln w="12700" cap="flat">
            <a:solidFill>
              <a:schemeClr val="bg1">
                <a:lumMod val="65000"/>
              </a:schemeClr>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91431" tIns="45715" rIns="91431" bIns="45715" numCol="1" anchor="t" anchorCtr="0" compatLnSpc="1"/>
          <a:lstStyle/>
          <a:p>
            <a:endParaRPr lang="zh-CN" altLang="en-US" sz="1800" dirty="0">
              <a:solidFill>
                <a:srgbClr val="080808"/>
              </a:solidFill>
              <a:ea typeface="微软雅黑 Light" panose="020B0502040204020203" pitchFamily="34" charset="-122"/>
            </a:endParaRPr>
          </a:p>
        </p:txBody>
      </p:sp>
      <p:grpSp>
        <p:nvGrpSpPr>
          <p:cNvPr id="7" name="组合 6"/>
          <p:cNvGrpSpPr/>
          <p:nvPr/>
        </p:nvGrpSpPr>
        <p:grpSpPr>
          <a:xfrm>
            <a:off x="1247933" y="1203598"/>
            <a:ext cx="1667885" cy="792079"/>
            <a:chOff x="1247933" y="1203598"/>
            <a:chExt cx="1667885" cy="792079"/>
          </a:xfrm>
        </p:grpSpPr>
        <p:sp>
          <p:nvSpPr>
            <p:cNvPr id="25" name="TextBox 24"/>
            <p:cNvSpPr txBox="1"/>
            <p:nvPr/>
          </p:nvSpPr>
          <p:spPr>
            <a:xfrm>
              <a:off x="1618704" y="1203598"/>
              <a:ext cx="1036867" cy="184666"/>
            </a:xfrm>
            <a:prstGeom prst="rect">
              <a:avLst/>
            </a:prstGeom>
            <a:noFill/>
          </p:spPr>
          <p:txBody>
            <a:bodyPr wrap="square" lIns="0" tIns="0" rIns="0" bIns="0" rtlCol="0">
              <a:spAutoFit/>
            </a:bodyPr>
            <a:lstStyle/>
            <a:p>
              <a:pPr algn="ct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设计数据库</a:t>
              </a:r>
            </a:p>
          </p:txBody>
        </p:sp>
        <p:sp>
          <p:nvSpPr>
            <p:cNvPr id="26" name="TextBox 25"/>
            <p:cNvSpPr txBox="1"/>
            <p:nvPr/>
          </p:nvSpPr>
          <p:spPr>
            <a:xfrm>
              <a:off x="1247933" y="1534012"/>
              <a:ext cx="1667885" cy="461665"/>
            </a:xfrm>
            <a:prstGeom prst="rect">
              <a:avLst/>
            </a:prstGeom>
            <a:noFill/>
          </p:spPr>
          <p:txBody>
            <a:bodyPr wrap="square" lIns="0" tIns="0" rIns="0" bIns="0" rtlCol="0">
              <a:spAutoFit/>
            </a:bodyPr>
            <a:lstStyle/>
            <a:p>
              <a:r>
                <a:rPr lang="zh-CN" altLang="en-US" sz="1000" dirty="0">
                  <a:solidFill>
                    <a:schemeClr val="accent1"/>
                  </a:solidFill>
                  <a:latin typeface="微软雅黑 Light" panose="020B0502040204020203" pitchFamily="34" charset="-122"/>
                  <a:ea typeface="微软雅黑 Light" panose="020B0502040204020203" pitchFamily="34" charset="-122"/>
                </a:rPr>
                <a:t>设计一个具备增删改查功能的良好数据库，以便数据的管理工作正常进行。</a:t>
              </a:r>
            </a:p>
          </p:txBody>
        </p:sp>
      </p:grpSp>
      <p:grpSp>
        <p:nvGrpSpPr>
          <p:cNvPr id="6" name="组合 5"/>
          <p:cNvGrpSpPr/>
          <p:nvPr/>
        </p:nvGrpSpPr>
        <p:grpSpPr>
          <a:xfrm>
            <a:off x="6372200" y="2534396"/>
            <a:ext cx="2016224" cy="748414"/>
            <a:chOff x="6581368" y="1599503"/>
            <a:chExt cx="2016224" cy="748414"/>
          </a:xfrm>
        </p:grpSpPr>
        <p:sp>
          <p:nvSpPr>
            <p:cNvPr id="24" name="TextBox 23"/>
            <p:cNvSpPr txBox="1"/>
            <p:nvPr/>
          </p:nvSpPr>
          <p:spPr>
            <a:xfrm>
              <a:off x="6581368" y="1887224"/>
              <a:ext cx="2016224" cy="460693"/>
            </a:xfrm>
            <a:prstGeom prst="rect">
              <a:avLst/>
            </a:prstGeom>
            <a:noFill/>
            <a:ln>
              <a:noFill/>
            </a:ln>
          </p:spPr>
          <p:txBody>
            <a:bodyPr wrap="square" lIns="91431" tIns="45715" rIns="91431" bIns="45715" rtlCol="0">
              <a:spAutoFit/>
            </a:bodyPr>
            <a:lstStyle/>
            <a:p>
              <a:pPr algn="ctr">
                <a:lnSpc>
                  <a:spcPct val="150000"/>
                </a:lnSpc>
              </a:pPr>
              <a:r>
                <a:rPr lang="zh-CN" altLang="en-US" sz="1800" b="1" dirty="0">
                  <a:solidFill>
                    <a:schemeClr val="accent1"/>
                  </a:solidFill>
                  <a:latin typeface="微软雅黑 Light" panose="020B0502040204020203" pitchFamily="34" charset="-122"/>
                  <a:ea typeface="微软雅黑 Light" panose="020B0502040204020203" pitchFamily="34" charset="-122"/>
                  <a:sym typeface="微软雅黑" panose="020B0503020204020204" pitchFamily="34" charset="-122"/>
                </a:rPr>
                <a:t>我们从不退缩</a:t>
              </a:r>
            </a:p>
          </p:txBody>
        </p:sp>
        <p:sp>
          <p:nvSpPr>
            <p:cNvPr id="27" name="TextBox 26"/>
            <p:cNvSpPr txBox="1"/>
            <p:nvPr/>
          </p:nvSpPr>
          <p:spPr>
            <a:xfrm>
              <a:off x="7071046" y="1599503"/>
              <a:ext cx="1036867" cy="307777"/>
            </a:xfrm>
            <a:prstGeom prst="rect">
              <a:avLst/>
            </a:prstGeom>
            <a:noFill/>
          </p:spPr>
          <p:txBody>
            <a:bodyPr wrap="square" lIns="0" tIns="0" rIns="0" bIns="0" rtlCol="0">
              <a:spAutoFit/>
            </a:bodyPr>
            <a:lstStyle/>
            <a:p>
              <a:pPr algn="ctr"/>
              <a:r>
                <a:rPr lang="zh-CN" altLang="en-US" sz="2000" b="1" dirty="0">
                  <a:solidFill>
                    <a:schemeClr val="bg1">
                      <a:lumMod val="50000"/>
                    </a:schemeClr>
                  </a:solidFill>
                  <a:latin typeface="微软雅黑 Light" panose="020B0502040204020203" pitchFamily="34" charset="-122"/>
                  <a:ea typeface="微软雅黑 Light" panose="020B0502040204020203" pitchFamily="34" charset="-122"/>
                </a:rPr>
                <a:t>对付难点</a:t>
              </a:r>
            </a:p>
          </p:txBody>
        </p:sp>
      </p:grpSp>
      <p:grpSp>
        <p:nvGrpSpPr>
          <p:cNvPr id="2" name="组合 27"/>
          <p:cNvGrpSpPr/>
          <p:nvPr/>
        </p:nvGrpSpPr>
        <p:grpSpPr>
          <a:xfrm>
            <a:off x="5315348" y="2380991"/>
            <a:ext cx="1056852" cy="1044555"/>
            <a:chOff x="5315348" y="2380989"/>
            <a:chExt cx="1056852" cy="1044555"/>
          </a:xfrm>
        </p:grpSpPr>
        <p:sp>
          <p:nvSpPr>
            <p:cNvPr id="29" name="任意多边形 83"/>
            <p:cNvSpPr/>
            <p:nvPr/>
          </p:nvSpPr>
          <p:spPr bwMode="auto">
            <a:xfrm rot="16377237">
              <a:off x="5314292" y="2382045"/>
              <a:ext cx="1044555" cy="104244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chemeClr val="accent1"/>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300" kern="0" dirty="0">
                <a:solidFill>
                  <a:srgbClr val="080808"/>
                </a:solidFill>
                <a:latin typeface="微软雅黑 Light" panose="020B0502040204020203" pitchFamily="34" charset="-122"/>
                <a:ea typeface="微软雅黑 Light" panose="020B0502040204020203" pitchFamily="34" charset="-122"/>
              </a:endParaRPr>
            </a:p>
          </p:txBody>
        </p:sp>
        <p:sp>
          <p:nvSpPr>
            <p:cNvPr id="30" name="TextBox 29"/>
            <p:cNvSpPr txBox="1"/>
            <p:nvPr/>
          </p:nvSpPr>
          <p:spPr>
            <a:xfrm>
              <a:off x="5335333" y="2643758"/>
              <a:ext cx="1036867" cy="553998"/>
            </a:xfrm>
            <a:prstGeom prst="rect">
              <a:avLst/>
            </a:prstGeom>
            <a:noFill/>
          </p:spPr>
          <p:txBody>
            <a:bodyPr wrap="square" lIns="0" tIns="0" rIns="0" bIns="0" rtlCol="0">
              <a:spAutoFit/>
            </a:bodyPr>
            <a:lstStyle/>
            <a:p>
              <a:pPr algn="ctr"/>
              <a:r>
                <a:rPr lang="zh-CN" altLang="en-US" sz="1200" b="1" dirty="0">
                  <a:solidFill>
                    <a:schemeClr val="bg1"/>
                  </a:solidFill>
                  <a:latin typeface="微软雅黑 Light" panose="020B0502040204020203" pitchFamily="34" charset="-122"/>
                  <a:ea typeface="微软雅黑 Light" panose="020B0502040204020203" pitchFamily="34" charset="-122"/>
                </a:rPr>
                <a:t>主要</a:t>
              </a:r>
              <a:endParaRPr lang="en-US" altLang="zh-CN" sz="1200" b="1" dirty="0">
                <a:solidFill>
                  <a:schemeClr val="bg1"/>
                </a:solidFill>
                <a:latin typeface="微软雅黑 Light" panose="020B0502040204020203" pitchFamily="34" charset="-122"/>
                <a:ea typeface="微软雅黑 Light" panose="020B0502040204020203" pitchFamily="34" charset="-122"/>
              </a:endParaRPr>
            </a:p>
            <a:p>
              <a:pPr algn="ctr"/>
              <a:r>
                <a:rPr lang="zh-CN" altLang="en-US" sz="1200" b="1" dirty="0">
                  <a:solidFill>
                    <a:schemeClr val="bg1"/>
                  </a:solidFill>
                  <a:latin typeface="微软雅黑 Light" panose="020B0502040204020203" pitchFamily="34" charset="-122"/>
                  <a:ea typeface="微软雅黑 Light" panose="020B0502040204020203" pitchFamily="34" charset="-122"/>
                </a:rPr>
                <a:t>技术</a:t>
              </a:r>
              <a:endParaRPr lang="en-US" altLang="zh-CN" sz="1200" b="1" dirty="0">
                <a:solidFill>
                  <a:schemeClr val="bg1"/>
                </a:solidFill>
                <a:latin typeface="微软雅黑 Light" panose="020B0502040204020203" pitchFamily="34" charset="-122"/>
                <a:ea typeface="微软雅黑 Light" panose="020B0502040204020203" pitchFamily="34" charset="-122"/>
              </a:endParaRPr>
            </a:p>
            <a:p>
              <a:pPr algn="ctr"/>
              <a:r>
                <a:rPr lang="zh-CN" altLang="en-US" sz="1200" b="1" dirty="0">
                  <a:solidFill>
                    <a:schemeClr val="bg1"/>
                  </a:solidFill>
                  <a:latin typeface="微软雅黑 Light" panose="020B0502040204020203" pitchFamily="34" charset="-122"/>
                  <a:ea typeface="微软雅黑 Light" panose="020B0502040204020203" pitchFamily="34" charset="-122"/>
                </a:rPr>
                <a:t>难点</a:t>
              </a:r>
            </a:p>
          </p:txBody>
        </p:sp>
      </p:grpSp>
      <p:grpSp>
        <p:nvGrpSpPr>
          <p:cNvPr id="3" name="组合 30"/>
          <p:cNvGrpSpPr/>
          <p:nvPr/>
        </p:nvGrpSpPr>
        <p:grpSpPr>
          <a:xfrm>
            <a:off x="3069566" y="1266632"/>
            <a:ext cx="1036867" cy="665742"/>
            <a:chOff x="3069564" y="1266632"/>
            <a:chExt cx="1036867" cy="665742"/>
          </a:xfrm>
        </p:grpSpPr>
        <p:sp>
          <p:nvSpPr>
            <p:cNvPr id="32" name="椭圆 80"/>
            <p:cNvSpPr/>
            <p:nvPr/>
          </p:nvSpPr>
          <p:spPr bwMode="auto">
            <a:xfrm>
              <a:off x="3255801" y="1266632"/>
              <a:ext cx="664395" cy="665742"/>
            </a:xfrm>
            <a:prstGeom prst="ellipse">
              <a:avLst/>
            </a:prstGeom>
            <a:solidFill>
              <a:schemeClr val="accent2"/>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rgbClr val="080808"/>
                </a:solidFill>
                <a:latin typeface="微软雅黑 Light" panose="020B0502040204020203" pitchFamily="34" charset="-122"/>
                <a:ea typeface="微软雅黑 Light" panose="020B0502040204020203" pitchFamily="34" charset="-122"/>
              </a:endParaRPr>
            </a:p>
          </p:txBody>
        </p:sp>
        <p:sp>
          <p:nvSpPr>
            <p:cNvPr id="33" name="TextBox 32"/>
            <p:cNvSpPr txBox="1"/>
            <p:nvPr/>
          </p:nvSpPr>
          <p:spPr>
            <a:xfrm>
              <a:off x="3069564" y="1500634"/>
              <a:ext cx="1036867" cy="184666"/>
            </a:xfrm>
            <a:prstGeom prst="rect">
              <a:avLst/>
            </a:prstGeom>
            <a:noFill/>
          </p:spPr>
          <p:txBody>
            <a:bodyPr wrap="square" lIns="0" tIns="0" rIns="0" bIns="0" rtlCol="0">
              <a:spAutoFit/>
            </a:bodyPr>
            <a:lstStyle/>
            <a:p>
              <a:pPr algn="ctr"/>
              <a:r>
                <a:rPr lang="en-US" altLang="zh-CN" sz="1200" b="1" dirty="0">
                  <a:solidFill>
                    <a:schemeClr val="bg1"/>
                  </a:solidFill>
                  <a:latin typeface="微软雅黑 Light" panose="020B0502040204020203" pitchFamily="34" charset="-122"/>
                  <a:ea typeface="微软雅黑 Light" panose="020B0502040204020203" pitchFamily="34" charset="-122"/>
                </a:rPr>
                <a:t>One</a:t>
              </a:r>
              <a:endParaRPr lang="zh-CN" altLang="en-US" sz="12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4" name="组合 37"/>
          <p:cNvGrpSpPr/>
          <p:nvPr/>
        </p:nvGrpSpPr>
        <p:grpSpPr>
          <a:xfrm>
            <a:off x="2578437" y="2603954"/>
            <a:ext cx="1036867" cy="691758"/>
            <a:chOff x="2578435" y="2603954"/>
            <a:chExt cx="1036867" cy="691758"/>
          </a:xfrm>
        </p:grpSpPr>
        <p:sp>
          <p:nvSpPr>
            <p:cNvPr id="39" name="椭圆 80"/>
            <p:cNvSpPr/>
            <p:nvPr/>
          </p:nvSpPr>
          <p:spPr bwMode="auto">
            <a:xfrm>
              <a:off x="2746251" y="2603954"/>
              <a:ext cx="690358" cy="691758"/>
            </a:xfrm>
            <a:prstGeom prst="ellipse">
              <a:avLst/>
            </a:prstGeom>
            <a:solidFill>
              <a:schemeClr val="accent3"/>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rgbClr val="080808"/>
                </a:solidFill>
                <a:latin typeface="微软雅黑 Light" panose="020B0502040204020203" pitchFamily="34" charset="-122"/>
                <a:ea typeface="微软雅黑 Light" panose="020B0502040204020203" pitchFamily="34" charset="-122"/>
              </a:endParaRPr>
            </a:p>
          </p:txBody>
        </p:sp>
        <p:sp>
          <p:nvSpPr>
            <p:cNvPr id="40" name="TextBox 39"/>
            <p:cNvSpPr txBox="1"/>
            <p:nvPr/>
          </p:nvSpPr>
          <p:spPr>
            <a:xfrm>
              <a:off x="2578435" y="2851028"/>
              <a:ext cx="1036867" cy="184666"/>
            </a:xfrm>
            <a:prstGeom prst="rect">
              <a:avLst/>
            </a:prstGeom>
            <a:noFill/>
          </p:spPr>
          <p:txBody>
            <a:bodyPr wrap="square" lIns="0" tIns="0" rIns="0" bIns="0" rtlCol="0">
              <a:spAutoFit/>
            </a:bodyPr>
            <a:lstStyle/>
            <a:p>
              <a:pPr algn="ctr"/>
              <a:r>
                <a:rPr lang="en-US" altLang="zh-CN" sz="1200" b="1" dirty="0">
                  <a:solidFill>
                    <a:schemeClr val="bg1"/>
                  </a:solidFill>
                  <a:latin typeface="微软雅黑 Light" panose="020B0502040204020203" pitchFamily="34" charset="-122"/>
                  <a:ea typeface="微软雅黑 Light" panose="020B0502040204020203" pitchFamily="34" charset="-122"/>
                </a:rPr>
                <a:t>Two</a:t>
              </a:r>
              <a:endParaRPr lang="zh-CN" altLang="en-US" sz="12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5" name="组合 40"/>
          <p:cNvGrpSpPr/>
          <p:nvPr/>
        </p:nvGrpSpPr>
        <p:grpSpPr>
          <a:xfrm>
            <a:off x="3222979" y="3839142"/>
            <a:ext cx="1036867" cy="665742"/>
            <a:chOff x="3222977" y="3839142"/>
            <a:chExt cx="1036867" cy="665742"/>
          </a:xfrm>
        </p:grpSpPr>
        <p:sp>
          <p:nvSpPr>
            <p:cNvPr id="57" name="椭圆 80"/>
            <p:cNvSpPr/>
            <p:nvPr/>
          </p:nvSpPr>
          <p:spPr bwMode="auto">
            <a:xfrm>
              <a:off x="3403549" y="3839142"/>
              <a:ext cx="664395" cy="665742"/>
            </a:xfrm>
            <a:prstGeom prst="ellipse">
              <a:avLst/>
            </a:prstGeom>
            <a:solidFill>
              <a:schemeClr val="accent4"/>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200" kern="0" dirty="0">
                <a:solidFill>
                  <a:srgbClr val="080808"/>
                </a:solidFill>
                <a:latin typeface="微软雅黑 Light" panose="020B0502040204020203" pitchFamily="34" charset="-122"/>
                <a:ea typeface="微软雅黑 Light" panose="020B0502040204020203" pitchFamily="34" charset="-122"/>
              </a:endParaRPr>
            </a:p>
          </p:txBody>
        </p:sp>
        <p:sp>
          <p:nvSpPr>
            <p:cNvPr id="58" name="TextBox 57"/>
            <p:cNvSpPr txBox="1"/>
            <p:nvPr/>
          </p:nvSpPr>
          <p:spPr>
            <a:xfrm>
              <a:off x="3222977" y="4069521"/>
              <a:ext cx="1036867" cy="184666"/>
            </a:xfrm>
            <a:prstGeom prst="rect">
              <a:avLst/>
            </a:prstGeom>
            <a:noFill/>
          </p:spPr>
          <p:txBody>
            <a:bodyPr wrap="square" lIns="0" tIns="0" rIns="0" bIns="0" rtlCol="0">
              <a:spAutoFit/>
            </a:bodyPr>
            <a:lstStyle/>
            <a:p>
              <a:pPr algn="ctr"/>
              <a:r>
                <a:rPr lang="en-US" altLang="zh-CN" sz="1200" b="1" dirty="0">
                  <a:solidFill>
                    <a:schemeClr val="bg1"/>
                  </a:solidFill>
                  <a:latin typeface="微软雅黑 Light" panose="020B0502040204020203" pitchFamily="34" charset="-122"/>
                  <a:ea typeface="微软雅黑 Light" panose="020B0502040204020203" pitchFamily="34" charset="-122"/>
                </a:rPr>
                <a:t>Three</a:t>
              </a:r>
              <a:endParaRPr lang="zh-CN" altLang="en-US" sz="1200" b="1" dirty="0">
                <a:solidFill>
                  <a:schemeClr val="bg1"/>
                </a:solidFill>
                <a:latin typeface="微软雅黑 Light" panose="020B0502040204020203" pitchFamily="34" charset="-122"/>
                <a:ea typeface="微软雅黑 Light" panose="020B0502040204020203" pitchFamily="34" charset="-122"/>
              </a:endParaRPr>
            </a:p>
          </p:txBody>
        </p:sp>
      </p:grpSp>
      <p:grpSp>
        <p:nvGrpSpPr>
          <p:cNvPr id="8" name="组合 7"/>
          <p:cNvGrpSpPr/>
          <p:nvPr/>
        </p:nvGrpSpPr>
        <p:grpSpPr>
          <a:xfrm>
            <a:off x="899594" y="2520649"/>
            <a:ext cx="1667885" cy="792077"/>
            <a:chOff x="899594" y="2520649"/>
            <a:chExt cx="1667885" cy="792077"/>
          </a:xfrm>
        </p:grpSpPr>
        <p:sp>
          <p:nvSpPr>
            <p:cNvPr id="59" name="TextBox 58"/>
            <p:cNvSpPr txBox="1"/>
            <p:nvPr/>
          </p:nvSpPr>
          <p:spPr>
            <a:xfrm>
              <a:off x="1069145" y="2520649"/>
              <a:ext cx="1378962" cy="184666"/>
            </a:xfrm>
            <a:prstGeom prst="rect">
              <a:avLst/>
            </a:prstGeom>
            <a:noFill/>
          </p:spPr>
          <p:txBody>
            <a:bodyPr wrap="square" lIns="0" tIns="0" rIns="0" bIns="0" rtlCol="0">
              <a:spAutoFit/>
            </a:bodyPr>
            <a:lstStyle/>
            <a:p>
              <a:pPr algn="ct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断点续传与任务分块</a:t>
              </a:r>
            </a:p>
          </p:txBody>
        </p:sp>
        <p:sp>
          <p:nvSpPr>
            <p:cNvPr id="60" name="TextBox 59"/>
            <p:cNvSpPr txBox="1"/>
            <p:nvPr/>
          </p:nvSpPr>
          <p:spPr>
            <a:xfrm>
              <a:off x="899594" y="2851061"/>
              <a:ext cx="1667885" cy="461665"/>
            </a:xfrm>
            <a:prstGeom prst="rect">
              <a:avLst/>
            </a:prstGeom>
            <a:noFill/>
          </p:spPr>
          <p:txBody>
            <a:bodyPr wrap="square" lIns="0" tIns="0" rIns="0" bIns="0" rtlCol="0">
              <a:spAutoFit/>
            </a:bodyPr>
            <a:lstStyle/>
            <a:p>
              <a:r>
                <a:rPr lang="zh-CN" altLang="en-US" sz="1000" dirty="0">
                  <a:solidFill>
                    <a:schemeClr val="accent1"/>
                  </a:solidFill>
                  <a:latin typeface="微软雅黑 Light" panose="020B0502040204020203" pitchFamily="34" charset="-122"/>
                  <a:ea typeface="微软雅黑 Light" panose="020B0502040204020203" pitchFamily="34" charset="-122"/>
                </a:rPr>
                <a:t>编码完成这两个子功能，增强核心功能</a:t>
              </a:r>
              <a:r>
                <a:rPr lang="en-US" altLang="zh-CN" sz="1000" dirty="0">
                  <a:solidFill>
                    <a:schemeClr val="accent1"/>
                  </a:solidFill>
                  <a:latin typeface="微软雅黑 Light" panose="020B0502040204020203" pitchFamily="34" charset="-122"/>
                  <a:ea typeface="微软雅黑 Light" panose="020B0502040204020203" pitchFamily="34" charset="-122"/>
                </a:rPr>
                <a:t>-</a:t>
              </a:r>
              <a:r>
                <a:rPr lang="zh-CN" altLang="en-US" sz="1000" dirty="0">
                  <a:solidFill>
                    <a:schemeClr val="accent1"/>
                  </a:solidFill>
                  <a:latin typeface="微软雅黑 Light" panose="020B0502040204020203" pitchFamily="34" charset="-122"/>
                  <a:ea typeface="微软雅黑 Light" panose="020B0502040204020203" pitchFamily="34" charset="-122"/>
                </a:rPr>
                <a:t>下载的鲁棒性，提高用户体验。</a:t>
              </a:r>
            </a:p>
          </p:txBody>
        </p:sp>
      </p:grpSp>
      <p:grpSp>
        <p:nvGrpSpPr>
          <p:cNvPr id="9" name="组合 8"/>
          <p:cNvGrpSpPr/>
          <p:nvPr/>
        </p:nvGrpSpPr>
        <p:grpSpPr>
          <a:xfrm>
            <a:off x="1607973" y="3811567"/>
            <a:ext cx="1667885" cy="792077"/>
            <a:chOff x="1607973" y="3811567"/>
            <a:chExt cx="1667885" cy="792077"/>
          </a:xfrm>
        </p:grpSpPr>
        <p:sp>
          <p:nvSpPr>
            <p:cNvPr id="61" name="TextBox 60"/>
            <p:cNvSpPr txBox="1"/>
            <p:nvPr/>
          </p:nvSpPr>
          <p:spPr>
            <a:xfrm>
              <a:off x="1800666" y="3811567"/>
              <a:ext cx="1214946" cy="184666"/>
            </a:xfrm>
            <a:prstGeom prst="rect">
              <a:avLst/>
            </a:prstGeom>
            <a:noFill/>
          </p:spPr>
          <p:txBody>
            <a:bodyPr wrap="square" lIns="0" tIns="0" rIns="0" bIns="0" rtlCol="0">
              <a:spAutoFit/>
            </a:bodyPr>
            <a:lstStyle/>
            <a:p>
              <a:pPr algn="ct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实现代理服务器</a:t>
              </a:r>
            </a:p>
          </p:txBody>
        </p:sp>
        <p:sp>
          <p:nvSpPr>
            <p:cNvPr id="62" name="TextBox 61"/>
            <p:cNvSpPr txBox="1"/>
            <p:nvPr/>
          </p:nvSpPr>
          <p:spPr>
            <a:xfrm>
              <a:off x="1607973" y="4141979"/>
              <a:ext cx="1667885" cy="461665"/>
            </a:xfrm>
            <a:prstGeom prst="rect">
              <a:avLst/>
            </a:prstGeom>
            <a:noFill/>
          </p:spPr>
          <p:txBody>
            <a:bodyPr wrap="square" lIns="0" tIns="0" rIns="0" bIns="0" rtlCol="0">
              <a:spAutoFit/>
            </a:bodyPr>
            <a:lstStyle/>
            <a:p>
              <a:r>
                <a:rPr lang="zh-CN" altLang="en-US" sz="1000" dirty="0">
                  <a:solidFill>
                    <a:schemeClr val="accent1"/>
                  </a:solidFill>
                  <a:latin typeface="微软雅黑 Light" panose="020B0502040204020203" pitchFamily="34" charset="-122"/>
                  <a:ea typeface="微软雅黑 Light" panose="020B0502040204020203" pitchFamily="34" charset="-122"/>
                </a:rPr>
                <a:t>通过代理服务器，能够让校园网内不同的学生账号协助一个客户端进行下载任务。</a:t>
              </a:r>
            </a:p>
          </p:txBody>
        </p:sp>
      </p:grpSp>
      <p:sp>
        <p:nvSpPr>
          <p:cNvPr id="35" name="文本框 34"/>
          <p:cNvSpPr txBox="1"/>
          <p:nvPr/>
        </p:nvSpPr>
        <p:spPr>
          <a:xfrm>
            <a:off x="3114680" y="288486"/>
            <a:ext cx="2886075" cy="414020"/>
          </a:xfrm>
          <a:prstGeom prst="rect">
            <a:avLst/>
          </a:prstGeom>
          <a:noFill/>
        </p:spPr>
        <p:txBody>
          <a:bodyPr wrap="square" rtlCol="0">
            <a:spAutoFit/>
          </a:bodyPr>
          <a:lstStyle/>
          <a:p>
            <a:pPr algn="ctr"/>
            <a:r>
              <a:rPr lang="en-US" altLang="zh-CN"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rPr>
              <a:t>App</a:t>
            </a:r>
            <a:r>
              <a:rPr lang="zh-CN" altLang="en-US"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rPr>
              <a:t>开发历程</a:t>
            </a:r>
          </a:p>
        </p:txBody>
      </p:sp>
      <p:sp>
        <p:nvSpPr>
          <p:cNvPr id="36" name="文本框 35"/>
          <p:cNvSpPr txBox="1"/>
          <p:nvPr/>
        </p:nvSpPr>
        <p:spPr>
          <a:xfrm>
            <a:off x="3019436" y="675669"/>
            <a:ext cx="3076564" cy="213585"/>
          </a:xfrm>
          <a:prstGeom prst="rect">
            <a:avLst/>
          </a:prstGeom>
          <a:noFill/>
        </p:spPr>
        <p:txBody>
          <a:bodyPr wrap="square" rtlCol="0">
            <a:spAutoFit/>
            <a:scene3d>
              <a:camera prst="orthographicFront"/>
              <a:lightRig rig="threePt" dir="t"/>
            </a:scene3d>
            <a:sp3d contourW="12700"/>
          </a:bodyPr>
          <a:lstStyle/>
          <a:p>
            <a:pPr algn="ctr"/>
            <a:r>
              <a:rPr lang="en-US" altLang="zh-CN" sz="800" dirty="0">
                <a:ea typeface="微软雅黑 Light" panose="020B0502040204020203" pitchFamily="34" charset="-122"/>
              </a:rPr>
              <a:t>Development Process</a:t>
            </a:r>
            <a:endParaRPr lang="zh-CN" altLang="en-US" sz="800" dirty="0">
              <a:ea typeface="微软雅黑 Light" panose="020B0502040204020203" pitchFamily="34" charset="-122"/>
            </a:endParaRPr>
          </a:p>
        </p:txBody>
      </p:sp>
      <p:sp>
        <p:nvSpPr>
          <p:cNvPr id="37"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Light" panose="020B0502040204020203"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8" fill="hold"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750"/>
                            </p:stCondLst>
                            <p:childTnLst>
                              <p:par>
                                <p:cTn id="14" presetID="22" presetClass="entr" presetSubtype="2"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right)">
                                      <p:cBhvr>
                                        <p:cTn id="19" dur="500"/>
                                        <p:tgtEl>
                                          <p:spTgt spid="2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right)">
                                      <p:cBhvr>
                                        <p:cTn id="22" dur="500"/>
                                        <p:tgtEl>
                                          <p:spTgt spid="22"/>
                                        </p:tgtEl>
                                      </p:cBhvr>
                                    </p:animEffect>
                                  </p:childTnLst>
                                </p:cTn>
                              </p:par>
                            </p:childTnLst>
                          </p:cTn>
                        </p:par>
                        <p:par>
                          <p:cTn id="23" fill="hold">
                            <p:stCondLst>
                              <p:cond delay="1250"/>
                            </p:stCondLst>
                            <p:childTnLst>
                              <p:par>
                                <p:cTn id="24" presetID="53" presetClass="entr" presetSubtype="16"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par>
                                <p:cTn id="29" presetID="53" presetClass="entr" presetSubtype="16"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par>
                                <p:cTn id="34" presetID="53" presetClass="entr" presetSubtype="16"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par>
                          <p:cTn id="39" fill="hold">
                            <p:stCondLst>
                              <p:cond delay="1750"/>
                            </p:stCondLst>
                            <p:childTnLst>
                              <p:par>
                                <p:cTn id="40" presetID="42" presetClass="entr" presetSubtype="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a:xfrm>
            <a:off x="4879931" y="2654054"/>
            <a:ext cx="582003" cy="582003"/>
            <a:chOff x="6253939" y="2516220"/>
            <a:chExt cx="831273" cy="831273"/>
          </a:xfrm>
        </p:grpSpPr>
        <p:sp>
          <p:nvSpPr>
            <p:cNvPr id="27" name="Oval 11"/>
            <p:cNvSpPr/>
            <p:nvPr/>
          </p:nvSpPr>
          <p:spPr>
            <a:xfrm>
              <a:off x="6253939" y="2516220"/>
              <a:ext cx="831273" cy="8312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1">
                    <a:lumMod val="65000"/>
                    <a:lumOff val="35000"/>
                  </a:schemeClr>
                </a:solidFill>
                <a:ea typeface="微软雅黑 Light" panose="020B0502040204020203" pitchFamily="34" charset="-122"/>
              </a:endParaRPr>
            </a:p>
          </p:txBody>
        </p:sp>
        <p:sp>
          <p:nvSpPr>
            <p:cNvPr id="28" name="AutoShape 117"/>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28270" hangingPunct="0"/>
              <a:endParaRPr lang="en-US" sz="800" dirty="0">
                <a:solidFill>
                  <a:schemeClr val="tx1">
                    <a:lumMod val="65000"/>
                    <a:lumOff val="35000"/>
                  </a:schemeClr>
                </a:solidFill>
                <a:effectLst>
                  <a:outerShdw blurRad="38100" dist="38100" dir="2700000" algn="tl">
                    <a:srgbClr val="000000"/>
                  </a:outerShdw>
                </a:effectLst>
                <a:latin typeface="Gill Sans" charset="0"/>
                <a:ea typeface="微软雅黑 Light" panose="020B0502040204020203" pitchFamily="34" charset="-122"/>
                <a:sym typeface="Gill Sans" charset="0"/>
              </a:endParaRPr>
            </a:p>
          </p:txBody>
        </p:sp>
      </p:grpSp>
      <p:grpSp>
        <p:nvGrpSpPr>
          <p:cNvPr id="3" name="Group 13"/>
          <p:cNvGrpSpPr/>
          <p:nvPr/>
        </p:nvGrpSpPr>
        <p:grpSpPr>
          <a:xfrm>
            <a:off x="4879931" y="3333716"/>
            <a:ext cx="582003" cy="582003"/>
            <a:chOff x="5716910" y="3464598"/>
            <a:chExt cx="831273" cy="831273"/>
          </a:xfrm>
        </p:grpSpPr>
        <p:sp>
          <p:nvSpPr>
            <p:cNvPr id="30" name="Oval 14"/>
            <p:cNvSpPr/>
            <p:nvPr/>
          </p:nvSpPr>
          <p:spPr>
            <a:xfrm>
              <a:off x="5716910" y="3464598"/>
              <a:ext cx="831273" cy="8312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1">
                    <a:lumMod val="65000"/>
                    <a:lumOff val="35000"/>
                  </a:schemeClr>
                </a:solidFill>
                <a:ea typeface="微软雅黑 Light" panose="020B0502040204020203" pitchFamily="34" charset="-122"/>
              </a:endParaRPr>
            </a:p>
          </p:txBody>
        </p:sp>
        <p:grpSp>
          <p:nvGrpSpPr>
            <p:cNvPr id="4" name="Group 15"/>
            <p:cNvGrpSpPr/>
            <p:nvPr/>
          </p:nvGrpSpPr>
          <p:grpSpPr>
            <a:xfrm>
              <a:off x="5900374" y="3655628"/>
              <a:ext cx="464344" cy="464344"/>
              <a:chOff x="4439444" y="2582069"/>
              <a:chExt cx="464344" cy="464344"/>
            </a:xfrm>
            <a:solidFill>
              <a:schemeClr val="bg1"/>
            </a:solidFill>
          </p:grpSpPr>
          <p:sp>
            <p:nvSpPr>
              <p:cNvPr id="32"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28270" hangingPunct="0"/>
                <a:endParaRPr lang="en-US" sz="800" dirty="0">
                  <a:solidFill>
                    <a:schemeClr val="tx1">
                      <a:lumMod val="65000"/>
                      <a:lumOff val="35000"/>
                    </a:schemeClr>
                  </a:solidFill>
                  <a:effectLst>
                    <a:outerShdw blurRad="38100" dist="38100" dir="2700000" algn="tl">
                      <a:srgbClr val="000000"/>
                    </a:outerShdw>
                  </a:effectLst>
                  <a:latin typeface="Gill Sans" charset="0"/>
                  <a:ea typeface="微软雅黑 Light" panose="020B0502040204020203" pitchFamily="34" charset="-122"/>
                  <a:sym typeface="Gill Sans" charset="0"/>
                </a:endParaRPr>
              </a:p>
            </p:txBody>
          </p:sp>
          <p:sp>
            <p:nvSpPr>
              <p:cNvPr id="33"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28270" hangingPunct="0"/>
                <a:endParaRPr lang="en-US" sz="800" dirty="0">
                  <a:solidFill>
                    <a:schemeClr val="tx1">
                      <a:lumMod val="65000"/>
                      <a:lumOff val="35000"/>
                    </a:schemeClr>
                  </a:solidFill>
                  <a:effectLst>
                    <a:outerShdw blurRad="38100" dist="38100" dir="2700000" algn="tl">
                      <a:srgbClr val="000000"/>
                    </a:outerShdw>
                  </a:effectLst>
                  <a:latin typeface="Gill Sans" charset="0"/>
                  <a:ea typeface="微软雅黑 Light" panose="020B0502040204020203" pitchFamily="34" charset="-122"/>
                  <a:sym typeface="Gill Sans" charset="0"/>
                </a:endParaRPr>
              </a:p>
            </p:txBody>
          </p:sp>
          <p:sp>
            <p:nvSpPr>
              <p:cNvPr id="34"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28270" hangingPunct="0"/>
                <a:endParaRPr lang="en-US" sz="800" dirty="0">
                  <a:solidFill>
                    <a:schemeClr val="tx1">
                      <a:lumMod val="65000"/>
                      <a:lumOff val="35000"/>
                    </a:schemeClr>
                  </a:solidFill>
                  <a:effectLst>
                    <a:outerShdw blurRad="38100" dist="38100" dir="2700000" algn="tl">
                      <a:srgbClr val="000000"/>
                    </a:outerShdw>
                  </a:effectLst>
                  <a:latin typeface="Gill Sans" charset="0"/>
                  <a:ea typeface="微软雅黑 Light" panose="020B0502040204020203" pitchFamily="34" charset="-122"/>
                  <a:sym typeface="Gill Sans" charset="0"/>
                </a:endParaRPr>
              </a:p>
            </p:txBody>
          </p:sp>
        </p:grpSp>
      </p:grpSp>
      <p:grpSp>
        <p:nvGrpSpPr>
          <p:cNvPr id="5" name="Group 19"/>
          <p:cNvGrpSpPr/>
          <p:nvPr/>
        </p:nvGrpSpPr>
        <p:grpSpPr>
          <a:xfrm>
            <a:off x="4879931" y="1975463"/>
            <a:ext cx="582003" cy="582003"/>
            <a:chOff x="6678551" y="1578185"/>
            <a:chExt cx="831273" cy="831273"/>
          </a:xfrm>
        </p:grpSpPr>
        <p:sp>
          <p:nvSpPr>
            <p:cNvPr id="36" name="Oval 20"/>
            <p:cNvSpPr/>
            <p:nvPr/>
          </p:nvSpPr>
          <p:spPr>
            <a:xfrm>
              <a:off x="6678551" y="1578185"/>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1">
                    <a:lumMod val="65000"/>
                    <a:lumOff val="35000"/>
                  </a:schemeClr>
                </a:solidFill>
                <a:ea typeface="微软雅黑 Light" panose="020B0502040204020203" pitchFamily="34" charset="-122"/>
              </a:endParaRPr>
            </a:p>
          </p:txBody>
        </p:sp>
        <p:sp>
          <p:nvSpPr>
            <p:cNvPr id="37" name="AutoShape 139"/>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28270" hangingPunct="0"/>
              <a:endParaRPr lang="en-US" sz="800" dirty="0">
                <a:solidFill>
                  <a:schemeClr val="tx1">
                    <a:lumMod val="65000"/>
                    <a:lumOff val="35000"/>
                  </a:schemeClr>
                </a:solidFill>
                <a:effectLst>
                  <a:outerShdw blurRad="38100" dist="38100" dir="2700000" algn="tl">
                    <a:srgbClr val="000000"/>
                  </a:outerShdw>
                </a:effectLst>
                <a:latin typeface="Gill Sans" charset="0"/>
                <a:ea typeface="微软雅黑 Light" panose="020B0502040204020203" pitchFamily="34" charset="-122"/>
                <a:sym typeface="Gill Sans" charset="0"/>
              </a:endParaRPr>
            </a:p>
          </p:txBody>
        </p:sp>
      </p:grpSp>
      <p:grpSp>
        <p:nvGrpSpPr>
          <p:cNvPr id="6" name="组合 5"/>
          <p:cNvGrpSpPr/>
          <p:nvPr/>
        </p:nvGrpSpPr>
        <p:grpSpPr>
          <a:xfrm>
            <a:off x="5503880" y="1945846"/>
            <a:ext cx="2713243" cy="528604"/>
            <a:chOff x="5413830" y="1945846"/>
            <a:chExt cx="2713243" cy="528604"/>
          </a:xfrm>
        </p:grpSpPr>
        <p:sp>
          <p:nvSpPr>
            <p:cNvPr id="38" name="TextBox 37"/>
            <p:cNvSpPr txBox="1"/>
            <p:nvPr/>
          </p:nvSpPr>
          <p:spPr>
            <a:xfrm>
              <a:off x="5413830" y="1945846"/>
              <a:ext cx="1321642" cy="423179"/>
            </a:xfrm>
            <a:prstGeom prst="rect">
              <a:avLst/>
            </a:prstGeom>
            <a:noFill/>
          </p:spPr>
          <p:txBody>
            <a:bodyPr wrap="square" lIns="68565" tIns="34283" rIns="68565" bIns="34283" rtlCol="0">
              <a:spAutoFit/>
            </a:bodyPr>
            <a:lstStyle/>
            <a:p>
              <a:r>
                <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rPr>
                <a:t>One-</a:t>
              </a: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解决方案</a:t>
              </a:r>
            </a:p>
            <a:p>
              <a:endParaRPr lang="en-GB" sz="1100" b="1" dirty="0">
                <a:solidFill>
                  <a:schemeClr val="bg1">
                    <a:lumMod val="50000"/>
                  </a:schemeClr>
                </a:solidFill>
                <a:ea typeface="微软雅黑 Light" panose="020B0502040204020203" pitchFamily="34" charset="-122"/>
              </a:endParaRPr>
            </a:p>
          </p:txBody>
        </p:sp>
        <p:sp>
          <p:nvSpPr>
            <p:cNvPr id="39" name="Rectangle 24"/>
            <p:cNvSpPr/>
            <p:nvPr/>
          </p:nvSpPr>
          <p:spPr>
            <a:xfrm>
              <a:off x="5413831" y="2158993"/>
              <a:ext cx="2713242" cy="315457"/>
            </a:xfrm>
            <a:prstGeom prst="rect">
              <a:avLst/>
            </a:prstGeom>
          </p:spPr>
          <p:txBody>
            <a:bodyPr wrap="square" lIns="68565" tIns="34283" rIns="68565" bIns="34283">
              <a:spAutoFit/>
            </a:bodyPr>
            <a:lstStyle/>
            <a:p>
              <a:r>
                <a:rPr lang="zh-CN" altLang="en-US" sz="800" dirty="0">
                  <a:solidFill>
                    <a:schemeClr val="bg1">
                      <a:lumMod val="50000"/>
                    </a:schemeClr>
                  </a:solidFill>
                  <a:latin typeface="微软雅黑 Light" panose="020B0502040204020203" pitchFamily="34" charset="-122"/>
                  <a:ea typeface="微软雅黑 Light" panose="020B0502040204020203" pitchFamily="34" charset="-122"/>
                </a:rPr>
                <a:t>从实际出发，在充分考虑数据库需求后编码实现，使用</a:t>
              </a: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rPr>
                <a:t>Google</a:t>
              </a:r>
              <a:r>
                <a:rPr lang="zh-CN" altLang="en-US" sz="800" dirty="0">
                  <a:solidFill>
                    <a:schemeClr val="bg1">
                      <a:lumMod val="50000"/>
                    </a:schemeClr>
                  </a:solidFill>
                  <a:latin typeface="微软雅黑 Light" panose="020B0502040204020203" pitchFamily="34" charset="-122"/>
                  <a:ea typeface="微软雅黑 Light" panose="020B0502040204020203" pitchFamily="34" charset="-122"/>
                </a:rPr>
                <a:t>官方强烈推荐的 </a:t>
              </a: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rPr>
                <a:t>Room </a:t>
              </a:r>
              <a:r>
                <a:rPr lang="zh-CN" altLang="en-US" sz="800" dirty="0">
                  <a:solidFill>
                    <a:schemeClr val="bg1">
                      <a:lumMod val="50000"/>
                    </a:schemeClr>
                  </a:solidFill>
                  <a:latin typeface="微软雅黑 Light" panose="020B0502040204020203" pitchFamily="34" charset="-122"/>
                  <a:ea typeface="微软雅黑 Light" panose="020B0502040204020203" pitchFamily="34" charset="-122"/>
                </a:rPr>
                <a:t>来构建数据库。</a:t>
              </a:r>
              <a:endParaRPr lang="en-US" altLang="zh-CN" sz="8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grpSp>
        <p:nvGrpSpPr>
          <p:cNvPr id="7" name="组合 6"/>
          <p:cNvGrpSpPr/>
          <p:nvPr/>
        </p:nvGrpSpPr>
        <p:grpSpPr>
          <a:xfrm>
            <a:off x="5501291" y="2586170"/>
            <a:ext cx="2713243" cy="746249"/>
            <a:chOff x="5413830" y="2628698"/>
            <a:chExt cx="2713243" cy="746249"/>
          </a:xfrm>
        </p:grpSpPr>
        <p:sp>
          <p:nvSpPr>
            <p:cNvPr id="40" name="TextBox 39"/>
            <p:cNvSpPr txBox="1"/>
            <p:nvPr/>
          </p:nvSpPr>
          <p:spPr>
            <a:xfrm>
              <a:off x="5413830" y="2628698"/>
              <a:ext cx="1321642" cy="423179"/>
            </a:xfrm>
            <a:prstGeom prst="rect">
              <a:avLst/>
            </a:prstGeom>
            <a:noFill/>
          </p:spPr>
          <p:txBody>
            <a:bodyPr wrap="square" lIns="68565" tIns="34283" rIns="68565" bIns="34283" rtlCol="0">
              <a:spAutoFit/>
            </a:bodyPr>
            <a:lstStyle/>
            <a:p>
              <a:r>
                <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rPr>
                <a:t>Two-</a:t>
              </a: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解决方案</a:t>
              </a:r>
            </a:p>
            <a:p>
              <a:endParaRPr lang="en-GB" sz="1100" b="1" dirty="0">
                <a:solidFill>
                  <a:schemeClr val="bg1">
                    <a:lumMod val="50000"/>
                  </a:schemeClr>
                </a:solidFill>
                <a:ea typeface="微软雅黑 Light" panose="020B0502040204020203" pitchFamily="34" charset="-122"/>
              </a:endParaRPr>
            </a:p>
          </p:txBody>
        </p:sp>
        <p:sp>
          <p:nvSpPr>
            <p:cNvPr id="41" name="Rectangle 24"/>
            <p:cNvSpPr/>
            <p:nvPr/>
          </p:nvSpPr>
          <p:spPr>
            <a:xfrm>
              <a:off x="5413831" y="2813269"/>
              <a:ext cx="2713242" cy="561678"/>
            </a:xfrm>
            <a:prstGeom prst="rect">
              <a:avLst/>
            </a:prstGeom>
          </p:spPr>
          <p:txBody>
            <a:bodyPr wrap="square" lIns="68565" tIns="34283" rIns="68565" bIns="34283">
              <a:spAutoFit/>
            </a:bodyPr>
            <a:lstStyle/>
            <a:p>
              <a:r>
                <a:rPr lang="zh-CN" altLang="en-US" sz="800" dirty="0">
                  <a:solidFill>
                    <a:schemeClr val="bg1">
                      <a:lumMod val="50000"/>
                    </a:schemeClr>
                  </a:solidFill>
                  <a:latin typeface="微软雅黑 Light" panose="020B0502040204020203" pitchFamily="34" charset="-122"/>
                  <a:ea typeface="微软雅黑 Light" panose="020B0502040204020203" pitchFamily="34" charset="-122"/>
                </a:rPr>
                <a:t>简化并合并两个子功能，通过设置较小的任务分块模块的块大小变量，使得分块即使中途断开连接，下载失败，再次也不会影响增加过多的时间消耗，达到类似断点续传的效果。</a:t>
              </a:r>
              <a:endParaRPr lang="en-US" altLang="zh-CN" sz="8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grpSp>
        <p:nvGrpSpPr>
          <p:cNvPr id="8" name="组合 7"/>
          <p:cNvGrpSpPr/>
          <p:nvPr/>
        </p:nvGrpSpPr>
        <p:grpSpPr>
          <a:xfrm>
            <a:off x="5485389" y="3360070"/>
            <a:ext cx="2713243" cy="528602"/>
            <a:chOff x="5413830" y="3282102"/>
            <a:chExt cx="2713243" cy="528602"/>
          </a:xfrm>
        </p:grpSpPr>
        <p:sp>
          <p:nvSpPr>
            <p:cNvPr id="42" name="TextBox 41"/>
            <p:cNvSpPr txBox="1"/>
            <p:nvPr/>
          </p:nvSpPr>
          <p:spPr>
            <a:xfrm>
              <a:off x="5413830" y="3282102"/>
              <a:ext cx="1321642" cy="423179"/>
            </a:xfrm>
            <a:prstGeom prst="rect">
              <a:avLst/>
            </a:prstGeom>
            <a:noFill/>
          </p:spPr>
          <p:txBody>
            <a:bodyPr wrap="square" lIns="68565" tIns="34283" rIns="68565" bIns="34283" rtlCol="0">
              <a:spAutoFit/>
            </a:bodyPr>
            <a:lstStyle/>
            <a:p>
              <a:r>
                <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rPr>
                <a:t>Three-</a:t>
              </a: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解决方案</a:t>
              </a:r>
            </a:p>
            <a:p>
              <a:endParaRPr lang="en-GB" sz="1100" b="1" dirty="0">
                <a:solidFill>
                  <a:schemeClr val="bg1">
                    <a:lumMod val="50000"/>
                  </a:schemeClr>
                </a:solidFill>
                <a:ea typeface="微软雅黑 Light" panose="020B0502040204020203" pitchFamily="34" charset="-122"/>
              </a:endParaRPr>
            </a:p>
          </p:txBody>
        </p:sp>
        <p:sp>
          <p:nvSpPr>
            <p:cNvPr id="43" name="Rectangle 24"/>
            <p:cNvSpPr/>
            <p:nvPr/>
          </p:nvSpPr>
          <p:spPr>
            <a:xfrm>
              <a:off x="5413831" y="3495247"/>
              <a:ext cx="2713242" cy="315457"/>
            </a:xfrm>
            <a:prstGeom prst="rect">
              <a:avLst/>
            </a:prstGeom>
          </p:spPr>
          <p:txBody>
            <a:bodyPr wrap="square" lIns="68565" tIns="34283" rIns="68565" bIns="34283">
              <a:spAutoFit/>
            </a:bodyPr>
            <a:lstStyle/>
            <a:p>
              <a:r>
                <a:rPr lang="zh-CN" altLang="en-US" sz="800" dirty="0">
                  <a:solidFill>
                    <a:schemeClr val="bg1">
                      <a:lumMod val="50000"/>
                    </a:schemeClr>
                  </a:solidFill>
                  <a:latin typeface="微软雅黑 Light" panose="020B0502040204020203" pitchFamily="34" charset="-122"/>
                  <a:ea typeface="微软雅黑 Light" panose="020B0502040204020203" pitchFamily="34" charset="-122"/>
                </a:rPr>
                <a:t>代理服务器的实现较为困难，需要熟读</a:t>
              </a:r>
              <a:r>
                <a:rPr lang="en-US" altLang="zh-CN" sz="800" dirty="0">
                  <a:solidFill>
                    <a:schemeClr val="bg1">
                      <a:lumMod val="50000"/>
                    </a:schemeClr>
                  </a:solidFill>
                  <a:latin typeface="微软雅黑 Light" panose="020B0502040204020203" pitchFamily="34" charset="-122"/>
                  <a:ea typeface="微软雅黑 Light" panose="020B0502040204020203" pitchFamily="34" charset="-122"/>
                </a:rPr>
                <a:t>RFC</a:t>
              </a:r>
              <a:r>
                <a:rPr lang="zh-CN" altLang="en-US" sz="800" dirty="0">
                  <a:solidFill>
                    <a:schemeClr val="bg1">
                      <a:lumMod val="50000"/>
                    </a:schemeClr>
                  </a:solidFill>
                  <a:latin typeface="微软雅黑 Light" panose="020B0502040204020203" pitchFamily="34" charset="-122"/>
                  <a:ea typeface="微软雅黑 Light" panose="020B0502040204020203" pitchFamily="34" charset="-122"/>
                </a:rPr>
                <a:t>，由于时间关系，我们采用了网上已有的库 </a:t>
              </a:r>
              <a:r>
                <a:rPr lang="en-US" altLang="zh-CN" sz="800" dirty="0" err="1">
                  <a:solidFill>
                    <a:schemeClr val="bg1">
                      <a:lumMod val="50000"/>
                    </a:schemeClr>
                  </a:solidFill>
                  <a:latin typeface="微软雅黑 Light" panose="020B0502040204020203" pitchFamily="34" charset="-122"/>
                  <a:ea typeface="微软雅黑 Light" panose="020B0502040204020203" pitchFamily="34" charset="-122"/>
                </a:rPr>
                <a:t>littleshoot</a:t>
              </a:r>
              <a:r>
                <a:rPr lang="zh-CN" altLang="en-US" sz="800" dirty="0">
                  <a:solidFill>
                    <a:schemeClr val="bg1">
                      <a:lumMod val="50000"/>
                    </a:schemeClr>
                  </a:solidFill>
                  <a:latin typeface="微软雅黑 Light" panose="020B0502040204020203" pitchFamily="34" charset="-122"/>
                  <a:ea typeface="微软雅黑 Light" panose="020B0502040204020203" pitchFamily="34" charset="-122"/>
                </a:rPr>
                <a:t>。</a:t>
              </a:r>
              <a:endParaRPr lang="en-US" altLang="zh-CN" sz="8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sp>
        <p:nvSpPr>
          <p:cNvPr id="44" name="矩形 43"/>
          <p:cNvSpPr/>
          <p:nvPr/>
        </p:nvSpPr>
        <p:spPr>
          <a:xfrm>
            <a:off x="1099713" y="1952155"/>
            <a:ext cx="3242653" cy="2004968"/>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endParaRPr lang="zh-CN" altLang="en-US" sz="1800" dirty="0">
              <a:ea typeface="微软雅黑 Light" panose="020B0502040204020203" pitchFamily="34" charset="-122"/>
            </a:endParaRPr>
          </a:p>
        </p:txBody>
      </p:sp>
      <p:sp>
        <p:nvSpPr>
          <p:cNvPr id="24" name="文本框 23"/>
          <p:cNvSpPr txBox="1"/>
          <p:nvPr/>
        </p:nvSpPr>
        <p:spPr>
          <a:xfrm>
            <a:off x="3114681" y="283253"/>
            <a:ext cx="2886075" cy="414020"/>
          </a:xfrm>
          <a:prstGeom prst="rect">
            <a:avLst/>
          </a:prstGeom>
          <a:noFill/>
        </p:spPr>
        <p:txBody>
          <a:bodyPr wrap="square" rtlCol="0">
            <a:spAutoFit/>
          </a:bodyPr>
          <a:lstStyle/>
          <a:p>
            <a:pPr algn="ctr"/>
            <a:r>
              <a:rPr lang="en-US" altLang="zh-CN"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rPr>
              <a:t>App</a:t>
            </a:r>
            <a:r>
              <a:rPr lang="zh-CN" altLang="en-US" sz="2100" b="1" dirty="0">
                <a:solidFill>
                  <a:schemeClr val="tx2"/>
                </a:solidFill>
                <a:latin typeface="Calibri" panose="020F0502020204030204" pitchFamily="34" charset="0"/>
                <a:ea typeface="微软雅黑 Light" panose="020B0502040204020203" pitchFamily="34" charset="-122"/>
                <a:sym typeface="Calibri" panose="020F0502020204030204" pitchFamily="34" charset="0"/>
              </a:rPr>
              <a:t>开发历程</a:t>
            </a:r>
          </a:p>
        </p:txBody>
      </p:sp>
      <p:sp>
        <p:nvSpPr>
          <p:cNvPr id="25" name="文本框 24"/>
          <p:cNvSpPr txBox="1"/>
          <p:nvPr/>
        </p:nvSpPr>
        <p:spPr>
          <a:xfrm>
            <a:off x="3019436" y="675669"/>
            <a:ext cx="3076564" cy="200055"/>
          </a:xfrm>
          <a:prstGeom prst="rect">
            <a:avLst/>
          </a:prstGeom>
          <a:noFill/>
        </p:spPr>
        <p:txBody>
          <a:bodyPr wrap="square" rtlCol="0">
            <a:spAutoFit/>
            <a:scene3d>
              <a:camera prst="orthographicFront"/>
              <a:lightRig rig="threePt" dir="t"/>
            </a:scene3d>
            <a:sp3d contourW="12700"/>
          </a:bodyPr>
          <a:lstStyle/>
          <a:p>
            <a:pPr algn="ctr"/>
            <a:r>
              <a:rPr lang="en-US" altLang="zh-CN" sz="700" dirty="0">
                <a:ea typeface="微软雅黑 Light" panose="020B0502040204020203" pitchFamily="34" charset="-122"/>
              </a:rPr>
              <a:t>Development Process</a:t>
            </a:r>
            <a:endParaRPr lang="zh-CN" altLang="en-US" sz="700" dirty="0">
              <a:ea typeface="微软雅黑 Light" panose="020B0502040204020203" pitchFamily="34" charset="-122"/>
            </a:endParaRPr>
          </a:p>
        </p:txBody>
      </p:sp>
      <p:sp>
        <p:nvSpPr>
          <p:cNvPr id="26"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Light" panose="020B0502040204020203"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par>
                                <p:cTn id="16" presetID="22" presetClass="entr" presetSubtype="8" fill="hold" nodeType="withEffect">
                                  <p:stCondLst>
                                    <p:cond delay="25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750"/>
                            </p:stCondLst>
                            <p:childTnLst>
                              <p:par>
                                <p:cTn id="20" presetID="53" presetClass="entr" presetSubtype="16"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par>
                                <p:cTn id="25" presetID="22" presetClass="entr" presetSubtype="8" fill="hold" nodeType="with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par>
                                <p:cTn id="34" presetID="22" presetClass="entr" presetSubtype="8" fill="hold"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420396" y="1924616"/>
            <a:ext cx="3611776" cy="623248"/>
          </a:xfrm>
          <a:prstGeom prst="rect">
            <a:avLst/>
          </a:prstGeom>
        </p:spPr>
        <p:txBody>
          <a:bodyPr vert="horz" lIns="67500" tIns="35100" rIns="67500" bIns="35100" rtlCol="0" anchor="b">
            <a:normAutofit/>
          </a:bodyPr>
          <a:lstStyle>
            <a:lvl1pPr algn="ctr">
              <a:lnSpc>
                <a:spcPct val="120000"/>
              </a:lnSpc>
              <a:spcBef>
                <a:spcPct val="0"/>
              </a:spcBef>
              <a:buNone/>
              <a:defRPr sz="4000" b="1">
                <a:solidFill>
                  <a:schemeClr val="bg1"/>
                </a:solidFill>
                <a:latin typeface="+mj-lt"/>
                <a:ea typeface="+mj-ea"/>
                <a:cs typeface="+mj-cs"/>
              </a:defRPr>
            </a:lvl1pPr>
          </a:lstStyle>
          <a:p>
            <a:r>
              <a:rPr lang="en-US" altLang="zh-CN" sz="3000" dirty="0">
                <a:ea typeface="微软雅黑 Light" panose="020B0502040204020203" pitchFamily="34" charset="-122"/>
              </a:rPr>
              <a:t>App</a:t>
            </a:r>
            <a:r>
              <a:rPr lang="zh-CN" altLang="en-US" sz="3000" dirty="0">
                <a:ea typeface="微软雅黑 Light" panose="020B0502040204020203" pitchFamily="34" charset="-122"/>
              </a:rPr>
              <a:t>的测试工作</a:t>
            </a:r>
          </a:p>
        </p:txBody>
      </p:sp>
      <p:sp>
        <p:nvSpPr>
          <p:cNvPr id="3" name="文本框 2"/>
          <p:cNvSpPr txBox="1"/>
          <p:nvPr>
            <p:custDataLst>
              <p:tags r:id="rId3"/>
            </p:custDataLst>
          </p:nvPr>
        </p:nvSpPr>
        <p:spPr>
          <a:xfrm>
            <a:off x="3420396" y="2611647"/>
            <a:ext cx="3611776" cy="346249"/>
          </a:xfrm>
          <a:prstGeom prst="rect">
            <a:avLst/>
          </a:prstGeom>
        </p:spPr>
        <p:txBody>
          <a:bodyPr vert="horz" lIns="67500" tIns="35100" rIns="67500" bIns="35100" rtlCol="0">
            <a:normAutofit/>
          </a:bodyPr>
          <a:lstStyle>
            <a:lvl1pPr indent="0">
              <a:lnSpc>
                <a:spcPct val="120000"/>
              </a:lnSpc>
              <a:spcBef>
                <a:spcPts val="1000"/>
              </a:spcBef>
              <a:buFont typeface="Arial" panose="020B0604020202020204" pitchFamily="34" charset="0"/>
              <a:buNone/>
              <a:defRPr sz="2000">
                <a:solidFill>
                  <a:schemeClr val="bg1"/>
                </a:solidFill>
              </a:defRPr>
            </a:lvl1pPr>
            <a:lvl2pPr indent="0">
              <a:lnSpc>
                <a:spcPct val="120000"/>
              </a:lnSpc>
              <a:spcBef>
                <a:spcPts val="500"/>
              </a:spcBef>
              <a:buFont typeface="Arial" panose="020B0604020202020204" pitchFamily="34" charset="0"/>
              <a:buNone/>
              <a:defRPr sz="2000">
                <a:solidFill>
                  <a:schemeClr val="tx1">
                    <a:tint val="75000"/>
                  </a:schemeClr>
                </a:solidFill>
              </a:defRPr>
            </a:lvl2pPr>
            <a:lvl3pPr indent="0">
              <a:lnSpc>
                <a:spcPct val="120000"/>
              </a:lnSpc>
              <a:spcBef>
                <a:spcPts val="500"/>
              </a:spcBef>
              <a:buFont typeface="Arial" panose="020B0604020202020204" pitchFamily="34" charset="0"/>
              <a:buNone/>
              <a:defRPr>
                <a:solidFill>
                  <a:schemeClr val="tx1">
                    <a:tint val="75000"/>
                  </a:schemeClr>
                </a:solidFill>
              </a:defRPr>
            </a:lvl3pPr>
            <a:lvl4pPr indent="0">
              <a:lnSpc>
                <a:spcPct val="120000"/>
              </a:lnSpc>
              <a:spcBef>
                <a:spcPts val="500"/>
              </a:spcBef>
              <a:buFont typeface="Arial" panose="020B0604020202020204" pitchFamily="34" charset="0"/>
              <a:buNone/>
              <a:defRPr sz="1600">
                <a:solidFill>
                  <a:schemeClr val="tx1">
                    <a:tint val="75000"/>
                  </a:schemeClr>
                </a:solidFill>
              </a:defRPr>
            </a:lvl4pPr>
            <a:lvl5pPr indent="0">
              <a:lnSpc>
                <a:spcPct val="12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ctr"/>
            <a:r>
              <a:rPr lang="en-US" altLang="zh-CN" sz="1500" dirty="0">
                <a:ea typeface="微软雅黑 Light" panose="020B0502040204020203" pitchFamily="34" charset="-122"/>
              </a:rPr>
              <a:t>Testing</a:t>
            </a:r>
            <a:endParaRPr lang="zh-CN" altLang="en-US" sz="1500" dirty="0">
              <a:ea typeface="微软雅黑 Light" panose="020B0502040204020203" pitchFamily="34" charset="-122"/>
            </a:endParaRPr>
          </a:p>
        </p:txBody>
      </p:sp>
      <p:sp>
        <p:nvSpPr>
          <p:cNvPr id="4" name="文本框 3"/>
          <p:cNvSpPr txBox="1"/>
          <p:nvPr>
            <p:custDataLst>
              <p:tags r:id="rId4"/>
            </p:custDataLst>
          </p:nvPr>
        </p:nvSpPr>
        <p:spPr>
          <a:xfrm>
            <a:off x="2283545" y="1908482"/>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微软雅黑 Light" panose="020B0502040204020203" pitchFamily="34" charset="-122"/>
              </a:rPr>
              <a:t>02</a:t>
            </a:r>
          </a:p>
        </p:txBody>
      </p:sp>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bwMode="auto">
          <a:xfrm rot="351052">
            <a:off x="975191" y="4109083"/>
            <a:ext cx="216582" cy="2214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sp>
        <p:nvSpPr>
          <p:cNvPr id="14" name="椭圆 13"/>
          <p:cNvSpPr/>
          <p:nvPr/>
        </p:nvSpPr>
        <p:spPr bwMode="auto">
          <a:xfrm rot="285728">
            <a:off x="1573552" y="3564702"/>
            <a:ext cx="216582" cy="2214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sp>
        <p:nvSpPr>
          <p:cNvPr id="15" name="椭圆 14"/>
          <p:cNvSpPr/>
          <p:nvPr/>
        </p:nvSpPr>
        <p:spPr bwMode="auto">
          <a:xfrm rot="20925770">
            <a:off x="2365448" y="3053806"/>
            <a:ext cx="215391" cy="2214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sp>
        <p:nvSpPr>
          <p:cNvPr id="25" name="椭圆 24"/>
          <p:cNvSpPr/>
          <p:nvPr/>
        </p:nvSpPr>
        <p:spPr bwMode="auto">
          <a:xfrm rot="21146216">
            <a:off x="2966310" y="3636352"/>
            <a:ext cx="216582" cy="2214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sp>
        <p:nvSpPr>
          <p:cNvPr id="26" name="椭圆 25"/>
          <p:cNvSpPr/>
          <p:nvPr/>
        </p:nvSpPr>
        <p:spPr bwMode="auto">
          <a:xfrm rot="372077">
            <a:off x="4402024" y="3265600"/>
            <a:ext cx="215391" cy="2214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sp>
        <p:nvSpPr>
          <p:cNvPr id="27" name="椭圆 26"/>
          <p:cNvSpPr/>
          <p:nvPr/>
        </p:nvSpPr>
        <p:spPr bwMode="auto">
          <a:xfrm rot="444650">
            <a:off x="5172069" y="3704460"/>
            <a:ext cx="215391" cy="2202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sp>
        <p:nvSpPr>
          <p:cNvPr id="28" name="椭圆 27"/>
          <p:cNvSpPr/>
          <p:nvPr/>
        </p:nvSpPr>
        <p:spPr bwMode="auto">
          <a:xfrm rot="411978">
            <a:off x="5706901" y="4043922"/>
            <a:ext cx="216582" cy="2202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sp>
        <p:nvSpPr>
          <p:cNvPr id="29" name="椭圆 28"/>
          <p:cNvSpPr/>
          <p:nvPr/>
        </p:nvSpPr>
        <p:spPr bwMode="auto">
          <a:xfrm rot="705091">
            <a:off x="6731424" y="3798992"/>
            <a:ext cx="216582" cy="2202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sp>
        <p:nvSpPr>
          <p:cNvPr id="30" name="椭圆 29"/>
          <p:cNvSpPr/>
          <p:nvPr/>
        </p:nvSpPr>
        <p:spPr bwMode="auto">
          <a:xfrm rot="1654378">
            <a:off x="7636396" y="3999086"/>
            <a:ext cx="215391" cy="2214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sp>
        <p:nvSpPr>
          <p:cNvPr id="42" name="文本框 41"/>
          <p:cNvSpPr txBox="1">
            <a:spLocks noChangeArrowheads="1"/>
          </p:cNvSpPr>
          <p:nvPr/>
        </p:nvSpPr>
        <p:spPr bwMode="auto">
          <a:xfrm>
            <a:off x="989796" y="2813063"/>
            <a:ext cx="1149878" cy="223081"/>
          </a:xfrm>
          <a:prstGeom prst="rect">
            <a:avLst/>
          </a:prstGeom>
          <a:noFill/>
          <a:ln w="9525">
            <a:noFill/>
            <a:miter lim="800000"/>
          </a:ln>
        </p:spPr>
        <p:txBody>
          <a:bodyPr wrap="none" lIns="68522" tIns="34262" rIns="68522" bIns="34262">
            <a:spAutoFit/>
          </a:bodyPr>
          <a:lstStyle/>
          <a:p>
            <a:r>
              <a:rPr lang="zh-CN" altLang="en-US" sz="1000" dirty="0">
                <a:solidFill>
                  <a:schemeClr val="bg1">
                    <a:lumMod val="50000"/>
                  </a:schemeClr>
                </a:solidFill>
                <a:latin typeface="Calibri" panose="020F0502020204030204" pitchFamily="34" charset="0"/>
                <a:ea typeface="微软雅黑 Light" panose="020B0502040204020203" pitchFamily="34" charset="-122"/>
              </a:rPr>
              <a:t>基础核心及</a:t>
            </a:r>
            <a:r>
              <a:rPr lang="en-US" altLang="zh-CN" sz="1000" dirty="0">
                <a:solidFill>
                  <a:schemeClr val="bg1">
                    <a:lumMod val="50000"/>
                  </a:schemeClr>
                </a:solidFill>
                <a:latin typeface="Calibri" panose="020F0502020204030204" pitchFamily="34" charset="0"/>
                <a:ea typeface="微软雅黑 Light" panose="020B0502040204020203" pitchFamily="34" charset="-122"/>
              </a:rPr>
              <a:t>UI</a:t>
            </a:r>
            <a:r>
              <a:rPr lang="zh-CN" altLang="en-US" sz="1000" dirty="0">
                <a:solidFill>
                  <a:schemeClr val="bg1">
                    <a:lumMod val="50000"/>
                  </a:schemeClr>
                </a:solidFill>
                <a:latin typeface="Calibri" panose="020F0502020204030204" pitchFamily="34" charset="0"/>
                <a:ea typeface="微软雅黑 Light" panose="020B0502040204020203" pitchFamily="34" charset="-122"/>
              </a:rPr>
              <a:t>测试</a:t>
            </a:r>
          </a:p>
        </p:txBody>
      </p:sp>
      <p:sp>
        <p:nvSpPr>
          <p:cNvPr id="43" name="文本框 42"/>
          <p:cNvSpPr txBox="1">
            <a:spLocks noChangeArrowheads="1"/>
          </p:cNvSpPr>
          <p:nvPr/>
        </p:nvSpPr>
        <p:spPr bwMode="auto">
          <a:xfrm>
            <a:off x="3313511" y="3440832"/>
            <a:ext cx="765157" cy="223081"/>
          </a:xfrm>
          <a:prstGeom prst="rect">
            <a:avLst/>
          </a:prstGeom>
          <a:noFill/>
          <a:ln w="9525">
            <a:noFill/>
            <a:miter lim="800000"/>
          </a:ln>
        </p:spPr>
        <p:txBody>
          <a:bodyPr wrap="none" lIns="68522" tIns="34262" rIns="68522" bIns="34262">
            <a:spAutoFit/>
          </a:bodyPr>
          <a:lstStyle/>
          <a:p>
            <a:r>
              <a:rPr lang="en-US" altLang="zh-CN" sz="1000" dirty="0">
                <a:solidFill>
                  <a:schemeClr val="bg1">
                    <a:lumMod val="50000"/>
                  </a:schemeClr>
                </a:solidFill>
                <a:latin typeface="Calibri" panose="020F0502020204030204" pitchFamily="34" charset="0"/>
                <a:ea typeface="微软雅黑 Light" panose="020B0502040204020203" pitchFamily="34" charset="-122"/>
              </a:rPr>
              <a:t>UI</a:t>
            </a:r>
            <a:r>
              <a:rPr lang="zh-CN" altLang="en-US" sz="1000" dirty="0">
                <a:solidFill>
                  <a:schemeClr val="bg1">
                    <a:lumMod val="50000"/>
                  </a:schemeClr>
                </a:solidFill>
                <a:latin typeface="Calibri" panose="020F0502020204030204" pitchFamily="34" charset="0"/>
                <a:ea typeface="微软雅黑 Light" panose="020B0502040204020203" pitchFamily="34" charset="-122"/>
              </a:rPr>
              <a:t>优化测试</a:t>
            </a:r>
          </a:p>
        </p:txBody>
      </p:sp>
      <p:sp>
        <p:nvSpPr>
          <p:cNvPr id="44" name="文本框 43"/>
          <p:cNvSpPr txBox="1">
            <a:spLocks noChangeArrowheads="1"/>
          </p:cNvSpPr>
          <p:nvPr/>
        </p:nvSpPr>
        <p:spPr bwMode="auto">
          <a:xfrm>
            <a:off x="4455433" y="3993473"/>
            <a:ext cx="779583" cy="223081"/>
          </a:xfrm>
          <a:prstGeom prst="rect">
            <a:avLst/>
          </a:prstGeom>
          <a:noFill/>
          <a:ln w="9525">
            <a:noFill/>
            <a:miter lim="800000"/>
          </a:ln>
        </p:spPr>
        <p:txBody>
          <a:bodyPr wrap="none" lIns="68522" tIns="34262" rIns="68522" bIns="34262">
            <a:spAutoFit/>
          </a:bodyPr>
          <a:lstStyle/>
          <a:p>
            <a:r>
              <a:rPr lang="zh-CN" altLang="en-US" sz="1000" dirty="0">
                <a:solidFill>
                  <a:schemeClr val="tx1">
                    <a:lumMod val="65000"/>
                    <a:lumOff val="35000"/>
                  </a:schemeClr>
                </a:solidFill>
                <a:latin typeface="Calibri" panose="020F0502020204030204" pitchFamily="34" charset="0"/>
                <a:ea typeface="微软雅黑 Light" panose="020B0502040204020203" pitchFamily="34" charset="-122"/>
              </a:rPr>
              <a:t>子功能测试</a:t>
            </a:r>
          </a:p>
        </p:txBody>
      </p:sp>
      <p:sp>
        <p:nvSpPr>
          <p:cNvPr id="45" name="文本框 44"/>
          <p:cNvSpPr txBox="1">
            <a:spLocks noChangeArrowheads="1"/>
          </p:cNvSpPr>
          <p:nvPr/>
        </p:nvSpPr>
        <p:spPr bwMode="auto">
          <a:xfrm>
            <a:off x="5642088" y="3539369"/>
            <a:ext cx="1164304" cy="223081"/>
          </a:xfrm>
          <a:prstGeom prst="rect">
            <a:avLst/>
          </a:prstGeom>
          <a:noFill/>
          <a:ln w="9525">
            <a:noFill/>
            <a:miter lim="800000"/>
          </a:ln>
        </p:spPr>
        <p:txBody>
          <a:bodyPr wrap="none" lIns="68522" tIns="34262" rIns="68522" bIns="34262">
            <a:spAutoFit/>
          </a:bodyPr>
          <a:lstStyle/>
          <a:p>
            <a:r>
              <a:rPr lang="zh-CN" altLang="en-US" sz="1000" dirty="0">
                <a:solidFill>
                  <a:schemeClr val="tx1">
                    <a:lumMod val="65000"/>
                    <a:lumOff val="35000"/>
                  </a:schemeClr>
                </a:solidFill>
                <a:latin typeface="Calibri" panose="020F0502020204030204" pitchFamily="34" charset="0"/>
                <a:ea typeface="微软雅黑 Light" panose="020B0502040204020203" pitchFamily="34" charset="-122"/>
              </a:rPr>
              <a:t>软件核心功能测试</a:t>
            </a:r>
          </a:p>
        </p:txBody>
      </p:sp>
      <p:cxnSp>
        <p:nvCxnSpPr>
          <p:cNvPr id="48" name="直接连接符 47"/>
          <p:cNvCxnSpPr>
            <a:stCxn id="13" idx="7"/>
            <a:endCxn id="14" idx="3"/>
          </p:cNvCxnSpPr>
          <p:nvPr/>
        </p:nvCxnSpPr>
        <p:spPr>
          <a:xfrm flipV="1">
            <a:off x="1167635" y="3747051"/>
            <a:ext cx="431403" cy="40267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4" idx="7"/>
            <a:endCxn id="15" idx="2"/>
          </p:cNvCxnSpPr>
          <p:nvPr/>
        </p:nvCxnSpPr>
        <p:spPr>
          <a:xfrm flipV="1">
            <a:off x="1764652" y="3185500"/>
            <a:ext cx="602861" cy="41825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5" idx="5"/>
            <a:endCxn id="25" idx="1"/>
          </p:cNvCxnSpPr>
          <p:nvPr/>
        </p:nvCxnSpPr>
        <p:spPr>
          <a:xfrm>
            <a:off x="2563086" y="3226443"/>
            <a:ext cx="425311" cy="45309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bwMode="auto">
          <a:xfrm rot="827460">
            <a:off x="3593870" y="4013737"/>
            <a:ext cx="216582" cy="2214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22" tIns="34262" rIns="68522" bIns="34262" anchor="ctr"/>
          <a:lstStyle/>
          <a:p>
            <a:pPr algn="ctr">
              <a:defRPr/>
            </a:pPr>
            <a:endParaRPr lang="zh-CN" altLang="en-US" sz="1800" dirty="0">
              <a:ea typeface="微软雅黑 Light" panose="020B0502040204020203" pitchFamily="34" charset="-122"/>
            </a:endParaRPr>
          </a:p>
        </p:txBody>
      </p:sp>
      <p:cxnSp>
        <p:nvCxnSpPr>
          <p:cNvPr id="52" name="直接连接符 51"/>
          <p:cNvCxnSpPr>
            <a:stCxn id="25" idx="5"/>
            <a:endCxn id="51" idx="2"/>
          </p:cNvCxnSpPr>
          <p:nvPr/>
        </p:nvCxnSpPr>
        <p:spPr>
          <a:xfrm>
            <a:off x="3160811" y="3814567"/>
            <a:ext cx="436183" cy="28404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1" idx="7"/>
            <a:endCxn id="26" idx="3"/>
          </p:cNvCxnSpPr>
          <p:nvPr/>
        </p:nvCxnSpPr>
        <p:spPr>
          <a:xfrm flipV="1">
            <a:off x="3795184" y="3445892"/>
            <a:ext cx="630377" cy="62078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cxnSpLocks/>
            <a:stCxn id="26" idx="6"/>
            <a:endCxn id="27" idx="2"/>
          </p:cNvCxnSpPr>
          <p:nvPr/>
        </p:nvCxnSpPr>
        <p:spPr>
          <a:xfrm>
            <a:off x="4616785" y="3387936"/>
            <a:ext cx="556184" cy="4127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cxnSpLocks/>
            <a:stCxn id="27" idx="5"/>
            <a:endCxn id="28" idx="2"/>
          </p:cNvCxnSpPr>
          <p:nvPr/>
        </p:nvCxnSpPr>
        <p:spPr>
          <a:xfrm>
            <a:off x="5345239" y="3901596"/>
            <a:ext cx="362439" cy="23948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cxnSpLocks/>
            <a:stCxn id="28" idx="6"/>
            <a:endCxn id="29" idx="2"/>
          </p:cNvCxnSpPr>
          <p:nvPr/>
        </p:nvCxnSpPr>
        <p:spPr>
          <a:xfrm flipV="1">
            <a:off x="5922706" y="3887044"/>
            <a:ext cx="810988" cy="27993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cxnSpLocks/>
            <a:stCxn id="29" idx="7"/>
            <a:endCxn id="30" idx="2"/>
          </p:cNvCxnSpPr>
          <p:nvPr/>
        </p:nvCxnSpPr>
        <p:spPr>
          <a:xfrm>
            <a:off x="6930540" y="3848469"/>
            <a:ext cx="718088" cy="21147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22012" y="4597216"/>
            <a:ext cx="6958976" cy="223081"/>
            <a:chOff x="822012" y="4597216"/>
            <a:chExt cx="6958976" cy="223081"/>
          </a:xfrm>
        </p:grpSpPr>
        <p:sp>
          <p:nvSpPr>
            <p:cNvPr id="31" name="文本框 30"/>
            <p:cNvSpPr txBox="1">
              <a:spLocks noChangeArrowheads="1"/>
            </p:cNvSpPr>
            <p:nvPr/>
          </p:nvSpPr>
          <p:spPr bwMode="auto">
            <a:xfrm>
              <a:off x="822012" y="4597216"/>
              <a:ext cx="409290" cy="223081"/>
            </a:xfrm>
            <a:prstGeom prst="rect">
              <a:avLst/>
            </a:prstGeom>
            <a:noFill/>
            <a:ln w="9525">
              <a:noFill/>
              <a:miter lim="800000"/>
            </a:ln>
          </p:spPr>
          <p:txBody>
            <a:bodyPr wrap="none" lIns="68522" tIns="34262" rIns="68522" bIns="34262">
              <a:spAutoFit/>
            </a:bodyPr>
            <a:lstStyle/>
            <a:p>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cs typeface="Arial" panose="020B0604020202020204" pitchFamily="34" charset="0"/>
                </a:rPr>
                <a:t>11/19</a:t>
              </a:r>
              <a:endParaRPr lang="zh-CN" altLang="en-US" sz="1000" dirty="0">
                <a:solidFill>
                  <a:schemeClr val="bg1">
                    <a:lumMod val="50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33" name="文本框 32"/>
            <p:cNvSpPr txBox="1">
              <a:spLocks noChangeArrowheads="1"/>
            </p:cNvSpPr>
            <p:nvPr/>
          </p:nvSpPr>
          <p:spPr bwMode="auto">
            <a:xfrm>
              <a:off x="2207178" y="4597216"/>
              <a:ext cx="430129" cy="223081"/>
            </a:xfrm>
            <a:prstGeom prst="rect">
              <a:avLst/>
            </a:prstGeom>
            <a:noFill/>
            <a:ln w="9525">
              <a:noFill/>
              <a:miter lim="800000"/>
            </a:ln>
          </p:spPr>
          <p:txBody>
            <a:bodyPr wrap="none" lIns="68522" tIns="34262" rIns="68522" bIns="34262">
              <a:spAutoFit/>
            </a:bodyPr>
            <a:lstStyle/>
            <a:p>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cs typeface="Arial" panose="020B0604020202020204" pitchFamily="34" charset="0"/>
                </a:rPr>
                <a:t>11/25</a:t>
              </a:r>
              <a:endParaRPr lang="zh-CN" altLang="en-US" sz="1000" dirty="0">
                <a:solidFill>
                  <a:schemeClr val="bg1">
                    <a:lumMod val="50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39" name="文本框 38"/>
            <p:cNvSpPr txBox="1">
              <a:spLocks noChangeArrowheads="1"/>
            </p:cNvSpPr>
            <p:nvPr/>
          </p:nvSpPr>
          <p:spPr bwMode="auto">
            <a:xfrm>
              <a:off x="7471084" y="4597216"/>
              <a:ext cx="309904" cy="223081"/>
            </a:xfrm>
            <a:prstGeom prst="rect">
              <a:avLst/>
            </a:prstGeom>
            <a:noFill/>
            <a:ln w="9525">
              <a:noFill/>
              <a:miter lim="800000"/>
            </a:ln>
          </p:spPr>
          <p:txBody>
            <a:bodyPr wrap="none" lIns="68522" tIns="34262" rIns="68522" bIns="34262">
              <a:spAutoFit/>
            </a:bodyPr>
            <a:lstStyle/>
            <a:p>
              <a:r>
                <a:rPr lang="en-US" altLang="zh-CN" sz="1000" dirty="0">
                  <a:solidFill>
                    <a:schemeClr val="bg1">
                      <a:lumMod val="50000"/>
                    </a:schemeClr>
                  </a:solidFill>
                  <a:latin typeface="微软雅黑 Light" panose="020B0502040204020203" pitchFamily="34" charset="-122"/>
                  <a:ea typeface="微软雅黑 Light" panose="020B0502040204020203" pitchFamily="34" charset="-122"/>
                  <a:cs typeface="Arial" panose="020B0604020202020204" pitchFamily="34" charset="0"/>
                </a:rPr>
                <a:t>1/9</a:t>
              </a:r>
              <a:endParaRPr lang="zh-CN" altLang="en-US" sz="1000" dirty="0">
                <a:solidFill>
                  <a:schemeClr val="bg1">
                    <a:lumMod val="50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grpSp>
        <p:nvGrpSpPr>
          <p:cNvPr id="2" name="组合 60"/>
          <p:cNvGrpSpPr/>
          <p:nvPr/>
        </p:nvGrpSpPr>
        <p:grpSpPr>
          <a:xfrm>
            <a:off x="408569" y="4463107"/>
            <a:ext cx="8053955" cy="76668"/>
            <a:chOff x="738746" y="5964849"/>
            <a:chExt cx="10744200" cy="102248"/>
          </a:xfrm>
        </p:grpSpPr>
        <p:cxnSp>
          <p:nvCxnSpPr>
            <p:cNvPr id="62" name="直接连接符 61"/>
            <p:cNvCxnSpPr/>
            <p:nvPr/>
          </p:nvCxnSpPr>
          <p:spPr bwMode="auto">
            <a:xfrm>
              <a:off x="738746" y="6052254"/>
              <a:ext cx="10744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1639101" y="5971032"/>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2456892"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510148"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4295309"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5141731"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255551"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7243964"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7951332"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320250" y="596484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524537" y="5985875"/>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2988397" y="1250392"/>
            <a:ext cx="3163567" cy="746302"/>
          </a:xfrm>
          <a:prstGeom prst="rect">
            <a:avLst/>
          </a:prstGeom>
        </p:spPr>
        <p:txBody>
          <a:bodyPr wrap="square" lIns="68522" tIns="34262" rIns="68522" bIns="34262">
            <a:spAutoFit/>
          </a:bodyPr>
          <a:lstStyle/>
          <a:p>
            <a:pPr>
              <a:lnSpc>
                <a:spcPct val="200000"/>
              </a:lnSpc>
            </a:pP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测试工作日期表</a:t>
            </a:r>
            <a:endPar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endParaRPr>
          </a:p>
          <a:p>
            <a:r>
              <a:rPr lang="zh-CN" altLang="en-US" sz="1000" dirty="0">
                <a:solidFill>
                  <a:schemeClr val="tx1">
                    <a:lumMod val="65000"/>
                    <a:lumOff val="35000"/>
                  </a:schemeClr>
                </a:solidFill>
                <a:latin typeface="微软雅黑 Light" panose="020B0502040204020203" pitchFamily="34" charset="-122"/>
                <a:ea typeface="微软雅黑 Light" panose="020B0502040204020203" pitchFamily="34" charset="-122"/>
                <a:cs typeface="华文黑体" pitchFamily="2" charset="-122"/>
              </a:rPr>
              <a:t>从项目初期开始，我们便一直开展了测试工作，并记录了测试内容和相对测试强度（工作量）</a:t>
            </a:r>
            <a:endParaRPr lang="en-US" altLang="zh-CN" sz="1000" dirty="0">
              <a:solidFill>
                <a:schemeClr val="tx1">
                  <a:lumMod val="65000"/>
                  <a:lumOff val="35000"/>
                </a:schemeClr>
              </a:solidFill>
              <a:latin typeface="微软雅黑 Light" panose="020B0502040204020203" pitchFamily="34" charset="-122"/>
              <a:ea typeface="微软雅黑 Light" panose="020B0502040204020203" pitchFamily="34" charset="-122"/>
              <a:cs typeface="华文黑体" pitchFamily="2" charset="-122"/>
            </a:endParaRPr>
          </a:p>
        </p:txBody>
      </p:sp>
      <p:sp>
        <p:nvSpPr>
          <p:cNvPr id="76" name="文本框 75"/>
          <p:cNvSpPr txBox="1"/>
          <p:nvPr/>
        </p:nvSpPr>
        <p:spPr>
          <a:xfrm>
            <a:off x="3114681" y="283253"/>
            <a:ext cx="2886075" cy="461665"/>
          </a:xfrm>
          <a:prstGeom prst="rect">
            <a:avLst/>
          </a:prstGeom>
          <a:noFill/>
        </p:spPr>
        <p:txBody>
          <a:bodyPr wrap="square" rtlCol="0">
            <a:spAutoFit/>
          </a:bodyPr>
          <a:lstStyle/>
          <a:p>
            <a:pPr algn="ctr"/>
            <a:r>
              <a:rPr lang="en-US" altLang="zh-CN" sz="2400" dirty="0">
                <a:ea typeface="微软雅黑 Light" panose="020B0502040204020203" pitchFamily="34" charset="-122"/>
              </a:rPr>
              <a:t>App</a:t>
            </a:r>
            <a:r>
              <a:rPr lang="zh-CN" altLang="en-US" sz="2400" dirty="0">
                <a:ea typeface="微软雅黑 Light" panose="020B0502040204020203" pitchFamily="34" charset="-122"/>
              </a:rPr>
              <a:t>的测试工作</a:t>
            </a:r>
          </a:p>
        </p:txBody>
      </p:sp>
      <p:sp>
        <p:nvSpPr>
          <p:cNvPr id="77" name="文本框 76"/>
          <p:cNvSpPr txBox="1"/>
          <p:nvPr/>
        </p:nvSpPr>
        <p:spPr>
          <a:xfrm>
            <a:off x="3019436" y="675669"/>
            <a:ext cx="3076564" cy="213585"/>
          </a:xfrm>
          <a:prstGeom prst="rect">
            <a:avLst/>
          </a:prstGeom>
          <a:noFill/>
        </p:spPr>
        <p:txBody>
          <a:bodyPr wrap="square" rtlCol="0">
            <a:spAutoFit/>
            <a:scene3d>
              <a:camera prst="orthographicFront"/>
              <a:lightRig rig="threePt" dir="t"/>
            </a:scene3d>
            <a:sp3d contourW="12700"/>
          </a:bodyPr>
          <a:lstStyle/>
          <a:p>
            <a:pPr algn="ctr"/>
            <a:r>
              <a:rPr lang="en-US" altLang="zh-CN" sz="800" dirty="0">
                <a:ea typeface="微软雅黑 Light" panose="020B0502040204020203" pitchFamily="34" charset="-122"/>
              </a:rPr>
              <a:t>Testing</a:t>
            </a:r>
            <a:endParaRPr lang="en-US" altLang="zh-CN" sz="790" dirty="0">
              <a:latin typeface="Calibri" panose="020F0502020204030204" pitchFamily="34" charset="0"/>
              <a:ea typeface="微软雅黑 Light" panose="020B0502040204020203" pitchFamily="34" charset="-122"/>
              <a:sym typeface="Calibri" panose="020F0502020204030204" pitchFamily="34" charset="0"/>
            </a:endParaRPr>
          </a:p>
        </p:txBody>
      </p:sp>
      <p:sp>
        <p:nvSpPr>
          <p:cNvPr id="78"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Light" panose="020B0502040204020203"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barn(inVertical)">
                                      <p:cBhvr>
                                        <p:cTn id="7" dur="500"/>
                                        <p:tgtEl>
                                          <p:spTgt spid="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16" presetClass="entr" presetSubtype="21" fill="hold" nodeType="withEffect">
                                  <p:stCondLst>
                                    <p:cond delay="25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250"/>
                            </p:stCondLst>
                            <p:childTnLst>
                              <p:par>
                                <p:cTn id="16" presetID="22" presetClass="entr" presetSubtype="4" fill="hold" nodeType="after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par>
                          <p:cTn id="19" fill="hold">
                            <p:stCondLst>
                              <p:cond delay="1750"/>
                            </p:stCondLst>
                            <p:childTnLst>
                              <p:par>
                                <p:cTn id="20" presetID="22" presetClass="entr" presetSubtype="4"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childTnLst>
                          </p:cTn>
                        </p:par>
                        <p:par>
                          <p:cTn id="23" fill="hold">
                            <p:stCondLst>
                              <p:cond delay="2250"/>
                            </p:stCondLst>
                            <p:childTnLst>
                              <p:par>
                                <p:cTn id="24" presetID="22" presetClass="entr" presetSubtype="1"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up)">
                                      <p:cBhvr>
                                        <p:cTn id="26" dur="500"/>
                                        <p:tgtEl>
                                          <p:spTgt spid="50"/>
                                        </p:tgtEl>
                                      </p:cBhvr>
                                    </p:animEffect>
                                  </p:childTnLst>
                                </p:cTn>
                              </p:par>
                            </p:childTnLst>
                          </p:cTn>
                        </p:par>
                        <p:par>
                          <p:cTn id="27" fill="hold">
                            <p:stCondLst>
                              <p:cond delay="2750"/>
                            </p:stCondLst>
                            <p:childTnLst>
                              <p:par>
                                <p:cTn id="28" presetID="22" presetClass="entr" presetSubtype="1"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up)">
                                      <p:cBhvr>
                                        <p:cTn id="30" dur="500"/>
                                        <p:tgtEl>
                                          <p:spTgt spid="52"/>
                                        </p:tgtEl>
                                      </p:cBhvr>
                                    </p:animEffect>
                                  </p:childTnLst>
                                </p:cTn>
                              </p:par>
                            </p:childTnLst>
                          </p:cTn>
                        </p:par>
                        <p:par>
                          <p:cTn id="31" fill="hold">
                            <p:stCondLst>
                              <p:cond delay="3250"/>
                            </p:stCondLst>
                            <p:childTnLst>
                              <p:par>
                                <p:cTn id="32" presetID="22" presetClass="entr" presetSubtype="4"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down)">
                                      <p:cBhvr>
                                        <p:cTn id="34" dur="500"/>
                                        <p:tgtEl>
                                          <p:spTgt spid="53"/>
                                        </p:tgtEl>
                                      </p:cBhvr>
                                    </p:animEffect>
                                  </p:childTnLst>
                                </p:cTn>
                              </p:par>
                            </p:childTnLst>
                          </p:cTn>
                        </p:par>
                        <p:par>
                          <p:cTn id="35" fill="hold">
                            <p:stCondLst>
                              <p:cond delay="3750"/>
                            </p:stCondLst>
                            <p:childTnLst>
                              <p:par>
                                <p:cTn id="36" presetID="22" presetClass="entr" presetSubtype="4"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down)">
                                      <p:cBhvr>
                                        <p:cTn id="38" dur="500"/>
                                        <p:tgtEl>
                                          <p:spTgt spid="54"/>
                                        </p:tgtEl>
                                      </p:cBhvr>
                                    </p:animEffect>
                                  </p:childTnLst>
                                </p:cTn>
                              </p:par>
                            </p:childTnLst>
                          </p:cTn>
                        </p:par>
                        <p:par>
                          <p:cTn id="39" fill="hold">
                            <p:stCondLst>
                              <p:cond delay="4250"/>
                            </p:stCondLst>
                            <p:childTnLst>
                              <p:par>
                                <p:cTn id="40" presetID="22" presetClass="entr" presetSubtype="4"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down)">
                                      <p:cBhvr>
                                        <p:cTn id="42" dur="500"/>
                                        <p:tgtEl>
                                          <p:spTgt spid="55"/>
                                        </p:tgtEl>
                                      </p:cBhvr>
                                    </p:animEffect>
                                  </p:childTnLst>
                                </p:cTn>
                              </p:par>
                            </p:childTnLst>
                          </p:cTn>
                        </p:par>
                        <p:par>
                          <p:cTn id="43" fill="hold">
                            <p:stCondLst>
                              <p:cond delay="4750"/>
                            </p:stCondLst>
                            <p:childTnLst>
                              <p:par>
                                <p:cTn id="44" presetID="22" presetClass="entr" presetSubtype="4" fill="hold"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down)">
                                      <p:cBhvr>
                                        <p:cTn id="46" dur="500"/>
                                        <p:tgtEl>
                                          <p:spTgt spid="56"/>
                                        </p:tgtEl>
                                      </p:cBhvr>
                                    </p:animEffect>
                                  </p:childTnLst>
                                </p:cTn>
                              </p:par>
                            </p:childTnLst>
                          </p:cTn>
                        </p:par>
                        <p:par>
                          <p:cTn id="47" fill="hold">
                            <p:stCondLst>
                              <p:cond delay="5250"/>
                            </p:stCondLst>
                            <p:childTnLst>
                              <p:par>
                                <p:cTn id="48" presetID="22" presetClass="entr" presetSubtype="4"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down)">
                                      <p:cBhvr>
                                        <p:cTn id="50" dur="500"/>
                                        <p:tgtEl>
                                          <p:spTgt spid="57"/>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animEffect transition="in" filter="fade">
                                      <p:cBhvr>
                                        <p:cTn id="55" dur="500"/>
                                        <p:tgtEl>
                                          <p:spTgt spid="13"/>
                                        </p:tgtEl>
                                      </p:cBhvr>
                                    </p:animEffect>
                                  </p:childTnLst>
                                </p:cTn>
                              </p:par>
                              <p:par>
                                <p:cTn id="56" presetID="53" presetClass="entr" presetSubtype="16" fill="hold" grpId="0" nodeType="withEffect">
                                  <p:stCondLst>
                                    <p:cond delay="25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Effect transition="in" filter="fade">
                                      <p:cBhvr>
                                        <p:cTn id="60" dur="500"/>
                                        <p:tgtEl>
                                          <p:spTgt spid="14"/>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par>
                                <p:cTn id="66" presetID="53" presetClass="entr" presetSubtype="16" fill="hold" grpId="0" nodeType="withEffect">
                                  <p:stCondLst>
                                    <p:cond delay="750"/>
                                  </p:stCondLst>
                                  <p:childTnLst>
                                    <p:set>
                                      <p:cBhvr>
                                        <p:cTn id="67" dur="1" fill="hold">
                                          <p:stCondLst>
                                            <p:cond delay="0"/>
                                          </p:stCondLst>
                                        </p:cTn>
                                        <p:tgtEl>
                                          <p:spTgt spid="25"/>
                                        </p:tgtEl>
                                        <p:attrNameLst>
                                          <p:attrName>style.visibility</p:attrName>
                                        </p:attrNameLst>
                                      </p:cBhvr>
                                      <p:to>
                                        <p:strVal val="visible"/>
                                      </p:to>
                                    </p:set>
                                    <p:anim calcmode="lin" valueType="num">
                                      <p:cBhvr>
                                        <p:cTn id="68" dur="500" fill="hold"/>
                                        <p:tgtEl>
                                          <p:spTgt spid="25"/>
                                        </p:tgtEl>
                                        <p:attrNameLst>
                                          <p:attrName>ppt_w</p:attrName>
                                        </p:attrNameLst>
                                      </p:cBhvr>
                                      <p:tavLst>
                                        <p:tav tm="0">
                                          <p:val>
                                            <p:fltVal val="0"/>
                                          </p:val>
                                        </p:tav>
                                        <p:tav tm="100000">
                                          <p:val>
                                            <p:strVal val="#ppt_w"/>
                                          </p:val>
                                        </p:tav>
                                      </p:tavLst>
                                    </p:anim>
                                    <p:anim calcmode="lin" valueType="num">
                                      <p:cBhvr>
                                        <p:cTn id="69" dur="500" fill="hold"/>
                                        <p:tgtEl>
                                          <p:spTgt spid="25"/>
                                        </p:tgtEl>
                                        <p:attrNameLst>
                                          <p:attrName>ppt_h</p:attrName>
                                        </p:attrNameLst>
                                      </p:cBhvr>
                                      <p:tavLst>
                                        <p:tav tm="0">
                                          <p:val>
                                            <p:fltVal val="0"/>
                                          </p:val>
                                        </p:tav>
                                        <p:tav tm="100000">
                                          <p:val>
                                            <p:strVal val="#ppt_h"/>
                                          </p:val>
                                        </p:tav>
                                      </p:tavLst>
                                    </p:anim>
                                    <p:animEffect transition="in" filter="fade">
                                      <p:cBhvr>
                                        <p:cTn id="70" dur="500"/>
                                        <p:tgtEl>
                                          <p:spTgt spid="25"/>
                                        </p:tgtEl>
                                      </p:cBhvr>
                                    </p:animEffect>
                                  </p:childTnLst>
                                </p:cTn>
                              </p:par>
                              <p:par>
                                <p:cTn id="71" presetID="53" presetClass="entr" presetSubtype="16" fill="hold" grpId="0" nodeType="withEffect">
                                  <p:stCondLst>
                                    <p:cond delay="750"/>
                                  </p:stCondLst>
                                  <p:childTnLst>
                                    <p:set>
                                      <p:cBhvr>
                                        <p:cTn id="72" dur="1" fill="hold">
                                          <p:stCondLst>
                                            <p:cond delay="0"/>
                                          </p:stCondLst>
                                        </p:cTn>
                                        <p:tgtEl>
                                          <p:spTgt spid="51"/>
                                        </p:tgtEl>
                                        <p:attrNameLst>
                                          <p:attrName>style.visibility</p:attrName>
                                        </p:attrNameLst>
                                      </p:cBhvr>
                                      <p:to>
                                        <p:strVal val="visible"/>
                                      </p:to>
                                    </p:set>
                                    <p:anim calcmode="lin" valueType="num">
                                      <p:cBhvr>
                                        <p:cTn id="73" dur="500" fill="hold"/>
                                        <p:tgtEl>
                                          <p:spTgt spid="51"/>
                                        </p:tgtEl>
                                        <p:attrNameLst>
                                          <p:attrName>ppt_w</p:attrName>
                                        </p:attrNameLst>
                                      </p:cBhvr>
                                      <p:tavLst>
                                        <p:tav tm="0">
                                          <p:val>
                                            <p:fltVal val="0"/>
                                          </p:val>
                                        </p:tav>
                                        <p:tav tm="100000">
                                          <p:val>
                                            <p:strVal val="#ppt_w"/>
                                          </p:val>
                                        </p:tav>
                                      </p:tavLst>
                                    </p:anim>
                                    <p:anim calcmode="lin" valueType="num">
                                      <p:cBhvr>
                                        <p:cTn id="74" dur="500" fill="hold"/>
                                        <p:tgtEl>
                                          <p:spTgt spid="51"/>
                                        </p:tgtEl>
                                        <p:attrNameLst>
                                          <p:attrName>ppt_h</p:attrName>
                                        </p:attrNameLst>
                                      </p:cBhvr>
                                      <p:tavLst>
                                        <p:tav tm="0">
                                          <p:val>
                                            <p:fltVal val="0"/>
                                          </p:val>
                                        </p:tav>
                                        <p:tav tm="100000">
                                          <p:val>
                                            <p:strVal val="#ppt_h"/>
                                          </p:val>
                                        </p:tav>
                                      </p:tavLst>
                                    </p:anim>
                                    <p:animEffect transition="in" filter="fade">
                                      <p:cBhvr>
                                        <p:cTn id="75" dur="500"/>
                                        <p:tgtEl>
                                          <p:spTgt spid="51"/>
                                        </p:tgtEl>
                                      </p:cBhvr>
                                    </p:animEffect>
                                  </p:childTnLst>
                                </p:cTn>
                              </p:par>
                              <p:par>
                                <p:cTn id="76" presetID="53" presetClass="entr" presetSubtype="16" fill="hold" grpId="0" nodeType="withEffect">
                                  <p:stCondLst>
                                    <p:cond delay="1000"/>
                                  </p:stCondLst>
                                  <p:childTnLst>
                                    <p:set>
                                      <p:cBhvr>
                                        <p:cTn id="77" dur="1" fill="hold">
                                          <p:stCondLst>
                                            <p:cond delay="0"/>
                                          </p:stCondLst>
                                        </p:cTn>
                                        <p:tgtEl>
                                          <p:spTgt spid="26"/>
                                        </p:tgtEl>
                                        <p:attrNameLst>
                                          <p:attrName>style.visibility</p:attrName>
                                        </p:attrNameLst>
                                      </p:cBhvr>
                                      <p:to>
                                        <p:strVal val="visible"/>
                                      </p:to>
                                    </p:set>
                                    <p:anim calcmode="lin" valueType="num">
                                      <p:cBhvr>
                                        <p:cTn id="78" dur="500" fill="hold"/>
                                        <p:tgtEl>
                                          <p:spTgt spid="26"/>
                                        </p:tgtEl>
                                        <p:attrNameLst>
                                          <p:attrName>ppt_w</p:attrName>
                                        </p:attrNameLst>
                                      </p:cBhvr>
                                      <p:tavLst>
                                        <p:tav tm="0">
                                          <p:val>
                                            <p:fltVal val="0"/>
                                          </p:val>
                                        </p:tav>
                                        <p:tav tm="100000">
                                          <p:val>
                                            <p:strVal val="#ppt_w"/>
                                          </p:val>
                                        </p:tav>
                                      </p:tavLst>
                                    </p:anim>
                                    <p:anim calcmode="lin" valueType="num">
                                      <p:cBhvr>
                                        <p:cTn id="79" dur="500" fill="hold"/>
                                        <p:tgtEl>
                                          <p:spTgt spid="26"/>
                                        </p:tgtEl>
                                        <p:attrNameLst>
                                          <p:attrName>ppt_h</p:attrName>
                                        </p:attrNameLst>
                                      </p:cBhvr>
                                      <p:tavLst>
                                        <p:tav tm="0">
                                          <p:val>
                                            <p:fltVal val="0"/>
                                          </p:val>
                                        </p:tav>
                                        <p:tav tm="100000">
                                          <p:val>
                                            <p:strVal val="#ppt_h"/>
                                          </p:val>
                                        </p:tav>
                                      </p:tavLst>
                                    </p:anim>
                                    <p:animEffect transition="in" filter="fade">
                                      <p:cBhvr>
                                        <p:cTn id="80" dur="500"/>
                                        <p:tgtEl>
                                          <p:spTgt spid="26"/>
                                        </p:tgtEl>
                                      </p:cBhvr>
                                    </p:animEffect>
                                  </p:childTnLst>
                                </p:cTn>
                              </p:par>
                              <p:par>
                                <p:cTn id="81" presetID="53" presetClass="entr" presetSubtype="16" fill="hold" grpId="0" nodeType="withEffect">
                                  <p:stCondLst>
                                    <p:cond delay="125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par>
                                <p:cTn id="86" presetID="53" presetClass="entr" presetSubtype="16" fill="hold" grpId="0" nodeType="withEffect">
                                  <p:stCondLst>
                                    <p:cond delay="15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500" fill="hold"/>
                                        <p:tgtEl>
                                          <p:spTgt spid="28"/>
                                        </p:tgtEl>
                                        <p:attrNameLst>
                                          <p:attrName>ppt_w</p:attrName>
                                        </p:attrNameLst>
                                      </p:cBhvr>
                                      <p:tavLst>
                                        <p:tav tm="0">
                                          <p:val>
                                            <p:fltVal val="0"/>
                                          </p:val>
                                        </p:tav>
                                        <p:tav tm="100000">
                                          <p:val>
                                            <p:strVal val="#ppt_w"/>
                                          </p:val>
                                        </p:tav>
                                      </p:tavLst>
                                    </p:anim>
                                    <p:anim calcmode="lin" valueType="num">
                                      <p:cBhvr>
                                        <p:cTn id="89" dur="500" fill="hold"/>
                                        <p:tgtEl>
                                          <p:spTgt spid="28"/>
                                        </p:tgtEl>
                                        <p:attrNameLst>
                                          <p:attrName>ppt_h</p:attrName>
                                        </p:attrNameLst>
                                      </p:cBhvr>
                                      <p:tavLst>
                                        <p:tav tm="0">
                                          <p:val>
                                            <p:fltVal val="0"/>
                                          </p:val>
                                        </p:tav>
                                        <p:tav tm="100000">
                                          <p:val>
                                            <p:strVal val="#ppt_h"/>
                                          </p:val>
                                        </p:tav>
                                      </p:tavLst>
                                    </p:anim>
                                    <p:animEffect transition="in" filter="fade">
                                      <p:cBhvr>
                                        <p:cTn id="90" dur="500"/>
                                        <p:tgtEl>
                                          <p:spTgt spid="28"/>
                                        </p:tgtEl>
                                      </p:cBhvr>
                                    </p:animEffect>
                                  </p:childTnLst>
                                </p:cTn>
                              </p:par>
                              <p:par>
                                <p:cTn id="91" presetID="53" presetClass="entr" presetSubtype="16" fill="hold" grpId="0" nodeType="withEffect">
                                  <p:stCondLst>
                                    <p:cond delay="1750"/>
                                  </p:stCondLst>
                                  <p:childTnLst>
                                    <p:set>
                                      <p:cBhvr>
                                        <p:cTn id="92" dur="1" fill="hold">
                                          <p:stCondLst>
                                            <p:cond delay="0"/>
                                          </p:stCondLst>
                                        </p:cTn>
                                        <p:tgtEl>
                                          <p:spTgt spid="29"/>
                                        </p:tgtEl>
                                        <p:attrNameLst>
                                          <p:attrName>style.visibility</p:attrName>
                                        </p:attrNameLst>
                                      </p:cBhvr>
                                      <p:to>
                                        <p:strVal val="visible"/>
                                      </p:to>
                                    </p:set>
                                    <p:anim calcmode="lin" valueType="num">
                                      <p:cBhvr>
                                        <p:cTn id="93" dur="500" fill="hold"/>
                                        <p:tgtEl>
                                          <p:spTgt spid="29"/>
                                        </p:tgtEl>
                                        <p:attrNameLst>
                                          <p:attrName>ppt_w</p:attrName>
                                        </p:attrNameLst>
                                      </p:cBhvr>
                                      <p:tavLst>
                                        <p:tav tm="0">
                                          <p:val>
                                            <p:fltVal val="0"/>
                                          </p:val>
                                        </p:tav>
                                        <p:tav tm="100000">
                                          <p:val>
                                            <p:strVal val="#ppt_w"/>
                                          </p:val>
                                        </p:tav>
                                      </p:tavLst>
                                    </p:anim>
                                    <p:anim calcmode="lin" valueType="num">
                                      <p:cBhvr>
                                        <p:cTn id="94" dur="500" fill="hold"/>
                                        <p:tgtEl>
                                          <p:spTgt spid="29"/>
                                        </p:tgtEl>
                                        <p:attrNameLst>
                                          <p:attrName>ppt_h</p:attrName>
                                        </p:attrNameLst>
                                      </p:cBhvr>
                                      <p:tavLst>
                                        <p:tav tm="0">
                                          <p:val>
                                            <p:fltVal val="0"/>
                                          </p:val>
                                        </p:tav>
                                        <p:tav tm="100000">
                                          <p:val>
                                            <p:strVal val="#ppt_h"/>
                                          </p:val>
                                        </p:tav>
                                      </p:tavLst>
                                    </p:anim>
                                    <p:animEffect transition="in" filter="fade">
                                      <p:cBhvr>
                                        <p:cTn id="95" dur="500"/>
                                        <p:tgtEl>
                                          <p:spTgt spid="29"/>
                                        </p:tgtEl>
                                      </p:cBhvr>
                                    </p:animEffect>
                                  </p:childTnLst>
                                </p:cTn>
                              </p:par>
                              <p:par>
                                <p:cTn id="96" presetID="53" presetClass="entr" presetSubtype="16" fill="hold" grpId="0" nodeType="withEffect">
                                  <p:stCondLst>
                                    <p:cond delay="2000"/>
                                  </p:stCondLst>
                                  <p:childTnLst>
                                    <p:set>
                                      <p:cBhvr>
                                        <p:cTn id="97" dur="1" fill="hold">
                                          <p:stCondLst>
                                            <p:cond delay="0"/>
                                          </p:stCondLst>
                                        </p:cTn>
                                        <p:tgtEl>
                                          <p:spTgt spid="30"/>
                                        </p:tgtEl>
                                        <p:attrNameLst>
                                          <p:attrName>style.visibility</p:attrName>
                                        </p:attrNameLst>
                                      </p:cBhvr>
                                      <p:to>
                                        <p:strVal val="visible"/>
                                      </p:to>
                                    </p:set>
                                    <p:anim calcmode="lin" valueType="num">
                                      <p:cBhvr>
                                        <p:cTn id="98" dur="500" fill="hold"/>
                                        <p:tgtEl>
                                          <p:spTgt spid="30"/>
                                        </p:tgtEl>
                                        <p:attrNameLst>
                                          <p:attrName>ppt_w</p:attrName>
                                        </p:attrNameLst>
                                      </p:cBhvr>
                                      <p:tavLst>
                                        <p:tav tm="0">
                                          <p:val>
                                            <p:fltVal val="0"/>
                                          </p:val>
                                        </p:tav>
                                        <p:tav tm="100000">
                                          <p:val>
                                            <p:strVal val="#ppt_w"/>
                                          </p:val>
                                        </p:tav>
                                      </p:tavLst>
                                    </p:anim>
                                    <p:anim calcmode="lin" valueType="num">
                                      <p:cBhvr>
                                        <p:cTn id="99" dur="500" fill="hold"/>
                                        <p:tgtEl>
                                          <p:spTgt spid="30"/>
                                        </p:tgtEl>
                                        <p:attrNameLst>
                                          <p:attrName>ppt_h</p:attrName>
                                        </p:attrNameLst>
                                      </p:cBhvr>
                                      <p:tavLst>
                                        <p:tav tm="0">
                                          <p:val>
                                            <p:fltVal val="0"/>
                                          </p:val>
                                        </p:tav>
                                        <p:tav tm="100000">
                                          <p:val>
                                            <p:strVal val="#ppt_h"/>
                                          </p:val>
                                        </p:tav>
                                      </p:tavLst>
                                    </p:anim>
                                    <p:animEffect transition="in" filter="fade">
                                      <p:cBhvr>
                                        <p:cTn id="100" dur="500"/>
                                        <p:tgtEl>
                                          <p:spTgt spid="30"/>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animEffect transition="in" filter="barn(inVertical)">
                                      <p:cBhvr>
                                        <p:cTn id="103" dur="500"/>
                                        <p:tgtEl>
                                          <p:spTgt spid="42"/>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barn(inVertical)">
                                      <p:cBhvr>
                                        <p:cTn id="106" dur="500"/>
                                        <p:tgtEl>
                                          <p:spTgt spid="43"/>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barn(inVertical)">
                                      <p:cBhvr>
                                        <p:cTn id="109" dur="500"/>
                                        <p:tgtEl>
                                          <p:spTgt spid="44"/>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barn(inVertical)">
                                      <p:cBhvr>
                                        <p:cTn id="1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5" grpId="0" animBg="1"/>
      <p:bldP spid="26" grpId="0" animBg="1"/>
      <p:bldP spid="27" grpId="0" animBg="1"/>
      <p:bldP spid="28" grpId="0" animBg="1"/>
      <p:bldP spid="29" grpId="0" animBg="1"/>
      <p:bldP spid="30" grpId="0" animBg="1"/>
      <p:bldP spid="42" grpId="0"/>
      <p:bldP spid="43" grpId="0"/>
      <p:bldP spid="44" grpId="0"/>
      <p:bldP spid="45" grpId="0"/>
      <p:bldP spid="51" grpId="0" animBg="1"/>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39269" y="1326194"/>
            <a:ext cx="1034496" cy="1034494"/>
            <a:chOff x="8078975" y="519953"/>
            <a:chExt cx="1603375" cy="1603375"/>
          </a:xfrm>
        </p:grpSpPr>
        <p:sp>
          <p:nvSpPr>
            <p:cNvPr id="32" name="Oval 8"/>
            <p:cNvSpPr>
              <a:spLocks noChangeArrowheads="1"/>
            </p:cNvSpPr>
            <p:nvPr/>
          </p:nvSpPr>
          <p:spPr bwMode="auto">
            <a:xfrm>
              <a:off x="8078975" y="519953"/>
              <a:ext cx="1603375" cy="1603375"/>
            </a:xfrm>
            <a:prstGeom prst="ellipse">
              <a:avLst/>
            </a:prstGeom>
            <a:solidFill>
              <a:srgbClr val="F58F9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33" name="Oval 9"/>
            <p:cNvSpPr>
              <a:spLocks noChangeArrowheads="1"/>
            </p:cNvSpPr>
            <p:nvPr/>
          </p:nvSpPr>
          <p:spPr bwMode="auto">
            <a:xfrm>
              <a:off x="8078975" y="519953"/>
              <a:ext cx="1603375" cy="1603375"/>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latin typeface="Calibri" panose="020F0502020204030204" pitchFamily="34" charset="0"/>
                <a:ea typeface="微软雅黑 Light" panose="020B0502040204020203" pitchFamily="34" charset="-122"/>
              </a:endParaRPr>
            </a:p>
          </p:txBody>
        </p:sp>
        <p:sp>
          <p:nvSpPr>
            <p:cNvPr id="34" name="Oval 29"/>
            <p:cNvSpPr>
              <a:spLocks noChangeArrowheads="1"/>
            </p:cNvSpPr>
            <p:nvPr/>
          </p:nvSpPr>
          <p:spPr bwMode="auto">
            <a:xfrm>
              <a:off x="8425050" y="1094628"/>
              <a:ext cx="76200" cy="777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35" name="Oval 30"/>
            <p:cNvSpPr>
              <a:spLocks noChangeArrowheads="1"/>
            </p:cNvSpPr>
            <p:nvPr/>
          </p:nvSpPr>
          <p:spPr bwMode="auto">
            <a:xfrm>
              <a:off x="8625075" y="1094628"/>
              <a:ext cx="77788" cy="746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36" name="Oval 31"/>
            <p:cNvSpPr>
              <a:spLocks noChangeArrowheads="1"/>
            </p:cNvSpPr>
            <p:nvPr/>
          </p:nvSpPr>
          <p:spPr bwMode="auto">
            <a:xfrm>
              <a:off x="8847325" y="1094628"/>
              <a:ext cx="74613" cy="777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37" name="Oval 32"/>
            <p:cNvSpPr>
              <a:spLocks noChangeArrowheads="1"/>
            </p:cNvSpPr>
            <p:nvPr/>
          </p:nvSpPr>
          <p:spPr bwMode="auto">
            <a:xfrm>
              <a:off x="9066400" y="1094628"/>
              <a:ext cx="74613" cy="777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38" name="Oval 33"/>
            <p:cNvSpPr>
              <a:spLocks noChangeArrowheads="1"/>
            </p:cNvSpPr>
            <p:nvPr/>
          </p:nvSpPr>
          <p:spPr bwMode="auto">
            <a:xfrm>
              <a:off x="9269600" y="1094628"/>
              <a:ext cx="77788" cy="777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39" name="Freeform 39"/>
            <p:cNvSpPr/>
            <p:nvPr/>
          </p:nvSpPr>
          <p:spPr bwMode="auto">
            <a:xfrm>
              <a:off x="8461563" y="1127966"/>
              <a:ext cx="846138" cy="454025"/>
            </a:xfrm>
            <a:custGeom>
              <a:avLst/>
              <a:gdLst>
                <a:gd name="T0" fmla="*/ 407 w 533"/>
                <a:gd name="T1" fmla="*/ 164 h 286"/>
                <a:gd name="T2" fmla="*/ 407 w 533"/>
                <a:gd name="T3" fmla="*/ 0 h 286"/>
                <a:gd name="T4" fmla="*/ 320 w 533"/>
                <a:gd name="T5" fmla="*/ 159 h 286"/>
                <a:gd name="T6" fmla="*/ 267 w 533"/>
                <a:gd name="T7" fmla="*/ 0 h 286"/>
                <a:gd name="T8" fmla="*/ 213 w 533"/>
                <a:gd name="T9" fmla="*/ 159 h 286"/>
                <a:gd name="T10" fmla="*/ 128 w 533"/>
                <a:gd name="T11" fmla="*/ 0 h 286"/>
                <a:gd name="T12" fmla="*/ 128 w 533"/>
                <a:gd name="T13" fmla="*/ 164 h 286"/>
                <a:gd name="T14" fmla="*/ 0 w 533"/>
                <a:gd name="T15" fmla="*/ 5 h 286"/>
                <a:gd name="T16" fmla="*/ 98 w 533"/>
                <a:gd name="T17" fmla="*/ 286 h 286"/>
                <a:gd name="T18" fmla="*/ 267 w 533"/>
                <a:gd name="T19" fmla="*/ 286 h 286"/>
                <a:gd name="T20" fmla="*/ 437 w 533"/>
                <a:gd name="T21" fmla="*/ 286 h 286"/>
                <a:gd name="T22" fmla="*/ 533 w 533"/>
                <a:gd name="T23" fmla="*/ 5 h 286"/>
                <a:gd name="T24" fmla="*/ 407 w 533"/>
                <a:gd name="T25" fmla="*/ 16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286">
                  <a:moveTo>
                    <a:pt x="407" y="164"/>
                  </a:moveTo>
                  <a:lnTo>
                    <a:pt x="407" y="0"/>
                  </a:lnTo>
                  <a:lnTo>
                    <a:pt x="320" y="159"/>
                  </a:lnTo>
                  <a:lnTo>
                    <a:pt x="267" y="0"/>
                  </a:lnTo>
                  <a:lnTo>
                    <a:pt x="213" y="159"/>
                  </a:lnTo>
                  <a:lnTo>
                    <a:pt x="128" y="0"/>
                  </a:lnTo>
                  <a:lnTo>
                    <a:pt x="128" y="164"/>
                  </a:lnTo>
                  <a:lnTo>
                    <a:pt x="0" y="5"/>
                  </a:lnTo>
                  <a:lnTo>
                    <a:pt x="98" y="286"/>
                  </a:lnTo>
                  <a:lnTo>
                    <a:pt x="267" y="286"/>
                  </a:lnTo>
                  <a:lnTo>
                    <a:pt x="437" y="286"/>
                  </a:lnTo>
                  <a:lnTo>
                    <a:pt x="533" y="5"/>
                  </a:lnTo>
                  <a:lnTo>
                    <a:pt x="407" y="16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40" name="Rectangle 40"/>
            <p:cNvSpPr>
              <a:spLocks noChangeArrowheads="1"/>
            </p:cNvSpPr>
            <p:nvPr/>
          </p:nvSpPr>
          <p:spPr bwMode="auto">
            <a:xfrm>
              <a:off x="8609200" y="1635966"/>
              <a:ext cx="531813" cy="74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grpSp>
      <p:grpSp>
        <p:nvGrpSpPr>
          <p:cNvPr id="3" name="Group 3"/>
          <p:cNvGrpSpPr/>
          <p:nvPr/>
        </p:nvGrpSpPr>
        <p:grpSpPr>
          <a:xfrm>
            <a:off x="739269" y="3025732"/>
            <a:ext cx="1034496" cy="1036544"/>
            <a:chOff x="2008375" y="2602753"/>
            <a:chExt cx="1603375" cy="1606550"/>
          </a:xfrm>
        </p:grpSpPr>
        <p:sp>
          <p:nvSpPr>
            <p:cNvPr id="41" name="Oval 10"/>
            <p:cNvSpPr>
              <a:spLocks noChangeArrowheads="1"/>
            </p:cNvSpPr>
            <p:nvPr/>
          </p:nvSpPr>
          <p:spPr bwMode="auto">
            <a:xfrm>
              <a:off x="2008375" y="2602753"/>
              <a:ext cx="1603375" cy="1606550"/>
            </a:xfrm>
            <a:prstGeom prst="ellipse">
              <a:avLst/>
            </a:prstGeom>
            <a:solidFill>
              <a:schemeClr val="accent3"/>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42" name="Freeform 41"/>
            <p:cNvSpPr>
              <a:spLocks noEditPoints="1"/>
            </p:cNvSpPr>
            <p:nvPr/>
          </p:nvSpPr>
          <p:spPr bwMode="auto">
            <a:xfrm>
              <a:off x="2360800" y="3144091"/>
              <a:ext cx="898525" cy="511175"/>
            </a:xfrm>
            <a:custGeom>
              <a:avLst/>
              <a:gdLst>
                <a:gd name="T0" fmla="*/ 269 w 324"/>
                <a:gd name="T1" fmla="*/ 184 h 184"/>
                <a:gd name="T2" fmla="*/ 55 w 324"/>
                <a:gd name="T3" fmla="*/ 184 h 184"/>
                <a:gd name="T4" fmla="*/ 0 w 324"/>
                <a:gd name="T5" fmla="*/ 88 h 184"/>
                <a:gd name="T6" fmla="*/ 88 w 324"/>
                <a:gd name="T7" fmla="*/ 0 h 184"/>
                <a:gd name="T8" fmla="*/ 131 w 324"/>
                <a:gd name="T9" fmla="*/ 0 h 184"/>
                <a:gd name="T10" fmla="*/ 131 w 324"/>
                <a:gd name="T11" fmla="*/ 121 h 184"/>
                <a:gd name="T12" fmla="*/ 193 w 324"/>
                <a:gd name="T13" fmla="*/ 121 h 184"/>
                <a:gd name="T14" fmla="*/ 193 w 324"/>
                <a:gd name="T15" fmla="*/ 0 h 184"/>
                <a:gd name="T16" fmla="*/ 236 w 324"/>
                <a:gd name="T17" fmla="*/ 0 h 184"/>
                <a:gd name="T18" fmla="*/ 324 w 324"/>
                <a:gd name="T19" fmla="*/ 88 h 184"/>
                <a:gd name="T20" fmla="*/ 269 w 324"/>
                <a:gd name="T21" fmla="*/ 184 h 184"/>
                <a:gd name="T22" fmla="*/ 57 w 324"/>
                <a:gd name="T23" fmla="*/ 172 h 184"/>
                <a:gd name="T24" fmla="*/ 268 w 324"/>
                <a:gd name="T25" fmla="*/ 172 h 184"/>
                <a:gd name="T26" fmla="*/ 312 w 324"/>
                <a:gd name="T27" fmla="*/ 88 h 184"/>
                <a:gd name="T28" fmla="*/ 236 w 324"/>
                <a:gd name="T29" fmla="*/ 12 h 184"/>
                <a:gd name="T30" fmla="*/ 205 w 324"/>
                <a:gd name="T31" fmla="*/ 12 h 184"/>
                <a:gd name="T32" fmla="*/ 205 w 324"/>
                <a:gd name="T33" fmla="*/ 133 h 184"/>
                <a:gd name="T34" fmla="*/ 119 w 324"/>
                <a:gd name="T35" fmla="*/ 133 h 184"/>
                <a:gd name="T36" fmla="*/ 119 w 324"/>
                <a:gd name="T37" fmla="*/ 12 h 184"/>
                <a:gd name="T38" fmla="*/ 88 w 324"/>
                <a:gd name="T39" fmla="*/ 12 h 184"/>
                <a:gd name="T40" fmla="*/ 12 w 324"/>
                <a:gd name="T41" fmla="*/ 88 h 184"/>
                <a:gd name="T42" fmla="*/ 57 w 324"/>
                <a:gd name="T43" fmla="*/ 17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4" h="184">
                  <a:moveTo>
                    <a:pt x="269" y="184"/>
                  </a:moveTo>
                  <a:cubicBezTo>
                    <a:pt x="55" y="184"/>
                    <a:pt x="55" y="184"/>
                    <a:pt x="55" y="184"/>
                  </a:cubicBezTo>
                  <a:cubicBezTo>
                    <a:pt x="53" y="183"/>
                    <a:pt x="0" y="173"/>
                    <a:pt x="0" y="88"/>
                  </a:cubicBezTo>
                  <a:cubicBezTo>
                    <a:pt x="0" y="2"/>
                    <a:pt x="87" y="0"/>
                    <a:pt x="88" y="0"/>
                  </a:cubicBezTo>
                  <a:cubicBezTo>
                    <a:pt x="131" y="0"/>
                    <a:pt x="131" y="0"/>
                    <a:pt x="131" y="0"/>
                  </a:cubicBezTo>
                  <a:cubicBezTo>
                    <a:pt x="131" y="121"/>
                    <a:pt x="131" y="121"/>
                    <a:pt x="131" y="121"/>
                  </a:cubicBezTo>
                  <a:cubicBezTo>
                    <a:pt x="193" y="121"/>
                    <a:pt x="193" y="121"/>
                    <a:pt x="193" y="121"/>
                  </a:cubicBezTo>
                  <a:cubicBezTo>
                    <a:pt x="193" y="0"/>
                    <a:pt x="193" y="0"/>
                    <a:pt x="193" y="0"/>
                  </a:cubicBezTo>
                  <a:cubicBezTo>
                    <a:pt x="236" y="0"/>
                    <a:pt x="236" y="0"/>
                    <a:pt x="236" y="0"/>
                  </a:cubicBezTo>
                  <a:cubicBezTo>
                    <a:pt x="237" y="0"/>
                    <a:pt x="324" y="2"/>
                    <a:pt x="324" y="88"/>
                  </a:cubicBezTo>
                  <a:cubicBezTo>
                    <a:pt x="324" y="173"/>
                    <a:pt x="272" y="183"/>
                    <a:pt x="269" y="184"/>
                  </a:cubicBezTo>
                  <a:close/>
                  <a:moveTo>
                    <a:pt x="57" y="172"/>
                  </a:moveTo>
                  <a:cubicBezTo>
                    <a:pt x="268" y="172"/>
                    <a:pt x="268" y="172"/>
                    <a:pt x="268" y="172"/>
                  </a:cubicBezTo>
                  <a:cubicBezTo>
                    <a:pt x="273" y="171"/>
                    <a:pt x="312" y="159"/>
                    <a:pt x="312" y="88"/>
                  </a:cubicBezTo>
                  <a:cubicBezTo>
                    <a:pt x="312" y="14"/>
                    <a:pt x="239" y="12"/>
                    <a:pt x="236" y="12"/>
                  </a:cubicBezTo>
                  <a:cubicBezTo>
                    <a:pt x="205" y="12"/>
                    <a:pt x="205" y="12"/>
                    <a:pt x="205" y="12"/>
                  </a:cubicBezTo>
                  <a:cubicBezTo>
                    <a:pt x="205" y="133"/>
                    <a:pt x="205" y="133"/>
                    <a:pt x="205" y="133"/>
                  </a:cubicBezTo>
                  <a:cubicBezTo>
                    <a:pt x="119" y="133"/>
                    <a:pt x="119" y="133"/>
                    <a:pt x="119" y="133"/>
                  </a:cubicBezTo>
                  <a:cubicBezTo>
                    <a:pt x="119" y="12"/>
                    <a:pt x="119" y="12"/>
                    <a:pt x="119" y="12"/>
                  </a:cubicBezTo>
                  <a:cubicBezTo>
                    <a:pt x="88" y="12"/>
                    <a:pt x="88" y="12"/>
                    <a:pt x="88" y="12"/>
                  </a:cubicBezTo>
                  <a:cubicBezTo>
                    <a:pt x="85" y="12"/>
                    <a:pt x="12" y="14"/>
                    <a:pt x="12" y="88"/>
                  </a:cubicBezTo>
                  <a:cubicBezTo>
                    <a:pt x="12" y="159"/>
                    <a:pt x="52" y="171"/>
                    <a:pt x="57" y="1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43" name="Rectangle 42"/>
            <p:cNvSpPr>
              <a:spLocks noChangeArrowheads="1"/>
            </p:cNvSpPr>
            <p:nvPr/>
          </p:nvSpPr>
          <p:spPr bwMode="auto">
            <a:xfrm>
              <a:off x="2786250" y="2913903"/>
              <a:ext cx="49213"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44" name="Rectangle 43"/>
            <p:cNvSpPr>
              <a:spLocks noChangeArrowheads="1"/>
            </p:cNvSpPr>
            <p:nvPr/>
          </p:nvSpPr>
          <p:spPr bwMode="auto">
            <a:xfrm>
              <a:off x="2683063" y="3017091"/>
              <a:ext cx="255588"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45" name="Rectangle 44"/>
            <p:cNvSpPr>
              <a:spLocks noChangeArrowheads="1"/>
            </p:cNvSpPr>
            <p:nvPr/>
          </p:nvSpPr>
          <p:spPr bwMode="auto">
            <a:xfrm>
              <a:off x="2500500" y="3710828"/>
              <a:ext cx="623888"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grpSp>
      <p:grpSp>
        <p:nvGrpSpPr>
          <p:cNvPr id="4" name="Group 4"/>
          <p:cNvGrpSpPr/>
          <p:nvPr/>
        </p:nvGrpSpPr>
        <p:grpSpPr>
          <a:xfrm>
            <a:off x="4859982" y="1323976"/>
            <a:ext cx="1036546" cy="1036544"/>
            <a:chOff x="4030850" y="2602753"/>
            <a:chExt cx="1606550" cy="1606550"/>
          </a:xfrm>
        </p:grpSpPr>
        <p:sp>
          <p:nvSpPr>
            <p:cNvPr id="46" name="Oval 11"/>
            <p:cNvSpPr>
              <a:spLocks noChangeArrowheads="1"/>
            </p:cNvSpPr>
            <p:nvPr/>
          </p:nvSpPr>
          <p:spPr bwMode="auto">
            <a:xfrm>
              <a:off x="4030850" y="2602753"/>
              <a:ext cx="1606550" cy="160655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latin typeface="Calibri" panose="020F0502020204030204" pitchFamily="34" charset="0"/>
                <a:ea typeface="微软雅黑 Light" panose="020B0502040204020203" pitchFamily="34" charset="-122"/>
              </a:endParaRPr>
            </a:p>
          </p:txBody>
        </p:sp>
        <p:sp>
          <p:nvSpPr>
            <p:cNvPr id="47" name="Freeform 45"/>
            <p:cNvSpPr>
              <a:spLocks noEditPoints="1"/>
            </p:cNvSpPr>
            <p:nvPr/>
          </p:nvSpPr>
          <p:spPr bwMode="auto">
            <a:xfrm>
              <a:off x="4368988" y="3144091"/>
              <a:ext cx="946150" cy="511175"/>
            </a:xfrm>
            <a:custGeom>
              <a:avLst/>
              <a:gdLst>
                <a:gd name="T0" fmla="*/ 274 w 341"/>
                <a:gd name="T1" fmla="*/ 184 h 184"/>
                <a:gd name="T2" fmla="*/ 67 w 341"/>
                <a:gd name="T3" fmla="*/ 184 h 184"/>
                <a:gd name="T4" fmla="*/ 0 w 341"/>
                <a:gd name="T5" fmla="*/ 90 h 184"/>
                <a:gd name="T6" fmla="*/ 89 w 341"/>
                <a:gd name="T7" fmla="*/ 0 h 184"/>
                <a:gd name="T8" fmla="*/ 90 w 341"/>
                <a:gd name="T9" fmla="*/ 0 h 184"/>
                <a:gd name="T10" fmla="*/ 252 w 341"/>
                <a:gd name="T11" fmla="*/ 0 h 184"/>
                <a:gd name="T12" fmla="*/ 341 w 341"/>
                <a:gd name="T13" fmla="*/ 90 h 184"/>
                <a:gd name="T14" fmla="*/ 274 w 341"/>
                <a:gd name="T15" fmla="*/ 184 h 184"/>
                <a:gd name="T16" fmla="*/ 69 w 341"/>
                <a:gd name="T17" fmla="*/ 172 h 184"/>
                <a:gd name="T18" fmla="*/ 273 w 341"/>
                <a:gd name="T19" fmla="*/ 172 h 184"/>
                <a:gd name="T20" fmla="*/ 329 w 341"/>
                <a:gd name="T21" fmla="*/ 90 h 184"/>
                <a:gd name="T22" fmla="*/ 251 w 341"/>
                <a:gd name="T23" fmla="*/ 12 h 184"/>
                <a:gd name="T24" fmla="*/ 90 w 341"/>
                <a:gd name="T25" fmla="*/ 12 h 184"/>
                <a:gd name="T26" fmla="*/ 12 w 341"/>
                <a:gd name="T27" fmla="*/ 90 h 184"/>
                <a:gd name="T28" fmla="*/ 69 w 341"/>
                <a:gd name="T29" fmla="*/ 17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1" h="184">
                  <a:moveTo>
                    <a:pt x="274" y="184"/>
                  </a:moveTo>
                  <a:cubicBezTo>
                    <a:pt x="67" y="184"/>
                    <a:pt x="67" y="184"/>
                    <a:pt x="67" y="184"/>
                  </a:cubicBezTo>
                  <a:cubicBezTo>
                    <a:pt x="66" y="184"/>
                    <a:pt x="0" y="169"/>
                    <a:pt x="0" y="90"/>
                  </a:cubicBezTo>
                  <a:cubicBezTo>
                    <a:pt x="0" y="10"/>
                    <a:pt x="88" y="0"/>
                    <a:pt x="89" y="0"/>
                  </a:cubicBezTo>
                  <a:cubicBezTo>
                    <a:pt x="90" y="0"/>
                    <a:pt x="90" y="0"/>
                    <a:pt x="90" y="0"/>
                  </a:cubicBezTo>
                  <a:cubicBezTo>
                    <a:pt x="252" y="0"/>
                    <a:pt x="252" y="0"/>
                    <a:pt x="252" y="0"/>
                  </a:cubicBezTo>
                  <a:cubicBezTo>
                    <a:pt x="253" y="0"/>
                    <a:pt x="341" y="10"/>
                    <a:pt x="341" y="90"/>
                  </a:cubicBezTo>
                  <a:cubicBezTo>
                    <a:pt x="341" y="169"/>
                    <a:pt x="275" y="184"/>
                    <a:pt x="274" y="184"/>
                  </a:cubicBezTo>
                  <a:close/>
                  <a:moveTo>
                    <a:pt x="69" y="172"/>
                  </a:moveTo>
                  <a:cubicBezTo>
                    <a:pt x="273" y="172"/>
                    <a:pt x="273" y="172"/>
                    <a:pt x="273" y="172"/>
                  </a:cubicBezTo>
                  <a:cubicBezTo>
                    <a:pt x="279" y="170"/>
                    <a:pt x="329" y="156"/>
                    <a:pt x="329" y="90"/>
                  </a:cubicBezTo>
                  <a:cubicBezTo>
                    <a:pt x="329" y="22"/>
                    <a:pt x="257" y="13"/>
                    <a:pt x="251" y="12"/>
                  </a:cubicBezTo>
                  <a:cubicBezTo>
                    <a:pt x="90" y="12"/>
                    <a:pt x="90" y="12"/>
                    <a:pt x="90" y="12"/>
                  </a:cubicBezTo>
                  <a:cubicBezTo>
                    <a:pt x="84" y="13"/>
                    <a:pt x="12" y="22"/>
                    <a:pt x="12" y="90"/>
                  </a:cubicBezTo>
                  <a:cubicBezTo>
                    <a:pt x="12" y="156"/>
                    <a:pt x="63" y="171"/>
                    <a:pt x="69" y="1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48" name="Freeform 46"/>
            <p:cNvSpPr/>
            <p:nvPr/>
          </p:nvSpPr>
          <p:spPr bwMode="auto">
            <a:xfrm>
              <a:off x="4446775" y="3053603"/>
              <a:ext cx="788988" cy="584200"/>
            </a:xfrm>
            <a:custGeom>
              <a:avLst/>
              <a:gdLst>
                <a:gd name="T0" fmla="*/ 142 w 284"/>
                <a:gd name="T1" fmla="*/ 0 h 211"/>
                <a:gd name="T2" fmla="*/ 142 w 284"/>
                <a:gd name="T3" fmla="*/ 211 h 211"/>
                <a:gd name="T4" fmla="*/ 142 w 284"/>
                <a:gd name="T5" fmla="*/ 0 h 211"/>
              </a:gdLst>
              <a:ahLst/>
              <a:cxnLst>
                <a:cxn ang="0">
                  <a:pos x="T0" y="T1"/>
                </a:cxn>
                <a:cxn ang="0">
                  <a:pos x="T2" y="T3"/>
                </a:cxn>
                <a:cxn ang="0">
                  <a:pos x="T4" y="T5"/>
                </a:cxn>
              </a:cxnLst>
              <a:rect l="0" t="0" r="r" b="b"/>
              <a:pathLst>
                <a:path w="284" h="211">
                  <a:moveTo>
                    <a:pt x="142" y="0"/>
                  </a:moveTo>
                  <a:cubicBezTo>
                    <a:pt x="142" y="0"/>
                    <a:pt x="0" y="119"/>
                    <a:pt x="142" y="211"/>
                  </a:cubicBezTo>
                  <a:cubicBezTo>
                    <a:pt x="284" y="119"/>
                    <a:pt x="142" y="0"/>
                    <a:pt x="1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49" name="Oval 47"/>
            <p:cNvSpPr>
              <a:spLocks noChangeArrowheads="1"/>
            </p:cNvSpPr>
            <p:nvPr/>
          </p:nvSpPr>
          <p:spPr bwMode="auto">
            <a:xfrm>
              <a:off x="4746813" y="2958353"/>
              <a:ext cx="192088" cy="188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50" name="Rectangle 48"/>
            <p:cNvSpPr>
              <a:spLocks noChangeArrowheads="1"/>
            </p:cNvSpPr>
            <p:nvPr/>
          </p:nvSpPr>
          <p:spPr bwMode="auto">
            <a:xfrm>
              <a:off x="4519800" y="3707653"/>
              <a:ext cx="628650" cy="77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grpSp>
      <p:grpSp>
        <p:nvGrpSpPr>
          <p:cNvPr id="5" name="Group 11"/>
          <p:cNvGrpSpPr/>
          <p:nvPr/>
        </p:nvGrpSpPr>
        <p:grpSpPr>
          <a:xfrm>
            <a:off x="4861007" y="3025732"/>
            <a:ext cx="1034496" cy="1036544"/>
            <a:chOff x="8078975" y="2602753"/>
            <a:chExt cx="1603375" cy="1606550"/>
          </a:xfrm>
        </p:grpSpPr>
        <p:sp>
          <p:nvSpPr>
            <p:cNvPr id="51" name="Oval 13"/>
            <p:cNvSpPr>
              <a:spLocks noChangeArrowheads="1"/>
            </p:cNvSpPr>
            <p:nvPr/>
          </p:nvSpPr>
          <p:spPr bwMode="auto">
            <a:xfrm>
              <a:off x="8078975" y="2602753"/>
              <a:ext cx="1603375" cy="1606550"/>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52" name="Freeform 55"/>
            <p:cNvSpPr/>
            <p:nvPr/>
          </p:nvSpPr>
          <p:spPr bwMode="auto">
            <a:xfrm>
              <a:off x="8453625" y="3152028"/>
              <a:ext cx="882650" cy="500063"/>
            </a:xfrm>
            <a:custGeom>
              <a:avLst/>
              <a:gdLst>
                <a:gd name="T0" fmla="*/ 487 w 556"/>
                <a:gd name="T1" fmla="*/ 41 h 315"/>
                <a:gd name="T2" fmla="*/ 414 w 556"/>
                <a:gd name="T3" fmla="*/ 140 h 315"/>
                <a:gd name="T4" fmla="*/ 356 w 556"/>
                <a:gd name="T5" fmla="*/ 140 h 315"/>
                <a:gd name="T6" fmla="*/ 330 w 556"/>
                <a:gd name="T7" fmla="*/ 0 h 315"/>
                <a:gd name="T8" fmla="*/ 278 w 556"/>
                <a:gd name="T9" fmla="*/ 0 h 315"/>
                <a:gd name="T10" fmla="*/ 225 w 556"/>
                <a:gd name="T11" fmla="*/ 0 h 315"/>
                <a:gd name="T12" fmla="*/ 197 w 556"/>
                <a:gd name="T13" fmla="*/ 140 h 315"/>
                <a:gd name="T14" fmla="*/ 140 w 556"/>
                <a:gd name="T15" fmla="*/ 140 h 315"/>
                <a:gd name="T16" fmla="*/ 68 w 556"/>
                <a:gd name="T17" fmla="*/ 41 h 315"/>
                <a:gd name="T18" fmla="*/ 0 w 556"/>
                <a:gd name="T19" fmla="*/ 84 h 315"/>
                <a:gd name="T20" fmla="*/ 75 w 556"/>
                <a:gd name="T21" fmla="*/ 315 h 315"/>
                <a:gd name="T22" fmla="*/ 278 w 556"/>
                <a:gd name="T23" fmla="*/ 315 h 315"/>
                <a:gd name="T24" fmla="*/ 479 w 556"/>
                <a:gd name="T25" fmla="*/ 315 h 315"/>
                <a:gd name="T26" fmla="*/ 556 w 556"/>
                <a:gd name="T27" fmla="*/ 84 h 315"/>
                <a:gd name="T28" fmla="*/ 487 w 556"/>
                <a:gd name="T29" fmla="*/ 41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6" h="315">
                  <a:moveTo>
                    <a:pt x="487" y="41"/>
                  </a:moveTo>
                  <a:lnTo>
                    <a:pt x="414" y="140"/>
                  </a:lnTo>
                  <a:lnTo>
                    <a:pt x="356" y="140"/>
                  </a:lnTo>
                  <a:lnTo>
                    <a:pt x="330" y="0"/>
                  </a:lnTo>
                  <a:lnTo>
                    <a:pt x="278" y="0"/>
                  </a:lnTo>
                  <a:lnTo>
                    <a:pt x="225" y="0"/>
                  </a:lnTo>
                  <a:lnTo>
                    <a:pt x="197" y="140"/>
                  </a:lnTo>
                  <a:lnTo>
                    <a:pt x="140" y="140"/>
                  </a:lnTo>
                  <a:lnTo>
                    <a:pt x="68" y="41"/>
                  </a:lnTo>
                  <a:lnTo>
                    <a:pt x="0" y="84"/>
                  </a:lnTo>
                  <a:lnTo>
                    <a:pt x="75" y="315"/>
                  </a:lnTo>
                  <a:lnTo>
                    <a:pt x="278" y="315"/>
                  </a:lnTo>
                  <a:lnTo>
                    <a:pt x="479" y="315"/>
                  </a:lnTo>
                  <a:lnTo>
                    <a:pt x="556" y="84"/>
                  </a:lnTo>
                  <a:lnTo>
                    <a:pt x="487" y="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53" name="Rectangle 56"/>
            <p:cNvSpPr>
              <a:spLocks noChangeArrowheads="1"/>
            </p:cNvSpPr>
            <p:nvPr/>
          </p:nvSpPr>
          <p:spPr bwMode="auto">
            <a:xfrm>
              <a:off x="8580625" y="3710828"/>
              <a:ext cx="619125"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sp>
          <p:nvSpPr>
            <p:cNvPr id="54" name="Freeform 58"/>
            <p:cNvSpPr/>
            <p:nvPr/>
          </p:nvSpPr>
          <p:spPr bwMode="auto">
            <a:xfrm>
              <a:off x="8453625" y="3152028"/>
              <a:ext cx="441325" cy="500063"/>
            </a:xfrm>
            <a:custGeom>
              <a:avLst/>
              <a:gdLst>
                <a:gd name="T0" fmla="*/ 75 w 278"/>
                <a:gd name="T1" fmla="*/ 315 h 315"/>
                <a:gd name="T2" fmla="*/ 0 w 278"/>
                <a:gd name="T3" fmla="*/ 84 h 315"/>
                <a:gd name="T4" fmla="*/ 68 w 278"/>
                <a:gd name="T5" fmla="*/ 41 h 315"/>
                <a:gd name="T6" fmla="*/ 140 w 278"/>
                <a:gd name="T7" fmla="*/ 140 h 315"/>
                <a:gd name="T8" fmla="*/ 197 w 278"/>
                <a:gd name="T9" fmla="*/ 140 h 315"/>
                <a:gd name="T10" fmla="*/ 225 w 278"/>
                <a:gd name="T11" fmla="*/ 0 h 315"/>
                <a:gd name="T12" fmla="*/ 278 w 278"/>
                <a:gd name="T13" fmla="*/ 0 h 315"/>
                <a:gd name="T14" fmla="*/ 278 w 278"/>
                <a:gd name="T15" fmla="*/ 315 h 315"/>
                <a:gd name="T16" fmla="*/ 75 w 278"/>
                <a:gd name="T17"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315">
                  <a:moveTo>
                    <a:pt x="75" y="315"/>
                  </a:moveTo>
                  <a:lnTo>
                    <a:pt x="0" y="84"/>
                  </a:lnTo>
                  <a:lnTo>
                    <a:pt x="68" y="41"/>
                  </a:lnTo>
                  <a:lnTo>
                    <a:pt x="140" y="140"/>
                  </a:lnTo>
                  <a:lnTo>
                    <a:pt x="197" y="140"/>
                  </a:lnTo>
                  <a:lnTo>
                    <a:pt x="225" y="0"/>
                  </a:lnTo>
                  <a:lnTo>
                    <a:pt x="278" y="0"/>
                  </a:lnTo>
                  <a:lnTo>
                    <a:pt x="278" y="315"/>
                  </a:lnTo>
                  <a:lnTo>
                    <a:pt x="75" y="3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微软雅黑 Light" panose="020B0502040204020203" pitchFamily="34" charset="-122"/>
              </a:endParaRPr>
            </a:p>
          </p:txBody>
        </p:sp>
      </p:grpSp>
      <p:grpSp>
        <p:nvGrpSpPr>
          <p:cNvPr id="6" name="组合 5"/>
          <p:cNvGrpSpPr/>
          <p:nvPr/>
        </p:nvGrpSpPr>
        <p:grpSpPr>
          <a:xfrm>
            <a:off x="1803851" y="1312869"/>
            <a:ext cx="2336177" cy="766042"/>
            <a:chOff x="1803851" y="1312869"/>
            <a:chExt cx="2336177" cy="766042"/>
          </a:xfrm>
        </p:grpSpPr>
        <p:sp>
          <p:nvSpPr>
            <p:cNvPr id="55" name="TextBox 54"/>
            <p:cNvSpPr txBox="1"/>
            <p:nvPr/>
          </p:nvSpPr>
          <p:spPr>
            <a:xfrm>
              <a:off x="1803851" y="1312869"/>
              <a:ext cx="1999083" cy="323125"/>
            </a:xfrm>
            <a:prstGeom prst="rect">
              <a:avLst/>
            </a:prstGeom>
            <a:noFill/>
          </p:spPr>
          <p:txBody>
            <a:bodyPr wrap="square" lIns="137118" tIns="68560" rIns="137118" bIns="68560" rtlCol="0">
              <a:spAutoFit/>
            </a:bodyPr>
            <a:lstStyle/>
            <a:p>
              <a:pPr algn="ct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基础核心及</a:t>
              </a:r>
              <a:r>
                <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rPr>
                <a:t>UI</a:t>
              </a: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测试</a:t>
              </a:r>
            </a:p>
          </p:txBody>
        </p:sp>
        <p:sp>
          <p:nvSpPr>
            <p:cNvPr id="56" name="TextBox 55"/>
            <p:cNvSpPr txBox="1"/>
            <p:nvPr/>
          </p:nvSpPr>
          <p:spPr>
            <a:xfrm>
              <a:off x="1803851" y="1640374"/>
              <a:ext cx="2336177" cy="438537"/>
            </a:xfrm>
            <a:prstGeom prst="rect">
              <a:avLst/>
            </a:prstGeom>
            <a:noFill/>
          </p:spPr>
          <p:txBody>
            <a:bodyPr wrap="square" lIns="164548" tIns="82274" rIns="164548" bIns="82274" rtlCol="0">
              <a:spAutoFit/>
            </a:bodyPr>
            <a:lstStyle/>
            <a:p>
              <a:pPr algn="just">
                <a:lnSpc>
                  <a:spcPct val="114000"/>
                </a:lnSpc>
              </a:pPr>
              <a:r>
                <a:rPr lang="zh-CN" altLang="en-US" sz="800" dirty="0">
                  <a:solidFill>
                    <a:schemeClr val="bg1">
                      <a:lumMod val="50000"/>
                    </a:schemeClr>
                  </a:solidFill>
                  <a:ea typeface="微软雅黑 Light" panose="020B0502040204020203" pitchFamily="34" charset="-122"/>
                </a:rPr>
                <a:t>在此次测试中，我们对刚刚编码完的基础功能和</a:t>
              </a:r>
              <a:r>
                <a:rPr lang="en-US" altLang="zh-CN" sz="800" dirty="0">
                  <a:solidFill>
                    <a:schemeClr val="bg1">
                      <a:lumMod val="50000"/>
                    </a:schemeClr>
                  </a:solidFill>
                  <a:ea typeface="微软雅黑 Light" panose="020B0502040204020203" pitchFamily="34" charset="-122"/>
                </a:rPr>
                <a:t>UI</a:t>
              </a:r>
              <a:r>
                <a:rPr lang="zh-CN" altLang="en-US" sz="800" dirty="0">
                  <a:solidFill>
                    <a:schemeClr val="bg1">
                      <a:lumMod val="50000"/>
                    </a:schemeClr>
                  </a:solidFill>
                  <a:ea typeface="微软雅黑 Light" panose="020B0502040204020203" pitchFamily="34" charset="-122"/>
                </a:rPr>
                <a:t>进行测试，纠正了部分错误。</a:t>
              </a:r>
              <a:endParaRPr lang="en-US" altLang="zh-CN" sz="800" dirty="0">
                <a:solidFill>
                  <a:schemeClr val="bg1">
                    <a:lumMod val="50000"/>
                  </a:schemeClr>
                </a:solidFill>
                <a:ea typeface="微软雅黑 Light" panose="020B0502040204020203" pitchFamily="34" charset="-122"/>
              </a:endParaRPr>
            </a:p>
          </p:txBody>
        </p:sp>
      </p:grpSp>
      <p:grpSp>
        <p:nvGrpSpPr>
          <p:cNvPr id="8" name="组合 7"/>
          <p:cNvGrpSpPr/>
          <p:nvPr/>
        </p:nvGrpSpPr>
        <p:grpSpPr>
          <a:xfrm>
            <a:off x="1803850" y="3036681"/>
            <a:ext cx="2336178" cy="862682"/>
            <a:chOff x="1803850" y="3036681"/>
            <a:chExt cx="2336178" cy="862682"/>
          </a:xfrm>
        </p:grpSpPr>
        <p:sp>
          <p:nvSpPr>
            <p:cNvPr id="57" name="TextBox 56"/>
            <p:cNvSpPr txBox="1"/>
            <p:nvPr/>
          </p:nvSpPr>
          <p:spPr>
            <a:xfrm>
              <a:off x="1803850" y="3036681"/>
              <a:ext cx="2276456" cy="323125"/>
            </a:xfrm>
            <a:prstGeom prst="rect">
              <a:avLst/>
            </a:prstGeom>
            <a:noFill/>
          </p:spPr>
          <p:txBody>
            <a:bodyPr wrap="square" lIns="137118" tIns="68560" rIns="137118" bIns="68560" rtlCol="0">
              <a:spAutoFit/>
            </a:bodyPr>
            <a:lstStyle/>
            <a:p>
              <a:pPr algn="ct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子功能测试</a:t>
              </a:r>
            </a:p>
          </p:txBody>
        </p:sp>
        <p:sp>
          <p:nvSpPr>
            <p:cNvPr id="58" name="TextBox 57"/>
            <p:cNvSpPr txBox="1"/>
            <p:nvPr/>
          </p:nvSpPr>
          <p:spPr>
            <a:xfrm>
              <a:off x="1803851" y="3320466"/>
              <a:ext cx="2336177" cy="578897"/>
            </a:xfrm>
            <a:prstGeom prst="rect">
              <a:avLst/>
            </a:prstGeom>
            <a:noFill/>
          </p:spPr>
          <p:txBody>
            <a:bodyPr wrap="square" lIns="164548" tIns="82274" rIns="164548" bIns="82274" rtlCol="0">
              <a:spAutoFit/>
            </a:bodyPr>
            <a:lstStyle/>
            <a:p>
              <a:pPr algn="just">
                <a:lnSpc>
                  <a:spcPct val="114000"/>
                </a:lnSpc>
              </a:pPr>
              <a:r>
                <a:rPr lang="zh-CN" altLang="en-US" sz="800" dirty="0">
                  <a:solidFill>
                    <a:schemeClr val="bg1">
                      <a:lumMod val="50000"/>
                    </a:schemeClr>
                  </a:solidFill>
                  <a:ea typeface="微软雅黑 Light" panose="020B0502040204020203" pitchFamily="34" charset="-122"/>
                </a:rPr>
                <a:t>在处理完</a:t>
              </a:r>
              <a:r>
                <a:rPr lang="en-US" altLang="zh-CN" sz="800" dirty="0">
                  <a:solidFill>
                    <a:schemeClr val="bg1">
                      <a:lumMod val="50000"/>
                    </a:schemeClr>
                  </a:solidFill>
                  <a:ea typeface="微软雅黑 Light" panose="020B0502040204020203" pitchFamily="34" charset="-122"/>
                </a:rPr>
                <a:t>UI</a:t>
              </a:r>
              <a:r>
                <a:rPr lang="zh-CN" altLang="en-US" sz="800" dirty="0">
                  <a:solidFill>
                    <a:schemeClr val="bg1">
                      <a:lumMod val="50000"/>
                    </a:schemeClr>
                  </a:solidFill>
                  <a:ea typeface="微软雅黑 Light" panose="020B0502040204020203" pitchFamily="34" charset="-122"/>
                </a:rPr>
                <a:t>方面的问题后，我们针对开发后的子功能进行测试，对不能正常运行的子功能进行检查重构。</a:t>
              </a:r>
              <a:endParaRPr lang="en-US" altLang="zh-CN" sz="800" dirty="0">
                <a:solidFill>
                  <a:schemeClr val="bg1">
                    <a:lumMod val="50000"/>
                  </a:schemeClr>
                </a:solidFill>
                <a:ea typeface="微软雅黑 Light" panose="020B0502040204020203" pitchFamily="34" charset="-122"/>
              </a:endParaRPr>
            </a:p>
          </p:txBody>
        </p:sp>
      </p:grpSp>
      <p:grpSp>
        <p:nvGrpSpPr>
          <p:cNvPr id="7" name="组合 6"/>
          <p:cNvGrpSpPr/>
          <p:nvPr/>
        </p:nvGrpSpPr>
        <p:grpSpPr>
          <a:xfrm>
            <a:off x="5934755" y="1312461"/>
            <a:ext cx="2336178" cy="1046762"/>
            <a:chOff x="5934755" y="1312461"/>
            <a:chExt cx="2336178" cy="1046762"/>
          </a:xfrm>
        </p:grpSpPr>
        <p:sp>
          <p:nvSpPr>
            <p:cNvPr id="59" name="TextBox 58"/>
            <p:cNvSpPr txBox="1"/>
            <p:nvPr/>
          </p:nvSpPr>
          <p:spPr>
            <a:xfrm>
              <a:off x="5934755" y="1312461"/>
              <a:ext cx="1999083" cy="323125"/>
            </a:xfrm>
            <a:prstGeom prst="rect">
              <a:avLst/>
            </a:prstGeom>
            <a:noFill/>
          </p:spPr>
          <p:txBody>
            <a:bodyPr wrap="square" lIns="137118" tIns="68560" rIns="137118" bIns="68560" rtlCol="0">
              <a:spAutoFit/>
            </a:bodyPr>
            <a:lstStyle/>
            <a:p>
              <a:pPr algn="ctr"/>
              <a:r>
                <a:rPr lang="en-US" altLang="zh-CN" sz="1200" b="1" dirty="0">
                  <a:solidFill>
                    <a:schemeClr val="bg1">
                      <a:lumMod val="50000"/>
                    </a:schemeClr>
                  </a:solidFill>
                  <a:latin typeface="微软雅黑 Light" panose="020B0502040204020203" pitchFamily="34" charset="-122"/>
                  <a:ea typeface="微软雅黑 Light" panose="020B0502040204020203" pitchFamily="34" charset="-122"/>
                </a:rPr>
                <a:t>UI</a:t>
              </a: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优化测试</a:t>
              </a:r>
            </a:p>
          </p:txBody>
        </p:sp>
        <p:sp>
          <p:nvSpPr>
            <p:cNvPr id="60" name="TextBox 59"/>
            <p:cNvSpPr txBox="1"/>
            <p:nvPr/>
          </p:nvSpPr>
          <p:spPr>
            <a:xfrm>
              <a:off x="5934756" y="1639968"/>
              <a:ext cx="2336177" cy="719255"/>
            </a:xfrm>
            <a:prstGeom prst="rect">
              <a:avLst/>
            </a:prstGeom>
            <a:noFill/>
          </p:spPr>
          <p:txBody>
            <a:bodyPr wrap="square" lIns="164548" tIns="82274" rIns="164548" bIns="82274" rtlCol="0">
              <a:spAutoFit/>
            </a:bodyPr>
            <a:lstStyle/>
            <a:p>
              <a:pPr algn="just">
                <a:lnSpc>
                  <a:spcPct val="114000"/>
                </a:lnSpc>
              </a:pPr>
              <a:r>
                <a:rPr lang="zh-CN" altLang="en-US" sz="800" dirty="0">
                  <a:solidFill>
                    <a:schemeClr val="bg1">
                      <a:lumMod val="50000"/>
                    </a:schemeClr>
                  </a:solidFill>
                  <a:ea typeface="微软雅黑 Light" panose="020B0502040204020203" pitchFamily="34" charset="-122"/>
                </a:rPr>
                <a:t>在上次测试中，我们意识到</a:t>
              </a:r>
              <a:r>
                <a:rPr lang="en-US" altLang="zh-CN" sz="800" dirty="0">
                  <a:solidFill>
                    <a:schemeClr val="bg1">
                      <a:lumMod val="50000"/>
                    </a:schemeClr>
                  </a:solidFill>
                  <a:ea typeface="微软雅黑 Light" panose="020B0502040204020203" pitchFamily="34" charset="-122"/>
                </a:rPr>
                <a:t>UI</a:t>
              </a:r>
              <a:r>
                <a:rPr lang="zh-CN" altLang="en-US" sz="800" dirty="0">
                  <a:solidFill>
                    <a:schemeClr val="bg1">
                      <a:lumMod val="50000"/>
                    </a:schemeClr>
                  </a:solidFill>
                  <a:ea typeface="微软雅黑 Light" panose="020B0502040204020203" pitchFamily="34" charset="-122"/>
                </a:rPr>
                <a:t>方面的不足，于是对</a:t>
              </a:r>
              <a:r>
                <a:rPr lang="en-US" altLang="zh-CN" sz="800" dirty="0">
                  <a:solidFill>
                    <a:schemeClr val="bg1">
                      <a:lumMod val="50000"/>
                    </a:schemeClr>
                  </a:solidFill>
                  <a:ea typeface="微软雅黑 Light" panose="020B0502040204020203" pitchFamily="34" charset="-122"/>
                </a:rPr>
                <a:t>UI</a:t>
              </a:r>
              <a:r>
                <a:rPr lang="zh-CN" altLang="en-US" sz="800" dirty="0">
                  <a:solidFill>
                    <a:schemeClr val="bg1">
                      <a:lumMod val="50000"/>
                    </a:schemeClr>
                  </a:solidFill>
                  <a:ea typeface="微软雅黑 Light" panose="020B0502040204020203" pitchFamily="34" charset="-122"/>
                </a:rPr>
                <a:t>进行了较大程度的优化，并对优化后的</a:t>
              </a:r>
              <a:r>
                <a:rPr lang="en-US" altLang="zh-CN" sz="800" dirty="0">
                  <a:solidFill>
                    <a:schemeClr val="bg1">
                      <a:lumMod val="50000"/>
                    </a:schemeClr>
                  </a:solidFill>
                  <a:ea typeface="微软雅黑 Light" panose="020B0502040204020203" pitchFamily="34" charset="-122"/>
                </a:rPr>
                <a:t>UI</a:t>
              </a:r>
              <a:r>
                <a:rPr lang="zh-CN" altLang="en-US" sz="800" dirty="0">
                  <a:solidFill>
                    <a:schemeClr val="bg1">
                      <a:lumMod val="50000"/>
                    </a:schemeClr>
                  </a:solidFill>
                  <a:ea typeface="微软雅黑 Light" panose="020B0502040204020203" pitchFamily="34" charset="-122"/>
                </a:rPr>
                <a:t>进行测试，参与测试的同学表示体验良好。</a:t>
              </a:r>
              <a:endParaRPr lang="en-US" altLang="zh-CN" sz="800" dirty="0">
                <a:solidFill>
                  <a:schemeClr val="bg1">
                    <a:lumMod val="50000"/>
                  </a:schemeClr>
                </a:solidFill>
                <a:ea typeface="微软雅黑 Light" panose="020B0502040204020203" pitchFamily="34" charset="-122"/>
              </a:endParaRPr>
            </a:p>
          </p:txBody>
        </p:sp>
      </p:grpSp>
      <p:grpSp>
        <p:nvGrpSpPr>
          <p:cNvPr id="9" name="组合 8"/>
          <p:cNvGrpSpPr/>
          <p:nvPr/>
        </p:nvGrpSpPr>
        <p:grpSpPr>
          <a:xfrm>
            <a:off x="5934755" y="3040527"/>
            <a:ext cx="2336178" cy="862682"/>
            <a:chOff x="5934755" y="3040527"/>
            <a:chExt cx="2336178" cy="862682"/>
          </a:xfrm>
        </p:grpSpPr>
        <p:sp>
          <p:nvSpPr>
            <p:cNvPr id="61" name="TextBox 60"/>
            <p:cNvSpPr txBox="1"/>
            <p:nvPr/>
          </p:nvSpPr>
          <p:spPr>
            <a:xfrm>
              <a:off x="5934755" y="3040527"/>
              <a:ext cx="1999083" cy="323125"/>
            </a:xfrm>
            <a:prstGeom prst="rect">
              <a:avLst/>
            </a:prstGeom>
            <a:noFill/>
          </p:spPr>
          <p:txBody>
            <a:bodyPr wrap="square" lIns="137118" tIns="68560" rIns="137118" bIns="68560" rtlCol="0">
              <a:spAutoFit/>
            </a:bodyPr>
            <a:lstStyle/>
            <a:p>
              <a:pPr algn="ctr"/>
              <a:r>
                <a:rPr lang="zh-CN" altLang="en-US" sz="1200" b="1" dirty="0">
                  <a:solidFill>
                    <a:schemeClr val="bg1">
                      <a:lumMod val="50000"/>
                    </a:schemeClr>
                  </a:solidFill>
                  <a:latin typeface="微软雅黑 Light" panose="020B0502040204020203" pitchFamily="34" charset="-122"/>
                  <a:ea typeface="微软雅黑 Light" panose="020B0502040204020203" pitchFamily="34" charset="-122"/>
                </a:rPr>
                <a:t>软件核心功能测试</a:t>
              </a:r>
            </a:p>
          </p:txBody>
        </p:sp>
        <p:sp>
          <p:nvSpPr>
            <p:cNvPr id="62" name="TextBox 61"/>
            <p:cNvSpPr txBox="1"/>
            <p:nvPr/>
          </p:nvSpPr>
          <p:spPr>
            <a:xfrm>
              <a:off x="5934756" y="3324312"/>
              <a:ext cx="2336177" cy="578897"/>
            </a:xfrm>
            <a:prstGeom prst="rect">
              <a:avLst/>
            </a:prstGeom>
            <a:noFill/>
          </p:spPr>
          <p:txBody>
            <a:bodyPr wrap="square" lIns="164548" tIns="82274" rIns="164548" bIns="82274" rtlCol="0">
              <a:spAutoFit/>
            </a:bodyPr>
            <a:lstStyle/>
            <a:p>
              <a:pPr algn="just">
                <a:lnSpc>
                  <a:spcPct val="114000"/>
                </a:lnSpc>
              </a:pPr>
              <a:r>
                <a:rPr lang="zh-CN" altLang="en-US" sz="800" dirty="0">
                  <a:solidFill>
                    <a:schemeClr val="bg1">
                      <a:lumMod val="50000"/>
                    </a:schemeClr>
                  </a:solidFill>
                  <a:ea typeface="微软雅黑 Light" panose="020B0502040204020203" pitchFamily="34" charset="-122"/>
                </a:rPr>
                <a:t>在本次测试中，我们建立了多个下载任务进行基本的测速，结果表明软件的功能基本实现，运行良好。</a:t>
              </a:r>
              <a:endParaRPr lang="en-US" altLang="zh-CN" sz="800" dirty="0">
                <a:solidFill>
                  <a:schemeClr val="bg1">
                    <a:lumMod val="50000"/>
                  </a:schemeClr>
                </a:solidFill>
                <a:ea typeface="微软雅黑 Light" panose="020B0502040204020203" pitchFamily="34" charset="-122"/>
              </a:endParaRPr>
            </a:p>
          </p:txBody>
        </p:sp>
      </p:grpSp>
      <p:sp>
        <p:nvSpPr>
          <p:cNvPr id="66" name="文本框 65"/>
          <p:cNvSpPr txBox="1"/>
          <p:nvPr/>
        </p:nvSpPr>
        <p:spPr>
          <a:xfrm>
            <a:off x="3114681" y="283253"/>
            <a:ext cx="2886075" cy="414020"/>
          </a:xfrm>
          <a:prstGeom prst="rect">
            <a:avLst/>
          </a:prstGeom>
          <a:noFill/>
        </p:spPr>
        <p:txBody>
          <a:bodyPr wrap="square" rtlCol="0">
            <a:spAutoFit/>
          </a:bodyPr>
          <a:lstStyle/>
          <a:p>
            <a:pPr algn="ctr"/>
            <a:r>
              <a:rPr lang="en-US" altLang="zh-CN" sz="2000" dirty="0">
                <a:ea typeface="微软雅黑 Light" panose="020B0502040204020203" pitchFamily="34" charset="-122"/>
              </a:rPr>
              <a:t>App</a:t>
            </a:r>
            <a:r>
              <a:rPr lang="zh-CN" altLang="en-US" sz="2000" dirty="0">
                <a:ea typeface="微软雅黑 Light" panose="020B0502040204020203" pitchFamily="34" charset="-122"/>
              </a:rPr>
              <a:t>的测试工作</a:t>
            </a:r>
          </a:p>
        </p:txBody>
      </p:sp>
      <p:sp>
        <p:nvSpPr>
          <p:cNvPr id="67" name="文本框 66"/>
          <p:cNvSpPr txBox="1"/>
          <p:nvPr/>
        </p:nvSpPr>
        <p:spPr>
          <a:xfrm>
            <a:off x="3019436" y="675669"/>
            <a:ext cx="3076564" cy="200055"/>
          </a:xfrm>
          <a:prstGeom prst="rect">
            <a:avLst/>
          </a:prstGeom>
          <a:noFill/>
        </p:spPr>
        <p:txBody>
          <a:bodyPr wrap="square" rtlCol="0">
            <a:spAutoFit/>
            <a:scene3d>
              <a:camera prst="orthographicFront"/>
              <a:lightRig rig="threePt" dir="t"/>
            </a:scene3d>
            <a:sp3d contourW="12700"/>
          </a:bodyPr>
          <a:lstStyle/>
          <a:p>
            <a:pPr algn="ctr"/>
            <a:r>
              <a:rPr lang="en-US" altLang="zh-CN" sz="700" dirty="0">
                <a:ea typeface="微软雅黑 Light" panose="020B0502040204020203" pitchFamily="34" charset="-122"/>
              </a:rPr>
              <a:t>Testing</a:t>
            </a:r>
            <a:endParaRPr lang="en-US" altLang="zh-CN" sz="700" dirty="0">
              <a:latin typeface="Calibri" panose="020F0502020204030204" pitchFamily="34" charset="0"/>
              <a:ea typeface="微软雅黑 Light" panose="020B0502040204020203" pitchFamily="34" charset="-122"/>
              <a:sym typeface="Calibri" panose="020F0502020204030204" pitchFamily="34" charset="0"/>
            </a:endParaRPr>
          </a:p>
        </p:txBody>
      </p:sp>
      <p:sp>
        <p:nvSpPr>
          <p:cNvPr id="68"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Light" panose="020B0502040204020203" pitchFamily="34" charset="-122"/>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75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1250"/>
                            </p:stCondLst>
                            <p:childTnLst>
                              <p:par>
                                <p:cTn id="26" presetID="22" presetClass="entr" presetSubtype="8"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nodeType="withEffect">
                                  <p:stCondLst>
                                    <p:cond delay="25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22" presetClass="entr" presetSubtype="8"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8" fill="hold" nodeType="withEffect">
                                  <p:stCondLst>
                                    <p:cond delay="75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C74457A-07F4-47D7-B316-B10990117481"/>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6"/>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CLEAR" val="1"/>
  <p:tag name="KSO_WM_UNIT_TYPE" val="l_h_i"/>
  <p:tag name="KSO_WM_UNIT_INDEX" val="1_1_1"/>
  <p:tag name="KSO_WM_UNIT_ID" val="custom20184560_9*l_h_i*1_1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CLEAR" val="1"/>
  <p:tag name="KSO_WM_UNIT_TYPE" val="l_h_i"/>
  <p:tag name="KSO_WM_UNIT_INDEX" val="1_3_1"/>
  <p:tag name="KSO_WM_UNIT_ID" val="custom20184560_9*l_h_i*1_3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CLEAR" val="1"/>
  <p:tag name="KSO_WM_UNIT_TYPE" val="l_h_i"/>
  <p:tag name="KSO_WM_UNIT_INDEX" val="1_2_1"/>
  <p:tag name="KSO_WM_UNIT_ID" val="custom20184560_9*l_h_i*1_2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CLEAR" val="1"/>
  <p:tag name="KSO_WM_UNIT_TYPE" val="l_h_i"/>
  <p:tag name="KSO_WM_UNIT_INDEX" val="1_4_1"/>
  <p:tag name="KSO_WM_UNIT_ID" val="custom20184560_9*l_h_i*1_4_1"/>
  <p:tag name="KSO_WM_UNIT_LAYERLEVEL" val="1_1_1"/>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 name="KSO_WM_UNIT_ID" val="custom20184560_9*l_h_f*1_4_1"/>
  <p:tag name="KSO_WM_UNIT_SHADOW_SCHEMECOLOR_INDEX" val="16"/>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 name="KSO_WM_UNIT_ID" val="custom20184560_9*l_h_f*1_2_1"/>
  <p:tag name="KSO_WM_UNIT_SHADOW_SCHEMECOLOR_INDEX" val="16"/>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3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ID" val="custom20184560_9*l_h_f*1_3_1"/>
  <p:tag name="KSO_WM_UNIT_SHADOW_SCHEMECOLOR_INDEX" val="16"/>
  <p:tag name="KSO_WM_UNIT_TEXT_FILL_FORE_SCHEMECOLOR_INDEX" val="13"/>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1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ID" val="custom20184560_9*l_h_f*1_1_1"/>
  <p:tag name="KSO_WM_UNIT_SHADOW_SCHEMECOLOR_INDEX" val="16"/>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CLEAR" val="1"/>
  <p:tag name="KSO_WM_UNIT_LAYERLEVEL" val="1"/>
  <p:tag name="KSO_WM_UNIT_ISCONTENTSTITLE" val="1"/>
  <p:tag name="KSO_WM_UNIT_VALUE" val="7"/>
  <p:tag name="KSO_WM_UNIT_HIGHLIGHT" val="0"/>
  <p:tag name="KSO_WM_UNIT_COMPATIBLE" val="0"/>
  <p:tag name="KSO_WM_DIAGRAM_GROUP_CODE" val="l1_1"/>
  <p:tag name="KSO_WM_UNIT_ID" val="custom20184560_9*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6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b"/>
  <p:tag name="KSO_WM_UNIT_INDEX" val="1"/>
  <p:tag name="KSO_WM_UNIT_ID" val="custom20184560_12*b*1"/>
  <p:tag name="KSO_WM_UNIT_LAYERLEVEL" val="1"/>
  <p:tag name="KSO_WM_UNIT_VALUE" val="20"/>
  <p:tag name="KSO_WM_UNIT_ISCONTENTSTITLE" val="0"/>
  <p:tag name="KSO_WM_UNIT_HIGHLIGHT" val="0"/>
  <p:tag name="KSO_WM_UNIT_COMPATIBLE" val="0"/>
  <p:tag name="KSO_WM_UNIT_CLEAR" val="0"/>
  <p:tag name="KSO_WM_UNIT_PRESET_TEXT_INDEX" val="4"/>
  <p:tag name="KSO_WM_UNIT_PRESET_TEXT_LEN" val="39"/>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b"/>
  <p:tag name="KSO_WM_UNIT_INDEX" val="1"/>
  <p:tag name="KSO_WM_UNIT_ID" val="custom20184560_12*b*1"/>
  <p:tag name="KSO_WM_UNIT_LAYERLEVEL" val="1"/>
  <p:tag name="KSO_WM_UNIT_VALUE" val="20"/>
  <p:tag name="KSO_WM_UNIT_ISCONTENTSTITLE" val="0"/>
  <p:tag name="KSO_WM_UNIT_HIGHLIGHT" val="0"/>
  <p:tag name="KSO_WM_UNIT_COMPATIBLE" val="0"/>
  <p:tag name="KSO_WM_UNIT_CLEAR" val="0"/>
  <p:tag name="KSO_WM_UNIT_PRESET_TEXT_INDEX" val="4"/>
  <p:tag name="KSO_WM_UNIT_PRESET_TEXT_LEN" val="39"/>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b"/>
  <p:tag name="KSO_WM_UNIT_INDEX" val="1"/>
  <p:tag name="KSO_WM_UNIT_ID" val="custom20184560_12*b*1"/>
  <p:tag name="KSO_WM_UNIT_LAYERLEVEL" val="1"/>
  <p:tag name="KSO_WM_UNIT_VALUE" val="20"/>
  <p:tag name="KSO_WM_UNIT_ISCONTENTSTITLE" val="0"/>
  <p:tag name="KSO_WM_UNIT_HIGHLIGHT" val="0"/>
  <p:tag name="KSO_WM_UNIT_COMPATIBLE" val="0"/>
  <p:tag name="KSO_WM_UNIT_CLEAR" val="0"/>
  <p:tag name="KSO_WM_UNIT_PRESET_TEXT_INDEX" val="4"/>
  <p:tag name="KSO_WM_UNIT_PRESET_TEXT_LEN" val="39"/>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60"/>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b"/>
  <p:tag name="KSO_WM_UNIT_INDEX" val="1"/>
  <p:tag name="KSO_WM_UNIT_ID" val="custom20184560_12*b*1"/>
  <p:tag name="KSO_WM_UNIT_LAYERLEVEL" val="1"/>
  <p:tag name="KSO_WM_UNIT_VALUE" val="20"/>
  <p:tag name="KSO_WM_UNIT_ISCONTENTSTITLE" val="0"/>
  <p:tag name="KSO_WM_UNIT_HIGHLIGHT" val="0"/>
  <p:tag name="KSO_WM_UNIT_COMPATIBLE" val="0"/>
  <p:tag name="KSO_WM_UNIT_CLEAR" val="0"/>
  <p:tag name="KSO_WM_UNIT_PRESET_TEXT_INDEX" val="4"/>
  <p:tag name="KSO_WM_UNIT_PRESET_TEXT_LEN" val="39"/>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23"/>
  <p:tag name="KSO_WM_SLIDE_INDEX" val="23"/>
  <p:tag name="KSO_WM_SLIDE_ITEM_CNT" val="2"/>
  <p:tag name="KSO_WM_SLIDE_LAYOUT" val="a_f"/>
  <p:tag name="KSO_WM_SLIDE_LAYOUT_CNT" val="1_1"/>
  <p:tag name="KSO_WM_SLIDE_TYPE" val="endPage"/>
  <p:tag name="KSO_WM_BEAUTIFY_FLAG" val="#wm#"/>
  <p:tag name="KSO_WM_SLIDE_SUBTYPE" val="pureTxt"/>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23*a*1"/>
  <p:tag name="KSO_WM_UNIT_LAYERLEVEL" val="1"/>
  <p:tag name="KSO_WM_UNIT_VALUE" val="8"/>
  <p:tag name="KSO_WM_UNIT_ISCONTENTSTITLE" val="0"/>
  <p:tag name="KSO_WM_UNIT_HIGHLIGHT" val="0"/>
  <p:tag name="KSO_WM_UNIT_COMPATIBLE" val="0"/>
  <p:tag name="KSO_WM_UNIT_CLEAR" val="0"/>
  <p:tag name="KSO_WM_UNIT_PRESET_TEXT" val="谢谢观看"/>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f"/>
  <p:tag name="KSO_WM_UNIT_INDEX" val="1"/>
  <p:tag name="KSO_WM_UNIT_ID" val="custom20184560_23*f*1"/>
  <p:tag name="KSO_WM_UNIT_LAYERLEVEL" val="1"/>
  <p:tag name="KSO_WM_UNIT_VALUE" val="16"/>
  <p:tag name="KSO_WM_UNIT_HIGHLIGHT" val="0"/>
  <p:tag name="KSO_WM_UNIT_COMPATIBLE" val="0"/>
  <p:tag name="KSO_WM_UNIT_CLEAR" val="0"/>
  <p:tag name="KSO_WM_UNIT_PRESET_TEXT" val="THANK YOU"/>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TEMPLATE_THUMBS_INDEX" val="1、11、12、16、22、23"/>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
  <p:tag name="KSO_WM_SLIDE_INDEX" val="1"/>
  <p:tag name="KSO_WM_SLIDE_ITEM_CNT" val="2"/>
  <p:tag name="KSO_WM_SLIDE_LAYOUT" val="a_b_c"/>
  <p:tag name="KSO_WM_SLIDE_LAYOUT_CNT" val="1_1_1"/>
  <p:tag name="KSO_WM_SLIDE_TYPE" val="title"/>
  <p:tag name="KSO_WM_TEMPLATE_THUMBS_INDEX" val="1、11、12、16、22、23、"/>
  <p:tag name="KSO_WM_BEAUTIFY_FLAG" val="#wm#"/>
  <p:tag name="KSO_WM_SLIDE_SUBTYPE" val="pureTxt"/>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a*1"/>
  <p:tag name="KSO_WM_UNIT_LAYERLEVEL" val="1"/>
  <p:tag name="KSO_WM_UNIT_VALUE" val="10"/>
  <p:tag name="KSO_WM_UNIT_ISCONTENTSTITLE" val="0"/>
  <p:tag name="KSO_WM_UNIT_HIGHLIGHT" val="0"/>
  <p:tag name="KSO_WM_UNIT_COMPATIBLE" val="0"/>
  <p:tag name="KSO_WM_UNIT_CLEAR" val="0"/>
  <p:tag name="KSO_WM_UNIT_PRESET_TEXT" val="蓝色扁平清新通用"/>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b"/>
  <p:tag name="KSO_WM_UNIT_INDEX" val="1"/>
  <p:tag name="KSO_WM_UNIT_ID" val="custom20184560_1*b*1"/>
  <p:tag name="KSO_WM_UNIT_LAYERLEVEL" val="1"/>
  <p:tag name="KSO_WM_UNIT_VALUE" val="27"/>
  <p:tag name="KSO_WM_UNIT_ISCONTENTSTITLE" val="0"/>
  <p:tag name="KSO_WM_UNIT_HIGHLIGHT" val="0"/>
  <p:tag name="KSO_WM_UNIT_COMPATIBLE" val="0"/>
  <p:tag name="KSO_WM_UNIT_CLEAR" val="0"/>
  <p:tag name="KSO_WM_UNIT_PRESET_TEXT_INDEX" val="4"/>
  <p:tag name="KSO_WM_UNIT_PRESET_TEXT_LEN" val="57"/>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UNIT_TYPE" val="c"/>
  <p:tag name="KSO_WM_UNIT_INDEX" val="1"/>
  <p:tag name="KSO_WM_UNIT_ID" val="custom20184560_1*c*1"/>
  <p:tag name="KSO_WM_UNIT_LAYERLEVEL" val="1"/>
  <p:tag name="KSO_WM_UNIT_VALUE" val="4"/>
  <p:tag name="KSO_WM_UNIT_HIGHLIGHT" val="0"/>
  <p:tag name="KSO_WM_UNIT_COMPATIBLE" val="1"/>
  <p:tag name="KSO_WM_UNIT_CLEAR" val="0"/>
  <p:tag name="KSO_WM_BEAUTIFY_FLAG" val="#wm#"/>
  <p:tag name="KSO_WM_TAG_VERSION" val="1.0"/>
  <p:tag name="KSO_WM_UNIT_PRESET_TEXT" val="2018"/>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TEMPLATE_CATEGORY" val="custom"/>
  <p:tag name="KSO_WM_TEMPLATE_INDEX" val="20184560"/>
  <p:tag name="KSO_WM_SLIDE_ID" val="custom20184560_9"/>
  <p:tag name="KSO_WM_SLIDE_INDEX" val="9"/>
  <p:tag name="KSO_WM_DIAGRAM_GROUP_CODE" val="l1-1"/>
  <p:tag name="KSO_WM_SLIDE_SUBTYPE" val="diag"/>
</p:tagLst>
</file>

<file path=ppt/theme/theme1.xml><?xml version="1.0" encoding="utf-8"?>
<a:theme xmlns:a="http://schemas.openxmlformats.org/drawingml/2006/main" name="office 主题">
  <a:themeElements>
    <a:clrScheme name="自定义 97">
      <a:dk1>
        <a:srgbClr val="080808"/>
      </a:dk1>
      <a:lt1>
        <a:srgbClr val="FFFFFF"/>
      </a:lt1>
      <a:dk2>
        <a:srgbClr val="080808"/>
      </a:dk2>
      <a:lt2>
        <a:srgbClr val="FFFFFF"/>
      </a:lt2>
      <a:accent1>
        <a:srgbClr val="087AB4"/>
      </a:accent1>
      <a:accent2>
        <a:srgbClr val="454545"/>
      </a:accent2>
      <a:accent3>
        <a:srgbClr val="087AB4"/>
      </a:accent3>
      <a:accent4>
        <a:srgbClr val="454545"/>
      </a:accent4>
      <a:accent5>
        <a:srgbClr val="087AB4"/>
      </a:accent5>
      <a:accent6>
        <a:srgbClr val="454545"/>
      </a:accent6>
      <a:hlink>
        <a:srgbClr val="8064A1"/>
      </a:hlink>
      <a:folHlink>
        <a:srgbClr val="9BBB58"/>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A3A3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07">
      <a:dk1>
        <a:srgbClr val="000000"/>
      </a:dk1>
      <a:lt1>
        <a:srgbClr val="FFFFFF"/>
      </a:lt1>
      <a:dk2>
        <a:srgbClr val="5B9BD5"/>
      </a:dk2>
      <a:lt2>
        <a:srgbClr val="E7E6E6"/>
      </a:lt2>
      <a:accent1>
        <a:srgbClr val="5B9BD5"/>
      </a:accent1>
      <a:accent2>
        <a:srgbClr val="FFFFFF"/>
      </a:accent2>
      <a:accent3>
        <a:srgbClr val="5B9BD5"/>
      </a:accent3>
      <a:accent4>
        <a:srgbClr val="5B9BD5"/>
      </a:accent4>
      <a:accent5>
        <a:srgbClr val="5B9BD5"/>
      </a:accent5>
      <a:accent6>
        <a:srgbClr val="5B9BD5"/>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860</Words>
  <Application>Microsoft Office PowerPoint</Application>
  <PresentationFormat>全屏显示(16:9)</PresentationFormat>
  <Paragraphs>110</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Gill Sans</vt:lpstr>
      <vt:lpstr>等线</vt:lpstr>
      <vt:lpstr>微软雅黑 Light</vt:lpstr>
      <vt:lpstr>Arial</vt:lpstr>
      <vt:lpstr>Calibri</vt:lpstr>
      <vt:lpstr>office 主题</vt:lpstr>
      <vt:lpstr>1_Office 主题</vt:lpstr>
      <vt:lpstr>基于局域网的分布式下载系统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单机此次添加标题</dc:title>
  <dc:creator>优品PPT</dc:creator>
  <cp:keywords>http:/www.ypppt.com</cp:keywords>
  <cp:lastModifiedBy>嘉哲 吴</cp:lastModifiedBy>
  <cp:revision>131</cp:revision>
  <dcterms:created xsi:type="dcterms:W3CDTF">2017-05-02T06:39:00Z</dcterms:created>
  <dcterms:modified xsi:type="dcterms:W3CDTF">2021-01-10T13:49:26Z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