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1B8E"/>
    <a:srgbClr val="EE26D6"/>
    <a:srgbClr val="EA8DF1"/>
    <a:srgbClr val="5483BC"/>
    <a:srgbClr val="354C76"/>
    <a:srgbClr val="B9DEE3"/>
    <a:srgbClr val="78563A"/>
    <a:srgbClr val="170F08"/>
    <a:srgbClr val="95E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3" d="100"/>
          <a:sy n="83" d="100"/>
        </p:scale>
        <p:origin x="77" y="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09E216D-3024-47EE-B6C9-CBB221BF5D88}"/>
              </a:ext>
            </a:extLst>
          </p:cNvPr>
          <p:cNvSpPr/>
          <p:nvPr userDrawn="1"/>
        </p:nvSpPr>
        <p:spPr>
          <a:xfrm flipH="1">
            <a:off x="-3" y="1825874"/>
            <a:ext cx="8768221" cy="5032126"/>
          </a:xfrm>
          <a:prstGeom prst="rect">
            <a:avLst/>
          </a:prstGeom>
          <a:blipFill>
            <a:blip r:embed="rId2"/>
            <a:srcRect/>
            <a:stretch>
              <a:fillRect l="-3368" t="8787" b="-199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6" y="4358808"/>
            <a:ext cx="10850563" cy="42881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1448424"/>
            <a:ext cx="10850563" cy="2893513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51201" y="5215181"/>
            <a:ext cx="7546235" cy="319794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51201" y="5511452"/>
            <a:ext cx="7546235" cy="319794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7290148" y="2729371"/>
            <a:ext cx="423034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7291264" y="3624721"/>
            <a:ext cx="423034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41B43E-0F1A-451A-A211-C62EB8282CAB}"/>
              </a:ext>
            </a:extLst>
          </p:cNvPr>
          <p:cNvSpPr/>
          <p:nvPr userDrawn="1"/>
        </p:nvSpPr>
        <p:spPr>
          <a:xfrm flipH="1">
            <a:off x="-3" y="2487238"/>
            <a:ext cx="7615828" cy="4370762"/>
          </a:xfrm>
          <a:prstGeom prst="rect">
            <a:avLst/>
          </a:prstGeom>
          <a:blipFill>
            <a:blip r:embed="rId2"/>
            <a:srcRect/>
            <a:stretch>
              <a:fillRect l="-3368" t="8787" b="-199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98383D-D9F9-4AAA-B948-DB6916128A1A}"/>
              </a:ext>
            </a:extLst>
          </p:cNvPr>
          <p:cNvSpPr/>
          <p:nvPr userDrawn="1"/>
        </p:nvSpPr>
        <p:spPr>
          <a:xfrm flipH="1">
            <a:off x="-4" y="212942"/>
            <a:ext cx="11578672" cy="6645058"/>
          </a:xfrm>
          <a:prstGeom prst="rect">
            <a:avLst/>
          </a:prstGeom>
          <a:blipFill>
            <a:blip r:embed="rId2"/>
            <a:srcRect/>
            <a:stretch>
              <a:fillRect t="12271" b="-197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B3FFA7-BE08-4EF7-9C54-886C6F13A139}"/>
              </a:ext>
            </a:extLst>
          </p:cNvPr>
          <p:cNvSpPr/>
          <p:nvPr userDrawn="1"/>
        </p:nvSpPr>
        <p:spPr>
          <a:xfrm>
            <a:off x="0" y="2283835"/>
            <a:ext cx="12192000" cy="302063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80000"/>
                </a:schemeClr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0300"/>
            <a:ext cx="10845798" cy="31369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740394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444123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45764" y="4873435"/>
            <a:ext cx="7546235" cy="319794"/>
          </a:xfrm>
        </p:spPr>
        <p:txBody>
          <a:bodyPr/>
          <a:lstStyle/>
          <a:p>
            <a:r>
              <a:rPr lang="en-US" altLang="zh-CN" sz="3600" dirty="0"/>
              <a:t> By Group 5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E1D0BE5-BAC9-4218-B8AC-1822AA722DA4}"/>
              </a:ext>
            </a:extLst>
          </p:cNvPr>
          <p:cNvSpPr/>
          <p:nvPr/>
        </p:nvSpPr>
        <p:spPr>
          <a:xfrm flipH="1">
            <a:off x="-3" y="1825874"/>
            <a:ext cx="8768221" cy="5032126"/>
          </a:xfrm>
          <a:prstGeom prst="rect">
            <a:avLst/>
          </a:prstGeom>
          <a:blipFill>
            <a:blip r:embed="rId7"/>
            <a:srcRect/>
            <a:stretch>
              <a:fillRect l="-3368" t="8787" b="-199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0718" y="1397061"/>
            <a:ext cx="10850563" cy="428813"/>
          </a:xfrm>
        </p:spPr>
        <p:txBody>
          <a:bodyPr>
            <a:noAutofit/>
          </a:bodyPr>
          <a:lstStyle/>
          <a:p>
            <a:r>
              <a:rPr lang="zh-CN" altLang="en-US" sz="9600" spc="300" dirty="0">
                <a:solidFill>
                  <a:schemeClr val="tx1"/>
                </a:solidFill>
              </a:rPr>
              <a:t>基于局域网的分布式下载系统</a:t>
            </a:r>
            <a:endParaRPr lang="en-US" altLang="zh-CN" sz="9600" spc="300" dirty="0">
              <a:solidFill>
                <a:schemeClr val="tx1"/>
              </a:solidFill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7AFFD6D4-4243-4851-BA78-BCBB771A662C}"/>
              </a:ext>
            </a:extLst>
          </p:cNvPr>
          <p:cNvSpPr txBox="1">
            <a:spLocks/>
          </p:cNvSpPr>
          <p:nvPr/>
        </p:nvSpPr>
        <p:spPr>
          <a:xfrm>
            <a:off x="4645765" y="5525253"/>
            <a:ext cx="7546235" cy="31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Nov.25</a:t>
            </a:r>
            <a:r>
              <a:rPr lang="en-US" altLang="zh-CN" sz="3600" baseline="30000" dirty="0"/>
              <a:t>th</a:t>
            </a:r>
            <a:r>
              <a:rPr lang="en-US" altLang="zh-CN" sz="3600" dirty="0"/>
              <a:t> 2020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600" b="0" dirty="0">
                    <a:latin typeface="+mn-lt"/>
                    <a:ea typeface="+mn-ea"/>
                    <a:sym typeface="+mn-lt"/>
                  </a:rPr>
                  <a:t>Task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600" b="0" dirty="0">
                    <a:latin typeface="+mn-lt"/>
                    <a:ea typeface="+mn-ea"/>
                    <a:sym typeface="+mn-lt"/>
                  </a:rPr>
                  <a:t>Host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3600" b="0" dirty="0">
                    <a:latin typeface="+mn-lt"/>
                    <a:ea typeface="+mn-ea"/>
                    <a:sym typeface="+mn-lt"/>
                  </a:rPr>
                  <a:t>Setting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36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CO</a:t>
                </a:r>
                <a:r>
                  <a:rPr lang="tr-TR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You can find all tasks here whether they have finished, also you can new a task with a URL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986578" y="32426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Task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F66EC-559B-41EB-BB88-938E8A5B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391" y="136875"/>
            <a:ext cx="3101609" cy="65842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7D5F84-936D-4AD4-B246-B736422A2A9D}"/>
              </a:ext>
            </a:extLst>
          </p:cNvPr>
          <p:cNvSpPr txBox="1"/>
          <p:nvPr/>
        </p:nvSpPr>
        <p:spPr>
          <a:xfrm>
            <a:off x="669924" y="1173019"/>
            <a:ext cx="83884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查看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en-US" sz="3600" dirty="0">
                <a:latin typeface="+mn-ea"/>
              </a:rPr>
              <a:t>可以查看未完成任务的名称大小、下载速度、下载进度；可以查看已完成任务的大小、完成时间。</a:t>
            </a: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操作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en-US" sz="3600" dirty="0">
                <a:latin typeface="+mn-ea"/>
              </a:rPr>
              <a:t>可以通过点击</a:t>
            </a:r>
            <a:r>
              <a:rPr lang="en-US" altLang="zh-CN" sz="3600" dirty="0">
                <a:latin typeface="+mn-ea"/>
              </a:rPr>
              <a:t>add</a:t>
            </a:r>
            <a:r>
              <a:rPr lang="zh-CN" altLang="en-US" sz="3600" dirty="0">
                <a:latin typeface="+mn-ea"/>
              </a:rPr>
              <a:t>按钮来输入</a:t>
            </a:r>
            <a:r>
              <a:rPr lang="en-US" altLang="zh-CN" sz="3600" dirty="0">
                <a:latin typeface="+mn-ea"/>
              </a:rPr>
              <a:t>URL</a:t>
            </a:r>
            <a:r>
              <a:rPr lang="zh-CN" altLang="en-US" sz="3600" dirty="0">
                <a:latin typeface="+mn-ea"/>
              </a:rPr>
              <a:t>新增任务；可以通过点击</a:t>
            </a:r>
            <a:r>
              <a:rPr lang="en-US" altLang="zh-CN" sz="3600" dirty="0">
                <a:latin typeface="+mn-ea"/>
              </a:rPr>
              <a:t>pause</a:t>
            </a:r>
            <a:r>
              <a:rPr lang="zh-CN" altLang="en-US" sz="3600" dirty="0">
                <a:latin typeface="+mn-ea"/>
              </a:rPr>
              <a:t>按钮来暂停正在下载的任务；可以通过长按的方式来删除任务</a:t>
            </a:r>
            <a:endParaRPr lang="en-US" altLang="zh-CN" sz="36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1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You can find 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contains all the devices in your local area</a:t>
            </a:r>
          </a:p>
          <a:p>
            <a:pPr lvl="0"/>
            <a:r>
              <a:rPr lang="en-US" altLang="zh-CN" dirty="0"/>
              <a:t>Network and establish a new connection with the target device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986578" y="32426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3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Host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7D5F84-936D-4AD4-B246-B736422A2A9D}"/>
              </a:ext>
            </a:extLst>
          </p:cNvPr>
          <p:cNvSpPr txBox="1"/>
          <p:nvPr/>
        </p:nvSpPr>
        <p:spPr>
          <a:xfrm>
            <a:off x="669924" y="1173019"/>
            <a:ext cx="83884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查看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en-US" sz="3600" dirty="0">
                <a:latin typeface="+mn-ea"/>
              </a:rPr>
              <a:t>可以查找局域网中所有可以连接的设备；查看未授权、未连接和已连接的设备；查看已建立连接的状态</a:t>
            </a: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操作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en-US" sz="3600" dirty="0">
                <a:latin typeface="+mn-ea"/>
              </a:rPr>
              <a:t>以局域网内的目标设备为对象，创建新的连接，启用或禁用列表中的设备，通过</a:t>
            </a:r>
            <a:r>
              <a:rPr lang="en-US" altLang="zh-CN" sz="3600" dirty="0">
                <a:latin typeface="+mn-ea"/>
              </a:rPr>
              <a:t>socket</a:t>
            </a:r>
            <a:r>
              <a:rPr lang="zh-CN" altLang="en-US" sz="3600" dirty="0">
                <a:latin typeface="+mn-ea"/>
              </a:rPr>
              <a:t>添加新的设备</a:t>
            </a:r>
            <a:endParaRPr lang="en-US" altLang="zh-CN" sz="3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DEBC2-1A33-49F9-AC86-F53E5489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391" y="136875"/>
            <a:ext cx="3101609" cy="6584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68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You can change the parameter of our app, such as the max speed and the limitation of speed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986578" y="324262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16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Setting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7D5F84-936D-4AD4-B246-B736422A2A9D}"/>
              </a:ext>
            </a:extLst>
          </p:cNvPr>
          <p:cNvSpPr txBox="1"/>
          <p:nvPr/>
        </p:nvSpPr>
        <p:spPr>
          <a:xfrm>
            <a:off x="669924" y="1173019"/>
            <a:ext cx="83884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查看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en-US" sz="3600" dirty="0">
                <a:latin typeface="+mn-ea"/>
              </a:rPr>
              <a:t>可以查看所有设置的参数</a:t>
            </a: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操作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en-US" sz="3600" dirty="0">
                <a:latin typeface="+mn-ea"/>
              </a:rPr>
              <a:t>可以改变</a:t>
            </a:r>
            <a:r>
              <a:rPr lang="en-US" altLang="zh-CN" sz="3600" dirty="0">
                <a:latin typeface="+mn-ea"/>
              </a:rPr>
              <a:t>app</a:t>
            </a:r>
            <a:r>
              <a:rPr lang="zh-CN" altLang="en-US" sz="3600" dirty="0">
                <a:latin typeface="+mn-ea"/>
              </a:rPr>
              <a:t>的设置参数，像是下载功能相关的参数等</a:t>
            </a: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endParaRPr lang="en-US" altLang="zh-CN" sz="3600" dirty="0">
              <a:latin typeface="+mn-ea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>
                <a:latin typeface="+mn-ea"/>
              </a:rPr>
              <a:t>注：目前的设置仅为概念图，参数设置功能正在完善中</a:t>
            </a:r>
            <a:endParaRPr lang="en-US" altLang="zh-CN" sz="3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B95DA-A67C-4425-B792-52840638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391" y="136875"/>
            <a:ext cx="3101609" cy="6584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284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5021263" algn="l"/>
              </a:tabLst>
            </a:pPr>
            <a:r>
              <a:rPr lang="en-US" altLang="zh-CN" sz="7200" dirty="0"/>
              <a:t>Thanks</a:t>
            </a:r>
            <a:br>
              <a:rPr lang="en-US" altLang="zh-CN" sz="2400" dirty="0"/>
            </a:br>
            <a:r>
              <a:rPr lang="en-US" altLang="zh-CN" sz="2400" dirty="0"/>
              <a:t>Hope you enjoy our app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LANDD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586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69B5"/>
      </a:accent1>
      <a:accent2>
        <a:srgbClr val="22E6B2"/>
      </a:accent2>
      <a:accent3>
        <a:srgbClr val="098FC1"/>
      </a:accent3>
      <a:accent4>
        <a:srgbClr val="4AC1D6"/>
      </a:accent4>
      <a:accent5>
        <a:srgbClr val="797979"/>
      </a:accent5>
      <a:accent6>
        <a:srgbClr val="9F9F9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69B5"/>
    </a:accent1>
    <a:accent2>
      <a:srgbClr val="22E6B2"/>
    </a:accent2>
    <a:accent3>
      <a:srgbClr val="098FC1"/>
    </a:accent3>
    <a:accent4>
      <a:srgbClr val="4AC1D6"/>
    </a:accent4>
    <a:accent5>
      <a:srgbClr val="797979"/>
    </a:accent5>
    <a:accent6>
      <a:srgbClr val="9F9F9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116</TotalTime>
  <Words>270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Impact</vt:lpstr>
      <vt:lpstr>主题5</vt:lpstr>
      <vt:lpstr>think-cell Slide</vt:lpstr>
      <vt:lpstr>PowerPoint 演示文稿</vt:lpstr>
      <vt:lpstr>PowerPoint 演示文稿</vt:lpstr>
      <vt:lpstr>Task</vt:lpstr>
      <vt:lpstr>Task</vt:lpstr>
      <vt:lpstr>Host</vt:lpstr>
      <vt:lpstr>Host</vt:lpstr>
      <vt:lpstr>Setting</vt:lpstr>
      <vt:lpstr>Setting</vt:lpstr>
      <vt:lpstr>Thanks Hope you enjoy our app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la sad</cp:lastModifiedBy>
  <cp:revision>11</cp:revision>
  <cp:lastPrinted>2019-02-21T16:00:00Z</cp:lastPrinted>
  <dcterms:created xsi:type="dcterms:W3CDTF">2019-02-21T16:00:00Z</dcterms:created>
  <dcterms:modified xsi:type="dcterms:W3CDTF">2020-11-25T04:13:40Z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