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311" r:id="rId7"/>
    <p:sldId id="302" r:id="rId8"/>
    <p:sldId id="315" r:id="rId9"/>
    <p:sldId id="326" r:id="rId10"/>
    <p:sldId id="328" r:id="rId11"/>
    <p:sldId id="327" r:id="rId12"/>
    <p:sldId id="318" r:id="rId13"/>
    <p:sldId id="303" r:id="rId14"/>
    <p:sldId id="329" r:id="rId15"/>
    <p:sldId id="330" r:id="rId16"/>
    <p:sldId id="331" r:id="rId17"/>
    <p:sldId id="332" r:id="rId18"/>
    <p:sldId id="316" r:id="rId19"/>
    <p:sldId id="282" r:id="rId20"/>
  </p:sldIdLst>
  <p:sldSz cx="12192000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645"/>
    <a:srgbClr val="F6F6F6"/>
    <a:srgbClr val="4D9EBB"/>
    <a:srgbClr val="F2F2F2"/>
    <a:srgbClr val="FFEEEA"/>
    <a:srgbClr val="F32E53"/>
    <a:srgbClr val="E7E6E4"/>
    <a:srgbClr val="FEFFFF"/>
    <a:srgbClr val="000000"/>
    <a:srgbClr val="0F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67E72-F0B9-48A2-BF4B-66876E7427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12880-4CE6-4E9A-8093-84C77429CE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ADC5A8A-2915-45FF-8245-75070A7CF0E2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4187" y="2895600"/>
            <a:ext cx="7495303" cy="2460736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4187" y="5576429"/>
            <a:ext cx="7495303" cy="643396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4291" y="3172691"/>
            <a:ext cx="7148945" cy="2161312"/>
          </a:xfrm>
        </p:spPr>
        <p:txBody>
          <a:bodyPr anchor="ctr"/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44291" y="5575754"/>
            <a:ext cx="7148945" cy="644071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709" y="276859"/>
            <a:ext cx="8703252" cy="84845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350"/>
            <a:ext cx="12192000" cy="6858000"/>
          </a:xfrm>
          <a:prstGeom prst="rect">
            <a:avLst/>
          </a:prstGeom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54063" y="1704109"/>
            <a:ext cx="10680700" cy="4652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EEE407F6-43BC-4ED3-AE83-C5AE7025F5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1218565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defRPr>
            </a:lvl1pPr>
          </a:lstStyle>
          <a:p>
            <a:fld id="{DF0AED0E-59F6-4A46-B703-AE7EE0C4450E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1731818" y="276859"/>
            <a:ext cx="9136243" cy="84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ln>
            <a:noFill/>
          </a:ln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 descr="#clear#"/>
          <p:cNvSpPr>
            <a:spLocks noGrp="1"/>
          </p:cNvSpPr>
          <p:nvPr>
            <p:ph type="ctrTitle"/>
          </p:nvPr>
        </p:nvSpPr>
        <p:spPr>
          <a:xfrm>
            <a:off x="2251302" y="2232734"/>
            <a:ext cx="7495303" cy="2460736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期末汇报</a:t>
            </a:r>
            <a:endParaRPr lang="zh-CN" altLang="en-US" sz="4800" dirty="0"/>
          </a:p>
        </p:txBody>
      </p:sp>
      <p:sp>
        <p:nvSpPr>
          <p:cNvPr id="7" name="副标题 6" descr="#clear#"/>
          <p:cNvSpPr>
            <a:spLocks noGrp="1"/>
          </p:cNvSpPr>
          <p:nvPr>
            <p:ph type="subTitle" idx="1"/>
          </p:nvPr>
        </p:nvSpPr>
        <p:spPr>
          <a:xfrm>
            <a:off x="8664606" y="4625266"/>
            <a:ext cx="3194884" cy="1594559"/>
          </a:xfrm>
        </p:spPr>
        <p:txBody>
          <a:bodyPr>
            <a:normAutofit/>
          </a:bodyPr>
          <a:lstStyle/>
          <a:p>
            <a:r>
              <a:rPr lang="zh-CN" altLang="en-US" dirty="0"/>
              <a:t>第八组</a:t>
            </a:r>
            <a:endParaRPr lang="en-US" altLang="zh-CN" dirty="0"/>
          </a:p>
          <a:p>
            <a:r>
              <a:rPr lang="en-US" altLang="zh-CN" dirty="0"/>
              <a:t>2021.1.14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0@|1FFC:2381804|FBC:16777215|LFC:16777215|LBC:16777215"/>
          <p:cNvSpPr>
            <a:spLocks noChangeArrowheads="1"/>
          </p:cNvSpPr>
          <p:nvPr/>
        </p:nvSpPr>
        <p:spPr bwMode="auto">
          <a:xfrm rot="18900000" flipV="1">
            <a:off x="5428377" y="1817215"/>
            <a:ext cx="1335246" cy="1335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3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6" name="KSO_Shape"/>
          <p:cNvSpPr/>
          <p:nvPr/>
        </p:nvSpPr>
        <p:spPr>
          <a:xfrm>
            <a:off x="5816301" y="2205140"/>
            <a:ext cx="559397" cy="559397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Rounded Rectangle 23@|1FFC:0|FBC:0|LFC:16777215|LBC:16777215"/>
          <p:cNvSpPr>
            <a:spLocks noChangeArrowheads="1"/>
          </p:cNvSpPr>
          <p:nvPr/>
        </p:nvSpPr>
        <p:spPr bwMode="auto">
          <a:xfrm rot="18900000" flipV="1">
            <a:off x="1029186" y="1817215"/>
            <a:ext cx="1335246" cy="1335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80" tIns="34290" rIns="68580" bIns="34290"/>
          <a:lstStyle>
            <a:lvl1pPr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38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38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38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1417110" y="2205139"/>
            <a:ext cx="559397" cy="559397"/>
          </a:xfrm>
          <a:custGeom>
            <a:avLst/>
            <a:gdLst>
              <a:gd name="connsiteX0" fmla="*/ 424729 w 742418"/>
              <a:gd name="connsiteY0" fmla="*/ 206218 h 742418"/>
              <a:gd name="connsiteX1" fmla="*/ 450641 w 742418"/>
              <a:gd name="connsiteY1" fmla="*/ 216951 h 742418"/>
              <a:gd name="connsiteX2" fmla="*/ 574959 w 742418"/>
              <a:gd name="connsiteY2" fmla="*/ 341269 h 742418"/>
              <a:gd name="connsiteX3" fmla="*/ 579768 w 742418"/>
              <a:gd name="connsiteY3" fmla="*/ 347074 h 742418"/>
              <a:gd name="connsiteX4" fmla="*/ 580353 w 742418"/>
              <a:gd name="connsiteY4" fmla="*/ 348130 h 742418"/>
              <a:gd name="connsiteX5" fmla="*/ 582691 w 742418"/>
              <a:gd name="connsiteY5" fmla="*/ 352485 h 742418"/>
              <a:gd name="connsiteX6" fmla="*/ 586400 w 742418"/>
              <a:gd name="connsiteY6" fmla="*/ 371153 h 742418"/>
              <a:gd name="connsiteX7" fmla="*/ 582691 w 742418"/>
              <a:gd name="connsiteY7" fmla="*/ 389821 h 742418"/>
              <a:gd name="connsiteX8" fmla="*/ 581273 w 742418"/>
              <a:gd name="connsiteY8" fmla="*/ 393115 h 742418"/>
              <a:gd name="connsiteX9" fmla="*/ 579386 w 742418"/>
              <a:gd name="connsiteY9" fmla="*/ 395514 h 742418"/>
              <a:gd name="connsiteX10" fmla="*/ 573943 w 742418"/>
              <a:gd name="connsiteY10" fmla="*/ 401149 h 742418"/>
              <a:gd name="connsiteX11" fmla="*/ 449625 w 742418"/>
              <a:gd name="connsiteY11" fmla="*/ 525467 h 742418"/>
              <a:gd name="connsiteX12" fmla="*/ 397801 w 742418"/>
              <a:gd name="connsiteY12" fmla="*/ 525467 h 742418"/>
              <a:gd name="connsiteX13" fmla="*/ 397801 w 742418"/>
              <a:gd name="connsiteY13" fmla="*/ 473643 h 742418"/>
              <a:gd name="connsiteX14" fmla="*/ 462843 w 742418"/>
              <a:gd name="connsiteY14" fmla="*/ 408602 h 742418"/>
              <a:gd name="connsiteX15" fmla="*/ 192664 w 742418"/>
              <a:gd name="connsiteY15" fmla="*/ 408602 h 742418"/>
              <a:gd name="connsiteX16" fmla="*/ 156019 w 742418"/>
              <a:gd name="connsiteY16" fmla="*/ 371957 h 742418"/>
              <a:gd name="connsiteX17" fmla="*/ 192664 w 742418"/>
              <a:gd name="connsiteY17" fmla="*/ 335311 h 742418"/>
              <a:gd name="connsiteX18" fmla="*/ 465353 w 742418"/>
              <a:gd name="connsiteY18" fmla="*/ 335311 h 742418"/>
              <a:gd name="connsiteX19" fmla="*/ 398817 w 742418"/>
              <a:gd name="connsiteY19" fmla="*/ 268775 h 742418"/>
              <a:gd name="connsiteX20" fmla="*/ 398817 w 742418"/>
              <a:gd name="connsiteY20" fmla="*/ 216951 h 742418"/>
              <a:gd name="connsiteX21" fmla="*/ 424729 w 742418"/>
              <a:gd name="connsiteY21" fmla="*/ 206218 h 742418"/>
              <a:gd name="connsiteX22" fmla="*/ 371209 w 742418"/>
              <a:gd name="connsiteY22" fmla="*/ 67983 h 742418"/>
              <a:gd name="connsiteX23" fmla="*/ 67983 w 742418"/>
              <a:gd name="connsiteY23" fmla="*/ 371209 h 742418"/>
              <a:gd name="connsiteX24" fmla="*/ 371209 w 742418"/>
              <a:gd name="connsiteY24" fmla="*/ 674435 h 742418"/>
              <a:gd name="connsiteX25" fmla="*/ 674435 w 742418"/>
              <a:gd name="connsiteY25" fmla="*/ 371209 h 742418"/>
              <a:gd name="connsiteX26" fmla="*/ 371209 w 742418"/>
              <a:gd name="connsiteY26" fmla="*/ 67983 h 742418"/>
              <a:gd name="connsiteX27" fmla="*/ 371209 w 742418"/>
              <a:gd name="connsiteY27" fmla="*/ 0 h 742418"/>
              <a:gd name="connsiteX28" fmla="*/ 742418 w 742418"/>
              <a:gd name="connsiteY28" fmla="*/ 371209 h 742418"/>
              <a:gd name="connsiteX29" fmla="*/ 371209 w 742418"/>
              <a:gd name="connsiteY29" fmla="*/ 742418 h 742418"/>
              <a:gd name="connsiteX30" fmla="*/ 0 w 742418"/>
              <a:gd name="connsiteY30" fmla="*/ 371209 h 742418"/>
              <a:gd name="connsiteX31" fmla="*/ 371209 w 742418"/>
              <a:gd name="connsiteY31" fmla="*/ 0 h 7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2418" h="742418">
                <a:moveTo>
                  <a:pt x="424729" y="206218"/>
                </a:moveTo>
                <a:cubicBezTo>
                  <a:pt x="434107" y="206218"/>
                  <a:pt x="443486" y="209796"/>
                  <a:pt x="450641" y="216951"/>
                </a:cubicBezTo>
                <a:lnTo>
                  <a:pt x="574959" y="341269"/>
                </a:lnTo>
                <a:cubicBezTo>
                  <a:pt x="576748" y="343058"/>
                  <a:pt x="578358" y="345008"/>
                  <a:pt x="579768" y="347074"/>
                </a:cubicBezTo>
                <a:lnTo>
                  <a:pt x="580353" y="348130"/>
                </a:lnTo>
                <a:lnTo>
                  <a:pt x="582691" y="352485"/>
                </a:lnTo>
                <a:cubicBezTo>
                  <a:pt x="585033" y="357814"/>
                  <a:pt x="586400" y="364238"/>
                  <a:pt x="586400" y="371153"/>
                </a:cubicBezTo>
                <a:cubicBezTo>
                  <a:pt x="586400" y="378068"/>
                  <a:pt x="585033" y="384492"/>
                  <a:pt x="582691" y="389821"/>
                </a:cubicBezTo>
                <a:lnTo>
                  <a:pt x="581273" y="393115"/>
                </a:lnTo>
                <a:lnTo>
                  <a:pt x="579386" y="395514"/>
                </a:lnTo>
                <a:cubicBezTo>
                  <a:pt x="577705" y="397433"/>
                  <a:pt x="575732" y="399361"/>
                  <a:pt x="573943" y="401149"/>
                </a:cubicBezTo>
                <a:lnTo>
                  <a:pt x="449625" y="525467"/>
                </a:lnTo>
                <a:cubicBezTo>
                  <a:pt x="435314" y="539778"/>
                  <a:pt x="412112" y="539778"/>
                  <a:pt x="397801" y="525467"/>
                </a:cubicBezTo>
                <a:cubicBezTo>
                  <a:pt x="383490" y="511156"/>
                  <a:pt x="383490" y="487954"/>
                  <a:pt x="397801" y="473643"/>
                </a:cubicBezTo>
                <a:lnTo>
                  <a:pt x="462843" y="408602"/>
                </a:lnTo>
                <a:lnTo>
                  <a:pt x="192664" y="408602"/>
                </a:lnTo>
                <a:cubicBezTo>
                  <a:pt x="172426" y="408602"/>
                  <a:pt x="156019" y="392195"/>
                  <a:pt x="156019" y="371957"/>
                </a:cubicBezTo>
                <a:cubicBezTo>
                  <a:pt x="156019" y="351718"/>
                  <a:pt x="172426" y="335311"/>
                  <a:pt x="192664" y="335311"/>
                </a:cubicBezTo>
                <a:lnTo>
                  <a:pt x="465353" y="335311"/>
                </a:lnTo>
                <a:lnTo>
                  <a:pt x="398817" y="268775"/>
                </a:lnTo>
                <a:cubicBezTo>
                  <a:pt x="384506" y="254464"/>
                  <a:pt x="384506" y="231262"/>
                  <a:pt x="398817" y="216951"/>
                </a:cubicBezTo>
                <a:cubicBezTo>
                  <a:pt x="405972" y="209796"/>
                  <a:pt x="415351" y="206218"/>
                  <a:pt x="424729" y="206218"/>
                </a:cubicBezTo>
                <a:close/>
                <a:moveTo>
                  <a:pt x="371209" y="67983"/>
                </a:moveTo>
                <a:cubicBezTo>
                  <a:pt x="203742" y="67983"/>
                  <a:pt x="67983" y="203742"/>
                  <a:pt x="67983" y="371209"/>
                </a:cubicBezTo>
                <a:cubicBezTo>
                  <a:pt x="67983" y="538676"/>
                  <a:pt x="203742" y="674435"/>
                  <a:pt x="371209" y="674435"/>
                </a:cubicBezTo>
                <a:cubicBezTo>
                  <a:pt x="538676" y="674435"/>
                  <a:pt x="674435" y="538676"/>
                  <a:pt x="674435" y="371209"/>
                </a:cubicBezTo>
                <a:cubicBezTo>
                  <a:pt x="674435" y="203742"/>
                  <a:pt x="538676" y="67983"/>
                  <a:pt x="371209" y="67983"/>
                </a:cubicBezTo>
                <a:close/>
                <a:moveTo>
                  <a:pt x="371209" y="0"/>
                </a:moveTo>
                <a:cubicBezTo>
                  <a:pt x="576222" y="0"/>
                  <a:pt x="742418" y="166196"/>
                  <a:pt x="742418" y="371209"/>
                </a:cubicBezTo>
                <a:cubicBezTo>
                  <a:pt x="742418" y="576222"/>
                  <a:pt x="576222" y="742418"/>
                  <a:pt x="371209" y="742418"/>
                </a:cubicBezTo>
                <a:cubicBezTo>
                  <a:pt x="166196" y="742418"/>
                  <a:pt x="0" y="576222"/>
                  <a:pt x="0" y="371209"/>
                </a:cubicBezTo>
                <a:cubicBezTo>
                  <a:pt x="0" y="166196"/>
                  <a:pt x="166196" y="0"/>
                  <a:pt x="371209" y="0"/>
                </a:cubicBezTo>
                <a:close/>
              </a:path>
            </a:pathLst>
          </a:cu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descr="#clear#"/>
          <p:cNvSpPr txBox="1"/>
          <p:nvPr/>
        </p:nvSpPr>
        <p:spPr>
          <a:xfrm>
            <a:off x="1417110" y="3526204"/>
            <a:ext cx="478972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进入主页，可以浏览最新发布的帖子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3" descr="#clear#"/>
          <p:cNvSpPr txBox="1"/>
          <p:nvPr/>
        </p:nvSpPr>
        <p:spPr bwMode="auto">
          <a:xfrm>
            <a:off x="1696808" y="297969"/>
            <a:ext cx="8703252" cy="84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defTabSz="914400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主页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 descr="#clear#"/>
          <p:cNvSpPr txBox="1"/>
          <p:nvPr/>
        </p:nvSpPr>
        <p:spPr>
          <a:xfrm>
            <a:off x="1417110" y="4022494"/>
            <a:ext cx="439919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点击帖子可以查看帖子的详情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 descr="#clear#"/>
          <p:cNvSpPr txBox="1"/>
          <p:nvPr/>
        </p:nvSpPr>
        <p:spPr>
          <a:xfrm>
            <a:off x="1417110" y="4518784"/>
            <a:ext cx="4789726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点击帖子右上方的图标可以举报帖子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 descr="#clear#"/>
          <p:cNvSpPr txBox="1"/>
          <p:nvPr/>
        </p:nvSpPr>
        <p:spPr>
          <a:xfrm>
            <a:off x="1417110" y="5015074"/>
            <a:ext cx="4789726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点击左上角的图标查看个人信息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17110" y="551136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点击右上角的信封进入自己的消息动态界面</a:t>
            </a:r>
            <a:endParaRPr lang="zh-CN" altLang="en-US" sz="2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417110" y="593986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正上方输入文字可以进行搜索</a:t>
            </a:r>
            <a:endParaRPr lang="zh-CN" altLang="en-US" sz="2000" dirty="0"/>
          </a:p>
        </p:txBody>
      </p:sp>
      <p:pic>
        <p:nvPicPr>
          <p:cNvPr id="33" name="图片 32"/>
          <p:cNvPicPr/>
          <p:nvPr/>
        </p:nvPicPr>
        <p:blipFill>
          <a:blip r:embed="rId1"/>
          <a:stretch>
            <a:fillRect/>
          </a:stretch>
        </p:blipFill>
        <p:spPr>
          <a:xfrm>
            <a:off x="7581422" y="663839"/>
            <a:ext cx="3193468" cy="572203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0"/>
          <p:cNvSpPr/>
          <p:nvPr/>
        </p:nvSpPr>
        <p:spPr bwMode="auto">
          <a:xfrm>
            <a:off x="2669511" y="2084250"/>
            <a:ext cx="2493331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1" name="Freeform 10" descr="#clear#"/>
          <p:cNvSpPr/>
          <p:nvPr/>
        </p:nvSpPr>
        <p:spPr bwMode="auto">
          <a:xfrm>
            <a:off x="1575580" y="2085365"/>
            <a:ext cx="3210520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2F2F2"/>
                </a:solidFill>
              </a:rPr>
              <a:t>查看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圆: 空心 11" descr="#clear#"/>
          <p:cNvSpPr/>
          <p:nvPr/>
        </p:nvSpPr>
        <p:spPr>
          <a:xfrm>
            <a:off x="717454" y="2084250"/>
            <a:ext cx="618978" cy="618978"/>
          </a:xfrm>
          <a:prstGeom prst="donut">
            <a:avLst>
              <a:gd name="adj" fmla="val 11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 descr="#clear#"/>
          <p:cNvSpPr txBox="1"/>
          <p:nvPr/>
        </p:nvSpPr>
        <p:spPr>
          <a:xfrm>
            <a:off x="1575580" y="2899545"/>
            <a:ext cx="343486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点击帖子内容右下角可以点赞帖子，然后帖子下面会显示评论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0"/>
          <p:cNvSpPr/>
          <p:nvPr/>
        </p:nvSpPr>
        <p:spPr bwMode="auto">
          <a:xfrm>
            <a:off x="2669511" y="4278810"/>
            <a:ext cx="2493331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0" name="Freeform 10" descr="#clear#"/>
          <p:cNvSpPr/>
          <p:nvPr/>
        </p:nvSpPr>
        <p:spPr bwMode="auto">
          <a:xfrm>
            <a:off x="1575580" y="4279925"/>
            <a:ext cx="3210520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2F2F2"/>
                </a:solidFill>
              </a:rPr>
              <a:t>评论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21" name="圆: 空心 20" descr="#clear#"/>
          <p:cNvSpPr/>
          <p:nvPr/>
        </p:nvSpPr>
        <p:spPr>
          <a:xfrm>
            <a:off x="717454" y="4278810"/>
            <a:ext cx="618978" cy="618978"/>
          </a:xfrm>
          <a:prstGeom prst="donut">
            <a:avLst>
              <a:gd name="adj" fmla="val 11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 descr="#clear#"/>
          <p:cNvSpPr txBox="1"/>
          <p:nvPr/>
        </p:nvSpPr>
        <p:spPr>
          <a:xfrm>
            <a:off x="1575580" y="5094105"/>
            <a:ext cx="343486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在最下边有评论输入框和按钮，输入内容后点击评论即可评论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096000" y="1859167"/>
            <a:ext cx="0" cy="41899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3" descr="#clear#"/>
          <p:cNvSpPr txBox="1"/>
          <p:nvPr/>
        </p:nvSpPr>
        <p:spPr bwMode="auto">
          <a:xfrm>
            <a:off x="1696808" y="297969"/>
            <a:ext cx="8703252" cy="84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defTabSz="914400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查看帖子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图片 27"/>
          <p:cNvPicPr/>
          <p:nvPr/>
        </p:nvPicPr>
        <p:blipFill>
          <a:blip r:embed="rId1"/>
          <a:stretch>
            <a:fillRect/>
          </a:stretch>
        </p:blipFill>
        <p:spPr>
          <a:xfrm>
            <a:off x="7504052" y="500730"/>
            <a:ext cx="3112368" cy="567203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0"/>
          <p:cNvSpPr/>
          <p:nvPr/>
        </p:nvSpPr>
        <p:spPr bwMode="auto">
          <a:xfrm>
            <a:off x="2669511" y="2084250"/>
            <a:ext cx="2493331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1" name="Freeform 10" descr="#clear#"/>
          <p:cNvSpPr/>
          <p:nvPr/>
        </p:nvSpPr>
        <p:spPr bwMode="auto">
          <a:xfrm>
            <a:off x="1575580" y="2085365"/>
            <a:ext cx="3210520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2F2F2"/>
                </a:solidFill>
              </a:rPr>
              <a:t>举报理由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圆: 空心 11" descr="#clear#"/>
          <p:cNvSpPr/>
          <p:nvPr/>
        </p:nvSpPr>
        <p:spPr>
          <a:xfrm>
            <a:off x="717454" y="2084250"/>
            <a:ext cx="618978" cy="618978"/>
          </a:xfrm>
          <a:prstGeom prst="donut">
            <a:avLst>
              <a:gd name="adj" fmla="val 11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 descr="#clear#"/>
          <p:cNvSpPr txBox="1"/>
          <p:nvPr/>
        </p:nvSpPr>
        <p:spPr>
          <a:xfrm>
            <a:off x="1575580" y="2899545"/>
            <a:ext cx="343486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选择举报的类别，输入举报内容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0"/>
          <p:cNvSpPr/>
          <p:nvPr/>
        </p:nvSpPr>
        <p:spPr bwMode="auto">
          <a:xfrm>
            <a:off x="2669511" y="4278810"/>
            <a:ext cx="2493331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0" name="Freeform 10" descr="#clear#"/>
          <p:cNvSpPr/>
          <p:nvPr/>
        </p:nvSpPr>
        <p:spPr bwMode="auto">
          <a:xfrm>
            <a:off x="1575580" y="4279925"/>
            <a:ext cx="3210520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2F2F2"/>
                </a:solidFill>
              </a:rPr>
              <a:t>确定举报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21" name="圆: 空心 20" descr="#clear#"/>
          <p:cNvSpPr/>
          <p:nvPr/>
        </p:nvSpPr>
        <p:spPr>
          <a:xfrm>
            <a:off x="717454" y="4278810"/>
            <a:ext cx="618978" cy="618978"/>
          </a:xfrm>
          <a:prstGeom prst="donut">
            <a:avLst>
              <a:gd name="adj" fmla="val 11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 descr="#clear#"/>
          <p:cNvSpPr txBox="1"/>
          <p:nvPr/>
        </p:nvSpPr>
        <p:spPr>
          <a:xfrm>
            <a:off x="1575580" y="5094105"/>
            <a:ext cx="343486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点击举报按钮即可进行举报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096000" y="1859167"/>
            <a:ext cx="0" cy="41899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3" descr="#clear#"/>
          <p:cNvSpPr txBox="1"/>
          <p:nvPr/>
        </p:nvSpPr>
        <p:spPr bwMode="auto">
          <a:xfrm>
            <a:off x="1696808" y="297969"/>
            <a:ext cx="8703252" cy="84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defTabSz="914400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举报帖子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7634253" y="719354"/>
            <a:ext cx="2982167" cy="541929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0"/>
          <p:cNvSpPr/>
          <p:nvPr/>
        </p:nvSpPr>
        <p:spPr bwMode="auto">
          <a:xfrm>
            <a:off x="2669511" y="2084250"/>
            <a:ext cx="2493331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1" name="Freeform 10" descr="#clear#"/>
          <p:cNvSpPr/>
          <p:nvPr/>
        </p:nvSpPr>
        <p:spPr bwMode="auto">
          <a:xfrm>
            <a:off x="1575580" y="2085365"/>
            <a:ext cx="3210520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2F2F2"/>
                </a:solidFill>
              </a:rPr>
              <a:t>输入问题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圆: 空心 11" descr="#clear#"/>
          <p:cNvSpPr/>
          <p:nvPr/>
        </p:nvSpPr>
        <p:spPr>
          <a:xfrm>
            <a:off x="717454" y="2084250"/>
            <a:ext cx="618978" cy="618978"/>
          </a:xfrm>
          <a:prstGeom prst="donut">
            <a:avLst>
              <a:gd name="adj" fmla="val 11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 descr="#clear#"/>
          <p:cNvSpPr txBox="1"/>
          <p:nvPr/>
        </p:nvSpPr>
        <p:spPr>
          <a:xfrm>
            <a:off x="1575580" y="2899545"/>
            <a:ext cx="343486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根据提示输入标题和内容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0"/>
          <p:cNvSpPr/>
          <p:nvPr/>
        </p:nvSpPr>
        <p:spPr bwMode="auto">
          <a:xfrm>
            <a:off x="2669511" y="4278810"/>
            <a:ext cx="2493331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0" name="Freeform 10" descr="#clear#"/>
          <p:cNvSpPr/>
          <p:nvPr/>
        </p:nvSpPr>
        <p:spPr bwMode="auto">
          <a:xfrm>
            <a:off x="1575580" y="4279925"/>
            <a:ext cx="3210520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2F2F2"/>
                </a:solidFill>
              </a:rPr>
              <a:t>确定发布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21" name="圆: 空心 20" descr="#clear#"/>
          <p:cNvSpPr/>
          <p:nvPr/>
        </p:nvSpPr>
        <p:spPr>
          <a:xfrm>
            <a:off x="717454" y="4278810"/>
            <a:ext cx="618978" cy="618978"/>
          </a:xfrm>
          <a:prstGeom prst="donut">
            <a:avLst>
              <a:gd name="adj" fmla="val 11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 descr="#clear#"/>
          <p:cNvSpPr txBox="1"/>
          <p:nvPr/>
        </p:nvSpPr>
        <p:spPr>
          <a:xfrm>
            <a:off x="1575579" y="5094105"/>
            <a:ext cx="388310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点击右下角的确认选项即可发布成功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096000" y="1859167"/>
            <a:ext cx="0" cy="41899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3" descr="#clear#"/>
          <p:cNvSpPr txBox="1"/>
          <p:nvPr/>
        </p:nvSpPr>
        <p:spPr bwMode="auto">
          <a:xfrm>
            <a:off x="1696808" y="297969"/>
            <a:ext cx="8703252" cy="84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defTabSz="914400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问题发布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7405930" y="376029"/>
            <a:ext cx="3210490" cy="596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0"/>
          <p:cNvSpPr/>
          <p:nvPr/>
        </p:nvSpPr>
        <p:spPr bwMode="auto">
          <a:xfrm>
            <a:off x="2669511" y="2084250"/>
            <a:ext cx="2493331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11" name="Freeform 10" descr="#clear#"/>
          <p:cNvSpPr/>
          <p:nvPr/>
        </p:nvSpPr>
        <p:spPr bwMode="auto">
          <a:xfrm>
            <a:off x="1575580" y="2085365"/>
            <a:ext cx="3210520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2F2F2"/>
                </a:solidFill>
              </a:rPr>
              <a:t>查看问题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圆: 空心 11" descr="#clear#"/>
          <p:cNvSpPr/>
          <p:nvPr/>
        </p:nvSpPr>
        <p:spPr>
          <a:xfrm>
            <a:off x="717454" y="2084250"/>
            <a:ext cx="618978" cy="618978"/>
          </a:xfrm>
          <a:prstGeom prst="donut">
            <a:avLst>
              <a:gd name="adj" fmla="val 11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 descr="#clear#"/>
          <p:cNvSpPr txBox="1"/>
          <p:nvPr/>
        </p:nvSpPr>
        <p:spPr>
          <a:xfrm>
            <a:off x="1575580" y="2899545"/>
            <a:ext cx="343486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首页刷新后即可查看到自己发布的帖子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0"/>
          <p:cNvSpPr/>
          <p:nvPr/>
        </p:nvSpPr>
        <p:spPr bwMode="auto">
          <a:xfrm>
            <a:off x="2669511" y="4278810"/>
            <a:ext cx="2493331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2F2F2"/>
              </a:solidFill>
            </a:endParaRPr>
          </a:p>
        </p:txBody>
      </p:sp>
      <p:sp>
        <p:nvSpPr>
          <p:cNvPr id="20" name="Freeform 10" descr="#clear#"/>
          <p:cNvSpPr/>
          <p:nvPr/>
        </p:nvSpPr>
        <p:spPr bwMode="auto">
          <a:xfrm>
            <a:off x="1575580" y="4279925"/>
            <a:ext cx="3210520" cy="616748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2F2F2"/>
                </a:solidFill>
              </a:rPr>
              <a:t>确定发布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21" name="圆: 空心 20" descr="#clear#"/>
          <p:cNvSpPr/>
          <p:nvPr/>
        </p:nvSpPr>
        <p:spPr>
          <a:xfrm>
            <a:off x="717454" y="4278810"/>
            <a:ext cx="618978" cy="618978"/>
          </a:xfrm>
          <a:prstGeom prst="donut">
            <a:avLst>
              <a:gd name="adj" fmla="val 112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 descr="#clear#"/>
          <p:cNvSpPr txBox="1"/>
          <p:nvPr/>
        </p:nvSpPr>
        <p:spPr>
          <a:xfrm>
            <a:off x="1575579" y="5094105"/>
            <a:ext cx="388310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点击右下角的确认选项即可发布成功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096000" y="1859167"/>
            <a:ext cx="0" cy="41899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3" descr="#clear#"/>
          <p:cNvSpPr txBox="1"/>
          <p:nvPr/>
        </p:nvSpPr>
        <p:spPr bwMode="auto">
          <a:xfrm>
            <a:off x="1696808" y="297969"/>
            <a:ext cx="8703252" cy="84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defTabSz="914400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问题发布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7611069" y="618840"/>
            <a:ext cx="3005351" cy="562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 descr="#clear#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动态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Shape 2587"/>
          <p:cNvSpPr/>
          <p:nvPr/>
        </p:nvSpPr>
        <p:spPr>
          <a:xfrm>
            <a:off x="927256" y="4006177"/>
            <a:ext cx="630780" cy="63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7" name="Shape 2587"/>
          <p:cNvSpPr/>
          <p:nvPr/>
        </p:nvSpPr>
        <p:spPr>
          <a:xfrm>
            <a:off x="296476" y="5303292"/>
            <a:ext cx="1261560" cy="126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8" name="Shape 2587"/>
          <p:cNvSpPr/>
          <p:nvPr/>
        </p:nvSpPr>
        <p:spPr>
          <a:xfrm>
            <a:off x="2223750" y="3896523"/>
            <a:ext cx="1869948" cy="1869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625100" y="1932246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 descr="#clear#"/>
          <p:cNvSpPr txBox="1"/>
          <p:nvPr/>
        </p:nvSpPr>
        <p:spPr>
          <a:xfrm>
            <a:off x="658836" y="1880776"/>
            <a:ext cx="3899480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可以在动态中查看到自己已经发布过的问题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88"/>
          <p:cNvSpPr>
            <a:spLocks noEditPoints="1"/>
          </p:cNvSpPr>
          <p:nvPr/>
        </p:nvSpPr>
        <p:spPr bwMode="auto">
          <a:xfrm>
            <a:off x="5803410" y="2077000"/>
            <a:ext cx="360834" cy="427947"/>
          </a:xfrm>
          <a:custGeom>
            <a:avLst/>
            <a:gdLst>
              <a:gd name="T0" fmla="*/ 2147483646 w 235"/>
              <a:gd name="T1" fmla="*/ 2147483646 h 283"/>
              <a:gd name="T2" fmla="*/ 2147483646 w 235"/>
              <a:gd name="T3" fmla="*/ 0 h 283"/>
              <a:gd name="T4" fmla="*/ 2147483646 w 235"/>
              <a:gd name="T5" fmla="*/ 2147483646 h 283"/>
              <a:gd name="T6" fmla="*/ 2147483646 w 235"/>
              <a:gd name="T7" fmla="*/ 2147483646 h 283"/>
              <a:gd name="T8" fmla="*/ 2147483646 w 235"/>
              <a:gd name="T9" fmla="*/ 2147483646 h 283"/>
              <a:gd name="T10" fmla="*/ 2147483646 w 235"/>
              <a:gd name="T11" fmla="*/ 2147483646 h 283"/>
              <a:gd name="T12" fmla="*/ 2147483646 w 235"/>
              <a:gd name="T13" fmla="*/ 2147483646 h 283"/>
              <a:gd name="T14" fmla="*/ 2147483646 w 235"/>
              <a:gd name="T15" fmla="*/ 2147483646 h 283"/>
              <a:gd name="T16" fmla="*/ 2147483646 w 235"/>
              <a:gd name="T17" fmla="*/ 2147483646 h 283"/>
              <a:gd name="T18" fmla="*/ 2147483646 w 235"/>
              <a:gd name="T19" fmla="*/ 2147483646 h 283"/>
              <a:gd name="T20" fmla="*/ 2147483646 w 235"/>
              <a:gd name="T21" fmla="*/ 2147483646 h 283"/>
              <a:gd name="T22" fmla="*/ 2147483646 w 235"/>
              <a:gd name="T23" fmla="*/ 2147483646 h 283"/>
              <a:gd name="T24" fmla="*/ 2147483646 w 235"/>
              <a:gd name="T25" fmla="*/ 2147483646 h 283"/>
              <a:gd name="T26" fmla="*/ 2147483646 w 235"/>
              <a:gd name="T27" fmla="*/ 2147483646 h 283"/>
              <a:gd name="T28" fmla="*/ 2147483646 w 235"/>
              <a:gd name="T29" fmla="*/ 2147483646 h 283"/>
              <a:gd name="T30" fmla="*/ 2147483646 w 235"/>
              <a:gd name="T31" fmla="*/ 2147483646 h 283"/>
              <a:gd name="T32" fmla="*/ 2147483646 w 235"/>
              <a:gd name="T33" fmla="*/ 2147483646 h 283"/>
              <a:gd name="T34" fmla="*/ 2147483646 w 235"/>
              <a:gd name="T35" fmla="*/ 2147483646 h 283"/>
              <a:gd name="T36" fmla="*/ 2147483646 w 235"/>
              <a:gd name="T37" fmla="*/ 2147483646 h 283"/>
              <a:gd name="T38" fmla="*/ 2147483646 w 235"/>
              <a:gd name="T39" fmla="*/ 2147483646 h 283"/>
              <a:gd name="T40" fmla="*/ 2147483646 w 235"/>
              <a:gd name="T41" fmla="*/ 2147483646 h 283"/>
              <a:gd name="T42" fmla="*/ 2147483646 w 235"/>
              <a:gd name="T43" fmla="*/ 2147483646 h 283"/>
              <a:gd name="T44" fmla="*/ 2147483646 w 235"/>
              <a:gd name="T45" fmla="*/ 2147483646 h 283"/>
              <a:gd name="T46" fmla="*/ 2147483646 w 235"/>
              <a:gd name="T47" fmla="*/ 2147483646 h 283"/>
              <a:gd name="T48" fmla="*/ 2147483646 w 235"/>
              <a:gd name="T49" fmla="*/ 2147483646 h 283"/>
              <a:gd name="T50" fmla="*/ 2147483646 w 235"/>
              <a:gd name="T51" fmla="*/ 2147483646 h 283"/>
              <a:gd name="T52" fmla="*/ 2147483646 w 235"/>
              <a:gd name="T53" fmla="*/ 2147483646 h 283"/>
              <a:gd name="T54" fmla="*/ 2147483646 w 235"/>
              <a:gd name="T55" fmla="*/ 2147483646 h 283"/>
              <a:gd name="T56" fmla="*/ 2147483646 w 235"/>
              <a:gd name="T57" fmla="*/ 2147483646 h 283"/>
              <a:gd name="T58" fmla="*/ 2147483646 w 235"/>
              <a:gd name="T59" fmla="*/ 2147483646 h 283"/>
              <a:gd name="T60" fmla="*/ 2147483646 w 235"/>
              <a:gd name="T61" fmla="*/ 2147483646 h 283"/>
              <a:gd name="T62" fmla="*/ 2147483646 w 235"/>
              <a:gd name="T63" fmla="*/ 2147483646 h 283"/>
              <a:gd name="T64" fmla="*/ 2147483646 w 235"/>
              <a:gd name="T65" fmla="*/ 2147483646 h 283"/>
              <a:gd name="T66" fmla="*/ 2147483646 w 235"/>
              <a:gd name="T67" fmla="*/ 2147483646 h 283"/>
              <a:gd name="T68" fmla="*/ 2147483646 w 235"/>
              <a:gd name="T69" fmla="*/ 2147483646 h 283"/>
              <a:gd name="T70" fmla="*/ 2147483646 w 235"/>
              <a:gd name="T71" fmla="*/ 2147483646 h 283"/>
              <a:gd name="T72" fmla="*/ 2147483646 w 235"/>
              <a:gd name="T73" fmla="*/ 2147483646 h 283"/>
              <a:gd name="T74" fmla="*/ 2147483646 w 235"/>
              <a:gd name="T75" fmla="*/ 2147483646 h 283"/>
              <a:gd name="T76" fmla="*/ 2147483646 w 235"/>
              <a:gd name="T77" fmla="*/ 2147483646 h 283"/>
              <a:gd name="T78" fmla="*/ 2147483646 w 235"/>
              <a:gd name="T79" fmla="*/ 2147483646 h 283"/>
              <a:gd name="T80" fmla="*/ 2147483646 w 235"/>
              <a:gd name="T81" fmla="*/ 2147483646 h 283"/>
              <a:gd name="T82" fmla="*/ 2147483646 w 235"/>
              <a:gd name="T83" fmla="*/ 2147483646 h 283"/>
              <a:gd name="T84" fmla="*/ 2147483646 w 235"/>
              <a:gd name="T85" fmla="*/ 2147483646 h 283"/>
              <a:gd name="T86" fmla="*/ 2147483646 w 235"/>
              <a:gd name="T87" fmla="*/ 2147483646 h 283"/>
              <a:gd name="T88" fmla="*/ 2147483646 w 235"/>
              <a:gd name="T89" fmla="*/ 2147483646 h 283"/>
              <a:gd name="T90" fmla="*/ 2147483646 w 235"/>
              <a:gd name="T91" fmla="*/ 2147483646 h 283"/>
              <a:gd name="T92" fmla="*/ 2147483646 w 235"/>
              <a:gd name="T93" fmla="*/ 2147483646 h 283"/>
              <a:gd name="T94" fmla="*/ 2147483646 w 235"/>
              <a:gd name="T95" fmla="*/ 2147483646 h 283"/>
              <a:gd name="T96" fmla="*/ 2147483646 w 235"/>
              <a:gd name="T97" fmla="*/ 2147483646 h 283"/>
              <a:gd name="T98" fmla="*/ 2147483646 w 235"/>
              <a:gd name="T99" fmla="*/ 2147483646 h 283"/>
              <a:gd name="T100" fmla="*/ 2147483646 w 235"/>
              <a:gd name="T101" fmla="*/ 2147483646 h 283"/>
              <a:gd name="T102" fmla="*/ 2147483646 w 235"/>
              <a:gd name="T103" fmla="*/ 2147483646 h 28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35" h="283">
                <a:moveTo>
                  <a:pt x="148" y="30"/>
                </a:moveTo>
                <a:cubicBezTo>
                  <a:pt x="148" y="0"/>
                  <a:pt x="148" y="0"/>
                  <a:pt x="14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1" y="39"/>
                  <a:pt x="171" y="39"/>
                  <a:pt x="171" y="39"/>
                </a:cubicBezTo>
                <a:cubicBezTo>
                  <a:pt x="167" y="37"/>
                  <a:pt x="162" y="35"/>
                  <a:pt x="157" y="33"/>
                </a:cubicBezTo>
                <a:cubicBezTo>
                  <a:pt x="154" y="32"/>
                  <a:pt x="151" y="31"/>
                  <a:pt x="148" y="30"/>
                </a:cubicBezTo>
                <a:close/>
                <a:moveTo>
                  <a:pt x="86" y="30"/>
                </a:moveTo>
                <a:cubicBezTo>
                  <a:pt x="86" y="0"/>
                  <a:pt x="86" y="0"/>
                  <a:pt x="8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39"/>
                  <a:pt x="64" y="39"/>
                  <a:pt x="64" y="39"/>
                </a:cubicBezTo>
                <a:cubicBezTo>
                  <a:pt x="71" y="35"/>
                  <a:pt x="79" y="32"/>
                  <a:pt x="86" y="30"/>
                </a:cubicBezTo>
                <a:close/>
                <a:moveTo>
                  <a:pt x="148" y="253"/>
                </a:moveTo>
                <a:cubicBezTo>
                  <a:pt x="148" y="283"/>
                  <a:pt x="148" y="283"/>
                  <a:pt x="148" y="283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1" y="244"/>
                  <a:pt x="171" y="244"/>
                  <a:pt x="171" y="244"/>
                </a:cubicBezTo>
                <a:cubicBezTo>
                  <a:pt x="164" y="247"/>
                  <a:pt x="156" y="250"/>
                  <a:pt x="148" y="253"/>
                </a:cubicBezTo>
                <a:close/>
                <a:moveTo>
                  <a:pt x="78" y="250"/>
                </a:moveTo>
                <a:cubicBezTo>
                  <a:pt x="73" y="248"/>
                  <a:pt x="68" y="246"/>
                  <a:pt x="64" y="244"/>
                </a:cubicBezTo>
                <a:cubicBezTo>
                  <a:pt x="64" y="283"/>
                  <a:pt x="64" y="283"/>
                  <a:pt x="64" y="283"/>
                </a:cubicBezTo>
                <a:cubicBezTo>
                  <a:pt x="86" y="283"/>
                  <a:pt x="86" y="283"/>
                  <a:pt x="86" y="283"/>
                </a:cubicBezTo>
                <a:cubicBezTo>
                  <a:pt x="86" y="253"/>
                  <a:pt x="86" y="253"/>
                  <a:pt x="86" y="253"/>
                </a:cubicBezTo>
                <a:cubicBezTo>
                  <a:pt x="83" y="252"/>
                  <a:pt x="80" y="251"/>
                  <a:pt x="78" y="250"/>
                </a:cubicBezTo>
                <a:close/>
                <a:moveTo>
                  <a:pt x="189" y="167"/>
                </a:moveTo>
                <a:cubicBezTo>
                  <a:pt x="178" y="197"/>
                  <a:pt x="149" y="217"/>
                  <a:pt x="117" y="217"/>
                </a:cubicBezTo>
                <a:cubicBezTo>
                  <a:pt x="108" y="217"/>
                  <a:pt x="100" y="216"/>
                  <a:pt x="91" y="213"/>
                </a:cubicBezTo>
                <a:cubicBezTo>
                  <a:pt x="52" y="198"/>
                  <a:pt x="32" y="154"/>
                  <a:pt x="46" y="115"/>
                </a:cubicBezTo>
                <a:cubicBezTo>
                  <a:pt x="57" y="85"/>
                  <a:pt x="86" y="65"/>
                  <a:pt x="117" y="65"/>
                </a:cubicBezTo>
                <a:cubicBezTo>
                  <a:pt x="126" y="65"/>
                  <a:pt x="135" y="67"/>
                  <a:pt x="144" y="70"/>
                </a:cubicBezTo>
                <a:cubicBezTo>
                  <a:pt x="183" y="84"/>
                  <a:pt x="203" y="128"/>
                  <a:pt x="189" y="167"/>
                </a:cubicBezTo>
                <a:close/>
                <a:moveTo>
                  <a:pt x="166" y="117"/>
                </a:moveTo>
                <a:cubicBezTo>
                  <a:pt x="168" y="119"/>
                  <a:pt x="169" y="122"/>
                  <a:pt x="169" y="124"/>
                </a:cubicBezTo>
                <a:cubicBezTo>
                  <a:pt x="180" y="119"/>
                  <a:pt x="180" y="119"/>
                  <a:pt x="180" y="119"/>
                </a:cubicBezTo>
                <a:cubicBezTo>
                  <a:pt x="183" y="119"/>
                  <a:pt x="183" y="116"/>
                  <a:pt x="183" y="114"/>
                </a:cubicBezTo>
                <a:cubicBezTo>
                  <a:pt x="182" y="112"/>
                  <a:pt x="179" y="111"/>
                  <a:pt x="177" y="112"/>
                </a:cubicBezTo>
                <a:lnTo>
                  <a:pt x="166" y="117"/>
                </a:lnTo>
                <a:close/>
                <a:moveTo>
                  <a:pt x="153" y="100"/>
                </a:moveTo>
                <a:cubicBezTo>
                  <a:pt x="155" y="102"/>
                  <a:pt x="157" y="103"/>
                  <a:pt x="159" y="105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9" y="95"/>
                  <a:pt x="169" y="93"/>
                  <a:pt x="167" y="91"/>
                </a:cubicBezTo>
                <a:cubicBezTo>
                  <a:pt x="166" y="90"/>
                  <a:pt x="163" y="90"/>
                  <a:pt x="162" y="91"/>
                </a:cubicBezTo>
                <a:lnTo>
                  <a:pt x="153" y="100"/>
                </a:lnTo>
                <a:close/>
                <a:moveTo>
                  <a:pt x="135" y="89"/>
                </a:moveTo>
                <a:cubicBezTo>
                  <a:pt x="135" y="89"/>
                  <a:pt x="136" y="90"/>
                  <a:pt x="136" y="90"/>
                </a:cubicBezTo>
                <a:cubicBezTo>
                  <a:pt x="138" y="91"/>
                  <a:pt x="140" y="91"/>
                  <a:pt x="142" y="92"/>
                </a:cubicBezTo>
                <a:cubicBezTo>
                  <a:pt x="147" y="81"/>
                  <a:pt x="147" y="81"/>
                  <a:pt x="147" y="81"/>
                </a:cubicBezTo>
                <a:cubicBezTo>
                  <a:pt x="147" y="79"/>
                  <a:pt x="146" y="77"/>
                  <a:pt x="144" y="76"/>
                </a:cubicBezTo>
                <a:cubicBezTo>
                  <a:pt x="142" y="75"/>
                  <a:pt x="140" y="76"/>
                  <a:pt x="139" y="78"/>
                </a:cubicBezTo>
                <a:lnTo>
                  <a:pt x="135" y="89"/>
                </a:lnTo>
                <a:close/>
                <a:moveTo>
                  <a:pt x="110" y="89"/>
                </a:moveTo>
                <a:cubicBezTo>
                  <a:pt x="114" y="89"/>
                  <a:pt x="114" y="89"/>
                  <a:pt x="114" y="89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1"/>
                  <a:pt x="114" y="80"/>
                  <a:pt x="114" y="78"/>
                </a:cubicBezTo>
                <a:cubicBezTo>
                  <a:pt x="115" y="80"/>
                  <a:pt x="116" y="81"/>
                  <a:pt x="116" y="82"/>
                </a:cubicBezTo>
                <a:cubicBezTo>
                  <a:pt x="120" y="89"/>
                  <a:pt x="120" y="89"/>
                  <a:pt x="120" y="89"/>
                </a:cubicBezTo>
                <a:cubicBezTo>
                  <a:pt x="125" y="89"/>
                  <a:pt x="125" y="89"/>
                  <a:pt x="125" y="89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0" y="71"/>
                  <a:pt x="120" y="71"/>
                  <a:pt x="120" y="71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20" y="78"/>
                  <a:pt x="120" y="80"/>
                  <a:pt x="121" y="81"/>
                </a:cubicBezTo>
                <a:cubicBezTo>
                  <a:pt x="120" y="80"/>
                  <a:pt x="119" y="78"/>
                  <a:pt x="119" y="7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0" y="71"/>
                  <a:pt x="110" y="71"/>
                  <a:pt x="110" y="71"/>
                </a:cubicBezTo>
                <a:lnTo>
                  <a:pt x="110" y="89"/>
                </a:lnTo>
                <a:close/>
                <a:moveTo>
                  <a:pt x="105" y="135"/>
                </a:moveTo>
                <a:cubicBezTo>
                  <a:pt x="94" y="145"/>
                  <a:pt x="72" y="167"/>
                  <a:pt x="70" y="169"/>
                </a:cubicBezTo>
                <a:cubicBezTo>
                  <a:pt x="68" y="171"/>
                  <a:pt x="69" y="174"/>
                  <a:pt x="72" y="173"/>
                </a:cubicBezTo>
                <a:cubicBezTo>
                  <a:pt x="75" y="172"/>
                  <a:pt x="104" y="161"/>
                  <a:pt x="118" y="155"/>
                </a:cubicBezTo>
                <a:cubicBezTo>
                  <a:pt x="113" y="156"/>
                  <a:pt x="108" y="153"/>
                  <a:pt x="105" y="149"/>
                </a:cubicBezTo>
                <a:cubicBezTo>
                  <a:pt x="103" y="145"/>
                  <a:pt x="103" y="139"/>
                  <a:pt x="105" y="135"/>
                </a:cubicBezTo>
                <a:close/>
                <a:moveTo>
                  <a:pt x="88" y="81"/>
                </a:moveTo>
                <a:cubicBezTo>
                  <a:pt x="93" y="92"/>
                  <a:pt x="93" y="92"/>
                  <a:pt x="93" y="92"/>
                </a:cubicBezTo>
                <a:cubicBezTo>
                  <a:pt x="95" y="91"/>
                  <a:pt x="98" y="90"/>
                  <a:pt x="100" y="89"/>
                </a:cubicBezTo>
                <a:cubicBezTo>
                  <a:pt x="96" y="78"/>
                  <a:pt x="96" y="78"/>
                  <a:pt x="96" y="78"/>
                </a:cubicBezTo>
                <a:cubicBezTo>
                  <a:pt x="95" y="76"/>
                  <a:pt x="92" y="75"/>
                  <a:pt x="90" y="76"/>
                </a:cubicBezTo>
                <a:cubicBezTo>
                  <a:pt x="88" y="77"/>
                  <a:pt x="87" y="79"/>
                  <a:pt x="88" y="81"/>
                </a:cubicBezTo>
                <a:close/>
                <a:moveTo>
                  <a:pt x="67" y="97"/>
                </a:moveTo>
                <a:cubicBezTo>
                  <a:pt x="76" y="105"/>
                  <a:pt x="76" y="105"/>
                  <a:pt x="76" y="105"/>
                </a:cubicBezTo>
                <a:cubicBezTo>
                  <a:pt x="78" y="103"/>
                  <a:pt x="80" y="102"/>
                  <a:pt x="81" y="100"/>
                </a:cubicBezTo>
                <a:cubicBezTo>
                  <a:pt x="73" y="91"/>
                  <a:pt x="73" y="91"/>
                  <a:pt x="73" y="91"/>
                </a:cubicBezTo>
                <a:cubicBezTo>
                  <a:pt x="72" y="90"/>
                  <a:pt x="69" y="90"/>
                  <a:pt x="67" y="91"/>
                </a:cubicBezTo>
                <a:cubicBezTo>
                  <a:pt x="66" y="93"/>
                  <a:pt x="66" y="95"/>
                  <a:pt x="67" y="97"/>
                </a:cubicBezTo>
                <a:close/>
                <a:moveTo>
                  <a:pt x="54" y="119"/>
                </a:moveTo>
                <a:cubicBezTo>
                  <a:pt x="65" y="124"/>
                  <a:pt x="65" y="124"/>
                  <a:pt x="65" y="124"/>
                </a:cubicBezTo>
                <a:cubicBezTo>
                  <a:pt x="66" y="123"/>
                  <a:pt x="66" y="123"/>
                  <a:pt x="66" y="122"/>
                </a:cubicBezTo>
                <a:cubicBezTo>
                  <a:pt x="67" y="120"/>
                  <a:pt x="67" y="119"/>
                  <a:pt x="68" y="117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5" y="111"/>
                  <a:pt x="53" y="112"/>
                  <a:pt x="52" y="114"/>
                </a:cubicBezTo>
                <a:cubicBezTo>
                  <a:pt x="51" y="116"/>
                  <a:pt x="52" y="119"/>
                  <a:pt x="54" y="119"/>
                </a:cubicBezTo>
                <a:close/>
                <a:moveTo>
                  <a:pt x="52" y="150"/>
                </a:moveTo>
                <a:cubicBezTo>
                  <a:pt x="56" y="150"/>
                  <a:pt x="56" y="150"/>
                  <a:pt x="56" y="150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58" y="141"/>
                  <a:pt x="58" y="139"/>
                  <a:pt x="59" y="137"/>
                </a:cubicBezTo>
                <a:cubicBezTo>
                  <a:pt x="59" y="137"/>
                  <a:pt x="59" y="137"/>
                  <a:pt x="59" y="137"/>
                </a:cubicBezTo>
                <a:cubicBezTo>
                  <a:pt x="59" y="139"/>
                  <a:pt x="59" y="141"/>
                  <a:pt x="59" y="142"/>
                </a:cubicBezTo>
                <a:cubicBezTo>
                  <a:pt x="61" y="150"/>
                  <a:pt x="61" y="150"/>
                  <a:pt x="61" y="150"/>
                </a:cubicBezTo>
                <a:cubicBezTo>
                  <a:pt x="65" y="150"/>
                  <a:pt x="65" y="150"/>
                  <a:pt x="65" y="150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6" y="133"/>
                  <a:pt x="66" y="133"/>
                  <a:pt x="66" y="133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2"/>
                  <a:pt x="63" y="144"/>
                  <a:pt x="63" y="146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3" y="144"/>
                  <a:pt x="63" y="142"/>
                  <a:pt x="62" y="140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55" y="140"/>
                  <a:pt x="55" y="140"/>
                  <a:pt x="55" y="140"/>
                </a:cubicBezTo>
                <a:cubicBezTo>
                  <a:pt x="55" y="142"/>
                  <a:pt x="55" y="144"/>
                  <a:pt x="54" y="14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54" y="144"/>
                  <a:pt x="54" y="142"/>
                  <a:pt x="53" y="140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48" y="133"/>
                  <a:pt x="48" y="133"/>
                  <a:pt x="48" y="133"/>
                </a:cubicBezTo>
                <a:lnTo>
                  <a:pt x="52" y="150"/>
                </a:lnTo>
                <a:close/>
                <a:moveTo>
                  <a:pt x="68" y="166"/>
                </a:moveTo>
                <a:cubicBezTo>
                  <a:pt x="67" y="164"/>
                  <a:pt x="66" y="161"/>
                  <a:pt x="65" y="159"/>
                </a:cubicBezTo>
                <a:cubicBezTo>
                  <a:pt x="54" y="163"/>
                  <a:pt x="54" y="163"/>
                  <a:pt x="54" y="163"/>
                </a:cubicBezTo>
                <a:cubicBezTo>
                  <a:pt x="52" y="164"/>
                  <a:pt x="51" y="166"/>
                  <a:pt x="52" y="168"/>
                </a:cubicBezTo>
                <a:cubicBezTo>
                  <a:pt x="53" y="170"/>
                  <a:pt x="54" y="171"/>
                  <a:pt x="56" y="171"/>
                </a:cubicBezTo>
                <a:cubicBezTo>
                  <a:pt x="56" y="171"/>
                  <a:pt x="57" y="171"/>
                  <a:pt x="57" y="170"/>
                </a:cubicBezTo>
                <a:lnTo>
                  <a:pt x="68" y="166"/>
                </a:lnTo>
                <a:close/>
                <a:moveTo>
                  <a:pt x="82" y="183"/>
                </a:moveTo>
                <a:cubicBezTo>
                  <a:pt x="80" y="181"/>
                  <a:pt x="78" y="179"/>
                  <a:pt x="76" y="177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66" y="187"/>
                  <a:pt x="66" y="190"/>
                  <a:pt x="67" y="191"/>
                </a:cubicBezTo>
                <a:cubicBezTo>
                  <a:pt x="68" y="192"/>
                  <a:pt x="69" y="192"/>
                  <a:pt x="70" y="192"/>
                </a:cubicBezTo>
                <a:cubicBezTo>
                  <a:pt x="71" y="192"/>
                  <a:pt x="72" y="192"/>
                  <a:pt x="73" y="191"/>
                </a:cubicBezTo>
                <a:lnTo>
                  <a:pt x="82" y="183"/>
                </a:lnTo>
                <a:close/>
                <a:moveTo>
                  <a:pt x="100" y="193"/>
                </a:moveTo>
                <a:cubicBezTo>
                  <a:pt x="100" y="193"/>
                  <a:pt x="99" y="193"/>
                  <a:pt x="98" y="193"/>
                </a:cubicBezTo>
                <a:cubicBezTo>
                  <a:pt x="96" y="192"/>
                  <a:pt x="95" y="191"/>
                  <a:pt x="93" y="190"/>
                </a:cubicBezTo>
                <a:cubicBezTo>
                  <a:pt x="88" y="201"/>
                  <a:pt x="88" y="201"/>
                  <a:pt x="88" y="201"/>
                </a:cubicBezTo>
                <a:cubicBezTo>
                  <a:pt x="87" y="203"/>
                  <a:pt x="88" y="206"/>
                  <a:pt x="90" y="207"/>
                </a:cubicBezTo>
                <a:cubicBezTo>
                  <a:pt x="91" y="207"/>
                  <a:pt x="91" y="207"/>
                  <a:pt x="92" y="207"/>
                </a:cubicBezTo>
                <a:cubicBezTo>
                  <a:pt x="93" y="207"/>
                  <a:pt x="95" y="206"/>
                  <a:pt x="96" y="204"/>
                </a:cubicBezTo>
                <a:lnTo>
                  <a:pt x="100" y="193"/>
                </a:lnTo>
                <a:close/>
                <a:moveTo>
                  <a:pt x="123" y="205"/>
                </a:moveTo>
                <a:cubicBezTo>
                  <a:pt x="123" y="203"/>
                  <a:pt x="122" y="201"/>
                  <a:pt x="119" y="200"/>
                </a:cubicBezTo>
                <a:cubicBezTo>
                  <a:pt x="117" y="199"/>
                  <a:pt x="116" y="199"/>
                  <a:pt x="116" y="198"/>
                </a:cubicBezTo>
                <a:cubicBezTo>
                  <a:pt x="116" y="197"/>
                  <a:pt x="116" y="196"/>
                  <a:pt x="118" y="196"/>
                </a:cubicBezTo>
                <a:cubicBezTo>
                  <a:pt x="120" y="196"/>
                  <a:pt x="121" y="196"/>
                  <a:pt x="122" y="197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1" y="193"/>
                  <a:pt x="120" y="193"/>
                  <a:pt x="118" y="193"/>
                </a:cubicBezTo>
                <a:cubicBezTo>
                  <a:pt x="114" y="193"/>
                  <a:pt x="112" y="195"/>
                  <a:pt x="112" y="198"/>
                </a:cubicBezTo>
                <a:cubicBezTo>
                  <a:pt x="112" y="200"/>
                  <a:pt x="114" y="202"/>
                  <a:pt x="116" y="203"/>
                </a:cubicBezTo>
                <a:cubicBezTo>
                  <a:pt x="118" y="204"/>
                  <a:pt x="119" y="204"/>
                  <a:pt x="119" y="205"/>
                </a:cubicBezTo>
                <a:cubicBezTo>
                  <a:pt x="119" y="206"/>
                  <a:pt x="118" y="207"/>
                  <a:pt x="117" y="207"/>
                </a:cubicBezTo>
                <a:cubicBezTo>
                  <a:pt x="115" y="207"/>
                  <a:pt x="113" y="207"/>
                  <a:pt x="112" y="206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113" y="210"/>
                  <a:pt x="114" y="210"/>
                  <a:pt x="116" y="210"/>
                </a:cubicBezTo>
                <a:cubicBezTo>
                  <a:pt x="121" y="210"/>
                  <a:pt x="123" y="208"/>
                  <a:pt x="123" y="205"/>
                </a:cubicBezTo>
                <a:close/>
                <a:moveTo>
                  <a:pt x="123" y="138"/>
                </a:moveTo>
                <a:cubicBezTo>
                  <a:pt x="122" y="136"/>
                  <a:pt x="120" y="135"/>
                  <a:pt x="117" y="135"/>
                </a:cubicBezTo>
                <a:cubicBezTo>
                  <a:pt x="116" y="135"/>
                  <a:pt x="115" y="135"/>
                  <a:pt x="114" y="136"/>
                </a:cubicBezTo>
                <a:cubicBezTo>
                  <a:pt x="112" y="137"/>
                  <a:pt x="111" y="138"/>
                  <a:pt x="111" y="140"/>
                </a:cubicBezTo>
                <a:cubicBezTo>
                  <a:pt x="111" y="142"/>
                  <a:pt x="111" y="143"/>
                  <a:pt x="112" y="145"/>
                </a:cubicBezTo>
                <a:cubicBezTo>
                  <a:pt x="113" y="147"/>
                  <a:pt x="115" y="148"/>
                  <a:pt x="117" y="148"/>
                </a:cubicBezTo>
                <a:cubicBezTo>
                  <a:pt x="119" y="148"/>
                  <a:pt x="120" y="147"/>
                  <a:pt x="121" y="147"/>
                </a:cubicBezTo>
                <a:cubicBezTo>
                  <a:pt x="124" y="145"/>
                  <a:pt x="125" y="141"/>
                  <a:pt x="123" y="138"/>
                </a:cubicBezTo>
                <a:close/>
                <a:moveTo>
                  <a:pt x="130" y="148"/>
                </a:moveTo>
                <a:cubicBezTo>
                  <a:pt x="140" y="138"/>
                  <a:pt x="163" y="115"/>
                  <a:pt x="165" y="114"/>
                </a:cubicBezTo>
                <a:cubicBezTo>
                  <a:pt x="167" y="111"/>
                  <a:pt x="165" y="108"/>
                  <a:pt x="162" y="110"/>
                </a:cubicBezTo>
                <a:cubicBezTo>
                  <a:pt x="160" y="111"/>
                  <a:pt x="130" y="122"/>
                  <a:pt x="117" y="127"/>
                </a:cubicBezTo>
                <a:cubicBezTo>
                  <a:pt x="122" y="127"/>
                  <a:pt x="126" y="129"/>
                  <a:pt x="129" y="134"/>
                </a:cubicBezTo>
                <a:cubicBezTo>
                  <a:pt x="132" y="138"/>
                  <a:pt x="132" y="143"/>
                  <a:pt x="130" y="148"/>
                </a:cubicBezTo>
                <a:close/>
                <a:moveTo>
                  <a:pt x="147" y="201"/>
                </a:moveTo>
                <a:cubicBezTo>
                  <a:pt x="142" y="190"/>
                  <a:pt x="142" y="190"/>
                  <a:pt x="142" y="190"/>
                </a:cubicBezTo>
                <a:cubicBezTo>
                  <a:pt x="140" y="191"/>
                  <a:pt x="137" y="192"/>
                  <a:pt x="135" y="193"/>
                </a:cubicBezTo>
                <a:cubicBezTo>
                  <a:pt x="139" y="204"/>
                  <a:pt x="139" y="204"/>
                  <a:pt x="139" y="204"/>
                </a:cubicBezTo>
                <a:cubicBezTo>
                  <a:pt x="140" y="206"/>
                  <a:pt x="141" y="207"/>
                  <a:pt x="143" y="207"/>
                </a:cubicBezTo>
                <a:cubicBezTo>
                  <a:pt x="143" y="207"/>
                  <a:pt x="144" y="207"/>
                  <a:pt x="144" y="207"/>
                </a:cubicBezTo>
                <a:cubicBezTo>
                  <a:pt x="146" y="206"/>
                  <a:pt x="147" y="203"/>
                  <a:pt x="147" y="201"/>
                </a:cubicBezTo>
                <a:close/>
                <a:moveTo>
                  <a:pt x="167" y="186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7" y="179"/>
                  <a:pt x="155" y="181"/>
                  <a:pt x="153" y="183"/>
                </a:cubicBezTo>
                <a:cubicBezTo>
                  <a:pt x="162" y="191"/>
                  <a:pt x="162" y="191"/>
                  <a:pt x="162" y="191"/>
                </a:cubicBezTo>
                <a:cubicBezTo>
                  <a:pt x="162" y="192"/>
                  <a:pt x="163" y="192"/>
                  <a:pt x="165" y="192"/>
                </a:cubicBezTo>
                <a:cubicBezTo>
                  <a:pt x="166" y="192"/>
                  <a:pt x="167" y="192"/>
                  <a:pt x="167" y="191"/>
                </a:cubicBezTo>
                <a:cubicBezTo>
                  <a:pt x="169" y="190"/>
                  <a:pt x="169" y="187"/>
                  <a:pt x="167" y="186"/>
                </a:cubicBezTo>
                <a:close/>
                <a:moveTo>
                  <a:pt x="180" y="163"/>
                </a:moveTo>
                <a:cubicBezTo>
                  <a:pt x="169" y="159"/>
                  <a:pt x="169" y="159"/>
                  <a:pt x="169" y="159"/>
                </a:cubicBezTo>
                <a:cubicBezTo>
                  <a:pt x="169" y="159"/>
                  <a:pt x="169" y="160"/>
                  <a:pt x="169" y="160"/>
                </a:cubicBezTo>
                <a:cubicBezTo>
                  <a:pt x="168" y="162"/>
                  <a:pt x="167" y="164"/>
                  <a:pt x="166" y="166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8" y="171"/>
                  <a:pt x="178" y="171"/>
                  <a:pt x="179" y="171"/>
                </a:cubicBezTo>
                <a:cubicBezTo>
                  <a:pt x="181" y="171"/>
                  <a:pt x="182" y="170"/>
                  <a:pt x="183" y="168"/>
                </a:cubicBezTo>
                <a:cubicBezTo>
                  <a:pt x="183" y="166"/>
                  <a:pt x="183" y="164"/>
                  <a:pt x="180" y="163"/>
                </a:cubicBezTo>
                <a:close/>
                <a:moveTo>
                  <a:pt x="184" y="147"/>
                </a:moveTo>
                <a:cubicBezTo>
                  <a:pt x="177" y="147"/>
                  <a:pt x="177" y="147"/>
                  <a:pt x="177" y="147"/>
                </a:cubicBezTo>
                <a:cubicBezTo>
                  <a:pt x="177" y="143"/>
                  <a:pt x="177" y="143"/>
                  <a:pt x="177" y="143"/>
                </a:cubicBezTo>
                <a:cubicBezTo>
                  <a:pt x="184" y="143"/>
                  <a:pt x="184" y="143"/>
                  <a:pt x="184" y="143"/>
                </a:cubicBezTo>
                <a:cubicBezTo>
                  <a:pt x="184" y="139"/>
                  <a:pt x="184" y="139"/>
                  <a:pt x="184" y="139"/>
                </a:cubicBezTo>
                <a:cubicBezTo>
                  <a:pt x="177" y="139"/>
                  <a:pt x="177" y="139"/>
                  <a:pt x="177" y="139"/>
                </a:cubicBezTo>
                <a:cubicBezTo>
                  <a:pt x="177" y="136"/>
                  <a:pt x="177" y="136"/>
                  <a:pt x="177" y="136"/>
                </a:cubicBezTo>
                <a:cubicBezTo>
                  <a:pt x="184" y="136"/>
                  <a:pt x="184" y="136"/>
                  <a:pt x="184" y="136"/>
                </a:cubicBezTo>
                <a:cubicBezTo>
                  <a:pt x="184" y="133"/>
                  <a:pt x="184" y="133"/>
                  <a:pt x="184" y="133"/>
                </a:cubicBezTo>
                <a:cubicBezTo>
                  <a:pt x="174" y="133"/>
                  <a:pt x="174" y="133"/>
                  <a:pt x="174" y="133"/>
                </a:cubicBezTo>
                <a:cubicBezTo>
                  <a:pt x="174" y="150"/>
                  <a:pt x="174" y="150"/>
                  <a:pt x="174" y="150"/>
                </a:cubicBezTo>
                <a:cubicBezTo>
                  <a:pt x="184" y="150"/>
                  <a:pt x="184" y="150"/>
                  <a:pt x="184" y="150"/>
                </a:cubicBezTo>
                <a:lnTo>
                  <a:pt x="184" y="147"/>
                </a:lnTo>
                <a:close/>
                <a:moveTo>
                  <a:pt x="153" y="43"/>
                </a:moveTo>
                <a:cubicBezTo>
                  <a:pt x="142" y="39"/>
                  <a:pt x="130" y="37"/>
                  <a:pt x="117" y="37"/>
                </a:cubicBezTo>
                <a:cubicBezTo>
                  <a:pt x="74" y="37"/>
                  <a:pt x="35" y="64"/>
                  <a:pt x="19" y="105"/>
                </a:cubicBezTo>
                <a:cubicBezTo>
                  <a:pt x="0" y="159"/>
                  <a:pt x="27" y="219"/>
                  <a:pt x="81" y="239"/>
                </a:cubicBezTo>
                <a:cubicBezTo>
                  <a:pt x="93" y="243"/>
                  <a:pt x="105" y="246"/>
                  <a:pt x="117" y="246"/>
                </a:cubicBezTo>
                <a:cubicBezTo>
                  <a:pt x="161" y="246"/>
                  <a:pt x="200" y="218"/>
                  <a:pt x="215" y="177"/>
                </a:cubicBezTo>
                <a:cubicBezTo>
                  <a:pt x="235" y="123"/>
                  <a:pt x="207" y="63"/>
                  <a:pt x="153" y="43"/>
                </a:cubicBezTo>
                <a:close/>
                <a:moveTo>
                  <a:pt x="199" y="171"/>
                </a:moveTo>
                <a:cubicBezTo>
                  <a:pt x="187" y="206"/>
                  <a:pt x="154" y="229"/>
                  <a:pt x="117" y="229"/>
                </a:cubicBezTo>
                <a:cubicBezTo>
                  <a:pt x="107" y="229"/>
                  <a:pt x="97" y="227"/>
                  <a:pt x="87" y="223"/>
                </a:cubicBezTo>
                <a:cubicBezTo>
                  <a:pt x="42" y="207"/>
                  <a:pt x="19" y="156"/>
                  <a:pt x="35" y="111"/>
                </a:cubicBezTo>
                <a:cubicBezTo>
                  <a:pt x="48" y="77"/>
                  <a:pt x="81" y="54"/>
                  <a:pt x="117" y="54"/>
                </a:cubicBezTo>
                <a:cubicBezTo>
                  <a:pt x="128" y="54"/>
                  <a:pt x="138" y="56"/>
                  <a:pt x="147" y="59"/>
                </a:cubicBezTo>
                <a:cubicBezTo>
                  <a:pt x="193" y="76"/>
                  <a:pt x="216" y="126"/>
                  <a:pt x="199" y="17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625100" y="3559570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Freeform 78@|5FFC:0|FBC:0|LFC:16777215|LBC:16777215"/>
          <p:cNvSpPr>
            <a:spLocks noEditPoints="1"/>
          </p:cNvSpPr>
          <p:nvPr/>
        </p:nvSpPr>
        <p:spPr bwMode="auto">
          <a:xfrm flipH="1">
            <a:off x="5829973" y="3694417"/>
            <a:ext cx="307709" cy="447760"/>
          </a:xfrm>
          <a:custGeom>
            <a:avLst/>
            <a:gdLst>
              <a:gd name="T0" fmla="*/ 358476 w 85"/>
              <a:gd name="T1" fmla="*/ 0 h 123"/>
              <a:gd name="T2" fmla="*/ 0 w 85"/>
              <a:gd name="T3" fmla="*/ 360479 h 123"/>
              <a:gd name="T4" fmla="*/ 162168 w 85"/>
              <a:gd name="T5" fmla="*/ 755289 h 123"/>
              <a:gd name="T6" fmla="*/ 358476 w 85"/>
              <a:gd name="T7" fmla="*/ 1055688 h 123"/>
              <a:gd name="T8" fmla="*/ 554785 w 85"/>
              <a:gd name="T9" fmla="*/ 755289 h 123"/>
              <a:gd name="T10" fmla="*/ 725488 w 85"/>
              <a:gd name="T11" fmla="*/ 360479 h 123"/>
              <a:gd name="T12" fmla="*/ 358476 w 85"/>
              <a:gd name="T13" fmla="*/ 0 h 123"/>
              <a:gd name="T14" fmla="*/ 443828 w 85"/>
              <a:gd name="T15" fmla="*/ 892614 h 123"/>
              <a:gd name="T16" fmla="*/ 281660 w 85"/>
              <a:gd name="T17" fmla="*/ 909780 h 123"/>
              <a:gd name="T18" fmla="*/ 264590 w 85"/>
              <a:gd name="T19" fmla="*/ 849700 h 123"/>
              <a:gd name="T20" fmla="*/ 264590 w 85"/>
              <a:gd name="T21" fmla="*/ 849700 h 123"/>
              <a:gd name="T22" fmla="*/ 469433 w 85"/>
              <a:gd name="T23" fmla="*/ 823952 h 123"/>
              <a:gd name="T24" fmla="*/ 460898 w 85"/>
              <a:gd name="T25" fmla="*/ 849700 h 123"/>
              <a:gd name="T26" fmla="*/ 443828 w 85"/>
              <a:gd name="T27" fmla="*/ 892614 h 123"/>
              <a:gd name="T28" fmla="*/ 256055 w 85"/>
              <a:gd name="T29" fmla="*/ 815369 h 123"/>
              <a:gd name="T30" fmla="*/ 230449 w 85"/>
              <a:gd name="T31" fmla="*/ 755289 h 123"/>
              <a:gd name="T32" fmla="*/ 486504 w 85"/>
              <a:gd name="T33" fmla="*/ 755289 h 123"/>
              <a:gd name="T34" fmla="*/ 477969 w 85"/>
              <a:gd name="T35" fmla="*/ 789620 h 123"/>
              <a:gd name="T36" fmla="*/ 256055 w 85"/>
              <a:gd name="T37" fmla="*/ 815369 h 123"/>
              <a:gd name="T38" fmla="*/ 358476 w 85"/>
              <a:gd name="T39" fmla="*/ 987025 h 123"/>
              <a:gd name="T40" fmla="*/ 298730 w 85"/>
              <a:gd name="T41" fmla="*/ 944111 h 123"/>
              <a:gd name="T42" fmla="*/ 435293 w 85"/>
              <a:gd name="T43" fmla="*/ 926946 h 123"/>
              <a:gd name="T44" fmla="*/ 358476 w 85"/>
              <a:gd name="T45" fmla="*/ 987025 h 123"/>
              <a:gd name="T46" fmla="*/ 512109 w 85"/>
              <a:gd name="T47" fmla="*/ 686626 h 123"/>
              <a:gd name="T48" fmla="*/ 204844 w 85"/>
              <a:gd name="T49" fmla="*/ 686626 h 123"/>
              <a:gd name="T50" fmla="*/ 153633 w 85"/>
              <a:gd name="T51" fmla="*/ 583632 h 123"/>
              <a:gd name="T52" fmla="*/ 68281 w 85"/>
              <a:gd name="T53" fmla="*/ 360479 h 123"/>
              <a:gd name="T54" fmla="*/ 358476 w 85"/>
              <a:gd name="T55" fmla="*/ 68663 h 123"/>
              <a:gd name="T56" fmla="*/ 657207 w 85"/>
              <a:gd name="T57" fmla="*/ 360479 h 123"/>
              <a:gd name="T58" fmla="*/ 571855 w 85"/>
              <a:gd name="T59" fmla="*/ 583632 h 123"/>
              <a:gd name="T60" fmla="*/ 512109 w 85"/>
              <a:gd name="T61" fmla="*/ 686626 h 123"/>
              <a:gd name="T62" fmla="*/ 512109 w 85"/>
              <a:gd name="T63" fmla="*/ 686626 h 123"/>
              <a:gd name="T64" fmla="*/ 512109 w 85"/>
              <a:gd name="T65" fmla="*/ 686626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E"/>
          </a:solidFill>
          <a:ln>
            <a:noFill/>
          </a:ln>
        </p:spPr>
        <p:txBody>
          <a:bodyPr lIns="121682" tIns="60841" rIns="121682" bIns="6084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5625100" y="5186894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5750423" y="5403197"/>
            <a:ext cx="466808" cy="284849"/>
          </a:xfrm>
          <a:custGeom>
            <a:avLst/>
            <a:gdLst>
              <a:gd name="T0" fmla="*/ 2147483646 w 363"/>
              <a:gd name="T1" fmla="*/ 2147483646 h 221"/>
              <a:gd name="T2" fmla="*/ 2147483646 w 363"/>
              <a:gd name="T3" fmla="*/ 2147483646 h 221"/>
              <a:gd name="T4" fmla="*/ 2147483646 w 363"/>
              <a:gd name="T5" fmla="*/ 2147483646 h 221"/>
              <a:gd name="T6" fmla="*/ 2147483646 w 363"/>
              <a:gd name="T7" fmla="*/ 2147483646 h 221"/>
              <a:gd name="T8" fmla="*/ 2147483646 w 363"/>
              <a:gd name="T9" fmla="*/ 2147483646 h 221"/>
              <a:gd name="T10" fmla="*/ 2147483646 w 363"/>
              <a:gd name="T11" fmla="*/ 2147483646 h 221"/>
              <a:gd name="T12" fmla="*/ 2147483646 w 363"/>
              <a:gd name="T13" fmla="*/ 2147483646 h 221"/>
              <a:gd name="T14" fmla="*/ 2147483646 w 363"/>
              <a:gd name="T15" fmla="*/ 2147483646 h 221"/>
              <a:gd name="T16" fmla="*/ 2147483646 w 363"/>
              <a:gd name="T17" fmla="*/ 2147483646 h 221"/>
              <a:gd name="T18" fmla="*/ 2147483646 w 363"/>
              <a:gd name="T19" fmla="*/ 2147483646 h 221"/>
              <a:gd name="T20" fmla="*/ 2147483646 w 363"/>
              <a:gd name="T21" fmla="*/ 2147483646 h 221"/>
              <a:gd name="T22" fmla="*/ 2147483646 w 363"/>
              <a:gd name="T23" fmla="*/ 2147483646 h 221"/>
              <a:gd name="T24" fmla="*/ 2147483646 w 363"/>
              <a:gd name="T25" fmla="*/ 2147483646 h 221"/>
              <a:gd name="T26" fmla="*/ 2147483646 w 363"/>
              <a:gd name="T27" fmla="*/ 2147483646 h 221"/>
              <a:gd name="T28" fmla="*/ 2147483646 w 363"/>
              <a:gd name="T29" fmla="*/ 2147483646 h 221"/>
              <a:gd name="T30" fmla="*/ 2147483646 w 363"/>
              <a:gd name="T31" fmla="*/ 0 h 221"/>
              <a:gd name="T32" fmla="*/ 2147483646 w 363"/>
              <a:gd name="T33" fmla="*/ 2147483646 h 221"/>
              <a:gd name="T34" fmla="*/ 2147483646 w 363"/>
              <a:gd name="T35" fmla="*/ 2147483646 h 221"/>
              <a:gd name="T36" fmla="*/ 2147483646 w 363"/>
              <a:gd name="T37" fmla="*/ 2147483646 h 221"/>
              <a:gd name="T38" fmla="*/ 2147483646 w 363"/>
              <a:gd name="T39" fmla="*/ 2147483646 h 221"/>
              <a:gd name="T40" fmla="*/ 2147483646 w 363"/>
              <a:gd name="T41" fmla="*/ 2147483646 h 221"/>
              <a:gd name="T42" fmla="*/ 2147483646 w 363"/>
              <a:gd name="T43" fmla="*/ 2147483646 h 221"/>
              <a:gd name="T44" fmla="*/ 2147483646 w 363"/>
              <a:gd name="T45" fmla="*/ 2147483646 h 221"/>
              <a:gd name="T46" fmla="*/ 2147483646 w 363"/>
              <a:gd name="T47" fmla="*/ 2147483646 h 221"/>
              <a:gd name="T48" fmla="*/ 2147483646 w 363"/>
              <a:gd name="T49" fmla="*/ 2147483646 h 221"/>
              <a:gd name="T50" fmla="*/ 2147483646 w 363"/>
              <a:gd name="T51" fmla="*/ 2147483646 h 221"/>
              <a:gd name="T52" fmla="*/ 2147483646 w 363"/>
              <a:gd name="T53" fmla="*/ 2147483646 h 221"/>
              <a:gd name="T54" fmla="*/ 2147483646 w 363"/>
              <a:gd name="T55" fmla="*/ 2147483646 h 221"/>
              <a:gd name="T56" fmla="*/ 2147483646 w 363"/>
              <a:gd name="T57" fmla="*/ 2147483646 h 221"/>
              <a:gd name="T58" fmla="*/ 2147483646 w 363"/>
              <a:gd name="T59" fmla="*/ 2147483646 h 221"/>
              <a:gd name="T60" fmla="*/ 2147483646 w 363"/>
              <a:gd name="T61" fmla="*/ 2147483646 h 221"/>
              <a:gd name="T62" fmla="*/ 2147483646 w 363"/>
              <a:gd name="T63" fmla="*/ 2147483646 h 221"/>
              <a:gd name="T64" fmla="*/ 2147483646 w 363"/>
              <a:gd name="T65" fmla="*/ 2147483646 h 221"/>
              <a:gd name="T66" fmla="*/ 2147483646 w 363"/>
              <a:gd name="T67" fmla="*/ 2147483646 h 221"/>
              <a:gd name="T68" fmla="*/ 2147483646 w 363"/>
              <a:gd name="T69" fmla="*/ 2147483646 h 221"/>
              <a:gd name="T70" fmla="*/ 2147483646 w 363"/>
              <a:gd name="T71" fmla="*/ 2147483646 h 221"/>
              <a:gd name="T72" fmla="*/ 2147483646 w 363"/>
              <a:gd name="T73" fmla="*/ 2147483646 h 221"/>
              <a:gd name="T74" fmla="*/ 2147483646 w 363"/>
              <a:gd name="T75" fmla="*/ 2147483646 h 221"/>
              <a:gd name="T76" fmla="*/ 2147483646 w 363"/>
              <a:gd name="T77" fmla="*/ 2147483646 h 221"/>
              <a:gd name="T78" fmla="*/ 2147483646 w 363"/>
              <a:gd name="T79" fmla="*/ 2147483646 h 221"/>
              <a:gd name="T80" fmla="*/ 2147483646 w 363"/>
              <a:gd name="T81" fmla="*/ 2147483646 h 221"/>
              <a:gd name="T82" fmla="*/ 2147483646 w 363"/>
              <a:gd name="T83" fmla="*/ 2147483646 h 22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63" h="221">
                <a:moveTo>
                  <a:pt x="25" y="108"/>
                </a:moveTo>
                <a:cubicBezTo>
                  <a:pt x="43" y="115"/>
                  <a:pt x="43" y="115"/>
                  <a:pt x="43" y="115"/>
                </a:cubicBezTo>
                <a:cubicBezTo>
                  <a:pt x="26" y="128"/>
                  <a:pt x="26" y="128"/>
                  <a:pt x="26" y="128"/>
                </a:cubicBezTo>
                <a:cubicBezTo>
                  <a:pt x="13" y="128"/>
                  <a:pt x="13" y="128"/>
                  <a:pt x="13" y="128"/>
                </a:cubicBezTo>
                <a:lnTo>
                  <a:pt x="25" y="108"/>
                </a:lnTo>
                <a:close/>
                <a:moveTo>
                  <a:pt x="238" y="58"/>
                </a:moveTo>
                <a:cubicBezTo>
                  <a:pt x="239" y="54"/>
                  <a:pt x="241" y="50"/>
                  <a:pt x="243" y="47"/>
                </a:cubicBezTo>
                <a:cubicBezTo>
                  <a:pt x="243" y="47"/>
                  <a:pt x="242" y="47"/>
                  <a:pt x="241" y="47"/>
                </a:cubicBezTo>
                <a:cubicBezTo>
                  <a:pt x="237" y="47"/>
                  <a:pt x="229" y="47"/>
                  <a:pt x="224" y="47"/>
                </a:cubicBezTo>
                <a:cubicBezTo>
                  <a:pt x="220" y="47"/>
                  <a:pt x="217" y="47"/>
                  <a:pt x="214" y="48"/>
                </a:cubicBezTo>
                <a:cubicBezTo>
                  <a:pt x="226" y="58"/>
                  <a:pt x="226" y="58"/>
                  <a:pt x="226" y="58"/>
                </a:cubicBezTo>
                <a:lnTo>
                  <a:pt x="238" y="58"/>
                </a:lnTo>
                <a:close/>
                <a:moveTo>
                  <a:pt x="249" y="53"/>
                </a:moveTo>
                <a:cubicBezTo>
                  <a:pt x="248" y="53"/>
                  <a:pt x="247" y="55"/>
                  <a:pt x="246" y="58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1" y="55"/>
                  <a:pt x="250" y="53"/>
                  <a:pt x="249" y="53"/>
                </a:cubicBezTo>
                <a:close/>
                <a:moveTo>
                  <a:pt x="250" y="150"/>
                </a:moveTo>
                <a:cubicBezTo>
                  <a:pt x="249" y="150"/>
                  <a:pt x="246" y="154"/>
                  <a:pt x="246" y="162"/>
                </a:cubicBezTo>
                <a:cubicBezTo>
                  <a:pt x="246" y="169"/>
                  <a:pt x="249" y="173"/>
                  <a:pt x="250" y="173"/>
                </a:cubicBezTo>
                <a:cubicBezTo>
                  <a:pt x="251" y="173"/>
                  <a:pt x="254" y="169"/>
                  <a:pt x="254" y="162"/>
                </a:cubicBezTo>
                <a:cubicBezTo>
                  <a:pt x="254" y="154"/>
                  <a:pt x="251" y="150"/>
                  <a:pt x="250" y="150"/>
                </a:cubicBezTo>
                <a:close/>
                <a:moveTo>
                  <a:pt x="245" y="144"/>
                </a:moveTo>
                <a:cubicBezTo>
                  <a:pt x="244" y="144"/>
                  <a:pt x="243" y="144"/>
                  <a:pt x="243" y="144"/>
                </a:cubicBezTo>
                <a:cubicBezTo>
                  <a:pt x="242" y="144"/>
                  <a:pt x="242" y="144"/>
                  <a:pt x="241" y="144"/>
                </a:cubicBezTo>
                <a:cubicBezTo>
                  <a:pt x="200" y="171"/>
                  <a:pt x="200" y="171"/>
                  <a:pt x="200" y="171"/>
                </a:cubicBezTo>
                <a:cubicBezTo>
                  <a:pt x="205" y="176"/>
                  <a:pt x="214" y="179"/>
                  <a:pt x="225" y="179"/>
                </a:cubicBezTo>
                <a:cubicBezTo>
                  <a:pt x="231" y="179"/>
                  <a:pt x="238" y="179"/>
                  <a:pt x="243" y="179"/>
                </a:cubicBezTo>
                <a:cubicBezTo>
                  <a:pt x="243" y="179"/>
                  <a:pt x="244" y="179"/>
                  <a:pt x="245" y="179"/>
                </a:cubicBezTo>
                <a:cubicBezTo>
                  <a:pt x="241" y="175"/>
                  <a:pt x="238" y="169"/>
                  <a:pt x="238" y="162"/>
                </a:cubicBezTo>
                <a:cubicBezTo>
                  <a:pt x="238" y="154"/>
                  <a:pt x="241" y="148"/>
                  <a:pt x="245" y="144"/>
                </a:cubicBezTo>
                <a:close/>
                <a:moveTo>
                  <a:pt x="208" y="58"/>
                </a:moveTo>
                <a:cubicBezTo>
                  <a:pt x="137" y="0"/>
                  <a:pt x="137" y="0"/>
                  <a:pt x="137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33" y="48"/>
                  <a:pt x="138" y="58"/>
                </a:cubicBezTo>
                <a:lnTo>
                  <a:pt x="208" y="58"/>
                </a:lnTo>
                <a:close/>
                <a:moveTo>
                  <a:pt x="362" y="107"/>
                </a:moveTo>
                <a:cubicBezTo>
                  <a:pt x="361" y="119"/>
                  <a:pt x="332" y="125"/>
                  <a:pt x="316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75" y="221"/>
                  <a:pt x="75" y="221"/>
                  <a:pt x="75" y="221"/>
                </a:cubicBezTo>
                <a:cubicBezTo>
                  <a:pt x="75" y="221"/>
                  <a:pt x="113" y="172"/>
                  <a:pt x="121" y="162"/>
                </a:cubicBezTo>
                <a:cubicBezTo>
                  <a:pt x="127" y="153"/>
                  <a:pt x="138" y="141"/>
                  <a:pt x="13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92" y="125"/>
                  <a:pt x="46" y="103"/>
                  <a:pt x="19" y="93"/>
                </a:cubicBezTo>
                <a:cubicBezTo>
                  <a:pt x="2" y="87"/>
                  <a:pt x="5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0" y="4"/>
                  <a:pt x="0" y="4"/>
                  <a:pt x="0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46" y="37"/>
                  <a:pt x="54" y="47"/>
                </a:cubicBezTo>
                <a:cubicBezTo>
                  <a:pt x="66" y="61"/>
                  <a:pt x="81" y="69"/>
                  <a:pt x="102" y="70"/>
                </a:cubicBezTo>
                <a:cubicBezTo>
                  <a:pt x="280" y="70"/>
                  <a:pt x="280" y="70"/>
                  <a:pt x="280" y="70"/>
                </a:cubicBezTo>
                <a:cubicBezTo>
                  <a:pt x="293" y="70"/>
                  <a:pt x="305" y="72"/>
                  <a:pt x="316" y="76"/>
                </a:cubicBezTo>
                <a:cubicBezTo>
                  <a:pt x="337" y="83"/>
                  <a:pt x="350" y="91"/>
                  <a:pt x="358" y="99"/>
                </a:cubicBezTo>
                <a:cubicBezTo>
                  <a:pt x="362" y="102"/>
                  <a:pt x="363" y="105"/>
                  <a:pt x="362" y="107"/>
                </a:cubicBezTo>
                <a:close/>
                <a:moveTo>
                  <a:pt x="147" y="96"/>
                </a:moveTo>
                <a:cubicBezTo>
                  <a:pt x="147" y="91"/>
                  <a:pt x="143" y="87"/>
                  <a:pt x="138" y="87"/>
                </a:cubicBezTo>
                <a:cubicBezTo>
                  <a:pt x="134" y="87"/>
                  <a:pt x="130" y="91"/>
                  <a:pt x="130" y="96"/>
                </a:cubicBezTo>
                <a:cubicBezTo>
                  <a:pt x="130" y="100"/>
                  <a:pt x="134" y="104"/>
                  <a:pt x="138" y="104"/>
                </a:cubicBezTo>
                <a:cubicBezTo>
                  <a:pt x="143" y="104"/>
                  <a:pt x="147" y="100"/>
                  <a:pt x="147" y="96"/>
                </a:cubicBezTo>
                <a:close/>
                <a:moveTo>
                  <a:pt x="176" y="96"/>
                </a:moveTo>
                <a:cubicBezTo>
                  <a:pt x="176" y="91"/>
                  <a:pt x="172" y="87"/>
                  <a:pt x="167" y="87"/>
                </a:cubicBezTo>
                <a:cubicBezTo>
                  <a:pt x="162" y="87"/>
                  <a:pt x="159" y="91"/>
                  <a:pt x="159" y="96"/>
                </a:cubicBezTo>
                <a:cubicBezTo>
                  <a:pt x="159" y="100"/>
                  <a:pt x="162" y="104"/>
                  <a:pt x="167" y="104"/>
                </a:cubicBezTo>
                <a:cubicBezTo>
                  <a:pt x="172" y="104"/>
                  <a:pt x="176" y="100"/>
                  <a:pt x="176" y="96"/>
                </a:cubicBezTo>
                <a:close/>
                <a:moveTo>
                  <a:pt x="205" y="96"/>
                </a:moveTo>
                <a:cubicBezTo>
                  <a:pt x="205" y="91"/>
                  <a:pt x="201" y="87"/>
                  <a:pt x="196" y="87"/>
                </a:cubicBezTo>
                <a:cubicBezTo>
                  <a:pt x="191" y="87"/>
                  <a:pt x="188" y="91"/>
                  <a:pt x="188" y="96"/>
                </a:cubicBezTo>
                <a:cubicBezTo>
                  <a:pt x="188" y="100"/>
                  <a:pt x="191" y="104"/>
                  <a:pt x="196" y="104"/>
                </a:cubicBezTo>
                <a:cubicBezTo>
                  <a:pt x="201" y="104"/>
                  <a:pt x="205" y="100"/>
                  <a:pt x="205" y="96"/>
                </a:cubicBezTo>
                <a:close/>
                <a:moveTo>
                  <a:pt x="234" y="96"/>
                </a:moveTo>
                <a:cubicBezTo>
                  <a:pt x="234" y="91"/>
                  <a:pt x="230" y="87"/>
                  <a:pt x="225" y="87"/>
                </a:cubicBezTo>
                <a:cubicBezTo>
                  <a:pt x="220" y="87"/>
                  <a:pt x="217" y="91"/>
                  <a:pt x="217" y="96"/>
                </a:cubicBezTo>
                <a:cubicBezTo>
                  <a:pt x="217" y="100"/>
                  <a:pt x="220" y="104"/>
                  <a:pt x="225" y="104"/>
                </a:cubicBezTo>
                <a:cubicBezTo>
                  <a:pt x="230" y="104"/>
                  <a:pt x="234" y="100"/>
                  <a:pt x="234" y="96"/>
                </a:cubicBezTo>
                <a:close/>
                <a:moveTo>
                  <a:pt x="262" y="96"/>
                </a:moveTo>
                <a:cubicBezTo>
                  <a:pt x="262" y="91"/>
                  <a:pt x="259" y="87"/>
                  <a:pt x="254" y="87"/>
                </a:cubicBezTo>
                <a:cubicBezTo>
                  <a:pt x="249" y="87"/>
                  <a:pt x="245" y="91"/>
                  <a:pt x="245" y="96"/>
                </a:cubicBezTo>
                <a:cubicBezTo>
                  <a:pt x="245" y="100"/>
                  <a:pt x="249" y="104"/>
                  <a:pt x="254" y="104"/>
                </a:cubicBezTo>
                <a:cubicBezTo>
                  <a:pt x="259" y="104"/>
                  <a:pt x="262" y="100"/>
                  <a:pt x="262" y="96"/>
                </a:cubicBezTo>
                <a:close/>
                <a:moveTo>
                  <a:pt x="340" y="96"/>
                </a:moveTo>
                <a:cubicBezTo>
                  <a:pt x="336" y="94"/>
                  <a:pt x="331" y="91"/>
                  <a:pt x="325" y="89"/>
                </a:cubicBezTo>
                <a:cubicBezTo>
                  <a:pt x="322" y="90"/>
                  <a:pt x="316" y="91"/>
                  <a:pt x="309" y="91"/>
                </a:cubicBezTo>
                <a:cubicBezTo>
                  <a:pt x="300" y="91"/>
                  <a:pt x="300" y="104"/>
                  <a:pt x="310" y="105"/>
                </a:cubicBezTo>
                <a:cubicBezTo>
                  <a:pt x="322" y="105"/>
                  <a:pt x="335" y="101"/>
                  <a:pt x="340" y="9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7633686" y="293148"/>
            <a:ext cx="3338106" cy="6287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稻壳儿小白白(http://dwz.cn/Wu2UP)"/>
          <p:cNvSpPr/>
          <p:nvPr/>
        </p:nvSpPr>
        <p:spPr bwMode="auto">
          <a:xfrm rot="19632888">
            <a:off x="1678858" y="4730474"/>
            <a:ext cx="3209162" cy="1413679"/>
          </a:xfrm>
          <a:custGeom>
            <a:avLst/>
            <a:gdLst/>
            <a:ahLst/>
            <a:cxnLst>
              <a:cxn ang="0">
                <a:pos x="1548" y="674"/>
              </a:cxn>
              <a:cxn ang="0">
                <a:pos x="1577" y="645"/>
              </a:cxn>
              <a:cxn ang="0">
                <a:pos x="1735" y="724"/>
              </a:cxn>
              <a:cxn ang="0">
                <a:pos x="1437" y="784"/>
              </a:cxn>
              <a:cxn ang="0">
                <a:pos x="1474" y="748"/>
              </a:cxn>
              <a:cxn ang="0">
                <a:pos x="1328" y="742"/>
              </a:cxn>
              <a:cxn ang="0">
                <a:pos x="930" y="692"/>
              </a:cxn>
              <a:cxn ang="0">
                <a:pos x="571" y="498"/>
              </a:cxn>
              <a:cxn ang="0">
                <a:pos x="702" y="361"/>
              </a:cxn>
              <a:cxn ang="0">
                <a:pos x="948" y="236"/>
              </a:cxn>
              <a:cxn ang="0">
                <a:pos x="0" y="0"/>
              </a:cxn>
              <a:cxn ang="0">
                <a:pos x="993" y="243"/>
              </a:cxn>
              <a:cxn ang="0">
                <a:pos x="777" y="359"/>
              </a:cxn>
              <a:cxn ang="0">
                <a:pos x="678" y="520"/>
              </a:cxn>
              <a:cxn ang="0">
                <a:pos x="1328" y="670"/>
              </a:cxn>
              <a:cxn ang="0">
                <a:pos x="1548" y="674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3735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45" kern="0">
              <a:solidFill>
                <a:srgbClr val="262626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稻壳儿小白白(http://dwz.cn/Wu2UP)"/>
          <p:cNvSpPr/>
          <p:nvPr/>
        </p:nvSpPr>
        <p:spPr>
          <a:xfrm>
            <a:off x="-11932" y="4948208"/>
            <a:ext cx="1713004" cy="86110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prstClr val="white"/>
              </a:solidFill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@|1FFC:0|FBC:0|LFC:16777215|LBC:16777215"/>
          <p:cNvSpPr/>
          <p:nvPr/>
        </p:nvSpPr>
        <p:spPr>
          <a:xfrm>
            <a:off x="849610" y="3498279"/>
            <a:ext cx="1033818" cy="812285"/>
          </a:xfrm>
          <a:prstGeom prst="wave">
            <a:avLst>
              <a:gd name="adj1" fmla="val 6364"/>
              <a:gd name="adj2" fmla="val 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3735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45" kern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@|1FFC:0|FBC:0|LFC:16777215|LBC:16777215"/>
          <p:cNvSpPr/>
          <p:nvPr/>
        </p:nvSpPr>
        <p:spPr>
          <a:xfrm>
            <a:off x="676409" y="5288999"/>
            <a:ext cx="295376" cy="110766"/>
          </a:xfrm>
          <a:prstGeom prst="ca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3735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45" kern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稻壳儿小白白(http://dwz.cn/Wu2UP)@|1FFC:0|FBC:0|LFC:16777215|LBC:16777215"/>
          <p:cNvSpPr/>
          <p:nvPr/>
        </p:nvSpPr>
        <p:spPr>
          <a:xfrm>
            <a:off x="775766" y="3498279"/>
            <a:ext cx="73844" cy="1846103"/>
          </a:xfrm>
          <a:prstGeom prst="ca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3735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45" kern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/>
          <p:nvPr/>
        </p:nvSpPr>
        <p:spPr>
          <a:xfrm>
            <a:off x="4904402" y="4242916"/>
            <a:ext cx="1713004" cy="86110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prstClr val="white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@|1FFC:0|FBC:0|LFC:16777215|LBC:16777215"/>
          <p:cNvSpPr/>
          <p:nvPr/>
        </p:nvSpPr>
        <p:spPr>
          <a:xfrm>
            <a:off x="5886239" y="1532890"/>
            <a:ext cx="1707473" cy="1341586"/>
          </a:xfrm>
          <a:prstGeom prst="wave">
            <a:avLst>
              <a:gd name="adj1" fmla="val 6364"/>
              <a:gd name="adj2" fmla="val 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3735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45" kern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@|1FFC:0|FBC:0|LFC:16777215|LBC:16777215"/>
          <p:cNvSpPr/>
          <p:nvPr/>
        </p:nvSpPr>
        <p:spPr>
          <a:xfrm>
            <a:off x="5581333" y="4543838"/>
            <a:ext cx="487849" cy="182943"/>
          </a:xfrm>
          <a:prstGeom prst="ca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3735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45" kern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稻壳儿小白白(http://dwz.cn/Wu2UP)@|1FFC:0|FBC:0|LFC:16777215|LBC:16777215"/>
          <p:cNvSpPr/>
          <p:nvPr/>
        </p:nvSpPr>
        <p:spPr>
          <a:xfrm>
            <a:off x="5764277" y="1532890"/>
            <a:ext cx="121962" cy="3049058"/>
          </a:xfrm>
          <a:prstGeom prst="ca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13735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545" kern="0">
              <a:solidFill>
                <a:srgbClr val="FFFFFF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文本框 21" descr="#clear#"/>
          <p:cNvSpPr txBox="1"/>
          <p:nvPr/>
        </p:nvSpPr>
        <p:spPr>
          <a:xfrm>
            <a:off x="452674" y="1532890"/>
            <a:ext cx="4847586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点击菜单栏的第四个选项进入个人信息。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点击编辑以后可以进行修改，根据提示输入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3" descr="#clear#"/>
          <p:cNvSpPr>
            <a:spLocks noGrp="1"/>
          </p:cNvSpPr>
          <p:nvPr>
            <p:ph type="title"/>
          </p:nvPr>
        </p:nvSpPr>
        <p:spPr>
          <a:xfrm>
            <a:off x="1551709" y="276859"/>
            <a:ext cx="8703252" cy="848454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用户信息修改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/>
          <p:cNvPicPr/>
          <p:nvPr/>
        </p:nvPicPr>
        <p:blipFill>
          <a:blip r:embed="rId1"/>
          <a:stretch>
            <a:fillRect/>
          </a:stretch>
        </p:blipFill>
        <p:spPr>
          <a:xfrm>
            <a:off x="7637839" y="276859"/>
            <a:ext cx="3704551" cy="630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/>
          <p:cNvPicPr/>
          <p:nvPr/>
        </p:nvPicPr>
        <p:blipFill>
          <a:blip r:embed="rId2"/>
          <a:stretch>
            <a:fillRect/>
          </a:stretch>
        </p:blipFill>
        <p:spPr>
          <a:xfrm>
            <a:off x="7681966" y="276859"/>
            <a:ext cx="3704551" cy="630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/>
          <p:cNvPicPr/>
          <p:nvPr/>
        </p:nvPicPr>
        <p:blipFill>
          <a:blip r:embed="rId3"/>
          <a:stretch>
            <a:fillRect/>
          </a:stretch>
        </p:blipFill>
        <p:spPr>
          <a:xfrm>
            <a:off x="7699341" y="276858"/>
            <a:ext cx="3617946" cy="638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>
            <p:custDataLst>
              <p:tags r:id="rId1"/>
            </p:custDataLst>
          </p:nvPr>
        </p:nvSpPr>
        <p:spPr>
          <a:xfrm rot="225092">
            <a:off x="3321489" y="3210656"/>
            <a:ext cx="5542927" cy="9282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2"/>
            </p:custDataLst>
          </p:nvPr>
        </p:nvSpPr>
        <p:spPr>
          <a:xfrm rot="21197296">
            <a:off x="3955198" y="2008232"/>
            <a:ext cx="4275508" cy="92619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" name="矩形 59" descr="#clear#"/>
          <p:cNvSpPr/>
          <p:nvPr>
            <p:custDataLst>
              <p:tags r:id="rId3"/>
            </p:custDataLst>
          </p:nvPr>
        </p:nvSpPr>
        <p:spPr>
          <a:xfrm rot="225092">
            <a:off x="3215872" y="3080663"/>
            <a:ext cx="5544957" cy="926191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 descr="#clear#"/>
          <p:cNvSpPr/>
          <p:nvPr>
            <p:custDataLst>
              <p:tags r:id="rId4"/>
            </p:custDataLst>
          </p:nvPr>
        </p:nvSpPr>
        <p:spPr>
          <a:xfrm rot="21197296">
            <a:off x="3843489" y="1839648"/>
            <a:ext cx="4277538" cy="928223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8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</a:t>
            </a:r>
            <a:endParaRPr lang="zh-CN" altLang="en-US" sz="48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147" descr="#clear#"/>
          <p:cNvSpPr txBox="1">
            <a:spLocks noChangeArrowheads="1"/>
          </p:cNvSpPr>
          <p:nvPr/>
        </p:nvSpPr>
        <p:spPr bwMode="auto">
          <a:xfrm>
            <a:off x="778412" y="464573"/>
            <a:ext cx="347026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  <a:defRPr/>
            </a:pPr>
            <a:r>
              <a:rPr lang="zh-CN" altLang="en-US" sz="6600" b="1" dirty="0">
                <a:latin typeface="+mj-ea"/>
                <a:ea typeface="+mj-ea"/>
              </a:rPr>
              <a:t>目录</a:t>
            </a:r>
            <a:endParaRPr lang="en-US" altLang="zh-CN" sz="6600" b="1" dirty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1630" y="2412240"/>
            <a:ext cx="886265" cy="717452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 descr="#clear#"/>
          <p:cNvSpPr/>
          <p:nvPr/>
        </p:nvSpPr>
        <p:spPr>
          <a:xfrm>
            <a:off x="1216855" y="2513059"/>
            <a:ext cx="515815" cy="515815"/>
          </a:xfrm>
          <a:prstGeom prst="ellipse">
            <a:avLst/>
          </a:prstGeom>
          <a:ln w="57150">
            <a:solidFill>
              <a:srgbClr val="FFFFFE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FFFE"/>
                </a:solidFill>
              </a:rPr>
              <a:t>A</a:t>
            </a:r>
            <a:endParaRPr lang="zh-CN" altLang="en-US" sz="2800" dirty="0">
              <a:solidFill>
                <a:srgbClr val="FFFFFE"/>
              </a:solidFill>
            </a:endParaRPr>
          </a:p>
        </p:txBody>
      </p:sp>
      <p:sp>
        <p:nvSpPr>
          <p:cNvPr id="24" name="矩形 23" descr="#clear#"/>
          <p:cNvSpPr/>
          <p:nvPr/>
        </p:nvSpPr>
        <p:spPr>
          <a:xfrm>
            <a:off x="1917895" y="2412240"/>
            <a:ext cx="4178105" cy="717452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accent1"/>
                </a:solidFill>
              </a:rPr>
              <a:t>安装和卸载说明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1630" y="4156635"/>
            <a:ext cx="886265" cy="717452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 descr="#clear#"/>
          <p:cNvSpPr/>
          <p:nvPr/>
        </p:nvSpPr>
        <p:spPr>
          <a:xfrm>
            <a:off x="1917895" y="4156635"/>
            <a:ext cx="4178105" cy="717452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accent1"/>
                </a:solidFill>
              </a:rPr>
              <a:t>使用流程详解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椭圆 15" descr="#clear#"/>
          <p:cNvSpPr/>
          <p:nvPr/>
        </p:nvSpPr>
        <p:spPr>
          <a:xfrm>
            <a:off x="1216855" y="4257454"/>
            <a:ext cx="515815" cy="515815"/>
          </a:xfrm>
          <a:prstGeom prst="ellipse">
            <a:avLst/>
          </a:prstGeom>
          <a:ln w="57150">
            <a:solidFill>
              <a:srgbClr val="FFFFFE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FFFE"/>
                </a:solidFill>
              </a:rPr>
              <a:t>B</a:t>
            </a:r>
            <a:endParaRPr lang="zh-CN" altLang="en-US" sz="2800" dirty="0">
              <a:solidFill>
                <a:srgbClr val="FFFFFE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 descr="#clear#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软件安装和卸载说明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 descr="#clear#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安装和卸载说明</a:t>
            </a:r>
            <a:endParaRPr lang="en-US" altLang="zh-CN" dirty="0"/>
          </a:p>
        </p:txBody>
      </p:sp>
      <p:cxnSp>
        <p:nvCxnSpPr>
          <p:cNvPr id="21" name="Elbow Connector 106"/>
          <p:cNvCxnSpPr>
            <a:cxnSpLocks noChangeShapeType="1"/>
          </p:cNvCxnSpPr>
          <p:nvPr/>
        </p:nvCxnSpPr>
        <p:spPr bwMode="auto">
          <a:xfrm rot="10800000">
            <a:off x="5240032" y="3238750"/>
            <a:ext cx="1920131" cy="55147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Elbow Connector 106"/>
          <p:cNvCxnSpPr>
            <a:cxnSpLocks noChangeShapeType="1"/>
          </p:cNvCxnSpPr>
          <p:nvPr/>
        </p:nvCxnSpPr>
        <p:spPr bwMode="auto">
          <a:xfrm rot="10800000" flipV="1">
            <a:off x="5240032" y="4082812"/>
            <a:ext cx="1920131" cy="551474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文本框 34" descr="#clear#"/>
          <p:cNvSpPr txBox="1"/>
          <p:nvPr/>
        </p:nvSpPr>
        <p:spPr>
          <a:xfrm>
            <a:off x="1596977" y="2379599"/>
            <a:ext cx="343486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把该软件的</a:t>
            </a:r>
            <a:r>
              <a:rPr lang="en-US" altLang="zh-CN" sz="1800" kern="100" spc="55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apk</a:t>
            </a:r>
            <a:r>
              <a:rPr lang="zh-CN" altLang="zh-CN" sz="18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传到安卓手机中点击</a:t>
            </a:r>
            <a:r>
              <a:rPr lang="en-US" altLang="zh-CN" sz="1800" kern="100" spc="55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apk</a:t>
            </a:r>
            <a:r>
              <a:rPr lang="zh-CN" altLang="zh-CN" sz="18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进行安装即可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 descr="#clear#"/>
          <p:cNvSpPr txBox="1"/>
          <p:nvPr/>
        </p:nvSpPr>
        <p:spPr>
          <a:xfrm>
            <a:off x="696977" y="2127140"/>
            <a:ext cx="900000" cy="122958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rgbClr val="FF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zh-CN" altLang="en-US" sz="1800" dirty="0">
              <a:solidFill>
                <a:srgbClr val="FFFF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 descr="#clear#"/>
          <p:cNvSpPr txBox="1"/>
          <p:nvPr/>
        </p:nvSpPr>
        <p:spPr>
          <a:xfrm>
            <a:off x="1596977" y="4574159"/>
            <a:ext cx="3434862" cy="87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若要进行卸载，可根据用户手机的正常操作进行卸载。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 descr="#clear#"/>
          <p:cNvSpPr txBox="1"/>
          <p:nvPr/>
        </p:nvSpPr>
        <p:spPr>
          <a:xfrm>
            <a:off x="651709" y="4358549"/>
            <a:ext cx="900000" cy="122958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rgbClr val="FF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</a:t>
            </a:r>
            <a:endParaRPr lang="zh-CN" altLang="en-US" sz="1800" dirty="0">
              <a:solidFill>
                <a:srgbClr val="FFFFF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12" y="0"/>
            <a:ext cx="3248526" cy="6858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 descr="#clear#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使用流程详解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 descr="#clear#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注册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Shape 2587"/>
          <p:cNvSpPr/>
          <p:nvPr/>
        </p:nvSpPr>
        <p:spPr>
          <a:xfrm>
            <a:off x="927256" y="4006177"/>
            <a:ext cx="630780" cy="63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7" name="Shape 2587"/>
          <p:cNvSpPr/>
          <p:nvPr/>
        </p:nvSpPr>
        <p:spPr>
          <a:xfrm>
            <a:off x="296476" y="5303292"/>
            <a:ext cx="1261560" cy="126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8" name="Shape 2587"/>
          <p:cNvSpPr/>
          <p:nvPr/>
        </p:nvSpPr>
        <p:spPr>
          <a:xfrm>
            <a:off x="2223750" y="3896523"/>
            <a:ext cx="1869948" cy="1869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625100" y="1932246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 descr="#clear#"/>
          <p:cNvSpPr txBox="1"/>
          <p:nvPr/>
        </p:nvSpPr>
        <p:spPr>
          <a:xfrm>
            <a:off x="658836" y="1880776"/>
            <a:ext cx="389948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需要输入用户名和邮箱，用户名有输入规范限制，邮箱方便找回密码，两次密码输入一致后注册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88"/>
          <p:cNvSpPr>
            <a:spLocks noEditPoints="1"/>
          </p:cNvSpPr>
          <p:nvPr/>
        </p:nvSpPr>
        <p:spPr bwMode="auto">
          <a:xfrm>
            <a:off x="5803410" y="2077000"/>
            <a:ext cx="360834" cy="427947"/>
          </a:xfrm>
          <a:custGeom>
            <a:avLst/>
            <a:gdLst>
              <a:gd name="T0" fmla="*/ 2147483646 w 235"/>
              <a:gd name="T1" fmla="*/ 2147483646 h 283"/>
              <a:gd name="T2" fmla="*/ 2147483646 w 235"/>
              <a:gd name="T3" fmla="*/ 0 h 283"/>
              <a:gd name="T4" fmla="*/ 2147483646 w 235"/>
              <a:gd name="T5" fmla="*/ 2147483646 h 283"/>
              <a:gd name="T6" fmla="*/ 2147483646 w 235"/>
              <a:gd name="T7" fmla="*/ 2147483646 h 283"/>
              <a:gd name="T8" fmla="*/ 2147483646 w 235"/>
              <a:gd name="T9" fmla="*/ 2147483646 h 283"/>
              <a:gd name="T10" fmla="*/ 2147483646 w 235"/>
              <a:gd name="T11" fmla="*/ 2147483646 h 283"/>
              <a:gd name="T12" fmla="*/ 2147483646 w 235"/>
              <a:gd name="T13" fmla="*/ 2147483646 h 283"/>
              <a:gd name="T14" fmla="*/ 2147483646 w 235"/>
              <a:gd name="T15" fmla="*/ 2147483646 h 283"/>
              <a:gd name="T16" fmla="*/ 2147483646 w 235"/>
              <a:gd name="T17" fmla="*/ 2147483646 h 283"/>
              <a:gd name="T18" fmla="*/ 2147483646 w 235"/>
              <a:gd name="T19" fmla="*/ 2147483646 h 283"/>
              <a:gd name="T20" fmla="*/ 2147483646 w 235"/>
              <a:gd name="T21" fmla="*/ 2147483646 h 283"/>
              <a:gd name="T22" fmla="*/ 2147483646 w 235"/>
              <a:gd name="T23" fmla="*/ 2147483646 h 283"/>
              <a:gd name="T24" fmla="*/ 2147483646 w 235"/>
              <a:gd name="T25" fmla="*/ 2147483646 h 283"/>
              <a:gd name="T26" fmla="*/ 2147483646 w 235"/>
              <a:gd name="T27" fmla="*/ 2147483646 h 283"/>
              <a:gd name="T28" fmla="*/ 2147483646 w 235"/>
              <a:gd name="T29" fmla="*/ 2147483646 h 283"/>
              <a:gd name="T30" fmla="*/ 2147483646 w 235"/>
              <a:gd name="T31" fmla="*/ 2147483646 h 283"/>
              <a:gd name="T32" fmla="*/ 2147483646 w 235"/>
              <a:gd name="T33" fmla="*/ 2147483646 h 283"/>
              <a:gd name="T34" fmla="*/ 2147483646 w 235"/>
              <a:gd name="T35" fmla="*/ 2147483646 h 283"/>
              <a:gd name="T36" fmla="*/ 2147483646 w 235"/>
              <a:gd name="T37" fmla="*/ 2147483646 h 283"/>
              <a:gd name="T38" fmla="*/ 2147483646 w 235"/>
              <a:gd name="T39" fmla="*/ 2147483646 h 283"/>
              <a:gd name="T40" fmla="*/ 2147483646 w 235"/>
              <a:gd name="T41" fmla="*/ 2147483646 h 283"/>
              <a:gd name="T42" fmla="*/ 2147483646 w 235"/>
              <a:gd name="T43" fmla="*/ 2147483646 h 283"/>
              <a:gd name="T44" fmla="*/ 2147483646 w 235"/>
              <a:gd name="T45" fmla="*/ 2147483646 h 283"/>
              <a:gd name="T46" fmla="*/ 2147483646 w 235"/>
              <a:gd name="T47" fmla="*/ 2147483646 h 283"/>
              <a:gd name="T48" fmla="*/ 2147483646 w 235"/>
              <a:gd name="T49" fmla="*/ 2147483646 h 283"/>
              <a:gd name="T50" fmla="*/ 2147483646 w 235"/>
              <a:gd name="T51" fmla="*/ 2147483646 h 283"/>
              <a:gd name="T52" fmla="*/ 2147483646 w 235"/>
              <a:gd name="T53" fmla="*/ 2147483646 h 283"/>
              <a:gd name="T54" fmla="*/ 2147483646 w 235"/>
              <a:gd name="T55" fmla="*/ 2147483646 h 283"/>
              <a:gd name="T56" fmla="*/ 2147483646 w 235"/>
              <a:gd name="T57" fmla="*/ 2147483646 h 283"/>
              <a:gd name="T58" fmla="*/ 2147483646 w 235"/>
              <a:gd name="T59" fmla="*/ 2147483646 h 283"/>
              <a:gd name="T60" fmla="*/ 2147483646 w 235"/>
              <a:gd name="T61" fmla="*/ 2147483646 h 283"/>
              <a:gd name="T62" fmla="*/ 2147483646 w 235"/>
              <a:gd name="T63" fmla="*/ 2147483646 h 283"/>
              <a:gd name="T64" fmla="*/ 2147483646 w 235"/>
              <a:gd name="T65" fmla="*/ 2147483646 h 283"/>
              <a:gd name="T66" fmla="*/ 2147483646 w 235"/>
              <a:gd name="T67" fmla="*/ 2147483646 h 283"/>
              <a:gd name="T68" fmla="*/ 2147483646 w 235"/>
              <a:gd name="T69" fmla="*/ 2147483646 h 283"/>
              <a:gd name="T70" fmla="*/ 2147483646 w 235"/>
              <a:gd name="T71" fmla="*/ 2147483646 h 283"/>
              <a:gd name="T72" fmla="*/ 2147483646 w 235"/>
              <a:gd name="T73" fmla="*/ 2147483646 h 283"/>
              <a:gd name="T74" fmla="*/ 2147483646 w 235"/>
              <a:gd name="T75" fmla="*/ 2147483646 h 283"/>
              <a:gd name="T76" fmla="*/ 2147483646 w 235"/>
              <a:gd name="T77" fmla="*/ 2147483646 h 283"/>
              <a:gd name="T78" fmla="*/ 2147483646 w 235"/>
              <a:gd name="T79" fmla="*/ 2147483646 h 283"/>
              <a:gd name="T80" fmla="*/ 2147483646 w 235"/>
              <a:gd name="T81" fmla="*/ 2147483646 h 283"/>
              <a:gd name="T82" fmla="*/ 2147483646 w 235"/>
              <a:gd name="T83" fmla="*/ 2147483646 h 283"/>
              <a:gd name="T84" fmla="*/ 2147483646 w 235"/>
              <a:gd name="T85" fmla="*/ 2147483646 h 283"/>
              <a:gd name="T86" fmla="*/ 2147483646 w 235"/>
              <a:gd name="T87" fmla="*/ 2147483646 h 283"/>
              <a:gd name="T88" fmla="*/ 2147483646 w 235"/>
              <a:gd name="T89" fmla="*/ 2147483646 h 283"/>
              <a:gd name="T90" fmla="*/ 2147483646 w 235"/>
              <a:gd name="T91" fmla="*/ 2147483646 h 283"/>
              <a:gd name="T92" fmla="*/ 2147483646 w 235"/>
              <a:gd name="T93" fmla="*/ 2147483646 h 283"/>
              <a:gd name="T94" fmla="*/ 2147483646 w 235"/>
              <a:gd name="T95" fmla="*/ 2147483646 h 283"/>
              <a:gd name="T96" fmla="*/ 2147483646 w 235"/>
              <a:gd name="T97" fmla="*/ 2147483646 h 283"/>
              <a:gd name="T98" fmla="*/ 2147483646 w 235"/>
              <a:gd name="T99" fmla="*/ 2147483646 h 283"/>
              <a:gd name="T100" fmla="*/ 2147483646 w 235"/>
              <a:gd name="T101" fmla="*/ 2147483646 h 283"/>
              <a:gd name="T102" fmla="*/ 2147483646 w 235"/>
              <a:gd name="T103" fmla="*/ 2147483646 h 28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35" h="283">
                <a:moveTo>
                  <a:pt x="148" y="30"/>
                </a:moveTo>
                <a:cubicBezTo>
                  <a:pt x="148" y="0"/>
                  <a:pt x="148" y="0"/>
                  <a:pt x="14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1" y="39"/>
                  <a:pt x="171" y="39"/>
                  <a:pt x="171" y="39"/>
                </a:cubicBezTo>
                <a:cubicBezTo>
                  <a:pt x="167" y="37"/>
                  <a:pt x="162" y="35"/>
                  <a:pt x="157" y="33"/>
                </a:cubicBezTo>
                <a:cubicBezTo>
                  <a:pt x="154" y="32"/>
                  <a:pt x="151" y="31"/>
                  <a:pt x="148" y="30"/>
                </a:cubicBezTo>
                <a:close/>
                <a:moveTo>
                  <a:pt x="86" y="30"/>
                </a:moveTo>
                <a:cubicBezTo>
                  <a:pt x="86" y="0"/>
                  <a:pt x="86" y="0"/>
                  <a:pt x="8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39"/>
                  <a:pt x="64" y="39"/>
                  <a:pt x="64" y="39"/>
                </a:cubicBezTo>
                <a:cubicBezTo>
                  <a:pt x="71" y="35"/>
                  <a:pt x="79" y="32"/>
                  <a:pt x="86" y="30"/>
                </a:cubicBezTo>
                <a:close/>
                <a:moveTo>
                  <a:pt x="148" y="253"/>
                </a:moveTo>
                <a:cubicBezTo>
                  <a:pt x="148" y="283"/>
                  <a:pt x="148" y="283"/>
                  <a:pt x="148" y="283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1" y="244"/>
                  <a:pt x="171" y="244"/>
                  <a:pt x="171" y="244"/>
                </a:cubicBezTo>
                <a:cubicBezTo>
                  <a:pt x="164" y="247"/>
                  <a:pt x="156" y="250"/>
                  <a:pt x="148" y="253"/>
                </a:cubicBezTo>
                <a:close/>
                <a:moveTo>
                  <a:pt x="78" y="250"/>
                </a:moveTo>
                <a:cubicBezTo>
                  <a:pt x="73" y="248"/>
                  <a:pt x="68" y="246"/>
                  <a:pt x="64" y="244"/>
                </a:cubicBezTo>
                <a:cubicBezTo>
                  <a:pt x="64" y="283"/>
                  <a:pt x="64" y="283"/>
                  <a:pt x="64" y="283"/>
                </a:cubicBezTo>
                <a:cubicBezTo>
                  <a:pt x="86" y="283"/>
                  <a:pt x="86" y="283"/>
                  <a:pt x="86" y="283"/>
                </a:cubicBezTo>
                <a:cubicBezTo>
                  <a:pt x="86" y="253"/>
                  <a:pt x="86" y="253"/>
                  <a:pt x="86" y="253"/>
                </a:cubicBezTo>
                <a:cubicBezTo>
                  <a:pt x="83" y="252"/>
                  <a:pt x="80" y="251"/>
                  <a:pt x="78" y="250"/>
                </a:cubicBezTo>
                <a:close/>
                <a:moveTo>
                  <a:pt x="189" y="167"/>
                </a:moveTo>
                <a:cubicBezTo>
                  <a:pt x="178" y="197"/>
                  <a:pt x="149" y="217"/>
                  <a:pt x="117" y="217"/>
                </a:cubicBezTo>
                <a:cubicBezTo>
                  <a:pt x="108" y="217"/>
                  <a:pt x="100" y="216"/>
                  <a:pt x="91" y="213"/>
                </a:cubicBezTo>
                <a:cubicBezTo>
                  <a:pt x="52" y="198"/>
                  <a:pt x="32" y="154"/>
                  <a:pt x="46" y="115"/>
                </a:cubicBezTo>
                <a:cubicBezTo>
                  <a:pt x="57" y="85"/>
                  <a:pt x="86" y="65"/>
                  <a:pt x="117" y="65"/>
                </a:cubicBezTo>
                <a:cubicBezTo>
                  <a:pt x="126" y="65"/>
                  <a:pt x="135" y="67"/>
                  <a:pt x="144" y="70"/>
                </a:cubicBezTo>
                <a:cubicBezTo>
                  <a:pt x="183" y="84"/>
                  <a:pt x="203" y="128"/>
                  <a:pt x="189" y="167"/>
                </a:cubicBezTo>
                <a:close/>
                <a:moveTo>
                  <a:pt x="166" y="117"/>
                </a:moveTo>
                <a:cubicBezTo>
                  <a:pt x="168" y="119"/>
                  <a:pt x="169" y="122"/>
                  <a:pt x="169" y="124"/>
                </a:cubicBezTo>
                <a:cubicBezTo>
                  <a:pt x="180" y="119"/>
                  <a:pt x="180" y="119"/>
                  <a:pt x="180" y="119"/>
                </a:cubicBezTo>
                <a:cubicBezTo>
                  <a:pt x="183" y="119"/>
                  <a:pt x="183" y="116"/>
                  <a:pt x="183" y="114"/>
                </a:cubicBezTo>
                <a:cubicBezTo>
                  <a:pt x="182" y="112"/>
                  <a:pt x="179" y="111"/>
                  <a:pt x="177" y="112"/>
                </a:cubicBezTo>
                <a:lnTo>
                  <a:pt x="166" y="117"/>
                </a:lnTo>
                <a:close/>
                <a:moveTo>
                  <a:pt x="153" y="100"/>
                </a:moveTo>
                <a:cubicBezTo>
                  <a:pt x="155" y="102"/>
                  <a:pt x="157" y="103"/>
                  <a:pt x="159" y="105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9" y="95"/>
                  <a:pt x="169" y="93"/>
                  <a:pt x="167" y="91"/>
                </a:cubicBezTo>
                <a:cubicBezTo>
                  <a:pt x="166" y="90"/>
                  <a:pt x="163" y="90"/>
                  <a:pt x="162" y="91"/>
                </a:cubicBezTo>
                <a:lnTo>
                  <a:pt x="153" y="100"/>
                </a:lnTo>
                <a:close/>
                <a:moveTo>
                  <a:pt x="135" y="89"/>
                </a:moveTo>
                <a:cubicBezTo>
                  <a:pt x="135" y="89"/>
                  <a:pt x="136" y="90"/>
                  <a:pt x="136" y="90"/>
                </a:cubicBezTo>
                <a:cubicBezTo>
                  <a:pt x="138" y="91"/>
                  <a:pt x="140" y="91"/>
                  <a:pt x="142" y="92"/>
                </a:cubicBezTo>
                <a:cubicBezTo>
                  <a:pt x="147" y="81"/>
                  <a:pt x="147" y="81"/>
                  <a:pt x="147" y="81"/>
                </a:cubicBezTo>
                <a:cubicBezTo>
                  <a:pt x="147" y="79"/>
                  <a:pt x="146" y="77"/>
                  <a:pt x="144" y="76"/>
                </a:cubicBezTo>
                <a:cubicBezTo>
                  <a:pt x="142" y="75"/>
                  <a:pt x="140" y="76"/>
                  <a:pt x="139" y="78"/>
                </a:cubicBezTo>
                <a:lnTo>
                  <a:pt x="135" y="89"/>
                </a:lnTo>
                <a:close/>
                <a:moveTo>
                  <a:pt x="110" y="89"/>
                </a:moveTo>
                <a:cubicBezTo>
                  <a:pt x="114" y="89"/>
                  <a:pt x="114" y="89"/>
                  <a:pt x="114" y="89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1"/>
                  <a:pt x="114" y="80"/>
                  <a:pt x="114" y="78"/>
                </a:cubicBezTo>
                <a:cubicBezTo>
                  <a:pt x="115" y="80"/>
                  <a:pt x="116" y="81"/>
                  <a:pt x="116" y="82"/>
                </a:cubicBezTo>
                <a:cubicBezTo>
                  <a:pt x="120" y="89"/>
                  <a:pt x="120" y="89"/>
                  <a:pt x="120" y="89"/>
                </a:cubicBezTo>
                <a:cubicBezTo>
                  <a:pt x="125" y="89"/>
                  <a:pt x="125" y="89"/>
                  <a:pt x="125" y="89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0" y="71"/>
                  <a:pt x="120" y="71"/>
                  <a:pt x="120" y="71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20" y="78"/>
                  <a:pt x="120" y="80"/>
                  <a:pt x="121" y="81"/>
                </a:cubicBezTo>
                <a:cubicBezTo>
                  <a:pt x="120" y="80"/>
                  <a:pt x="119" y="78"/>
                  <a:pt x="119" y="7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0" y="71"/>
                  <a:pt x="110" y="71"/>
                  <a:pt x="110" y="71"/>
                </a:cubicBezTo>
                <a:lnTo>
                  <a:pt x="110" y="89"/>
                </a:lnTo>
                <a:close/>
                <a:moveTo>
                  <a:pt x="105" y="135"/>
                </a:moveTo>
                <a:cubicBezTo>
                  <a:pt x="94" y="145"/>
                  <a:pt x="72" y="167"/>
                  <a:pt x="70" y="169"/>
                </a:cubicBezTo>
                <a:cubicBezTo>
                  <a:pt x="68" y="171"/>
                  <a:pt x="69" y="174"/>
                  <a:pt x="72" y="173"/>
                </a:cubicBezTo>
                <a:cubicBezTo>
                  <a:pt x="75" y="172"/>
                  <a:pt x="104" y="161"/>
                  <a:pt x="118" y="155"/>
                </a:cubicBezTo>
                <a:cubicBezTo>
                  <a:pt x="113" y="156"/>
                  <a:pt x="108" y="153"/>
                  <a:pt x="105" y="149"/>
                </a:cubicBezTo>
                <a:cubicBezTo>
                  <a:pt x="103" y="145"/>
                  <a:pt x="103" y="139"/>
                  <a:pt x="105" y="135"/>
                </a:cubicBezTo>
                <a:close/>
                <a:moveTo>
                  <a:pt x="88" y="81"/>
                </a:moveTo>
                <a:cubicBezTo>
                  <a:pt x="93" y="92"/>
                  <a:pt x="93" y="92"/>
                  <a:pt x="93" y="92"/>
                </a:cubicBezTo>
                <a:cubicBezTo>
                  <a:pt x="95" y="91"/>
                  <a:pt x="98" y="90"/>
                  <a:pt x="100" y="89"/>
                </a:cubicBezTo>
                <a:cubicBezTo>
                  <a:pt x="96" y="78"/>
                  <a:pt x="96" y="78"/>
                  <a:pt x="96" y="78"/>
                </a:cubicBezTo>
                <a:cubicBezTo>
                  <a:pt x="95" y="76"/>
                  <a:pt x="92" y="75"/>
                  <a:pt x="90" y="76"/>
                </a:cubicBezTo>
                <a:cubicBezTo>
                  <a:pt x="88" y="77"/>
                  <a:pt x="87" y="79"/>
                  <a:pt x="88" y="81"/>
                </a:cubicBezTo>
                <a:close/>
                <a:moveTo>
                  <a:pt x="67" y="97"/>
                </a:moveTo>
                <a:cubicBezTo>
                  <a:pt x="76" y="105"/>
                  <a:pt x="76" y="105"/>
                  <a:pt x="76" y="105"/>
                </a:cubicBezTo>
                <a:cubicBezTo>
                  <a:pt x="78" y="103"/>
                  <a:pt x="80" y="102"/>
                  <a:pt x="81" y="100"/>
                </a:cubicBezTo>
                <a:cubicBezTo>
                  <a:pt x="73" y="91"/>
                  <a:pt x="73" y="91"/>
                  <a:pt x="73" y="91"/>
                </a:cubicBezTo>
                <a:cubicBezTo>
                  <a:pt x="72" y="90"/>
                  <a:pt x="69" y="90"/>
                  <a:pt x="67" y="91"/>
                </a:cubicBezTo>
                <a:cubicBezTo>
                  <a:pt x="66" y="93"/>
                  <a:pt x="66" y="95"/>
                  <a:pt x="67" y="97"/>
                </a:cubicBezTo>
                <a:close/>
                <a:moveTo>
                  <a:pt x="54" y="119"/>
                </a:moveTo>
                <a:cubicBezTo>
                  <a:pt x="65" y="124"/>
                  <a:pt x="65" y="124"/>
                  <a:pt x="65" y="124"/>
                </a:cubicBezTo>
                <a:cubicBezTo>
                  <a:pt x="66" y="123"/>
                  <a:pt x="66" y="123"/>
                  <a:pt x="66" y="122"/>
                </a:cubicBezTo>
                <a:cubicBezTo>
                  <a:pt x="67" y="120"/>
                  <a:pt x="67" y="119"/>
                  <a:pt x="68" y="117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5" y="111"/>
                  <a:pt x="53" y="112"/>
                  <a:pt x="52" y="114"/>
                </a:cubicBezTo>
                <a:cubicBezTo>
                  <a:pt x="51" y="116"/>
                  <a:pt x="52" y="119"/>
                  <a:pt x="54" y="119"/>
                </a:cubicBezTo>
                <a:close/>
                <a:moveTo>
                  <a:pt x="52" y="150"/>
                </a:moveTo>
                <a:cubicBezTo>
                  <a:pt x="56" y="150"/>
                  <a:pt x="56" y="150"/>
                  <a:pt x="56" y="150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58" y="141"/>
                  <a:pt x="58" y="139"/>
                  <a:pt x="59" y="137"/>
                </a:cubicBezTo>
                <a:cubicBezTo>
                  <a:pt x="59" y="137"/>
                  <a:pt x="59" y="137"/>
                  <a:pt x="59" y="137"/>
                </a:cubicBezTo>
                <a:cubicBezTo>
                  <a:pt x="59" y="139"/>
                  <a:pt x="59" y="141"/>
                  <a:pt x="59" y="142"/>
                </a:cubicBezTo>
                <a:cubicBezTo>
                  <a:pt x="61" y="150"/>
                  <a:pt x="61" y="150"/>
                  <a:pt x="61" y="150"/>
                </a:cubicBezTo>
                <a:cubicBezTo>
                  <a:pt x="65" y="150"/>
                  <a:pt x="65" y="150"/>
                  <a:pt x="65" y="150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6" y="133"/>
                  <a:pt x="66" y="133"/>
                  <a:pt x="66" y="133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2"/>
                  <a:pt x="63" y="144"/>
                  <a:pt x="63" y="146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3" y="144"/>
                  <a:pt x="63" y="142"/>
                  <a:pt x="62" y="140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55" y="140"/>
                  <a:pt x="55" y="140"/>
                  <a:pt x="55" y="140"/>
                </a:cubicBezTo>
                <a:cubicBezTo>
                  <a:pt x="55" y="142"/>
                  <a:pt x="55" y="144"/>
                  <a:pt x="54" y="14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54" y="144"/>
                  <a:pt x="54" y="142"/>
                  <a:pt x="53" y="140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48" y="133"/>
                  <a:pt x="48" y="133"/>
                  <a:pt x="48" y="133"/>
                </a:cubicBezTo>
                <a:lnTo>
                  <a:pt x="52" y="150"/>
                </a:lnTo>
                <a:close/>
                <a:moveTo>
                  <a:pt x="68" y="166"/>
                </a:moveTo>
                <a:cubicBezTo>
                  <a:pt x="67" y="164"/>
                  <a:pt x="66" y="161"/>
                  <a:pt x="65" y="159"/>
                </a:cubicBezTo>
                <a:cubicBezTo>
                  <a:pt x="54" y="163"/>
                  <a:pt x="54" y="163"/>
                  <a:pt x="54" y="163"/>
                </a:cubicBezTo>
                <a:cubicBezTo>
                  <a:pt x="52" y="164"/>
                  <a:pt x="51" y="166"/>
                  <a:pt x="52" y="168"/>
                </a:cubicBezTo>
                <a:cubicBezTo>
                  <a:pt x="53" y="170"/>
                  <a:pt x="54" y="171"/>
                  <a:pt x="56" y="171"/>
                </a:cubicBezTo>
                <a:cubicBezTo>
                  <a:pt x="56" y="171"/>
                  <a:pt x="57" y="171"/>
                  <a:pt x="57" y="170"/>
                </a:cubicBezTo>
                <a:lnTo>
                  <a:pt x="68" y="166"/>
                </a:lnTo>
                <a:close/>
                <a:moveTo>
                  <a:pt x="82" y="183"/>
                </a:moveTo>
                <a:cubicBezTo>
                  <a:pt x="80" y="181"/>
                  <a:pt x="78" y="179"/>
                  <a:pt x="76" y="177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66" y="187"/>
                  <a:pt x="66" y="190"/>
                  <a:pt x="67" y="191"/>
                </a:cubicBezTo>
                <a:cubicBezTo>
                  <a:pt x="68" y="192"/>
                  <a:pt x="69" y="192"/>
                  <a:pt x="70" y="192"/>
                </a:cubicBezTo>
                <a:cubicBezTo>
                  <a:pt x="71" y="192"/>
                  <a:pt x="72" y="192"/>
                  <a:pt x="73" y="191"/>
                </a:cubicBezTo>
                <a:lnTo>
                  <a:pt x="82" y="183"/>
                </a:lnTo>
                <a:close/>
                <a:moveTo>
                  <a:pt x="100" y="193"/>
                </a:moveTo>
                <a:cubicBezTo>
                  <a:pt x="100" y="193"/>
                  <a:pt x="99" y="193"/>
                  <a:pt x="98" y="193"/>
                </a:cubicBezTo>
                <a:cubicBezTo>
                  <a:pt x="96" y="192"/>
                  <a:pt x="95" y="191"/>
                  <a:pt x="93" y="190"/>
                </a:cubicBezTo>
                <a:cubicBezTo>
                  <a:pt x="88" y="201"/>
                  <a:pt x="88" y="201"/>
                  <a:pt x="88" y="201"/>
                </a:cubicBezTo>
                <a:cubicBezTo>
                  <a:pt x="87" y="203"/>
                  <a:pt x="88" y="206"/>
                  <a:pt x="90" y="207"/>
                </a:cubicBezTo>
                <a:cubicBezTo>
                  <a:pt x="91" y="207"/>
                  <a:pt x="91" y="207"/>
                  <a:pt x="92" y="207"/>
                </a:cubicBezTo>
                <a:cubicBezTo>
                  <a:pt x="93" y="207"/>
                  <a:pt x="95" y="206"/>
                  <a:pt x="96" y="204"/>
                </a:cubicBezTo>
                <a:lnTo>
                  <a:pt x="100" y="193"/>
                </a:lnTo>
                <a:close/>
                <a:moveTo>
                  <a:pt x="123" y="205"/>
                </a:moveTo>
                <a:cubicBezTo>
                  <a:pt x="123" y="203"/>
                  <a:pt x="122" y="201"/>
                  <a:pt x="119" y="200"/>
                </a:cubicBezTo>
                <a:cubicBezTo>
                  <a:pt x="117" y="199"/>
                  <a:pt x="116" y="199"/>
                  <a:pt x="116" y="198"/>
                </a:cubicBezTo>
                <a:cubicBezTo>
                  <a:pt x="116" y="197"/>
                  <a:pt x="116" y="196"/>
                  <a:pt x="118" y="196"/>
                </a:cubicBezTo>
                <a:cubicBezTo>
                  <a:pt x="120" y="196"/>
                  <a:pt x="121" y="196"/>
                  <a:pt x="122" y="197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1" y="193"/>
                  <a:pt x="120" y="193"/>
                  <a:pt x="118" y="193"/>
                </a:cubicBezTo>
                <a:cubicBezTo>
                  <a:pt x="114" y="193"/>
                  <a:pt x="112" y="195"/>
                  <a:pt x="112" y="198"/>
                </a:cubicBezTo>
                <a:cubicBezTo>
                  <a:pt x="112" y="200"/>
                  <a:pt x="114" y="202"/>
                  <a:pt x="116" y="203"/>
                </a:cubicBezTo>
                <a:cubicBezTo>
                  <a:pt x="118" y="204"/>
                  <a:pt x="119" y="204"/>
                  <a:pt x="119" y="205"/>
                </a:cubicBezTo>
                <a:cubicBezTo>
                  <a:pt x="119" y="206"/>
                  <a:pt x="118" y="207"/>
                  <a:pt x="117" y="207"/>
                </a:cubicBezTo>
                <a:cubicBezTo>
                  <a:pt x="115" y="207"/>
                  <a:pt x="113" y="207"/>
                  <a:pt x="112" y="206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113" y="210"/>
                  <a:pt x="114" y="210"/>
                  <a:pt x="116" y="210"/>
                </a:cubicBezTo>
                <a:cubicBezTo>
                  <a:pt x="121" y="210"/>
                  <a:pt x="123" y="208"/>
                  <a:pt x="123" y="205"/>
                </a:cubicBezTo>
                <a:close/>
                <a:moveTo>
                  <a:pt x="123" y="138"/>
                </a:moveTo>
                <a:cubicBezTo>
                  <a:pt x="122" y="136"/>
                  <a:pt x="120" y="135"/>
                  <a:pt x="117" y="135"/>
                </a:cubicBezTo>
                <a:cubicBezTo>
                  <a:pt x="116" y="135"/>
                  <a:pt x="115" y="135"/>
                  <a:pt x="114" y="136"/>
                </a:cubicBezTo>
                <a:cubicBezTo>
                  <a:pt x="112" y="137"/>
                  <a:pt x="111" y="138"/>
                  <a:pt x="111" y="140"/>
                </a:cubicBezTo>
                <a:cubicBezTo>
                  <a:pt x="111" y="142"/>
                  <a:pt x="111" y="143"/>
                  <a:pt x="112" y="145"/>
                </a:cubicBezTo>
                <a:cubicBezTo>
                  <a:pt x="113" y="147"/>
                  <a:pt x="115" y="148"/>
                  <a:pt x="117" y="148"/>
                </a:cubicBezTo>
                <a:cubicBezTo>
                  <a:pt x="119" y="148"/>
                  <a:pt x="120" y="147"/>
                  <a:pt x="121" y="147"/>
                </a:cubicBezTo>
                <a:cubicBezTo>
                  <a:pt x="124" y="145"/>
                  <a:pt x="125" y="141"/>
                  <a:pt x="123" y="138"/>
                </a:cubicBezTo>
                <a:close/>
                <a:moveTo>
                  <a:pt x="130" y="148"/>
                </a:moveTo>
                <a:cubicBezTo>
                  <a:pt x="140" y="138"/>
                  <a:pt x="163" y="115"/>
                  <a:pt x="165" y="114"/>
                </a:cubicBezTo>
                <a:cubicBezTo>
                  <a:pt x="167" y="111"/>
                  <a:pt x="165" y="108"/>
                  <a:pt x="162" y="110"/>
                </a:cubicBezTo>
                <a:cubicBezTo>
                  <a:pt x="160" y="111"/>
                  <a:pt x="130" y="122"/>
                  <a:pt x="117" y="127"/>
                </a:cubicBezTo>
                <a:cubicBezTo>
                  <a:pt x="122" y="127"/>
                  <a:pt x="126" y="129"/>
                  <a:pt x="129" y="134"/>
                </a:cubicBezTo>
                <a:cubicBezTo>
                  <a:pt x="132" y="138"/>
                  <a:pt x="132" y="143"/>
                  <a:pt x="130" y="148"/>
                </a:cubicBezTo>
                <a:close/>
                <a:moveTo>
                  <a:pt x="147" y="201"/>
                </a:moveTo>
                <a:cubicBezTo>
                  <a:pt x="142" y="190"/>
                  <a:pt x="142" y="190"/>
                  <a:pt x="142" y="190"/>
                </a:cubicBezTo>
                <a:cubicBezTo>
                  <a:pt x="140" y="191"/>
                  <a:pt x="137" y="192"/>
                  <a:pt x="135" y="193"/>
                </a:cubicBezTo>
                <a:cubicBezTo>
                  <a:pt x="139" y="204"/>
                  <a:pt x="139" y="204"/>
                  <a:pt x="139" y="204"/>
                </a:cubicBezTo>
                <a:cubicBezTo>
                  <a:pt x="140" y="206"/>
                  <a:pt x="141" y="207"/>
                  <a:pt x="143" y="207"/>
                </a:cubicBezTo>
                <a:cubicBezTo>
                  <a:pt x="143" y="207"/>
                  <a:pt x="144" y="207"/>
                  <a:pt x="144" y="207"/>
                </a:cubicBezTo>
                <a:cubicBezTo>
                  <a:pt x="146" y="206"/>
                  <a:pt x="147" y="203"/>
                  <a:pt x="147" y="201"/>
                </a:cubicBezTo>
                <a:close/>
                <a:moveTo>
                  <a:pt x="167" y="186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7" y="179"/>
                  <a:pt x="155" y="181"/>
                  <a:pt x="153" y="183"/>
                </a:cubicBezTo>
                <a:cubicBezTo>
                  <a:pt x="162" y="191"/>
                  <a:pt x="162" y="191"/>
                  <a:pt x="162" y="191"/>
                </a:cubicBezTo>
                <a:cubicBezTo>
                  <a:pt x="162" y="192"/>
                  <a:pt x="163" y="192"/>
                  <a:pt x="165" y="192"/>
                </a:cubicBezTo>
                <a:cubicBezTo>
                  <a:pt x="166" y="192"/>
                  <a:pt x="167" y="192"/>
                  <a:pt x="167" y="191"/>
                </a:cubicBezTo>
                <a:cubicBezTo>
                  <a:pt x="169" y="190"/>
                  <a:pt x="169" y="187"/>
                  <a:pt x="167" y="186"/>
                </a:cubicBezTo>
                <a:close/>
                <a:moveTo>
                  <a:pt x="180" y="163"/>
                </a:moveTo>
                <a:cubicBezTo>
                  <a:pt x="169" y="159"/>
                  <a:pt x="169" y="159"/>
                  <a:pt x="169" y="159"/>
                </a:cubicBezTo>
                <a:cubicBezTo>
                  <a:pt x="169" y="159"/>
                  <a:pt x="169" y="160"/>
                  <a:pt x="169" y="160"/>
                </a:cubicBezTo>
                <a:cubicBezTo>
                  <a:pt x="168" y="162"/>
                  <a:pt x="167" y="164"/>
                  <a:pt x="166" y="166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8" y="171"/>
                  <a:pt x="178" y="171"/>
                  <a:pt x="179" y="171"/>
                </a:cubicBezTo>
                <a:cubicBezTo>
                  <a:pt x="181" y="171"/>
                  <a:pt x="182" y="170"/>
                  <a:pt x="183" y="168"/>
                </a:cubicBezTo>
                <a:cubicBezTo>
                  <a:pt x="183" y="166"/>
                  <a:pt x="183" y="164"/>
                  <a:pt x="180" y="163"/>
                </a:cubicBezTo>
                <a:close/>
                <a:moveTo>
                  <a:pt x="184" y="147"/>
                </a:moveTo>
                <a:cubicBezTo>
                  <a:pt x="177" y="147"/>
                  <a:pt x="177" y="147"/>
                  <a:pt x="177" y="147"/>
                </a:cubicBezTo>
                <a:cubicBezTo>
                  <a:pt x="177" y="143"/>
                  <a:pt x="177" y="143"/>
                  <a:pt x="177" y="143"/>
                </a:cubicBezTo>
                <a:cubicBezTo>
                  <a:pt x="184" y="143"/>
                  <a:pt x="184" y="143"/>
                  <a:pt x="184" y="143"/>
                </a:cubicBezTo>
                <a:cubicBezTo>
                  <a:pt x="184" y="139"/>
                  <a:pt x="184" y="139"/>
                  <a:pt x="184" y="139"/>
                </a:cubicBezTo>
                <a:cubicBezTo>
                  <a:pt x="177" y="139"/>
                  <a:pt x="177" y="139"/>
                  <a:pt x="177" y="139"/>
                </a:cubicBezTo>
                <a:cubicBezTo>
                  <a:pt x="177" y="136"/>
                  <a:pt x="177" y="136"/>
                  <a:pt x="177" y="136"/>
                </a:cubicBezTo>
                <a:cubicBezTo>
                  <a:pt x="184" y="136"/>
                  <a:pt x="184" y="136"/>
                  <a:pt x="184" y="136"/>
                </a:cubicBezTo>
                <a:cubicBezTo>
                  <a:pt x="184" y="133"/>
                  <a:pt x="184" y="133"/>
                  <a:pt x="184" y="133"/>
                </a:cubicBezTo>
                <a:cubicBezTo>
                  <a:pt x="174" y="133"/>
                  <a:pt x="174" y="133"/>
                  <a:pt x="174" y="133"/>
                </a:cubicBezTo>
                <a:cubicBezTo>
                  <a:pt x="174" y="150"/>
                  <a:pt x="174" y="150"/>
                  <a:pt x="174" y="150"/>
                </a:cubicBezTo>
                <a:cubicBezTo>
                  <a:pt x="184" y="150"/>
                  <a:pt x="184" y="150"/>
                  <a:pt x="184" y="150"/>
                </a:cubicBezTo>
                <a:lnTo>
                  <a:pt x="184" y="147"/>
                </a:lnTo>
                <a:close/>
                <a:moveTo>
                  <a:pt x="153" y="43"/>
                </a:moveTo>
                <a:cubicBezTo>
                  <a:pt x="142" y="39"/>
                  <a:pt x="130" y="37"/>
                  <a:pt x="117" y="37"/>
                </a:cubicBezTo>
                <a:cubicBezTo>
                  <a:pt x="74" y="37"/>
                  <a:pt x="35" y="64"/>
                  <a:pt x="19" y="105"/>
                </a:cubicBezTo>
                <a:cubicBezTo>
                  <a:pt x="0" y="159"/>
                  <a:pt x="27" y="219"/>
                  <a:pt x="81" y="239"/>
                </a:cubicBezTo>
                <a:cubicBezTo>
                  <a:pt x="93" y="243"/>
                  <a:pt x="105" y="246"/>
                  <a:pt x="117" y="246"/>
                </a:cubicBezTo>
                <a:cubicBezTo>
                  <a:pt x="161" y="246"/>
                  <a:pt x="200" y="218"/>
                  <a:pt x="215" y="177"/>
                </a:cubicBezTo>
                <a:cubicBezTo>
                  <a:pt x="235" y="123"/>
                  <a:pt x="207" y="63"/>
                  <a:pt x="153" y="43"/>
                </a:cubicBezTo>
                <a:close/>
                <a:moveTo>
                  <a:pt x="199" y="171"/>
                </a:moveTo>
                <a:cubicBezTo>
                  <a:pt x="187" y="206"/>
                  <a:pt x="154" y="229"/>
                  <a:pt x="117" y="229"/>
                </a:cubicBezTo>
                <a:cubicBezTo>
                  <a:pt x="107" y="229"/>
                  <a:pt x="97" y="227"/>
                  <a:pt x="87" y="223"/>
                </a:cubicBezTo>
                <a:cubicBezTo>
                  <a:pt x="42" y="207"/>
                  <a:pt x="19" y="156"/>
                  <a:pt x="35" y="111"/>
                </a:cubicBezTo>
                <a:cubicBezTo>
                  <a:pt x="48" y="77"/>
                  <a:pt x="81" y="54"/>
                  <a:pt x="117" y="54"/>
                </a:cubicBezTo>
                <a:cubicBezTo>
                  <a:pt x="128" y="54"/>
                  <a:pt x="138" y="56"/>
                  <a:pt x="147" y="59"/>
                </a:cubicBezTo>
                <a:cubicBezTo>
                  <a:pt x="193" y="76"/>
                  <a:pt x="216" y="126"/>
                  <a:pt x="199" y="17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625100" y="3559570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Freeform 78@|5FFC:0|FBC:0|LFC:16777215|LBC:16777215"/>
          <p:cNvSpPr>
            <a:spLocks noEditPoints="1"/>
          </p:cNvSpPr>
          <p:nvPr/>
        </p:nvSpPr>
        <p:spPr bwMode="auto">
          <a:xfrm flipH="1">
            <a:off x="5829973" y="3694417"/>
            <a:ext cx="307709" cy="447760"/>
          </a:xfrm>
          <a:custGeom>
            <a:avLst/>
            <a:gdLst>
              <a:gd name="T0" fmla="*/ 358476 w 85"/>
              <a:gd name="T1" fmla="*/ 0 h 123"/>
              <a:gd name="T2" fmla="*/ 0 w 85"/>
              <a:gd name="T3" fmla="*/ 360479 h 123"/>
              <a:gd name="T4" fmla="*/ 162168 w 85"/>
              <a:gd name="T5" fmla="*/ 755289 h 123"/>
              <a:gd name="T6" fmla="*/ 358476 w 85"/>
              <a:gd name="T7" fmla="*/ 1055688 h 123"/>
              <a:gd name="T8" fmla="*/ 554785 w 85"/>
              <a:gd name="T9" fmla="*/ 755289 h 123"/>
              <a:gd name="T10" fmla="*/ 725488 w 85"/>
              <a:gd name="T11" fmla="*/ 360479 h 123"/>
              <a:gd name="T12" fmla="*/ 358476 w 85"/>
              <a:gd name="T13" fmla="*/ 0 h 123"/>
              <a:gd name="T14" fmla="*/ 443828 w 85"/>
              <a:gd name="T15" fmla="*/ 892614 h 123"/>
              <a:gd name="T16" fmla="*/ 281660 w 85"/>
              <a:gd name="T17" fmla="*/ 909780 h 123"/>
              <a:gd name="T18" fmla="*/ 264590 w 85"/>
              <a:gd name="T19" fmla="*/ 849700 h 123"/>
              <a:gd name="T20" fmla="*/ 264590 w 85"/>
              <a:gd name="T21" fmla="*/ 849700 h 123"/>
              <a:gd name="T22" fmla="*/ 469433 w 85"/>
              <a:gd name="T23" fmla="*/ 823952 h 123"/>
              <a:gd name="T24" fmla="*/ 460898 w 85"/>
              <a:gd name="T25" fmla="*/ 849700 h 123"/>
              <a:gd name="T26" fmla="*/ 443828 w 85"/>
              <a:gd name="T27" fmla="*/ 892614 h 123"/>
              <a:gd name="T28" fmla="*/ 256055 w 85"/>
              <a:gd name="T29" fmla="*/ 815369 h 123"/>
              <a:gd name="T30" fmla="*/ 230449 w 85"/>
              <a:gd name="T31" fmla="*/ 755289 h 123"/>
              <a:gd name="T32" fmla="*/ 486504 w 85"/>
              <a:gd name="T33" fmla="*/ 755289 h 123"/>
              <a:gd name="T34" fmla="*/ 477969 w 85"/>
              <a:gd name="T35" fmla="*/ 789620 h 123"/>
              <a:gd name="T36" fmla="*/ 256055 w 85"/>
              <a:gd name="T37" fmla="*/ 815369 h 123"/>
              <a:gd name="T38" fmla="*/ 358476 w 85"/>
              <a:gd name="T39" fmla="*/ 987025 h 123"/>
              <a:gd name="T40" fmla="*/ 298730 w 85"/>
              <a:gd name="T41" fmla="*/ 944111 h 123"/>
              <a:gd name="T42" fmla="*/ 435293 w 85"/>
              <a:gd name="T43" fmla="*/ 926946 h 123"/>
              <a:gd name="T44" fmla="*/ 358476 w 85"/>
              <a:gd name="T45" fmla="*/ 987025 h 123"/>
              <a:gd name="T46" fmla="*/ 512109 w 85"/>
              <a:gd name="T47" fmla="*/ 686626 h 123"/>
              <a:gd name="T48" fmla="*/ 204844 w 85"/>
              <a:gd name="T49" fmla="*/ 686626 h 123"/>
              <a:gd name="T50" fmla="*/ 153633 w 85"/>
              <a:gd name="T51" fmla="*/ 583632 h 123"/>
              <a:gd name="T52" fmla="*/ 68281 w 85"/>
              <a:gd name="T53" fmla="*/ 360479 h 123"/>
              <a:gd name="T54" fmla="*/ 358476 w 85"/>
              <a:gd name="T55" fmla="*/ 68663 h 123"/>
              <a:gd name="T56" fmla="*/ 657207 w 85"/>
              <a:gd name="T57" fmla="*/ 360479 h 123"/>
              <a:gd name="T58" fmla="*/ 571855 w 85"/>
              <a:gd name="T59" fmla="*/ 583632 h 123"/>
              <a:gd name="T60" fmla="*/ 512109 w 85"/>
              <a:gd name="T61" fmla="*/ 686626 h 123"/>
              <a:gd name="T62" fmla="*/ 512109 w 85"/>
              <a:gd name="T63" fmla="*/ 686626 h 123"/>
              <a:gd name="T64" fmla="*/ 512109 w 85"/>
              <a:gd name="T65" fmla="*/ 686626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E"/>
          </a:solidFill>
          <a:ln>
            <a:noFill/>
          </a:ln>
        </p:spPr>
        <p:txBody>
          <a:bodyPr lIns="121682" tIns="60841" rIns="121682" bIns="6084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5625100" y="5186894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5750423" y="5403197"/>
            <a:ext cx="466808" cy="284849"/>
          </a:xfrm>
          <a:custGeom>
            <a:avLst/>
            <a:gdLst>
              <a:gd name="T0" fmla="*/ 2147483646 w 363"/>
              <a:gd name="T1" fmla="*/ 2147483646 h 221"/>
              <a:gd name="T2" fmla="*/ 2147483646 w 363"/>
              <a:gd name="T3" fmla="*/ 2147483646 h 221"/>
              <a:gd name="T4" fmla="*/ 2147483646 w 363"/>
              <a:gd name="T5" fmla="*/ 2147483646 h 221"/>
              <a:gd name="T6" fmla="*/ 2147483646 w 363"/>
              <a:gd name="T7" fmla="*/ 2147483646 h 221"/>
              <a:gd name="T8" fmla="*/ 2147483646 w 363"/>
              <a:gd name="T9" fmla="*/ 2147483646 h 221"/>
              <a:gd name="T10" fmla="*/ 2147483646 w 363"/>
              <a:gd name="T11" fmla="*/ 2147483646 h 221"/>
              <a:gd name="T12" fmla="*/ 2147483646 w 363"/>
              <a:gd name="T13" fmla="*/ 2147483646 h 221"/>
              <a:gd name="T14" fmla="*/ 2147483646 w 363"/>
              <a:gd name="T15" fmla="*/ 2147483646 h 221"/>
              <a:gd name="T16" fmla="*/ 2147483646 w 363"/>
              <a:gd name="T17" fmla="*/ 2147483646 h 221"/>
              <a:gd name="T18" fmla="*/ 2147483646 w 363"/>
              <a:gd name="T19" fmla="*/ 2147483646 h 221"/>
              <a:gd name="T20" fmla="*/ 2147483646 w 363"/>
              <a:gd name="T21" fmla="*/ 2147483646 h 221"/>
              <a:gd name="T22" fmla="*/ 2147483646 w 363"/>
              <a:gd name="T23" fmla="*/ 2147483646 h 221"/>
              <a:gd name="T24" fmla="*/ 2147483646 w 363"/>
              <a:gd name="T25" fmla="*/ 2147483646 h 221"/>
              <a:gd name="T26" fmla="*/ 2147483646 w 363"/>
              <a:gd name="T27" fmla="*/ 2147483646 h 221"/>
              <a:gd name="T28" fmla="*/ 2147483646 w 363"/>
              <a:gd name="T29" fmla="*/ 2147483646 h 221"/>
              <a:gd name="T30" fmla="*/ 2147483646 w 363"/>
              <a:gd name="T31" fmla="*/ 0 h 221"/>
              <a:gd name="T32" fmla="*/ 2147483646 w 363"/>
              <a:gd name="T33" fmla="*/ 2147483646 h 221"/>
              <a:gd name="T34" fmla="*/ 2147483646 w 363"/>
              <a:gd name="T35" fmla="*/ 2147483646 h 221"/>
              <a:gd name="T36" fmla="*/ 2147483646 w 363"/>
              <a:gd name="T37" fmla="*/ 2147483646 h 221"/>
              <a:gd name="T38" fmla="*/ 2147483646 w 363"/>
              <a:gd name="T39" fmla="*/ 2147483646 h 221"/>
              <a:gd name="T40" fmla="*/ 2147483646 w 363"/>
              <a:gd name="T41" fmla="*/ 2147483646 h 221"/>
              <a:gd name="T42" fmla="*/ 2147483646 w 363"/>
              <a:gd name="T43" fmla="*/ 2147483646 h 221"/>
              <a:gd name="T44" fmla="*/ 2147483646 w 363"/>
              <a:gd name="T45" fmla="*/ 2147483646 h 221"/>
              <a:gd name="T46" fmla="*/ 2147483646 w 363"/>
              <a:gd name="T47" fmla="*/ 2147483646 h 221"/>
              <a:gd name="T48" fmla="*/ 2147483646 w 363"/>
              <a:gd name="T49" fmla="*/ 2147483646 h 221"/>
              <a:gd name="T50" fmla="*/ 2147483646 w 363"/>
              <a:gd name="T51" fmla="*/ 2147483646 h 221"/>
              <a:gd name="T52" fmla="*/ 2147483646 w 363"/>
              <a:gd name="T53" fmla="*/ 2147483646 h 221"/>
              <a:gd name="T54" fmla="*/ 2147483646 w 363"/>
              <a:gd name="T55" fmla="*/ 2147483646 h 221"/>
              <a:gd name="T56" fmla="*/ 2147483646 w 363"/>
              <a:gd name="T57" fmla="*/ 2147483646 h 221"/>
              <a:gd name="T58" fmla="*/ 2147483646 w 363"/>
              <a:gd name="T59" fmla="*/ 2147483646 h 221"/>
              <a:gd name="T60" fmla="*/ 2147483646 w 363"/>
              <a:gd name="T61" fmla="*/ 2147483646 h 221"/>
              <a:gd name="T62" fmla="*/ 2147483646 w 363"/>
              <a:gd name="T63" fmla="*/ 2147483646 h 221"/>
              <a:gd name="T64" fmla="*/ 2147483646 w 363"/>
              <a:gd name="T65" fmla="*/ 2147483646 h 221"/>
              <a:gd name="T66" fmla="*/ 2147483646 w 363"/>
              <a:gd name="T67" fmla="*/ 2147483646 h 221"/>
              <a:gd name="T68" fmla="*/ 2147483646 w 363"/>
              <a:gd name="T69" fmla="*/ 2147483646 h 221"/>
              <a:gd name="T70" fmla="*/ 2147483646 w 363"/>
              <a:gd name="T71" fmla="*/ 2147483646 h 221"/>
              <a:gd name="T72" fmla="*/ 2147483646 w 363"/>
              <a:gd name="T73" fmla="*/ 2147483646 h 221"/>
              <a:gd name="T74" fmla="*/ 2147483646 w 363"/>
              <a:gd name="T75" fmla="*/ 2147483646 h 221"/>
              <a:gd name="T76" fmla="*/ 2147483646 w 363"/>
              <a:gd name="T77" fmla="*/ 2147483646 h 221"/>
              <a:gd name="T78" fmla="*/ 2147483646 w 363"/>
              <a:gd name="T79" fmla="*/ 2147483646 h 221"/>
              <a:gd name="T80" fmla="*/ 2147483646 w 363"/>
              <a:gd name="T81" fmla="*/ 2147483646 h 221"/>
              <a:gd name="T82" fmla="*/ 2147483646 w 363"/>
              <a:gd name="T83" fmla="*/ 2147483646 h 22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63" h="221">
                <a:moveTo>
                  <a:pt x="25" y="108"/>
                </a:moveTo>
                <a:cubicBezTo>
                  <a:pt x="43" y="115"/>
                  <a:pt x="43" y="115"/>
                  <a:pt x="43" y="115"/>
                </a:cubicBezTo>
                <a:cubicBezTo>
                  <a:pt x="26" y="128"/>
                  <a:pt x="26" y="128"/>
                  <a:pt x="26" y="128"/>
                </a:cubicBezTo>
                <a:cubicBezTo>
                  <a:pt x="13" y="128"/>
                  <a:pt x="13" y="128"/>
                  <a:pt x="13" y="128"/>
                </a:cubicBezTo>
                <a:lnTo>
                  <a:pt x="25" y="108"/>
                </a:lnTo>
                <a:close/>
                <a:moveTo>
                  <a:pt x="238" y="58"/>
                </a:moveTo>
                <a:cubicBezTo>
                  <a:pt x="239" y="54"/>
                  <a:pt x="241" y="50"/>
                  <a:pt x="243" y="47"/>
                </a:cubicBezTo>
                <a:cubicBezTo>
                  <a:pt x="243" y="47"/>
                  <a:pt x="242" y="47"/>
                  <a:pt x="241" y="47"/>
                </a:cubicBezTo>
                <a:cubicBezTo>
                  <a:pt x="237" y="47"/>
                  <a:pt x="229" y="47"/>
                  <a:pt x="224" y="47"/>
                </a:cubicBezTo>
                <a:cubicBezTo>
                  <a:pt x="220" y="47"/>
                  <a:pt x="217" y="47"/>
                  <a:pt x="214" y="48"/>
                </a:cubicBezTo>
                <a:cubicBezTo>
                  <a:pt x="226" y="58"/>
                  <a:pt x="226" y="58"/>
                  <a:pt x="226" y="58"/>
                </a:cubicBezTo>
                <a:lnTo>
                  <a:pt x="238" y="58"/>
                </a:lnTo>
                <a:close/>
                <a:moveTo>
                  <a:pt x="249" y="53"/>
                </a:moveTo>
                <a:cubicBezTo>
                  <a:pt x="248" y="53"/>
                  <a:pt x="247" y="55"/>
                  <a:pt x="246" y="58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1" y="55"/>
                  <a:pt x="250" y="53"/>
                  <a:pt x="249" y="53"/>
                </a:cubicBezTo>
                <a:close/>
                <a:moveTo>
                  <a:pt x="250" y="150"/>
                </a:moveTo>
                <a:cubicBezTo>
                  <a:pt x="249" y="150"/>
                  <a:pt x="246" y="154"/>
                  <a:pt x="246" y="162"/>
                </a:cubicBezTo>
                <a:cubicBezTo>
                  <a:pt x="246" y="169"/>
                  <a:pt x="249" y="173"/>
                  <a:pt x="250" y="173"/>
                </a:cubicBezTo>
                <a:cubicBezTo>
                  <a:pt x="251" y="173"/>
                  <a:pt x="254" y="169"/>
                  <a:pt x="254" y="162"/>
                </a:cubicBezTo>
                <a:cubicBezTo>
                  <a:pt x="254" y="154"/>
                  <a:pt x="251" y="150"/>
                  <a:pt x="250" y="150"/>
                </a:cubicBezTo>
                <a:close/>
                <a:moveTo>
                  <a:pt x="245" y="144"/>
                </a:moveTo>
                <a:cubicBezTo>
                  <a:pt x="244" y="144"/>
                  <a:pt x="243" y="144"/>
                  <a:pt x="243" y="144"/>
                </a:cubicBezTo>
                <a:cubicBezTo>
                  <a:pt x="242" y="144"/>
                  <a:pt x="242" y="144"/>
                  <a:pt x="241" y="144"/>
                </a:cubicBezTo>
                <a:cubicBezTo>
                  <a:pt x="200" y="171"/>
                  <a:pt x="200" y="171"/>
                  <a:pt x="200" y="171"/>
                </a:cubicBezTo>
                <a:cubicBezTo>
                  <a:pt x="205" y="176"/>
                  <a:pt x="214" y="179"/>
                  <a:pt x="225" y="179"/>
                </a:cubicBezTo>
                <a:cubicBezTo>
                  <a:pt x="231" y="179"/>
                  <a:pt x="238" y="179"/>
                  <a:pt x="243" y="179"/>
                </a:cubicBezTo>
                <a:cubicBezTo>
                  <a:pt x="243" y="179"/>
                  <a:pt x="244" y="179"/>
                  <a:pt x="245" y="179"/>
                </a:cubicBezTo>
                <a:cubicBezTo>
                  <a:pt x="241" y="175"/>
                  <a:pt x="238" y="169"/>
                  <a:pt x="238" y="162"/>
                </a:cubicBezTo>
                <a:cubicBezTo>
                  <a:pt x="238" y="154"/>
                  <a:pt x="241" y="148"/>
                  <a:pt x="245" y="144"/>
                </a:cubicBezTo>
                <a:close/>
                <a:moveTo>
                  <a:pt x="208" y="58"/>
                </a:moveTo>
                <a:cubicBezTo>
                  <a:pt x="137" y="0"/>
                  <a:pt x="137" y="0"/>
                  <a:pt x="137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33" y="48"/>
                  <a:pt x="138" y="58"/>
                </a:cubicBezTo>
                <a:lnTo>
                  <a:pt x="208" y="58"/>
                </a:lnTo>
                <a:close/>
                <a:moveTo>
                  <a:pt x="362" y="107"/>
                </a:moveTo>
                <a:cubicBezTo>
                  <a:pt x="361" y="119"/>
                  <a:pt x="332" y="125"/>
                  <a:pt x="316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75" y="221"/>
                  <a:pt x="75" y="221"/>
                  <a:pt x="75" y="221"/>
                </a:cubicBezTo>
                <a:cubicBezTo>
                  <a:pt x="75" y="221"/>
                  <a:pt x="113" y="172"/>
                  <a:pt x="121" y="162"/>
                </a:cubicBezTo>
                <a:cubicBezTo>
                  <a:pt x="127" y="153"/>
                  <a:pt x="138" y="141"/>
                  <a:pt x="13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92" y="125"/>
                  <a:pt x="46" y="103"/>
                  <a:pt x="19" y="93"/>
                </a:cubicBezTo>
                <a:cubicBezTo>
                  <a:pt x="2" y="87"/>
                  <a:pt x="5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0" y="4"/>
                  <a:pt x="0" y="4"/>
                  <a:pt x="0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46" y="37"/>
                  <a:pt x="54" y="47"/>
                </a:cubicBezTo>
                <a:cubicBezTo>
                  <a:pt x="66" y="61"/>
                  <a:pt x="81" y="69"/>
                  <a:pt x="102" y="70"/>
                </a:cubicBezTo>
                <a:cubicBezTo>
                  <a:pt x="280" y="70"/>
                  <a:pt x="280" y="70"/>
                  <a:pt x="280" y="70"/>
                </a:cubicBezTo>
                <a:cubicBezTo>
                  <a:pt x="293" y="70"/>
                  <a:pt x="305" y="72"/>
                  <a:pt x="316" y="76"/>
                </a:cubicBezTo>
                <a:cubicBezTo>
                  <a:pt x="337" y="83"/>
                  <a:pt x="350" y="91"/>
                  <a:pt x="358" y="99"/>
                </a:cubicBezTo>
                <a:cubicBezTo>
                  <a:pt x="362" y="102"/>
                  <a:pt x="363" y="105"/>
                  <a:pt x="362" y="107"/>
                </a:cubicBezTo>
                <a:close/>
                <a:moveTo>
                  <a:pt x="147" y="96"/>
                </a:moveTo>
                <a:cubicBezTo>
                  <a:pt x="147" y="91"/>
                  <a:pt x="143" y="87"/>
                  <a:pt x="138" y="87"/>
                </a:cubicBezTo>
                <a:cubicBezTo>
                  <a:pt x="134" y="87"/>
                  <a:pt x="130" y="91"/>
                  <a:pt x="130" y="96"/>
                </a:cubicBezTo>
                <a:cubicBezTo>
                  <a:pt x="130" y="100"/>
                  <a:pt x="134" y="104"/>
                  <a:pt x="138" y="104"/>
                </a:cubicBezTo>
                <a:cubicBezTo>
                  <a:pt x="143" y="104"/>
                  <a:pt x="147" y="100"/>
                  <a:pt x="147" y="96"/>
                </a:cubicBezTo>
                <a:close/>
                <a:moveTo>
                  <a:pt x="176" y="96"/>
                </a:moveTo>
                <a:cubicBezTo>
                  <a:pt x="176" y="91"/>
                  <a:pt x="172" y="87"/>
                  <a:pt x="167" y="87"/>
                </a:cubicBezTo>
                <a:cubicBezTo>
                  <a:pt x="162" y="87"/>
                  <a:pt x="159" y="91"/>
                  <a:pt x="159" y="96"/>
                </a:cubicBezTo>
                <a:cubicBezTo>
                  <a:pt x="159" y="100"/>
                  <a:pt x="162" y="104"/>
                  <a:pt x="167" y="104"/>
                </a:cubicBezTo>
                <a:cubicBezTo>
                  <a:pt x="172" y="104"/>
                  <a:pt x="176" y="100"/>
                  <a:pt x="176" y="96"/>
                </a:cubicBezTo>
                <a:close/>
                <a:moveTo>
                  <a:pt x="205" y="96"/>
                </a:moveTo>
                <a:cubicBezTo>
                  <a:pt x="205" y="91"/>
                  <a:pt x="201" y="87"/>
                  <a:pt x="196" y="87"/>
                </a:cubicBezTo>
                <a:cubicBezTo>
                  <a:pt x="191" y="87"/>
                  <a:pt x="188" y="91"/>
                  <a:pt x="188" y="96"/>
                </a:cubicBezTo>
                <a:cubicBezTo>
                  <a:pt x="188" y="100"/>
                  <a:pt x="191" y="104"/>
                  <a:pt x="196" y="104"/>
                </a:cubicBezTo>
                <a:cubicBezTo>
                  <a:pt x="201" y="104"/>
                  <a:pt x="205" y="100"/>
                  <a:pt x="205" y="96"/>
                </a:cubicBezTo>
                <a:close/>
                <a:moveTo>
                  <a:pt x="234" y="96"/>
                </a:moveTo>
                <a:cubicBezTo>
                  <a:pt x="234" y="91"/>
                  <a:pt x="230" y="87"/>
                  <a:pt x="225" y="87"/>
                </a:cubicBezTo>
                <a:cubicBezTo>
                  <a:pt x="220" y="87"/>
                  <a:pt x="217" y="91"/>
                  <a:pt x="217" y="96"/>
                </a:cubicBezTo>
                <a:cubicBezTo>
                  <a:pt x="217" y="100"/>
                  <a:pt x="220" y="104"/>
                  <a:pt x="225" y="104"/>
                </a:cubicBezTo>
                <a:cubicBezTo>
                  <a:pt x="230" y="104"/>
                  <a:pt x="234" y="100"/>
                  <a:pt x="234" y="96"/>
                </a:cubicBezTo>
                <a:close/>
                <a:moveTo>
                  <a:pt x="262" y="96"/>
                </a:moveTo>
                <a:cubicBezTo>
                  <a:pt x="262" y="91"/>
                  <a:pt x="259" y="87"/>
                  <a:pt x="254" y="87"/>
                </a:cubicBezTo>
                <a:cubicBezTo>
                  <a:pt x="249" y="87"/>
                  <a:pt x="245" y="91"/>
                  <a:pt x="245" y="96"/>
                </a:cubicBezTo>
                <a:cubicBezTo>
                  <a:pt x="245" y="100"/>
                  <a:pt x="249" y="104"/>
                  <a:pt x="254" y="104"/>
                </a:cubicBezTo>
                <a:cubicBezTo>
                  <a:pt x="259" y="104"/>
                  <a:pt x="262" y="100"/>
                  <a:pt x="262" y="96"/>
                </a:cubicBezTo>
                <a:close/>
                <a:moveTo>
                  <a:pt x="340" y="96"/>
                </a:moveTo>
                <a:cubicBezTo>
                  <a:pt x="336" y="94"/>
                  <a:pt x="331" y="91"/>
                  <a:pt x="325" y="89"/>
                </a:cubicBezTo>
                <a:cubicBezTo>
                  <a:pt x="322" y="90"/>
                  <a:pt x="316" y="91"/>
                  <a:pt x="309" y="91"/>
                </a:cubicBezTo>
                <a:cubicBezTo>
                  <a:pt x="300" y="91"/>
                  <a:pt x="300" y="104"/>
                  <a:pt x="310" y="105"/>
                </a:cubicBezTo>
                <a:cubicBezTo>
                  <a:pt x="322" y="105"/>
                  <a:pt x="335" y="101"/>
                  <a:pt x="340" y="9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5" name="图片 14" descr="1610261381(1)"/>
          <p:cNvPicPr/>
          <p:nvPr/>
        </p:nvPicPr>
        <p:blipFill>
          <a:blip r:embed="rId1"/>
          <a:stretch>
            <a:fillRect/>
          </a:stretch>
        </p:blipFill>
        <p:spPr>
          <a:xfrm>
            <a:off x="7409338" y="626617"/>
            <a:ext cx="3230953" cy="560476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 descr="#clear#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忘记密码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Shape 2587"/>
          <p:cNvSpPr/>
          <p:nvPr/>
        </p:nvSpPr>
        <p:spPr>
          <a:xfrm>
            <a:off x="927256" y="4006177"/>
            <a:ext cx="630780" cy="63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7" name="Shape 2587"/>
          <p:cNvSpPr/>
          <p:nvPr/>
        </p:nvSpPr>
        <p:spPr>
          <a:xfrm>
            <a:off x="296476" y="5303292"/>
            <a:ext cx="1261560" cy="126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8" name="Shape 2587"/>
          <p:cNvSpPr/>
          <p:nvPr/>
        </p:nvSpPr>
        <p:spPr>
          <a:xfrm>
            <a:off x="2223750" y="3896523"/>
            <a:ext cx="1869948" cy="1869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625100" y="1932246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 descr="#clear#"/>
          <p:cNvSpPr txBox="1"/>
          <p:nvPr/>
        </p:nvSpPr>
        <p:spPr>
          <a:xfrm>
            <a:off x="658836" y="1880776"/>
            <a:ext cx="3899480" cy="188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注册后就跳转到用户登陆界面，如果忘记了密码，可以点击忘记密码，输入用户名和邮箱，即可在自己的邮箱收到验证码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88"/>
          <p:cNvSpPr>
            <a:spLocks noEditPoints="1"/>
          </p:cNvSpPr>
          <p:nvPr/>
        </p:nvSpPr>
        <p:spPr bwMode="auto">
          <a:xfrm>
            <a:off x="5803410" y="2077000"/>
            <a:ext cx="360834" cy="427947"/>
          </a:xfrm>
          <a:custGeom>
            <a:avLst/>
            <a:gdLst>
              <a:gd name="T0" fmla="*/ 2147483646 w 235"/>
              <a:gd name="T1" fmla="*/ 2147483646 h 283"/>
              <a:gd name="T2" fmla="*/ 2147483646 w 235"/>
              <a:gd name="T3" fmla="*/ 0 h 283"/>
              <a:gd name="T4" fmla="*/ 2147483646 w 235"/>
              <a:gd name="T5" fmla="*/ 2147483646 h 283"/>
              <a:gd name="T6" fmla="*/ 2147483646 w 235"/>
              <a:gd name="T7" fmla="*/ 2147483646 h 283"/>
              <a:gd name="T8" fmla="*/ 2147483646 w 235"/>
              <a:gd name="T9" fmla="*/ 2147483646 h 283"/>
              <a:gd name="T10" fmla="*/ 2147483646 w 235"/>
              <a:gd name="T11" fmla="*/ 2147483646 h 283"/>
              <a:gd name="T12" fmla="*/ 2147483646 w 235"/>
              <a:gd name="T13" fmla="*/ 2147483646 h 283"/>
              <a:gd name="T14" fmla="*/ 2147483646 w 235"/>
              <a:gd name="T15" fmla="*/ 2147483646 h 283"/>
              <a:gd name="T16" fmla="*/ 2147483646 w 235"/>
              <a:gd name="T17" fmla="*/ 2147483646 h 283"/>
              <a:gd name="T18" fmla="*/ 2147483646 w 235"/>
              <a:gd name="T19" fmla="*/ 2147483646 h 283"/>
              <a:gd name="T20" fmla="*/ 2147483646 w 235"/>
              <a:gd name="T21" fmla="*/ 2147483646 h 283"/>
              <a:gd name="T22" fmla="*/ 2147483646 w 235"/>
              <a:gd name="T23" fmla="*/ 2147483646 h 283"/>
              <a:gd name="T24" fmla="*/ 2147483646 w 235"/>
              <a:gd name="T25" fmla="*/ 2147483646 h 283"/>
              <a:gd name="T26" fmla="*/ 2147483646 w 235"/>
              <a:gd name="T27" fmla="*/ 2147483646 h 283"/>
              <a:gd name="T28" fmla="*/ 2147483646 w 235"/>
              <a:gd name="T29" fmla="*/ 2147483646 h 283"/>
              <a:gd name="T30" fmla="*/ 2147483646 w 235"/>
              <a:gd name="T31" fmla="*/ 2147483646 h 283"/>
              <a:gd name="T32" fmla="*/ 2147483646 w 235"/>
              <a:gd name="T33" fmla="*/ 2147483646 h 283"/>
              <a:gd name="T34" fmla="*/ 2147483646 w 235"/>
              <a:gd name="T35" fmla="*/ 2147483646 h 283"/>
              <a:gd name="T36" fmla="*/ 2147483646 w 235"/>
              <a:gd name="T37" fmla="*/ 2147483646 h 283"/>
              <a:gd name="T38" fmla="*/ 2147483646 w 235"/>
              <a:gd name="T39" fmla="*/ 2147483646 h 283"/>
              <a:gd name="T40" fmla="*/ 2147483646 w 235"/>
              <a:gd name="T41" fmla="*/ 2147483646 h 283"/>
              <a:gd name="T42" fmla="*/ 2147483646 w 235"/>
              <a:gd name="T43" fmla="*/ 2147483646 h 283"/>
              <a:gd name="T44" fmla="*/ 2147483646 w 235"/>
              <a:gd name="T45" fmla="*/ 2147483646 h 283"/>
              <a:gd name="T46" fmla="*/ 2147483646 w 235"/>
              <a:gd name="T47" fmla="*/ 2147483646 h 283"/>
              <a:gd name="T48" fmla="*/ 2147483646 w 235"/>
              <a:gd name="T49" fmla="*/ 2147483646 h 283"/>
              <a:gd name="T50" fmla="*/ 2147483646 w 235"/>
              <a:gd name="T51" fmla="*/ 2147483646 h 283"/>
              <a:gd name="T52" fmla="*/ 2147483646 w 235"/>
              <a:gd name="T53" fmla="*/ 2147483646 h 283"/>
              <a:gd name="T54" fmla="*/ 2147483646 w 235"/>
              <a:gd name="T55" fmla="*/ 2147483646 h 283"/>
              <a:gd name="T56" fmla="*/ 2147483646 w 235"/>
              <a:gd name="T57" fmla="*/ 2147483646 h 283"/>
              <a:gd name="T58" fmla="*/ 2147483646 w 235"/>
              <a:gd name="T59" fmla="*/ 2147483646 h 283"/>
              <a:gd name="T60" fmla="*/ 2147483646 w 235"/>
              <a:gd name="T61" fmla="*/ 2147483646 h 283"/>
              <a:gd name="T62" fmla="*/ 2147483646 w 235"/>
              <a:gd name="T63" fmla="*/ 2147483646 h 283"/>
              <a:gd name="T64" fmla="*/ 2147483646 w 235"/>
              <a:gd name="T65" fmla="*/ 2147483646 h 283"/>
              <a:gd name="T66" fmla="*/ 2147483646 w 235"/>
              <a:gd name="T67" fmla="*/ 2147483646 h 283"/>
              <a:gd name="T68" fmla="*/ 2147483646 w 235"/>
              <a:gd name="T69" fmla="*/ 2147483646 h 283"/>
              <a:gd name="T70" fmla="*/ 2147483646 w 235"/>
              <a:gd name="T71" fmla="*/ 2147483646 h 283"/>
              <a:gd name="T72" fmla="*/ 2147483646 w 235"/>
              <a:gd name="T73" fmla="*/ 2147483646 h 283"/>
              <a:gd name="T74" fmla="*/ 2147483646 w 235"/>
              <a:gd name="T75" fmla="*/ 2147483646 h 283"/>
              <a:gd name="T76" fmla="*/ 2147483646 w 235"/>
              <a:gd name="T77" fmla="*/ 2147483646 h 283"/>
              <a:gd name="T78" fmla="*/ 2147483646 w 235"/>
              <a:gd name="T79" fmla="*/ 2147483646 h 283"/>
              <a:gd name="T80" fmla="*/ 2147483646 w 235"/>
              <a:gd name="T81" fmla="*/ 2147483646 h 283"/>
              <a:gd name="T82" fmla="*/ 2147483646 w 235"/>
              <a:gd name="T83" fmla="*/ 2147483646 h 283"/>
              <a:gd name="T84" fmla="*/ 2147483646 w 235"/>
              <a:gd name="T85" fmla="*/ 2147483646 h 283"/>
              <a:gd name="T86" fmla="*/ 2147483646 w 235"/>
              <a:gd name="T87" fmla="*/ 2147483646 h 283"/>
              <a:gd name="T88" fmla="*/ 2147483646 w 235"/>
              <a:gd name="T89" fmla="*/ 2147483646 h 283"/>
              <a:gd name="T90" fmla="*/ 2147483646 w 235"/>
              <a:gd name="T91" fmla="*/ 2147483646 h 283"/>
              <a:gd name="T92" fmla="*/ 2147483646 w 235"/>
              <a:gd name="T93" fmla="*/ 2147483646 h 283"/>
              <a:gd name="T94" fmla="*/ 2147483646 w 235"/>
              <a:gd name="T95" fmla="*/ 2147483646 h 283"/>
              <a:gd name="T96" fmla="*/ 2147483646 w 235"/>
              <a:gd name="T97" fmla="*/ 2147483646 h 283"/>
              <a:gd name="T98" fmla="*/ 2147483646 w 235"/>
              <a:gd name="T99" fmla="*/ 2147483646 h 283"/>
              <a:gd name="T100" fmla="*/ 2147483646 w 235"/>
              <a:gd name="T101" fmla="*/ 2147483646 h 283"/>
              <a:gd name="T102" fmla="*/ 2147483646 w 235"/>
              <a:gd name="T103" fmla="*/ 2147483646 h 28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35" h="283">
                <a:moveTo>
                  <a:pt x="148" y="30"/>
                </a:moveTo>
                <a:cubicBezTo>
                  <a:pt x="148" y="0"/>
                  <a:pt x="148" y="0"/>
                  <a:pt x="14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1" y="39"/>
                  <a:pt x="171" y="39"/>
                  <a:pt x="171" y="39"/>
                </a:cubicBezTo>
                <a:cubicBezTo>
                  <a:pt x="167" y="37"/>
                  <a:pt x="162" y="35"/>
                  <a:pt x="157" y="33"/>
                </a:cubicBezTo>
                <a:cubicBezTo>
                  <a:pt x="154" y="32"/>
                  <a:pt x="151" y="31"/>
                  <a:pt x="148" y="30"/>
                </a:cubicBezTo>
                <a:close/>
                <a:moveTo>
                  <a:pt x="86" y="30"/>
                </a:moveTo>
                <a:cubicBezTo>
                  <a:pt x="86" y="0"/>
                  <a:pt x="86" y="0"/>
                  <a:pt x="8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39"/>
                  <a:pt x="64" y="39"/>
                  <a:pt x="64" y="39"/>
                </a:cubicBezTo>
                <a:cubicBezTo>
                  <a:pt x="71" y="35"/>
                  <a:pt x="79" y="32"/>
                  <a:pt x="86" y="30"/>
                </a:cubicBezTo>
                <a:close/>
                <a:moveTo>
                  <a:pt x="148" y="253"/>
                </a:moveTo>
                <a:cubicBezTo>
                  <a:pt x="148" y="283"/>
                  <a:pt x="148" y="283"/>
                  <a:pt x="148" y="283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1" y="244"/>
                  <a:pt x="171" y="244"/>
                  <a:pt x="171" y="244"/>
                </a:cubicBezTo>
                <a:cubicBezTo>
                  <a:pt x="164" y="247"/>
                  <a:pt x="156" y="250"/>
                  <a:pt x="148" y="253"/>
                </a:cubicBezTo>
                <a:close/>
                <a:moveTo>
                  <a:pt x="78" y="250"/>
                </a:moveTo>
                <a:cubicBezTo>
                  <a:pt x="73" y="248"/>
                  <a:pt x="68" y="246"/>
                  <a:pt x="64" y="244"/>
                </a:cubicBezTo>
                <a:cubicBezTo>
                  <a:pt x="64" y="283"/>
                  <a:pt x="64" y="283"/>
                  <a:pt x="64" y="283"/>
                </a:cubicBezTo>
                <a:cubicBezTo>
                  <a:pt x="86" y="283"/>
                  <a:pt x="86" y="283"/>
                  <a:pt x="86" y="283"/>
                </a:cubicBezTo>
                <a:cubicBezTo>
                  <a:pt x="86" y="253"/>
                  <a:pt x="86" y="253"/>
                  <a:pt x="86" y="253"/>
                </a:cubicBezTo>
                <a:cubicBezTo>
                  <a:pt x="83" y="252"/>
                  <a:pt x="80" y="251"/>
                  <a:pt x="78" y="250"/>
                </a:cubicBezTo>
                <a:close/>
                <a:moveTo>
                  <a:pt x="189" y="167"/>
                </a:moveTo>
                <a:cubicBezTo>
                  <a:pt x="178" y="197"/>
                  <a:pt x="149" y="217"/>
                  <a:pt x="117" y="217"/>
                </a:cubicBezTo>
                <a:cubicBezTo>
                  <a:pt x="108" y="217"/>
                  <a:pt x="100" y="216"/>
                  <a:pt x="91" y="213"/>
                </a:cubicBezTo>
                <a:cubicBezTo>
                  <a:pt x="52" y="198"/>
                  <a:pt x="32" y="154"/>
                  <a:pt x="46" y="115"/>
                </a:cubicBezTo>
                <a:cubicBezTo>
                  <a:pt x="57" y="85"/>
                  <a:pt x="86" y="65"/>
                  <a:pt x="117" y="65"/>
                </a:cubicBezTo>
                <a:cubicBezTo>
                  <a:pt x="126" y="65"/>
                  <a:pt x="135" y="67"/>
                  <a:pt x="144" y="70"/>
                </a:cubicBezTo>
                <a:cubicBezTo>
                  <a:pt x="183" y="84"/>
                  <a:pt x="203" y="128"/>
                  <a:pt x="189" y="167"/>
                </a:cubicBezTo>
                <a:close/>
                <a:moveTo>
                  <a:pt x="166" y="117"/>
                </a:moveTo>
                <a:cubicBezTo>
                  <a:pt x="168" y="119"/>
                  <a:pt x="169" y="122"/>
                  <a:pt x="169" y="124"/>
                </a:cubicBezTo>
                <a:cubicBezTo>
                  <a:pt x="180" y="119"/>
                  <a:pt x="180" y="119"/>
                  <a:pt x="180" y="119"/>
                </a:cubicBezTo>
                <a:cubicBezTo>
                  <a:pt x="183" y="119"/>
                  <a:pt x="183" y="116"/>
                  <a:pt x="183" y="114"/>
                </a:cubicBezTo>
                <a:cubicBezTo>
                  <a:pt x="182" y="112"/>
                  <a:pt x="179" y="111"/>
                  <a:pt x="177" y="112"/>
                </a:cubicBezTo>
                <a:lnTo>
                  <a:pt x="166" y="117"/>
                </a:lnTo>
                <a:close/>
                <a:moveTo>
                  <a:pt x="153" y="100"/>
                </a:moveTo>
                <a:cubicBezTo>
                  <a:pt x="155" y="102"/>
                  <a:pt x="157" y="103"/>
                  <a:pt x="159" y="105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9" y="95"/>
                  <a:pt x="169" y="93"/>
                  <a:pt x="167" y="91"/>
                </a:cubicBezTo>
                <a:cubicBezTo>
                  <a:pt x="166" y="90"/>
                  <a:pt x="163" y="90"/>
                  <a:pt x="162" y="91"/>
                </a:cubicBezTo>
                <a:lnTo>
                  <a:pt x="153" y="100"/>
                </a:lnTo>
                <a:close/>
                <a:moveTo>
                  <a:pt x="135" y="89"/>
                </a:moveTo>
                <a:cubicBezTo>
                  <a:pt x="135" y="89"/>
                  <a:pt x="136" y="90"/>
                  <a:pt x="136" y="90"/>
                </a:cubicBezTo>
                <a:cubicBezTo>
                  <a:pt x="138" y="91"/>
                  <a:pt x="140" y="91"/>
                  <a:pt x="142" y="92"/>
                </a:cubicBezTo>
                <a:cubicBezTo>
                  <a:pt x="147" y="81"/>
                  <a:pt x="147" y="81"/>
                  <a:pt x="147" y="81"/>
                </a:cubicBezTo>
                <a:cubicBezTo>
                  <a:pt x="147" y="79"/>
                  <a:pt x="146" y="77"/>
                  <a:pt x="144" y="76"/>
                </a:cubicBezTo>
                <a:cubicBezTo>
                  <a:pt x="142" y="75"/>
                  <a:pt x="140" y="76"/>
                  <a:pt x="139" y="78"/>
                </a:cubicBezTo>
                <a:lnTo>
                  <a:pt x="135" y="89"/>
                </a:lnTo>
                <a:close/>
                <a:moveTo>
                  <a:pt x="110" y="89"/>
                </a:moveTo>
                <a:cubicBezTo>
                  <a:pt x="114" y="89"/>
                  <a:pt x="114" y="89"/>
                  <a:pt x="114" y="89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1"/>
                  <a:pt x="114" y="80"/>
                  <a:pt x="114" y="78"/>
                </a:cubicBezTo>
                <a:cubicBezTo>
                  <a:pt x="115" y="80"/>
                  <a:pt x="116" y="81"/>
                  <a:pt x="116" y="82"/>
                </a:cubicBezTo>
                <a:cubicBezTo>
                  <a:pt x="120" y="89"/>
                  <a:pt x="120" y="89"/>
                  <a:pt x="120" y="89"/>
                </a:cubicBezTo>
                <a:cubicBezTo>
                  <a:pt x="125" y="89"/>
                  <a:pt x="125" y="89"/>
                  <a:pt x="125" y="89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0" y="71"/>
                  <a:pt x="120" y="71"/>
                  <a:pt x="120" y="71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20" y="78"/>
                  <a:pt x="120" y="80"/>
                  <a:pt x="121" y="81"/>
                </a:cubicBezTo>
                <a:cubicBezTo>
                  <a:pt x="120" y="80"/>
                  <a:pt x="119" y="78"/>
                  <a:pt x="119" y="7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0" y="71"/>
                  <a:pt x="110" y="71"/>
                  <a:pt x="110" y="71"/>
                </a:cubicBezTo>
                <a:lnTo>
                  <a:pt x="110" y="89"/>
                </a:lnTo>
                <a:close/>
                <a:moveTo>
                  <a:pt x="105" y="135"/>
                </a:moveTo>
                <a:cubicBezTo>
                  <a:pt x="94" y="145"/>
                  <a:pt x="72" y="167"/>
                  <a:pt x="70" y="169"/>
                </a:cubicBezTo>
                <a:cubicBezTo>
                  <a:pt x="68" y="171"/>
                  <a:pt x="69" y="174"/>
                  <a:pt x="72" y="173"/>
                </a:cubicBezTo>
                <a:cubicBezTo>
                  <a:pt x="75" y="172"/>
                  <a:pt x="104" y="161"/>
                  <a:pt x="118" y="155"/>
                </a:cubicBezTo>
                <a:cubicBezTo>
                  <a:pt x="113" y="156"/>
                  <a:pt x="108" y="153"/>
                  <a:pt x="105" y="149"/>
                </a:cubicBezTo>
                <a:cubicBezTo>
                  <a:pt x="103" y="145"/>
                  <a:pt x="103" y="139"/>
                  <a:pt x="105" y="135"/>
                </a:cubicBezTo>
                <a:close/>
                <a:moveTo>
                  <a:pt x="88" y="81"/>
                </a:moveTo>
                <a:cubicBezTo>
                  <a:pt x="93" y="92"/>
                  <a:pt x="93" y="92"/>
                  <a:pt x="93" y="92"/>
                </a:cubicBezTo>
                <a:cubicBezTo>
                  <a:pt x="95" y="91"/>
                  <a:pt x="98" y="90"/>
                  <a:pt x="100" y="89"/>
                </a:cubicBezTo>
                <a:cubicBezTo>
                  <a:pt x="96" y="78"/>
                  <a:pt x="96" y="78"/>
                  <a:pt x="96" y="78"/>
                </a:cubicBezTo>
                <a:cubicBezTo>
                  <a:pt x="95" y="76"/>
                  <a:pt x="92" y="75"/>
                  <a:pt x="90" y="76"/>
                </a:cubicBezTo>
                <a:cubicBezTo>
                  <a:pt x="88" y="77"/>
                  <a:pt x="87" y="79"/>
                  <a:pt x="88" y="81"/>
                </a:cubicBezTo>
                <a:close/>
                <a:moveTo>
                  <a:pt x="67" y="97"/>
                </a:moveTo>
                <a:cubicBezTo>
                  <a:pt x="76" y="105"/>
                  <a:pt x="76" y="105"/>
                  <a:pt x="76" y="105"/>
                </a:cubicBezTo>
                <a:cubicBezTo>
                  <a:pt x="78" y="103"/>
                  <a:pt x="80" y="102"/>
                  <a:pt x="81" y="100"/>
                </a:cubicBezTo>
                <a:cubicBezTo>
                  <a:pt x="73" y="91"/>
                  <a:pt x="73" y="91"/>
                  <a:pt x="73" y="91"/>
                </a:cubicBezTo>
                <a:cubicBezTo>
                  <a:pt x="72" y="90"/>
                  <a:pt x="69" y="90"/>
                  <a:pt x="67" y="91"/>
                </a:cubicBezTo>
                <a:cubicBezTo>
                  <a:pt x="66" y="93"/>
                  <a:pt x="66" y="95"/>
                  <a:pt x="67" y="97"/>
                </a:cubicBezTo>
                <a:close/>
                <a:moveTo>
                  <a:pt x="54" y="119"/>
                </a:moveTo>
                <a:cubicBezTo>
                  <a:pt x="65" y="124"/>
                  <a:pt x="65" y="124"/>
                  <a:pt x="65" y="124"/>
                </a:cubicBezTo>
                <a:cubicBezTo>
                  <a:pt x="66" y="123"/>
                  <a:pt x="66" y="123"/>
                  <a:pt x="66" y="122"/>
                </a:cubicBezTo>
                <a:cubicBezTo>
                  <a:pt x="67" y="120"/>
                  <a:pt x="67" y="119"/>
                  <a:pt x="68" y="117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5" y="111"/>
                  <a:pt x="53" y="112"/>
                  <a:pt x="52" y="114"/>
                </a:cubicBezTo>
                <a:cubicBezTo>
                  <a:pt x="51" y="116"/>
                  <a:pt x="52" y="119"/>
                  <a:pt x="54" y="119"/>
                </a:cubicBezTo>
                <a:close/>
                <a:moveTo>
                  <a:pt x="52" y="150"/>
                </a:moveTo>
                <a:cubicBezTo>
                  <a:pt x="56" y="150"/>
                  <a:pt x="56" y="150"/>
                  <a:pt x="56" y="150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58" y="141"/>
                  <a:pt x="58" y="139"/>
                  <a:pt x="59" y="137"/>
                </a:cubicBezTo>
                <a:cubicBezTo>
                  <a:pt x="59" y="137"/>
                  <a:pt x="59" y="137"/>
                  <a:pt x="59" y="137"/>
                </a:cubicBezTo>
                <a:cubicBezTo>
                  <a:pt x="59" y="139"/>
                  <a:pt x="59" y="141"/>
                  <a:pt x="59" y="142"/>
                </a:cubicBezTo>
                <a:cubicBezTo>
                  <a:pt x="61" y="150"/>
                  <a:pt x="61" y="150"/>
                  <a:pt x="61" y="150"/>
                </a:cubicBezTo>
                <a:cubicBezTo>
                  <a:pt x="65" y="150"/>
                  <a:pt x="65" y="150"/>
                  <a:pt x="65" y="150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6" y="133"/>
                  <a:pt x="66" y="133"/>
                  <a:pt x="66" y="133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2"/>
                  <a:pt x="63" y="144"/>
                  <a:pt x="63" y="146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3" y="144"/>
                  <a:pt x="63" y="142"/>
                  <a:pt x="62" y="140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55" y="140"/>
                  <a:pt x="55" y="140"/>
                  <a:pt x="55" y="140"/>
                </a:cubicBezTo>
                <a:cubicBezTo>
                  <a:pt x="55" y="142"/>
                  <a:pt x="55" y="144"/>
                  <a:pt x="54" y="14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54" y="144"/>
                  <a:pt x="54" y="142"/>
                  <a:pt x="53" y="140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48" y="133"/>
                  <a:pt x="48" y="133"/>
                  <a:pt x="48" y="133"/>
                </a:cubicBezTo>
                <a:lnTo>
                  <a:pt x="52" y="150"/>
                </a:lnTo>
                <a:close/>
                <a:moveTo>
                  <a:pt x="68" y="166"/>
                </a:moveTo>
                <a:cubicBezTo>
                  <a:pt x="67" y="164"/>
                  <a:pt x="66" y="161"/>
                  <a:pt x="65" y="159"/>
                </a:cubicBezTo>
                <a:cubicBezTo>
                  <a:pt x="54" y="163"/>
                  <a:pt x="54" y="163"/>
                  <a:pt x="54" y="163"/>
                </a:cubicBezTo>
                <a:cubicBezTo>
                  <a:pt x="52" y="164"/>
                  <a:pt x="51" y="166"/>
                  <a:pt x="52" y="168"/>
                </a:cubicBezTo>
                <a:cubicBezTo>
                  <a:pt x="53" y="170"/>
                  <a:pt x="54" y="171"/>
                  <a:pt x="56" y="171"/>
                </a:cubicBezTo>
                <a:cubicBezTo>
                  <a:pt x="56" y="171"/>
                  <a:pt x="57" y="171"/>
                  <a:pt x="57" y="170"/>
                </a:cubicBezTo>
                <a:lnTo>
                  <a:pt x="68" y="166"/>
                </a:lnTo>
                <a:close/>
                <a:moveTo>
                  <a:pt x="82" y="183"/>
                </a:moveTo>
                <a:cubicBezTo>
                  <a:pt x="80" y="181"/>
                  <a:pt x="78" y="179"/>
                  <a:pt x="76" y="177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66" y="187"/>
                  <a:pt x="66" y="190"/>
                  <a:pt x="67" y="191"/>
                </a:cubicBezTo>
                <a:cubicBezTo>
                  <a:pt x="68" y="192"/>
                  <a:pt x="69" y="192"/>
                  <a:pt x="70" y="192"/>
                </a:cubicBezTo>
                <a:cubicBezTo>
                  <a:pt x="71" y="192"/>
                  <a:pt x="72" y="192"/>
                  <a:pt x="73" y="191"/>
                </a:cubicBezTo>
                <a:lnTo>
                  <a:pt x="82" y="183"/>
                </a:lnTo>
                <a:close/>
                <a:moveTo>
                  <a:pt x="100" y="193"/>
                </a:moveTo>
                <a:cubicBezTo>
                  <a:pt x="100" y="193"/>
                  <a:pt x="99" y="193"/>
                  <a:pt x="98" y="193"/>
                </a:cubicBezTo>
                <a:cubicBezTo>
                  <a:pt x="96" y="192"/>
                  <a:pt x="95" y="191"/>
                  <a:pt x="93" y="190"/>
                </a:cubicBezTo>
                <a:cubicBezTo>
                  <a:pt x="88" y="201"/>
                  <a:pt x="88" y="201"/>
                  <a:pt x="88" y="201"/>
                </a:cubicBezTo>
                <a:cubicBezTo>
                  <a:pt x="87" y="203"/>
                  <a:pt x="88" y="206"/>
                  <a:pt x="90" y="207"/>
                </a:cubicBezTo>
                <a:cubicBezTo>
                  <a:pt x="91" y="207"/>
                  <a:pt x="91" y="207"/>
                  <a:pt x="92" y="207"/>
                </a:cubicBezTo>
                <a:cubicBezTo>
                  <a:pt x="93" y="207"/>
                  <a:pt x="95" y="206"/>
                  <a:pt x="96" y="204"/>
                </a:cubicBezTo>
                <a:lnTo>
                  <a:pt x="100" y="193"/>
                </a:lnTo>
                <a:close/>
                <a:moveTo>
                  <a:pt x="123" y="205"/>
                </a:moveTo>
                <a:cubicBezTo>
                  <a:pt x="123" y="203"/>
                  <a:pt x="122" y="201"/>
                  <a:pt x="119" y="200"/>
                </a:cubicBezTo>
                <a:cubicBezTo>
                  <a:pt x="117" y="199"/>
                  <a:pt x="116" y="199"/>
                  <a:pt x="116" y="198"/>
                </a:cubicBezTo>
                <a:cubicBezTo>
                  <a:pt x="116" y="197"/>
                  <a:pt x="116" y="196"/>
                  <a:pt x="118" y="196"/>
                </a:cubicBezTo>
                <a:cubicBezTo>
                  <a:pt x="120" y="196"/>
                  <a:pt x="121" y="196"/>
                  <a:pt x="122" y="197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1" y="193"/>
                  <a:pt x="120" y="193"/>
                  <a:pt x="118" y="193"/>
                </a:cubicBezTo>
                <a:cubicBezTo>
                  <a:pt x="114" y="193"/>
                  <a:pt x="112" y="195"/>
                  <a:pt x="112" y="198"/>
                </a:cubicBezTo>
                <a:cubicBezTo>
                  <a:pt x="112" y="200"/>
                  <a:pt x="114" y="202"/>
                  <a:pt x="116" y="203"/>
                </a:cubicBezTo>
                <a:cubicBezTo>
                  <a:pt x="118" y="204"/>
                  <a:pt x="119" y="204"/>
                  <a:pt x="119" y="205"/>
                </a:cubicBezTo>
                <a:cubicBezTo>
                  <a:pt x="119" y="206"/>
                  <a:pt x="118" y="207"/>
                  <a:pt x="117" y="207"/>
                </a:cubicBezTo>
                <a:cubicBezTo>
                  <a:pt x="115" y="207"/>
                  <a:pt x="113" y="207"/>
                  <a:pt x="112" y="206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113" y="210"/>
                  <a:pt x="114" y="210"/>
                  <a:pt x="116" y="210"/>
                </a:cubicBezTo>
                <a:cubicBezTo>
                  <a:pt x="121" y="210"/>
                  <a:pt x="123" y="208"/>
                  <a:pt x="123" y="205"/>
                </a:cubicBezTo>
                <a:close/>
                <a:moveTo>
                  <a:pt x="123" y="138"/>
                </a:moveTo>
                <a:cubicBezTo>
                  <a:pt x="122" y="136"/>
                  <a:pt x="120" y="135"/>
                  <a:pt x="117" y="135"/>
                </a:cubicBezTo>
                <a:cubicBezTo>
                  <a:pt x="116" y="135"/>
                  <a:pt x="115" y="135"/>
                  <a:pt x="114" y="136"/>
                </a:cubicBezTo>
                <a:cubicBezTo>
                  <a:pt x="112" y="137"/>
                  <a:pt x="111" y="138"/>
                  <a:pt x="111" y="140"/>
                </a:cubicBezTo>
                <a:cubicBezTo>
                  <a:pt x="111" y="142"/>
                  <a:pt x="111" y="143"/>
                  <a:pt x="112" y="145"/>
                </a:cubicBezTo>
                <a:cubicBezTo>
                  <a:pt x="113" y="147"/>
                  <a:pt x="115" y="148"/>
                  <a:pt x="117" y="148"/>
                </a:cubicBezTo>
                <a:cubicBezTo>
                  <a:pt x="119" y="148"/>
                  <a:pt x="120" y="147"/>
                  <a:pt x="121" y="147"/>
                </a:cubicBezTo>
                <a:cubicBezTo>
                  <a:pt x="124" y="145"/>
                  <a:pt x="125" y="141"/>
                  <a:pt x="123" y="138"/>
                </a:cubicBezTo>
                <a:close/>
                <a:moveTo>
                  <a:pt x="130" y="148"/>
                </a:moveTo>
                <a:cubicBezTo>
                  <a:pt x="140" y="138"/>
                  <a:pt x="163" y="115"/>
                  <a:pt x="165" y="114"/>
                </a:cubicBezTo>
                <a:cubicBezTo>
                  <a:pt x="167" y="111"/>
                  <a:pt x="165" y="108"/>
                  <a:pt x="162" y="110"/>
                </a:cubicBezTo>
                <a:cubicBezTo>
                  <a:pt x="160" y="111"/>
                  <a:pt x="130" y="122"/>
                  <a:pt x="117" y="127"/>
                </a:cubicBezTo>
                <a:cubicBezTo>
                  <a:pt x="122" y="127"/>
                  <a:pt x="126" y="129"/>
                  <a:pt x="129" y="134"/>
                </a:cubicBezTo>
                <a:cubicBezTo>
                  <a:pt x="132" y="138"/>
                  <a:pt x="132" y="143"/>
                  <a:pt x="130" y="148"/>
                </a:cubicBezTo>
                <a:close/>
                <a:moveTo>
                  <a:pt x="147" y="201"/>
                </a:moveTo>
                <a:cubicBezTo>
                  <a:pt x="142" y="190"/>
                  <a:pt x="142" y="190"/>
                  <a:pt x="142" y="190"/>
                </a:cubicBezTo>
                <a:cubicBezTo>
                  <a:pt x="140" y="191"/>
                  <a:pt x="137" y="192"/>
                  <a:pt x="135" y="193"/>
                </a:cubicBezTo>
                <a:cubicBezTo>
                  <a:pt x="139" y="204"/>
                  <a:pt x="139" y="204"/>
                  <a:pt x="139" y="204"/>
                </a:cubicBezTo>
                <a:cubicBezTo>
                  <a:pt x="140" y="206"/>
                  <a:pt x="141" y="207"/>
                  <a:pt x="143" y="207"/>
                </a:cubicBezTo>
                <a:cubicBezTo>
                  <a:pt x="143" y="207"/>
                  <a:pt x="144" y="207"/>
                  <a:pt x="144" y="207"/>
                </a:cubicBezTo>
                <a:cubicBezTo>
                  <a:pt x="146" y="206"/>
                  <a:pt x="147" y="203"/>
                  <a:pt x="147" y="201"/>
                </a:cubicBezTo>
                <a:close/>
                <a:moveTo>
                  <a:pt x="167" y="186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7" y="179"/>
                  <a:pt x="155" y="181"/>
                  <a:pt x="153" y="183"/>
                </a:cubicBezTo>
                <a:cubicBezTo>
                  <a:pt x="162" y="191"/>
                  <a:pt x="162" y="191"/>
                  <a:pt x="162" y="191"/>
                </a:cubicBezTo>
                <a:cubicBezTo>
                  <a:pt x="162" y="192"/>
                  <a:pt x="163" y="192"/>
                  <a:pt x="165" y="192"/>
                </a:cubicBezTo>
                <a:cubicBezTo>
                  <a:pt x="166" y="192"/>
                  <a:pt x="167" y="192"/>
                  <a:pt x="167" y="191"/>
                </a:cubicBezTo>
                <a:cubicBezTo>
                  <a:pt x="169" y="190"/>
                  <a:pt x="169" y="187"/>
                  <a:pt x="167" y="186"/>
                </a:cubicBezTo>
                <a:close/>
                <a:moveTo>
                  <a:pt x="180" y="163"/>
                </a:moveTo>
                <a:cubicBezTo>
                  <a:pt x="169" y="159"/>
                  <a:pt x="169" y="159"/>
                  <a:pt x="169" y="159"/>
                </a:cubicBezTo>
                <a:cubicBezTo>
                  <a:pt x="169" y="159"/>
                  <a:pt x="169" y="160"/>
                  <a:pt x="169" y="160"/>
                </a:cubicBezTo>
                <a:cubicBezTo>
                  <a:pt x="168" y="162"/>
                  <a:pt x="167" y="164"/>
                  <a:pt x="166" y="166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8" y="171"/>
                  <a:pt x="178" y="171"/>
                  <a:pt x="179" y="171"/>
                </a:cubicBezTo>
                <a:cubicBezTo>
                  <a:pt x="181" y="171"/>
                  <a:pt x="182" y="170"/>
                  <a:pt x="183" y="168"/>
                </a:cubicBezTo>
                <a:cubicBezTo>
                  <a:pt x="183" y="166"/>
                  <a:pt x="183" y="164"/>
                  <a:pt x="180" y="163"/>
                </a:cubicBezTo>
                <a:close/>
                <a:moveTo>
                  <a:pt x="184" y="147"/>
                </a:moveTo>
                <a:cubicBezTo>
                  <a:pt x="177" y="147"/>
                  <a:pt x="177" y="147"/>
                  <a:pt x="177" y="147"/>
                </a:cubicBezTo>
                <a:cubicBezTo>
                  <a:pt x="177" y="143"/>
                  <a:pt x="177" y="143"/>
                  <a:pt x="177" y="143"/>
                </a:cubicBezTo>
                <a:cubicBezTo>
                  <a:pt x="184" y="143"/>
                  <a:pt x="184" y="143"/>
                  <a:pt x="184" y="143"/>
                </a:cubicBezTo>
                <a:cubicBezTo>
                  <a:pt x="184" y="139"/>
                  <a:pt x="184" y="139"/>
                  <a:pt x="184" y="139"/>
                </a:cubicBezTo>
                <a:cubicBezTo>
                  <a:pt x="177" y="139"/>
                  <a:pt x="177" y="139"/>
                  <a:pt x="177" y="139"/>
                </a:cubicBezTo>
                <a:cubicBezTo>
                  <a:pt x="177" y="136"/>
                  <a:pt x="177" y="136"/>
                  <a:pt x="177" y="136"/>
                </a:cubicBezTo>
                <a:cubicBezTo>
                  <a:pt x="184" y="136"/>
                  <a:pt x="184" y="136"/>
                  <a:pt x="184" y="136"/>
                </a:cubicBezTo>
                <a:cubicBezTo>
                  <a:pt x="184" y="133"/>
                  <a:pt x="184" y="133"/>
                  <a:pt x="184" y="133"/>
                </a:cubicBezTo>
                <a:cubicBezTo>
                  <a:pt x="174" y="133"/>
                  <a:pt x="174" y="133"/>
                  <a:pt x="174" y="133"/>
                </a:cubicBezTo>
                <a:cubicBezTo>
                  <a:pt x="174" y="150"/>
                  <a:pt x="174" y="150"/>
                  <a:pt x="174" y="150"/>
                </a:cubicBezTo>
                <a:cubicBezTo>
                  <a:pt x="184" y="150"/>
                  <a:pt x="184" y="150"/>
                  <a:pt x="184" y="150"/>
                </a:cubicBezTo>
                <a:lnTo>
                  <a:pt x="184" y="147"/>
                </a:lnTo>
                <a:close/>
                <a:moveTo>
                  <a:pt x="153" y="43"/>
                </a:moveTo>
                <a:cubicBezTo>
                  <a:pt x="142" y="39"/>
                  <a:pt x="130" y="37"/>
                  <a:pt x="117" y="37"/>
                </a:cubicBezTo>
                <a:cubicBezTo>
                  <a:pt x="74" y="37"/>
                  <a:pt x="35" y="64"/>
                  <a:pt x="19" y="105"/>
                </a:cubicBezTo>
                <a:cubicBezTo>
                  <a:pt x="0" y="159"/>
                  <a:pt x="27" y="219"/>
                  <a:pt x="81" y="239"/>
                </a:cubicBezTo>
                <a:cubicBezTo>
                  <a:pt x="93" y="243"/>
                  <a:pt x="105" y="246"/>
                  <a:pt x="117" y="246"/>
                </a:cubicBezTo>
                <a:cubicBezTo>
                  <a:pt x="161" y="246"/>
                  <a:pt x="200" y="218"/>
                  <a:pt x="215" y="177"/>
                </a:cubicBezTo>
                <a:cubicBezTo>
                  <a:pt x="235" y="123"/>
                  <a:pt x="207" y="63"/>
                  <a:pt x="153" y="43"/>
                </a:cubicBezTo>
                <a:close/>
                <a:moveTo>
                  <a:pt x="199" y="171"/>
                </a:moveTo>
                <a:cubicBezTo>
                  <a:pt x="187" y="206"/>
                  <a:pt x="154" y="229"/>
                  <a:pt x="117" y="229"/>
                </a:cubicBezTo>
                <a:cubicBezTo>
                  <a:pt x="107" y="229"/>
                  <a:pt x="97" y="227"/>
                  <a:pt x="87" y="223"/>
                </a:cubicBezTo>
                <a:cubicBezTo>
                  <a:pt x="42" y="207"/>
                  <a:pt x="19" y="156"/>
                  <a:pt x="35" y="111"/>
                </a:cubicBezTo>
                <a:cubicBezTo>
                  <a:pt x="48" y="77"/>
                  <a:pt x="81" y="54"/>
                  <a:pt x="117" y="54"/>
                </a:cubicBezTo>
                <a:cubicBezTo>
                  <a:pt x="128" y="54"/>
                  <a:pt x="138" y="56"/>
                  <a:pt x="147" y="59"/>
                </a:cubicBezTo>
                <a:cubicBezTo>
                  <a:pt x="193" y="76"/>
                  <a:pt x="216" y="126"/>
                  <a:pt x="199" y="17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625100" y="3559570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Freeform 78@|5FFC:0|FBC:0|LFC:16777215|LBC:16777215"/>
          <p:cNvSpPr>
            <a:spLocks noEditPoints="1"/>
          </p:cNvSpPr>
          <p:nvPr/>
        </p:nvSpPr>
        <p:spPr bwMode="auto">
          <a:xfrm flipH="1">
            <a:off x="5829973" y="3694417"/>
            <a:ext cx="307709" cy="447760"/>
          </a:xfrm>
          <a:custGeom>
            <a:avLst/>
            <a:gdLst>
              <a:gd name="T0" fmla="*/ 358476 w 85"/>
              <a:gd name="T1" fmla="*/ 0 h 123"/>
              <a:gd name="T2" fmla="*/ 0 w 85"/>
              <a:gd name="T3" fmla="*/ 360479 h 123"/>
              <a:gd name="T4" fmla="*/ 162168 w 85"/>
              <a:gd name="T5" fmla="*/ 755289 h 123"/>
              <a:gd name="T6" fmla="*/ 358476 w 85"/>
              <a:gd name="T7" fmla="*/ 1055688 h 123"/>
              <a:gd name="T8" fmla="*/ 554785 w 85"/>
              <a:gd name="T9" fmla="*/ 755289 h 123"/>
              <a:gd name="T10" fmla="*/ 725488 w 85"/>
              <a:gd name="T11" fmla="*/ 360479 h 123"/>
              <a:gd name="T12" fmla="*/ 358476 w 85"/>
              <a:gd name="T13" fmla="*/ 0 h 123"/>
              <a:gd name="T14" fmla="*/ 443828 w 85"/>
              <a:gd name="T15" fmla="*/ 892614 h 123"/>
              <a:gd name="T16" fmla="*/ 281660 w 85"/>
              <a:gd name="T17" fmla="*/ 909780 h 123"/>
              <a:gd name="T18" fmla="*/ 264590 w 85"/>
              <a:gd name="T19" fmla="*/ 849700 h 123"/>
              <a:gd name="T20" fmla="*/ 264590 w 85"/>
              <a:gd name="T21" fmla="*/ 849700 h 123"/>
              <a:gd name="T22" fmla="*/ 469433 w 85"/>
              <a:gd name="T23" fmla="*/ 823952 h 123"/>
              <a:gd name="T24" fmla="*/ 460898 w 85"/>
              <a:gd name="T25" fmla="*/ 849700 h 123"/>
              <a:gd name="T26" fmla="*/ 443828 w 85"/>
              <a:gd name="T27" fmla="*/ 892614 h 123"/>
              <a:gd name="T28" fmla="*/ 256055 w 85"/>
              <a:gd name="T29" fmla="*/ 815369 h 123"/>
              <a:gd name="T30" fmla="*/ 230449 w 85"/>
              <a:gd name="T31" fmla="*/ 755289 h 123"/>
              <a:gd name="T32" fmla="*/ 486504 w 85"/>
              <a:gd name="T33" fmla="*/ 755289 h 123"/>
              <a:gd name="T34" fmla="*/ 477969 w 85"/>
              <a:gd name="T35" fmla="*/ 789620 h 123"/>
              <a:gd name="T36" fmla="*/ 256055 w 85"/>
              <a:gd name="T37" fmla="*/ 815369 h 123"/>
              <a:gd name="T38" fmla="*/ 358476 w 85"/>
              <a:gd name="T39" fmla="*/ 987025 h 123"/>
              <a:gd name="T40" fmla="*/ 298730 w 85"/>
              <a:gd name="T41" fmla="*/ 944111 h 123"/>
              <a:gd name="T42" fmla="*/ 435293 w 85"/>
              <a:gd name="T43" fmla="*/ 926946 h 123"/>
              <a:gd name="T44" fmla="*/ 358476 w 85"/>
              <a:gd name="T45" fmla="*/ 987025 h 123"/>
              <a:gd name="T46" fmla="*/ 512109 w 85"/>
              <a:gd name="T47" fmla="*/ 686626 h 123"/>
              <a:gd name="T48" fmla="*/ 204844 w 85"/>
              <a:gd name="T49" fmla="*/ 686626 h 123"/>
              <a:gd name="T50" fmla="*/ 153633 w 85"/>
              <a:gd name="T51" fmla="*/ 583632 h 123"/>
              <a:gd name="T52" fmla="*/ 68281 w 85"/>
              <a:gd name="T53" fmla="*/ 360479 h 123"/>
              <a:gd name="T54" fmla="*/ 358476 w 85"/>
              <a:gd name="T55" fmla="*/ 68663 h 123"/>
              <a:gd name="T56" fmla="*/ 657207 w 85"/>
              <a:gd name="T57" fmla="*/ 360479 h 123"/>
              <a:gd name="T58" fmla="*/ 571855 w 85"/>
              <a:gd name="T59" fmla="*/ 583632 h 123"/>
              <a:gd name="T60" fmla="*/ 512109 w 85"/>
              <a:gd name="T61" fmla="*/ 686626 h 123"/>
              <a:gd name="T62" fmla="*/ 512109 w 85"/>
              <a:gd name="T63" fmla="*/ 686626 h 123"/>
              <a:gd name="T64" fmla="*/ 512109 w 85"/>
              <a:gd name="T65" fmla="*/ 686626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E"/>
          </a:solidFill>
          <a:ln>
            <a:noFill/>
          </a:ln>
        </p:spPr>
        <p:txBody>
          <a:bodyPr lIns="121682" tIns="60841" rIns="121682" bIns="6084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5625100" y="5186894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5750423" y="5403197"/>
            <a:ext cx="466808" cy="284849"/>
          </a:xfrm>
          <a:custGeom>
            <a:avLst/>
            <a:gdLst>
              <a:gd name="T0" fmla="*/ 2147483646 w 363"/>
              <a:gd name="T1" fmla="*/ 2147483646 h 221"/>
              <a:gd name="T2" fmla="*/ 2147483646 w 363"/>
              <a:gd name="T3" fmla="*/ 2147483646 h 221"/>
              <a:gd name="T4" fmla="*/ 2147483646 w 363"/>
              <a:gd name="T5" fmla="*/ 2147483646 h 221"/>
              <a:gd name="T6" fmla="*/ 2147483646 w 363"/>
              <a:gd name="T7" fmla="*/ 2147483646 h 221"/>
              <a:gd name="T8" fmla="*/ 2147483646 w 363"/>
              <a:gd name="T9" fmla="*/ 2147483646 h 221"/>
              <a:gd name="T10" fmla="*/ 2147483646 w 363"/>
              <a:gd name="T11" fmla="*/ 2147483646 h 221"/>
              <a:gd name="T12" fmla="*/ 2147483646 w 363"/>
              <a:gd name="T13" fmla="*/ 2147483646 h 221"/>
              <a:gd name="T14" fmla="*/ 2147483646 w 363"/>
              <a:gd name="T15" fmla="*/ 2147483646 h 221"/>
              <a:gd name="T16" fmla="*/ 2147483646 w 363"/>
              <a:gd name="T17" fmla="*/ 2147483646 h 221"/>
              <a:gd name="T18" fmla="*/ 2147483646 w 363"/>
              <a:gd name="T19" fmla="*/ 2147483646 h 221"/>
              <a:gd name="T20" fmla="*/ 2147483646 w 363"/>
              <a:gd name="T21" fmla="*/ 2147483646 h 221"/>
              <a:gd name="T22" fmla="*/ 2147483646 w 363"/>
              <a:gd name="T23" fmla="*/ 2147483646 h 221"/>
              <a:gd name="T24" fmla="*/ 2147483646 w 363"/>
              <a:gd name="T25" fmla="*/ 2147483646 h 221"/>
              <a:gd name="T26" fmla="*/ 2147483646 w 363"/>
              <a:gd name="T27" fmla="*/ 2147483646 h 221"/>
              <a:gd name="T28" fmla="*/ 2147483646 w 363"/>
              <a:gd name="T29" fmla="*/ 2147483646 h 221"/>
              <a:gd name="T30" fmla="*/ 2147483646 w 363"/>
              <a:gd name="T31" fmla="*/ 0 h 221"/>
              <a:gd name="T32" fmla="*/ 2147483646 w 363"/>
              <a:gd name="T33" fmla="*/ 2147483646 h 221"/>
              <a:gd name="T34" fmla="*/ 2147483646 w 363"/>
              <a:gd name="T35" fmla="*/ 2147483646 h 221"/>
              <a:gd name="T36" fmla="*/ 2147483646 w 363"/>
              <a:gd name="T37" fmla="*/ 2147483646 h 221"/>
              <a:gd name="T38" fmla="*/ 2147483646 w 363"/>
              <a:gd name="T39" fmla="*/ 2147483646 h 221"/>
              <a:gd name="T40" fmla="*/ 2147483646 w 363"/>
              <a:gd name="T41" fmla="*/ 2147483646 h 221"/>
              <a:gd name="T42" fmla="*/ 2147483646 w 363"/>
              <a:gd name="T43" fmla="*/ 2147483646 h 221"/>
              <a:gd name="T44" fmla="*/ 2147483646 w 363"/>
              <a:gd name="T45" fmla="*/ 2147483646 h 221"/>
              <a:gd name="T46" fmla="*/ 2147483646 w 363"/>
              <a:gd name="T47" fmla="*/ 2147483646 h 221"/>
              <a:gd name="T48" fmla="*/ 2147483646 w 363"/>
              <a:gd name="T49" fmla="*/ 2147483646 h 221"/>
              <a:gd name="T50" fmla="*/ 2147483646 w 363"/>
              <a:gd name="T51" fmla="*/ 2147483646 h 221"/>
              <a:gd name="T52" fmla="*/ 2147483646 w 363"/>
              <a:gd name="T53" fmla="*/ 2147483646 h 221"/>
              <a:gd name="T54" fmla="*/ 2147483646 w 363"/>
              <a:gd name="T55" fmla="*/ 2147483646 h 221"/>
              <a:gd name="T56" fmla="*/ 2147483646 w 363"/>
              <a:gd name="T57" fmla="*/ 2147483646 h 221"/>
              <a:gd name="T58" fmla="*/ 2147483646 w 363"/>
              <a:gd name="T59" fmla="*/ 2147483646 h 221"/>
              <a:gd name="T60" fmla="*/ 2147483646 w 363"/>
              <a:gd name="T61" fmla="*/ 2147483646 h 221"/>
              <a:gd name="T62" fmla="*/ 2147483646 w 363"/>
              <a:gd name="T63" fmla="*/ 2147483646 h 221"/>
              <a:gd name="T64" fmla="*/ 2147483646 w 363"/>
              <a:gd name="T65" fmla="*/ 2147483646 h 221"/>
              <a:gd name="T66" fmla="*/ 2147483646 w 363"/>
              <a:gd name="T67" fmla="*/ 2147483646 h 221"/>
              <a:gd name="T68" fmla="*/ 2147483646 w 363"/>
              <a:gd name="T69" fmla="*/ 2147483646 h 221"/>
              <a:gd name="T70" fmla="*/ 2147483646 w 363"/>
              <a:gd name="T71" fmla="*/ 2147483646 h 221"/>
              <a:gd name="T72" fmla="*/ 2147483646 w 363"/>
              <a:gd name="T73" fmla="*/ 2147483646 h 221"/>
              <a:gd name="T74" fmla="*/ 2147483646 w 363"/>
              <a:gd name="T75" fmla="*/ 2147483646 h 221"/>
              <a:gd name="T76" fmla="*/ 2147483646 w 363"/>
              <a:gd name="T77" fmla="*/ 2147483646 h 221"/>
              <a:gd name="T78" fmla="*/ 2147483646 w 363"/>
              <a:gd name="T79" fmla="*/ 2147483646 h 221"/>
              <a:gd name="T80" fmla="*/ 2147483646 w 363"/>
              <a:gd name="T81" fmla="*/ 2147483646 h 221"/>
              <a:gd name="T82" fmla="*/ 2147483646 w 363"/>
              <a:gd name="T83" fmla="*/ 2147483646 h 22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63" h="221">
                <a:moveTo>
                  <a:pt x="25" y="108"/>
                </a:moveTo>
                <a:cubicBezTo>
                  <a:pt x="43" y="115"/>
                  <a:pt x="43" y="115"/>
                  <a:pt x="43" y="115"/>
                </a:cubicBezTo>
                <a:cubicBezTo>
                  <a:pt x="26" y="128"/>
                  <a:pt x="26" y="128"/>
                  <a:pt x="26" y="128"/>
                </a:cubicBezTo>
                <a:cubicBezTo>
                  <a:pt x="13" y="128"/>
                  <a:pt x="13" y="128"/>
                  <a:pt x="13" y="128"/>
                </a:cubicBezTo>
                <a:lnTo>
                  <a:pt x="25" y="108"/>
                </a:lnTo>
                <a:close/>
                <a:moveTo>
                  <a:pt x="238" y="58"/>
                </a:moveTo>
                <a:cubicBezTo>
                  <a:pt x="239" y="54"/>
                  <a:pt x="241" y="50"/>
                  <a:pt x="243" y="47"/>
                </a:cubicBezTo>
                <a:cubicBezTo>
                  <a:pt x="243" y="47"/>
                  <a:pt x="242" y="47"/>
                  <a:pt x="241" y="47"/>
                </a:cubicBezTo>
                <a:cubicBezTo>
                  <a:pt x="237" y="47"/>
                  <a:pt x="229" y="47"/>
                  <a:pt x="224" y="47"/>
                </a:cubicBezTo>
                <a:cubicBezTo>
                  <a:pt x="220" y="47"/>
                  <a:pt x="217" y="47"/>
                  <a:pt x="214" y="48"/>
                </a:cubicBezTo>
                <a:cubicBezTo>
                  <a:pt x="226" y="58"/>
                  <a:pt x="226" y="58"/>
                  <a:pt x="226" y="58"/>
                </a:cubicBezTo>
                <a:lnTo>
                  <a:pt x="238" y="58"/>
                </a:lnTo>
                <a:close/>
                <a:moveTo>
                  <a:pt x="249" y="53"/>
                </a:moveTo>
                <a:cubicBezTo>
                  <a:pt x="248" y="53"/>
                  <a:pt x="247" y="55"/>
                  <a:pt x="246" y="58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1" y="55"/>
                  <a:pt x="250" y="53"/>
                  <a:pt x="249" y="53"/>
                </a:cubicBezTo>
                <a:close/>
                <a:moveTo>
                  <a:pt x="250" y="150"/>
                </a:moveTo>
                <a:cubicBezTo>
                  <a:pt x="249" y="150"/>
                  <a:pt x="246" y="154"/>
                  <a:pt x="246" y="162"/>
                </a:cubicBezTo>
                <a:cubicBezTo>
                  <a:pt x="246" y="169"/>
                  <a:pt x="249" y="173"/>
                  <a:pt x="250" y="173"/>
                </a:cubicBezTo>
                <a:cubicBezTo>
                  <a:pt x="251" y="173"/>
                  <a:pt x="254" y="169"/>
                  <a:pt x="254" y="162"/>
                </a:cubicBezTo>
                <a:cubicBezTo>
                  <a:pt x="254" y="154"/>
                  <a:pt x="251" y="150"/>
                  <a:pt x="250" y="150"/>
                </a:cubicBezTo>
                <a:close/>
                <a:moveTo>
                  <a:pt x="245" y="144"/>
                </a:moveTo>
                <a:cubicBezTo>
                  <a:pt x="244" y="144"/>
                  <a:pt x="243" y="144"/>
                  <a:pt x="243" y="144"/>
                </a:cubicBezTo>
                <a:cubicBezTo>
                  <a:pt x="242" y="144"/>
                  <a:pt x="242" y="144"/>
                  <a:pt x="241" y="144"/>
                </a:cubicBezTo>
                <a:cubicBezTo>
                  <a:pt x="200" y="171"/>
                  <a:pt x="200" y="171"/>
                  <a:pt x="200" y="171"/>
                </a:cubicBezTo>
                <a:cubicBezTo>
                  <a:pt x="205" y="176"/>
                  <a:pt x="214" y="179"/>
                  <a:pt x="225" y="179"/>
                </a:cubicBezTo>
                <a:cubicBezTo>
                  <a:pt x="231" y="179"/>
                  <a:pt x="238" y="179"/>
                  <a:pt x="243" y="179"/>
                </a:cubicBezTo>
                <a:cubicBezTo>
                  <a:pt x="243" y="179"/>
                  <a:pt x="244" y="179"/>
                  <a:pt x="245" y="179"/>
                </a:cubicBezTo>
                <a:cubicBezTo>
                  <a:pt x="241" y="175"/>
                  <a:pt x="238" y="169"/>
                  <a:pt x="238" y="162"/>
                </a:cubicBezTo>
                <a:cubicBezTo>
                  <a:pt x="238" y="154"/>
                  <a:pt x="241" y="148"/>
                  <a:pt x="245" y="144"/>
                </a:cubicBezTo>
                <a:close/>
                <a:moveTo>
                  <a:pt x="208" y="58"/>
                </a:moveTo>
                <a:cubicBezTo>
                  <a:pt x="137" y="0"/>
                  <a:pt x="137" y="0"/>
                  <a:pt x="137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33" y="48"/>
                  <a:pt x="138" y="58"/>
                </a:cubicBezTo>
                <a:lnTo>
                  <a:pt x="208" y="58"/>
                </a:lnTo>
                <a:close/>
                <a:moveTo>
                  <a:pt x="362" y="107"/>
                </a:moveTo>
                <a:cubicBezTo>
                  <a:pt x="361" y="119"/>
                  <a:pt x="332" y="125"/>
                  <a:pt x="316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75" y="221"/>
                  <a:pt x="75" y="221"/>
                  <a:pt x="75" y="221"/>
                </a:cubicBezTo>
                <a:cubicBezTo>
                  <a:pt x="75" y="221"/>
                  <a:pt x="113" y="172"/>
                  <a:pt x="121" y="162"/>
                </a:cubicBezTo>
                <a:cubicBezTo>
                  <a:pt x="127" y="153"/>
                  <a:pt x="138" y="141"/>
                  <a:pt x="13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92" y="125"/>
                  <a:pt x="46" y="103"/>
                  <a:pt x="19" y="93"/>
                </a:cubicBezTo>
                <a:cubicBezTo>
                  <a:pt x="2" y="87"/>
                  <a:pt x="5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0" y="4"/>
                  <a:pt x="0" y="4"/>
                  <a:pt x="0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46" y="37"/>
                  <a:pt x="54" y="47"/>
                </a:cubicBezTo>
                <a:cubicBezTo>
                  <a:pt x="66" y="61"/>
                  <a:pt x="81" y="69"/>
                  <a:pt x="102" y="70"/>
                </a:cubicBezTo>
                <a:cubicBezTo>
                  <a:pt x="280" y="70"/>
                  <a:pt x="280" y="70"/>
                  <a:pt x="280" y="70"/>
                </a:cubicBezTo>
                <a:cubicBezTo>
                  <a:pt x="293" y="70"/>
                  <a:pt x="305" y="72"/>
                  <a:pt x="316" y="76"/>
                </a:cubicBezTo>
                <a:cubicBezTo>
                  <a:pt x="337" y="83"/>
                  <a:pt x="350" y="91"/>
                  <a:pt x="358" y="99"/>
                </a:cubicBezTo>
                <a:cubicBezTo>
                  <a:pt x="362" y="102"/>
                  <a:pt x="363" y="105"/>
                  <a:pt x="362" y="107"/>
                </a:cubicBezTo>
                <a:close/>
                <a:moveTo>
                  <a:pt x="147" y="96"/>
                </a:moveTo>
                <a:cubicBezTo>
                  <a:pt x="147" y="91"/>
                  <a:pt x="143" y="87"/>
                  <a:pt x="138" y="87"/>
                </a:cubicBezTo>
                <a:cubicBezTo>
                  <a:pt x="134" y="87"/>
                  <a:pt x="130" y="91"/>
                  <a:pt x="130" y="96"/>
                </a:cubicBezTo>
                <a:cubicBezTo>
                  <a:pt x="130" y="100"/>
                  <a:pt x="134" y="104"/>
                  <a:pt x="138" y="104"/>
                </a:cubicBezTo>
                <a:cubicBezTo>
                  <a:pt x="143" y="104"/>
                  <a:pt x="147" y="100"/>
                  <a:pt x="147" y="96"/>
                </a:cubicBezTo>
                <a:close/>
                <a:moveTo>
                  <a:pt x="176" y="96"/>
                </a:moveTo>
                <a:cubicBezTo>
                  <a:pt x="176" y="91"/>
                  <a:pt x="172" y="87"/>
                  <a:pt x="167" y="87"/>
                </a:cubicBezTo>
                <a:cubicBezTo>
                  <a:pt x="162" y="87"/>
                  <a:pt x="159" y="91"/>
                  <a:pt x="159" y="96"/>
                </a:cubicBezTo>
                <a:cubicBezTo>
                  <a:pt x="159" y="100"/>
                  <a:pt x="162" y="104"/>
                  <a:pt x="167" y="104"/>
                </a:cubicBezTo>
                <a:cubicBezTo>
                  <a:pt x="172" y="104"/>
                  <a:pt x="176" y="100"/>
                  <a:pt x="176" y="96"/>
                </a:cubicBezTo>
                <a:close/>
                <a:moveTo>
                  <a:pt x="205" y="96"/>
                </a:moveTo>
                <a:cubicBezTo>
                  <a:pt x="205" y="91"/>
                  <a:pt x="201" y="87"/>
                  <a:pt x="196" y="87"/>
                </a:cubicBezTo>
                <a:cubicBezTo>
                  <a:pt x="191" y="87"/>
                  <a:pt x="188" y="91"/>
                  <a:pt x="188" y="96"/>
                </a:cubicBezTo>
                <a:cubicBezTo>
                  <a:pt x="188" y="100"/>
                  <a:pt x="191" y="104"/>
                  <a:pt x="196" y="104"/>
                </a:cubicBezTo>
                <a:cubicBezTo>
                  <a:pt x="201" y="104"/>
                  <a:pt x="205" y="100"/>
                  <a:pt x="205" y="96"/>
                </a:cubicBezTo>
                <a:close/>
                <a:moveTo>
                  <a:pt x="234" y="96"/>
                </a:moveTo>
                <a:cubicBezTo>
                  <a:pt x="234" y="91"/>
                  <a:pt x="230" y="87"/>
                  <a:pt x="225" y="87"/>
                </a:cubicBezTo>
                <a:cubicBezTo>
                  <a:pt x="220" y="87"/>
                  <a:pt x="217" y="91"/>
                  <a:pt x="217" y="96"/>
                </a:cubicBezTo>
                <a:cubicBezTo>
                  <a:pt x="217" y="100"/>
                  <a:pt x="220" y="104"/>
                  <a:pt x="225" y="104"/>
                </a:cubicBezTo>
                <a:cubicBezTo>
                  <a:pt x="230" y="104"/>
                  <a:pt x="234" y="100"/>
                  <a:pt x="234" y="96"/>
                </a:cubicBezTo>
                <a:close/>
                <a:moveTo>
                  <a:pt x="262" y="96"/>
                </a:moveTo>
                <a:cubicBezTo>
                  <a:pt x="262" y="91"/>
                  <a:pt x="259" y="87"/>
                  <a:pt x="254" y="87"/>
                </a:cubicBezTo>
                <a:cubicBezTo>
                  <a:pt x="249" y="87"/>
                  <a:pt x="245" y="91"/>
                  <a:pt x="245" y="96"/>
                </a:cubicBezTo>
                <a:cubicBezTo>
                  <a:pt x="245" y="100"/>
                  <a:pt x="249" y="104"/>
                  <a:pt x="254" y="104"/>
                </a:cubicBezTo>
                <a:cubicBezTo>
                  <a:pt x="259" y="104"/>
                  <a:pt x="262" y="100"/>
                  <a:pt x="262" y="96"/>
                </a:cubicBezTo>
                <a:close/>
                <a:moveTo>
                  <a:pt x="340" y="96"/>
                </a:moveTo>
                <a:cubicBezTo>
                  <a:pt x="336" y="94"/>
                  <a:pt x="331" y="91"/>
                  <a:pt x="325" y="89"/>
                </a:cubicBezTo>
                <a:cubicBezTo>
                  <a:pt x="322" y="90"/>
                  <a:pt x="316" y="91"/>
                  <a:pt x="309" y="91"/>
                </a:cubicBezTo>
                <a:cubicBezTo>
                  <a:pt x="300" y="91"/>
                  <a:pt x="300" y="104"/>
                  <a:pt x="310" y="105"/>
                </a:cubicBezTo>
                <a:cubicBezTo>
                  <a:pt x="322" y="105"/>
                  <a:pt x="335" y="101"/>
                  <a:pt x="340" y="9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3" name="图片 22" descr="1610262550(1)"/>
          <p:cNvPicPr/>
          <p:nvPr/>
        </p:nvPicPr>
        <p:blipFill>
          <a:blip r:embed="rId1"/>
          <a:stretch>
            <a:fillRect/>
          </a:stretch>
        </p:blipFill>
        <p:spPr>
          <a:xfrm>
            <a:off x="7409338" y="611137"/>
            <a:ext cx="3327080" cy="563572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 descr="#clear#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Shape 2587"/>
          <p:cNvSpPr/>
          <p:nvPr/>
        </p:nvSpPr>
        <p:spPr>
          <a:xfrm>
            <a:off x="927256" y="4006177"/>
            <a:ext cx="630780" cy="63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7" name="Shape 2587"/>
          <p:cNvSpPr/>
          <p:nvPr/>
        </p:nvSpPr>
        <p:spPr>
          <a:xfrm>
            <a:off x="296476" y="5303292"/>
            <a:ext cx="1261560" cy="126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8" name="Shape 2587"/>
          <p:cNvSpPr/>
          <p:nvPr/>
        </p:nvSpPr>
        <p:spPr>
          <a:xfrm>
            <a:off x="2223750" y="3896523"/>
            <a:ext cx="1869948" cy="1869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625100" y="1932246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Freeform 88"/>
          <p:cNvSpPr>
            <a:spLocks noEditPoints="1"/>
          </p:cNvSpPr>
          <p:nvPr/>
        </p:nvSpPr>
        <p:spPr bwMode="auto">
          <a:xfrm>
            <a:off x="5803410" y="2077000"/>
            <a:ext cx="360834" cy="427947"/>
          </a:xfrm>
          <a:custGeom>
            <a:avLst/>
            <a:gdLst>
              <a:gd name="T0" fmla="*/ 2147483646 w 235"/>
              <a:gd name="T1" fmla="*/ 2147483646 h 283"/>
              <a:gd name="T2" fmla="*/ 2147483646 w 235"/>
              <a:gd name="T3" fmla="*/ 0 h 283"/>
              <a:gd name="T4" fmla="*/ 2147483646 w 235"/>
              <a:gd name="T5" fmla="*/ 2147483646 h 283"/>
              <a:gd name="T6" fmla="*/ 2147483646 w 235"/>
              <a:gd name="T7" fmla="*/ 2147483646 h 283"/>
              <a:gd name="T8" fmla="*/ 2147483646 w 235"/>
              <a:gd name="T9" fmla="*/ 2147483646 h 283"/>
              <a:gd name="T10" fmla="*/ 2147483646 w 235"/>
              <a:gd name="T11" fmla="*/ 2147483646 h 283"/>
              <a:gd name="T12" fmla="*/ 2147483646 w 235"/>
              <a:gd name="T13" fmla="*/ 2147483646 h 283"/>
              <a:gd name="T14" fmla="*/ 2147483646 w 235"/>
              <a:gd name="T15" fmla="*/ 2147483646 h 283"/>
              <a:gd name="T16" fmla="*/ 2147483646 w 235"/>
              <a:gd name="T17" fmla="*/ 2147483646 h 283"/>
              <a:gd name="T18" fmla="*/ 2147483646 w 235"/>
              <a:gd name="T19" fmla="*/ 2147483646 h 283"/>
              <a:gd name="T20" fmla="*/ 2147483646 w 235"/>
              <a:gd name="T21" fmla="*/ 2147483646 h 283"/>
              <a:gd name="T22" fmla="*/ 2147483646 w 235"/>
              <a:gd name="T23" fmla="*/ 2147483646 h 283"/>
              <a:gd name="T24" fmla="*/ 2147483646 w 235"/>
              <a:gd name="T25" fmla="*/ 2147483646 h 283"/>
              <a:gd name="T26" fmla="*/ 2147483646 w 235"/>
              <a:gd name="T27" fmla="*/ 2147483646 h 283"/>
              <a:gd name="T28" fmla="*/ 2147483646 w 235"/>
              <a:gd name="T29" fmla="*/ 2147483646 h 283"/>
              <a:gd name="T30" fmla="*/ 2147483646 w 235"/>
              <a:gd name="T31" fmla="*/ 2147483646 h 283"/>
              <a:gd name="T32" fmla="*/ 2147483646 w 235"/>
              <a:gd name="T33" fmla="*/ 2147483646 h 283"/>
              <a:gd name="T34" fmla="*/ 2147483646 w 235"/>
              <a:gd name="T35" fmla="*/ 2147483646 h 283"/>
              <a:gd name="T36" fmla="*/ 2147483646 w 235"/>
              <a:gd name="T37" fmla="*/ 2147483646 h 283"/>
              <a:gd name="T38" fmla="*/ 2147483646 w 235"/>
              <a:gd name="T39" fmla="*/ 2147483646 h 283"/>
              <a:gd name="T40" fmla="*/ 2147483646 w 235"/>
              <a:gd name="T41" fmla="*/ 2147483646 h 283"/>
              <a:gd name="T42" fmla="*/ 2147483646 w 235"/>
              <a:gd name="T43" fmla="*/ 2147483646 h 283"/>
              <a:gd name="T44" fmla="*/ 2147483646 w 235"/>
              <a:gd name="T45" fmla="*/ 2147483646 h 283"/>
              <a:gd name="T46" fmla="*/ 2147483646 w 235"/>
              <a:gd name="T47" fmla="*/ 2147483646 h 283"/>
              <a:gd name="T48" fmla="*/ 2147483646 w 235"/>
              <a:gd name="T49" fmla="*/ 2147483646 h 283"/>
              <a:gd name="T50" fmla="*/ 2147483646 w 235"/>
              <a:gd name="T51" fmla="*/ 2147483646 h 283"/>
              <a:gd name="T52" fmla="*/ 2147483646 w 235"/>
              <a:gd name="T53" fmla="*/ 2147483646 h 283"/>
              <a:gd name="T54" fmla="*/ 2147483646 w 235"/>
              <a:gd name="T55" fmla="*/ 2147483646 h 283"/>
              <a:gd name="T56" fmla="*/ 2147483646 w 235"/>
              <a:gd name="T57" fmla="*/ 2147483646 h 283"/>
              <a:gd name="T58" fmla="*/ 2147483646 w 235"/>
              <a:gd name="T59" fmla="*/ 2147483646 h 283"/>
              <a:gd name="T60" fmla="*/ 2147483646 w 235"/>
              <a:gd name="T61" fmla="*/ 2147483646 h 283"/>
              <a:gd name="T62" fmla="*/ 2147483646 w 235"/>
              <a:gd name="T63" fmla="*/ 2147483646 h 283"/>
              <a:gd name="T64" fmla="*/ 2147483646 w 235"/>
              <a:gd name="T65" fmla="*/ 2147483646 h 283"/>
              <a:gd name="T66" fmla="*/ 2147483646 w 235"/>
              <a:gd name="T67" fmla="*/ 2147483646 h 283"/>
              <a:gd name="T68" fmla="*/ 2147483646 w 235"/>
              <a:gd name="T69" fmla="*/ 2147483646 h 283"/>
              <a:gd name="T70" fmla="*/ 2147483646 w 235"/>
              <a:gd name="T71" fmla="*/ 2147483646 h 283"/>
              <a:gd name="T72" fmla="*/ 2147483646 w 235"/>
              <a:gd name="T73" fmla="*/ 2147483646 h 283"/>
              <a:gd name="T74" fmla="*/ 2147483646 w 235"/>
              <a:gd name="T75" fmla="*/ 2147483646 h 283"/>
              <a:gd name="T76" fmla="*/ 2147483646 w 235"/>
              <a:gd name="T77" fmla="*/ 2147483646 h 283"/>
              <a:gd name="T78" fmla="*/ 2147483646 w 235"/>
              <a:gd name="T79" fmla="*/ 2147483646 h 283"/>
              <a:gd name="T80" fmla="*/ 2147483646 w 235"/>
              <a:gd name="T81" fmla="*/ 2147483646 h 283"/>
              <a:gd name="T82" fmla="*/ 2147483646 w 235"/>
              <a:gd name="T83" fmla="*/ 2147483646 h 283"/>
              <a:gd name="T84" fmla="*/ 2147483646 w 235"/>
              <a:gd name="T85" fmla="*/ 2147483646 h 283"/>
              <a:gd name="T86" fmla="*/ 2147483646 w 235"/>
              <a:gd name="T87" fmla="*/ 2147483646 h 283"/>
              <a:gd name="T88" fmla="*/ 2147483646 w 235"/>
              <a:gd name="T89" fmla="*/ 2147483646 h 283"/>
              <a:gd name="T90" fmla="*/ 2147483646 w 235"/>
              <a:gd name="T91" fmla="*/ 2147483646 h 283"/>
              <a:gd name="T92" fmla="*/ 2147483646 w 235"/>
              <a:gd name="T93" fmla="*/ 2147483646 h 283"/>
              <a:gd name="T94" fmla="*/ 2147483646 w 235"/>
              <a:gd name="T95" fmla="*/ 2147483646 h 283"/>
              <a:gd name="T96" fmla="*/ 2147483646 w 235"/>
              <a:gd name="T97" fmla="*/ 2147483646 h 283"/>
              <a:gd name="T98" fmla="*/ 2147483646 w 235"/>
              <a:gd name="T99" fmla="*/ 2147483646 h 283"/>
              <a:gd name="T100" fmla="*/ 2147483646 w 235"/>
              <a:gd name="T101" fmla="*/ 2147483646 h 283"/>
              <a:gd name="T102" fmla="*/ 2147483646 w 235"/>
              <a:gd name="T103" fmla="*/ 2147483646 h 28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35" h="283">
                <a:moveTo>
                  <a:pt x="148" y="30"/>
                </a:moveTo>
                <a:cubicBezTo>
                  <a:pt x="148" y="0"/>
                  <a:pt x="148" y="0"/>
                  <a:pt x="14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1" y="39"/>
                  <a:pt x="171" y="39"/>
                  <a:pt x="171" y="39"/>
                </a:cubicBezTo>
                <a:cubicBezTo>
                  <a:pt x="167" y="37"/>
                  <a:pt x="162" y="35"/>
                  <a:pt x="157" y="33"/>
                </a:cubicBezTo>
                <a:cubicBezTo>
                  <a:pt x="154" y="32"/>
                  <a:pt x="151" y="31"/>
                  <a:pt x="148" y="30"/>
                </a:cubicBezTo>
                <a:close/>
                <a:moveTo>
                  <a:pt x="86" y="30"/>
                </a:moveTo>
                <a:cubicBezTo>
                  <a:pt x="86" y="0"/>
                  <a:pt x="86" y="0"/>
                  <a:pt x="8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39"/>
                  <a:pt x="64" y="39"/>
                  <a:pt x="64" y="39"/>
                </a:cubicBezTo>
                <a:cubicBezTo>
                  <a:pt x="71" y="35"/>
                  <a:pt x="79" y="32"/>
                  <a:pt x="86" y="30"/>
                </a:cubicBezTo>
                <a:close/>
                <a:moveTo>
                  <a:pt x="148" y="253"/>
                </a:moveTo>
                <a:cubicBezTo>
                  <a:pt x="148" y="283"/>
                  <a:pt x="148" y="283"/>
                  <a:pt x="148" y="283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1" y="244"/>
                  <a:pt x="171" y="244"/>
                  <a:pt x="171" y="244"/>
                </a:cubicBezTo>
                <a:cubicBezTo>
                  <a:pt x="164" y="247"/>
                  <a:pt x="156" y="250"/>
                  <a:pt x="148" y="253"/>
                </a:cubicBezTo>
                <a:close/>
                <a:moveTo>
                  <a:pt x="78" y="250"/>
                </a:moveTo>
                <a:cubicBezTo>
                  <a:pt x="73" y="248"/>
                  <a:pt x="68" y="246"/>
                  <a:pt x="64" y="244"/>
                </a:cubicBezTo>
                <a:cubicBezTo>
                  <a:pt x="64" y="283"/>
                  <a:pt x="64" y="283"/>
                  <a:pt x="64" y="283"/>
                </a:cubicBezTo>
                <a:cubicBezTo>
                  <a:pt x="86" y="283"/>
                  <a:pt x="86" y="283"/>
                  <a:pt x="86" y="283"/>
                </a:cubicBezTo>
                <a:cubicBezTo>
                  <a:pt x="86" y="253"/>
                  <a:pt x="86" y="253"/>
                  <a:pt x="86" y="253"/>
                </a:cubicBezTo>
                <a:cubicBezTo>
                  <a:pt x="83" y="252"/>
                  <a:pt x="80" y="251"/>
                  <a:pt x="78" y="250"/>
                </a:cubicBezTo>
                <a:close/>
                <a:moveTo>
                  <a:pt x="189" y="167"/>
                </a:moveTo>
                <a:cubicBezTo>
                  <a:pt x="178" y="197"/>
                  <a:pt x="149" y="217"/>
                  <a:pt x="117" y="217"/>
                </a:cubicBezTo>
                <a:cubicBezTo>
                  <a:pt x="108" y="217"/>
                  <a:pt x="100" y="216"/>
                  <a:pt x="91" y="213"/>
                </a:cubicBezTo>
                <a:cubicBezTo>
                  <a:pt x="52" y="198"/>
                  <a:pt x="32" y="154"/>
                  <a:pt x="46" y="115"/>
                </a:cubicBezTo>
                <a:cubicBezTo>
                  <a:pt x="57" y="85"/>
                  <a:pt x="86" y="65"/>
                  <a:pt x="117" y="65"/>
                </a:cubicBezTo>
                <a:cubicBezTo>
                  <a:pt x="126" y="65"/>
                  <a:pt x="135" y="67"/>
                  <a:pt x="144" y="70"/>
                </a:cubicBezTo>
                <a:cubicBezTo>
                  <a:pt x="183" y="84"/>
                  <a:pt x="203" y="128"/>
                  <a:pt x="189" y="167"/>
                </a:cubicBezTo>
                <a:close/>
                <a:moveTo>
                  <a:pt x="166" y="117"/>
                </a:moveTo>
                <a:cubicBezTo>
                  <a:pt x="168" y="119"/>
                  <a:pt x="169" y="122"/>
                  <a:pt x="169" y="124"/>
                </a:cubicBezTo>
                <a:cubicBezTo>
                  <a:pt x="180" y="119"/>
                  <a:pt x="180" y="119"/>
                  <a:pt x="180" y="119"/>
                </a:cubicBezTo>
                <a:cubicBezTo>
                  <a:pt x="183" y="119"/>
                  <a:pt x="183" y="116"/>
                  <a:pt x="183" y="114"/>
                </a:cubicBezTo>
                <a:cubicBezTo>
                  <a:pt x="182" y="112"/>
                  <a:pt x="179" y="111"/>
                  <a:pt x="177" y="112"/>
                </a:cubicBezTo>
                <a:lnTo>
                  <a:pt x="166" y="117"/>
                </a:lnTo>
                <a:close/>
                <a:moveTo>
                  <a:pt x="153" y="100"/>
                </a:moveTo>
                <a:cubicBezTo>
                  <a:pt x="155" y="102"/>
                  <a:pt x="157" y="103"/>
                  <a:pt x="159" y="105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9" y="95"/>
                  <a:pt x="169" y="93"/>
                  <a:pt x="167" y="91"/>
                </a:cubicBezTo>
                <a:cubicBezTo>
                  <a:pt x="166" y="90"/>
                  <a:pt x="163" y="90"/>
                  <a:pt x="162" y="91"/>
                </a:cubicBezTo>
                <a:lnTo>
                  <a:pt x="153" y="100"/>
                </a:lnTo>
                <a:close/>
                <a:moveTo>
                  <a:pt x="135" y="89"/>
                </a:moveTo>
                <a:cubicBezTo>
                  <a:pt x="135" y="89"/>
                  <a:pt x="136" y="90"/>
                  <a:pt x="136" y="90"/>
                </a:cubicBezTo>
                <a:cubicBezTo>
                  <a:pt x="138" y="91"/>
                  <a:pt x="140" y="91"/>
                  <a:pt x="142" y="92"/>
                </a:cubicBezTo>
                <a:cubicBezTo>
                  <a:pt x="147" y="81"/>
                  <a:pt x="147" y="81"/>
                  <a:pt x="147" y="81"/>
                </a:cubicBezTo>
                <a:cubicBezTo>
                  <a:pt x="147" y="79"/>
                  <a:pt x="146" y="77"/>
                  <a:pt x="144" y="76"/>
                </a:cubicBezTo>
                <a:cubicBezTo>
                  <a:pt x="142" y="75"/>
                  <a:pt x="140" y="76"/>
                  <a:pt x="139" y="78"/>
                </a:cubicBezTo>
                <a:lnTo>
                  <a:pt x="135" y="89"/>
                </a:lnTo>
                <a:close/>
                <a:moveTo>
                  <a:pt x="110" y="89"/>
                </a:moveTo>
                <a:cubicBezTo>
                  <a:pt x="114" y="89"/>
                  <a:pt x="114" y="89"/>
                  <a:pt x="114" y="89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1"/>
                  <a:pt x="114" y="80"/>
                  <a:pt x="114" y="78"/>
                </a:cubicBezTo>
                <a:cubicBezTo>
                  <a:pt x="115" y="80"/>
                  <a:pt x="116" y="81"/>
                  <a:pt x="116" y="82"/>
                </a:cubicBezTo>
                <a:cubicBezTo>
                  <a:pt x="120" y="89"/>
                  <a:pt x="120" y="89"/>
                  <a:pt x="120" y="89"/>
                </a:cubicBezTo>
                <a:cubicBezTo>
                  <a:pt x="125" y="89"/>
                  <a:pt x="125" y="89"/>
                  <a:pt x="125" y="89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0" y="71"/>
                  <a:pt x="120" y="71"/>
                  <a:pt x="120" y="71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20" y="78"/>
                  <a:pt x="120" y="80"/>
                  <a:pt x="121" y="81"/>
                </a:cubicBezTo>
                <a:cubicBezTo>
                  <a:pt x="120" y="80"/>
                  <a:pt x="119" y="78"/>
                  <a:pt x="119" y="7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0" y="71"/>
                  <a:pt x="110" y="71"/>
                  <a:pt x="110" y="71"/>
                </a:cubicBezTo>
                <a:lnTo>
                  <a:pt x="110" y="89"/>
                </a:lnTo>
                <a:close/>
                <a:moveTo>
                  <a:pt x="105" y="135"/>
                </a:moveTo>
                <a:cubicBezTo>
                  <a:pt x="94" y="145"/>
                  <a:pt x="72" y="167"/>
                  <a:pt x="70" y="169"/>
                </a:cubicBezTo>
                <a:cubicBezTo>
                  <a:pt x="68" y="171"/>
                  <a:pt x="69" y="174"/>
                  <a:pt x="72" y="173"/>
                </a:cubicBezTo>
                <a:cubicBezTo>
                  <a:pt x="75" y="172"/>
                  <a:pt x="104" y="161"/>
                  <a:pt x="118" y="155"/>
                </a:cubicBezTo>
                <a:cubicBezTo>
                  <a:pt x="113" y="156"/>
                  <a:pt x="108" y="153"/>
                  <a:pt x="105" y="149"/>
                </a:cubicBezTo>
                <a:cubicBezTo>
                  <a:pt x="103" y="145"/>
                  <a:pt x="103" y="139"/>
                  <a:pt x="105" y="135"/>
                </a:cubicBezTo>
                <a:close/>
                <a:moveTo>
                  <a:pt x="88" y="81"/>
                </a:moveTo>
                <a:cubicBezTo>
                  <a:pt x="93" y="92"/>
                  <a:pt x="93" y="92"/>
                  <a:pt x="93" y="92"/>
                </a:cubicBezTo>
                <a:cubicBezTo>
                  <a:pt x="95" y="91"/>
                  <a:pt x="98" y="90"/>
                  <a:pt x="100" y="89"/>
                </a:cubicBezTo>
                <a:cubicBezTo>
                  <a:pt x="96" y="78"/>
                  <a:pt x="96" y="78"/>
                  <a:pt x="96" y="78"/>
                </a:cubicBezTo>
                <a:cubicBezTo>
                  <a:pt x="95" y="76"/>
                  <a:pt x="92" y="75"/>
                  <a:pt x="90" y="76"/>
                </a:cubicBezTo>
                <a:cubicBezTo>
                  <a:pt x="88" y="77"/>
                  <a:pt x="87" y="79"/>
                  <a:pt x="88" y="81"/>
                </a:cubicBezTo>
                <a:close/>
                <a:moveTo>
                  <a:pt x="67" y="97"/>
                </a:moveTo>
                <a:cubicBezTo>
                  <a:pt x="76" y="105"/>
                  <a:pt x="76" y="105"/>
                  <a:pt x="76" y="105"/>
                </a:cubicBezTo>
                <a:cubicBezTo>
                  <a:pt x="78" y="103"/>
                  <a:pt x="80" y="102"/>
                  <a:pt x="81" y="100"/>
                </a:cubicBezTo>
                <a:cubicBezTo>
                  <a:pt x="73" y="91"/>
                  <a:pt x="73" y="91"/>
                  <a:pt x="73" y="91"/>
                </a:cubicBezTo>
                <a:cubicBezTo>
                  <a:pt x="72" y="90"/>
                  <a:pt x="69" y="90"/>
                  <a:pt x="67" y="91"/>
                </a:cubicBezTo>
                <a:cubicBezTo>
                  <a:pt x="66" y="93"/>
                  <a:pt x="66" y="95"/>
                  <a:pt x="67" y="97"/>
                </a:cubicBezTo>
                <a:close/>
                <a:moveTo>
                  <a:pt x="54" y="119"/>
                </a:moveTo>
                <a:cubicBezTo>
                  <a:pt x="65" y="124"/>
                  <a:pt x="65" y="124"/>
                  <a:pt x="65" y="124"/>
                </a:cubicBezTo>
                <a:cubicBezTo>
                  <a:pt x="66" y="123"/>
                  <a:pt x="66" y="123"/>
                  <a:pt x="66" y="122"/>
                </a:cubicBezTo>
                <a:cubicBezTo>
                  <a:pt x="67" y="120"/>
                  <a:pt x="67" y="119"/>
                  <a:pt x="68" y="117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5" y="111"/>
                  <a:pt x="53" y="112"/>
                  <a:pt x="52" y="114"/>
                </a:cubicBezTo>
                <a:cubicBezTo>
                  <a:pt x="51" y="116"/>
                  <a:pt x="52" y="119"/>
                  <a:pt x="54" y="119"/>
                </a:cubicBezTo>
                <a:close/>
                <a:moveTo>
                  <a:pt x="52" y="150"/>
                </a:moveTo>
                <a:cubicBezTo>
                  <a:pt x="56" y="150"/>
                  <a:pt x="56" y="150"/>
                  <a:pt x="56" y="150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58" y="141"/>
                  <a:pt x="58" y="139"/>
                  <a:pt x="59" y="137"/>
                </a:cubicBezTo>
                <a:cubicBezTo>
                  <a:pt x="59" y="137"/>
                  <a:pt x="59" y="137"/>
                  <a:pt x="59" y="137"/>
                </a:cubicBezTo>
                <a:cubicBezTo>
                  <a:pt x="59" y="139"/>
                  <a:pt x="59" y="141"/>
                  <a:pt x="59" y="142"/>
                </a:cubicBezTo>
                <a:cubicBezTo>
                  <a:pt x="61" y="150"/>
                  <a:pt x="61" y="150"/>
                  <a:pt x="61" y="150"/>
                </a:cubicBezTo>
                <a:cubicBezTo>
                  <a:pt x="65" y="150"/>
                  <a:pt x="65" y="150"/>
                  <a:pt x="65" y="150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6" y="133"/>
                  <a:pt x="66" y="133"/>
                  <a:pt x="66" y="133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2"/>
                  <a:pt x="63" y="144"/>
                  <a:pt x="63" y="146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3" y="144"/>
                  <a:pt x="63" y="142"/>
                  <a:pt x="62" y="140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55" y="140"/>
                  <a:pt x="55" y="140"/>
                  <a:pt x="55" y="140"/>
                </a:cubicBezTo>
                <a:cubicBezTo>
                  <a:pt x="55" y="142"/>
                  <a:pt x="55" y="144"/>
                  <a:pt x="54" y="14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54" y="144"/>
                  <a:pt x="54" y="142"/>
                  <a:pt x="53" y="140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48" y="133"/>
                  <a:pt x="48" y="133"/>
                  <a:pt x="48" y="133"/>
                </a:cubicBezTo>
                <a:lnTo>
                  <a:pt x="52" y="150"/>
                </a:lnTo>
                <a:close/>
                <a:moveTo>
                  <a:pt x="68" y="166"/>
                </a:moveTo>
                <a:cubicBezTo>
                  <a:pt x="67" y="164"/>
                  <a:pt x="66" y="161"/>
                  <a:pt x="65" y="159"/>
                </a:cubicBezTo>
                <a:cubicBezTo>
                  <a:pt x="54" y="163"/>
                  <a:pt x="54" y="163"/>
                  <a:pt x="54" y="163"/>
                </a:cubicBezTo>
                <a:cubicBezTo>
                  <a:pt x="52" y="164"/>
                  <a:pt x="51" y="166"/>
                  <a:pt x="52" y="168"/>
                </a:cubicBezTo>
                <a:cubicBezTo>
                  <a:pt x="53" y="170"/>
                  <a:pt x="54" y="171"/>
                  <a:pt x="56" y="171"/>
                </a:cubicBezTo>
                <a:cubicBezTo>
                  <a:pt x="56" y="171"/>
                  <a:pt x="57" y="171"/>
                  <a:pt x="57" y="170"/>
                </a:cubicBezTo>
                <a:lnTo>
                  <a:pt x="68" y="166"/>
                </a:lnTo>
                <a:close/>
                <a:moveTo>
                  <a:pt x="82" y="183"/>
                </a:moveTo>
                <a:cubicBezTo>
                  <a:pt x="80" y="181"/>
                  <a:pt x="78" y="179"/>
                  <a:pt x="76" y="177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66" y="187"/>
                  <a:pt x="66" y="190"/>
                  <a:pt x="67" y="191"/>
                </a:cubicBezTo>
                <a:cubicBezTo>
                  <a:pt x="68" y="192"/>
                  <a:pt x="69" y="192"/>
                  <a:pt x="70" y="192"/>
                </a:cubicBezTo>
                <a:cubicBezTo>
                  <a:pt x="71" y="192"/>
                  <a:pt x="72" y="192"/>
                  <a:pt x="73" y="191"/>
                </a:cubicBezTo>
                <a:lnTo>
                  <a:pt x="82" y="183"/>
                </a:lnTo>
                <a:close/>
                <a:moveTo>
                  <a:pt x="100" y="193"/>
                </a:moveTo>
                <a:cubicBezTo>
                  <a:pt x="100" y="193"/>
                  <a:pt x="99" y="193"/>
                  <a:pt x="98" y="193"/>
                </a:cubicBezTo>
                <a:cubicBezTo>
                  <a:pt x="96" y="192"/>
                  <a:pt x="95" y="191"/>
                  <a:pt x="93" y="190"/>
                </a:cubicBezTo>
                <a:cubicBezTo>
                  <a:pt x="88" y="201"/>
                  <a:pt x="88" y="201"/>
                  <a:pt x="88" y="201"/>
                </a:cubicBezTo>
                <a:cubicBezTo>
                  <a:pt x="87" y="203"/>
                  <a:pt x="88" y="206"/>
                  <a:pt x="90" y="207"/>
                </a:cubicBezTo>
                <a:cubicBezTo>
                  <a:pt x="91" y="207"/>
                  <a:pt x="91" y="207"/>
                  <a:pt x="92" y="207"/>
                </a:cubicBezTo>
                <a:cubicBezTo>
                  <a:pt x="93" y="207"/>
                  <a:pt x="95" y="206"/>
                  <a:pt x="96" y="204"/>
                </a:cubicBezTo>
                <a:lnTo>
                  <a:pt x="100" y="193"/>
                </a:lnTo>
                <a:close/>
                <a:moveTo>
                  <a:pt x="123" y="205"/>
                </a:moveTo>
                <a:cubicBezTo>
                  <a:pt x="123" y="203"/>
                  <a:pt x="122" y="201"/>
                  <a:pt x="119" y="200"/>
                </a:cubicBezTo>
                <a:cubicBezTo>
                  <a:pt x="117" y="199"/>
                  <a:pt x="116" y="199"/>
                  <a:pt x="116" y="198"/>
                </a:cubicBezTo>
                <a:cubicBezTo>
                  <a:pt x="116" y="197"/>
                  <a:pt x="116" y="196"/>
                  <a:pt x="118" y="196"/>
                </a:cubicBezTo>
                <a:cubicBezTo>
                  <a:pt x="120" y="196"/>
                  <a:pt x="121" y="196"/>
                  <a:pt x="122" y="197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1" y="193"/>
                  <a:pt x="120" y="193"/>
                  <a:pt x="118" y="193"/>
                </a:cubicBezTo>
                <a:cubicBezTo>
                  <a:pt x="114" y="193"/>
                  <a:pt x="112" y="195"/>
                  <a:pt x="112" y="198"/>
                </a:cubicBezTo>
                <a:cubicBezTo>
                  <a:pt x="112" y="200"/>
                  <a:pt x="114" y="202"/>
                  <a:pt x="116" y="203"/>
                </a:cubicBezTo>
                <a:cubicBezTo>
                  <a:pt x="118" y="204"/>
                  <a:pt x="119" y="204"/>
                  <a:pt x="119" y="205"/>
                </a:cubicBezTo>
                <a:cubicBezTo>
                  <a:pt x="119" y="206"/>
                  <a:pt x="118" y="207"/>
                  <a:pt x="117" y="207"/>
                </a:cubicBezTo>
                <a:cubicBezTo>
                  <a:pt x="115" y="207"/>
                  <a:pt x="113" y="207"/>
                  <a:pt x="112" y="206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113" y="210"/>
                  <a:pt x="114" y="210"/>
                  <a:pt x="116" y="210"/>
                </a:cubicBezTo>
                <a:cubicBezTo>
                  <a:pt x="121" y="210"/>
                  <a:pt x="123" y="208"/>
                  <a:pt x="123" y="205"/>
                </a:cubicBezTo>
                <a:close/>
                <a:moveTo>
                  <a:pt x="123" y="138"/>
                </a:moveTo>
                <a:cubicBezTo>
                  <a:pt x="122" y="136"/>
                  <a:pt x="120" y="135"/>
                  <a:pt x="117" y="135"/>
                </a:cubicBezTo>
                <a:cubicBezTo>
                  <a:pt x="116" y="135"/>
                  <a:pt x="115" y="135"/>
                  <a:pt x="114" y="136"/>
                </a:cubicBezTo>
                <a:cubicBezTo>
                  <a:pt x="112" y="137"/>
                  <a:pt x="111" y="138"/>
                  <a:pt x="111" y="140"/>
                </a:cubicBezTo>
                <a:cubicBezTo>
                  <a:pt x="111" y="142"/>
                  <a:pt x="111" y="143"/>
                  <a:pt x="112" y="145"/>
                </a:cubicBezTo>
                <a:cubicBezTo>
                  <a:pt x="113" y="147"/>
                  <a:pt x="115" y="148"/>
                  <a:pt x="117" y="148"/>
                </a:cubicBezTo>
                <a:cubicBezTo>
                  <a:pt x="119" y="148"/>
                  <a:pt x="120" y="147"/>
                  <a:pt x="121" y="147"/>
                </a:cubicBezTo>
                <a:cubicBezTo>
                  <a:pt x="124" y="145"/>
                  <a:pt x="125" y="141"/>
                  <a:pt x="123" y="138"/>
                </a:cubicBezTo>
                <a:close/>
                <a:moveTo>
                  <a:pt x="130" y="148"/>
                </a:moveTo>
                <a:cubicBezTo>
                  <a:pt x="140" y="138"/>
                  <a:pt x="163" y="115"/>
                  <a:pt x="165" y="114"/>
                </a:cubicBezTo>
                <a:cubicBezTo>
                  <a:pt x="167" y="111"/>
                  <a:pt x="165" y="108"/>
                  <a:pt x="162" y="110"/>
                </a:cubicBezTo>
                <a:cubicBezTo>
                  <a:pt x="160" y="111"/>
                  <a:pt x="130" y="122"/>
                  <a:pt x="117" y="127"/>
                </a:cubicBezTo>
                <a:cubicBezTo>
                  <a:pt x="122" y="127"/>
                  <a:pt x="126" y="129"/>
                  <a:pt x="129" y="134"/>
                </a:cubicBezTo>
                <a:cubicBezTo>
                  <a:pt x="132" y="138"/>
                  <a:pt x="132" y="143"/>
                  <a:pt x="130" y="148"/>
                </a:cubicBezTo>
                <a:close/>
                <a:moveTo>
                  <a:pt x="147" y="201"/>
                </a:moveTo>
                <a:cubicBezTo>
                  <a:pt x="142" y="190"/>
                  <a:pt x="142" y="190"/>
                  <a:pt x="142" y="190"/>
                </a:cubicBezTo>
                <a:cubicBezTo>
                  <a:pt x="140" y="191"/>
                  <a:pt x="137" y="192"/>
                  <a:pt x="135" y="193"/>
                </a:cubicBezTo>
                <a:cubicBezTo>
                  <a:pt x="139" y="204"/>
                  <a:pt x="139" y="204"/>
                  <a:pt x="139" y="204"/>
                </a:cubicBezTo>
                <a:cubicBezTo>
                  <a:pt x="140" y="206"/>
                  <a:pt x="141" y="207"/>
                  <a:pt x="143" y="207"/>
                </a:cubicBezTo>
                <a:cubicBezTo>
                  <a:pt x="143" y="207"/>
                  <a:pt x="144" y="207"/>
                  <a:pt x="144" y="207"/>
                </a:cubicBezTo>
                <a:cubicBezTo>
                  <a:pt x="146" y="206"/>
                  <a:pt x="147" y="203"/>
                  <a:pt x="147" y="201"/>
                </a:cubicBezTo>
                <a:close/>
                <a:moveTo>
                  <a:pt x="167" y="186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7" y="179"/>
                  <a:pt x="155" y="181"/>
                  <a:pt x="153" y="183"/>
                </a:cubicBezTo>
                <a:cubicBezTo>
                  <a:pt x="162" y="191"/>
                  <a:pt x="162" y="191"/>
                  <a:pt x="162" y="191"/>
                </a:cubicBezTo>
                <a:cubicBezTo>
                  <a:pt x="162" y="192"/>
                  <a:pt x="163" y="192"/>
                  <a:pt x="165" y="192"/>
                </a:cubicBezTo>
                <a:cubicBezTo>
                  <a:pt x="166" y="192"/>
                  <a:pt x="167" y="192"/>
                  <a:pt x="167" y="191"/>
                </a:cubicBezTo>
                <a:cubicBezTo>
                  <a:pt x="169" y="190"/>
                  <a:pt x="169" y="187"/>
                  <a:pt x="167" y="186"/>
                </a:cubicBezTo>
                <a:close/>
                <a:moveTo>
                  <a:pt x="180" y="163"/>
                </a:moveTo>
                <a:cubicBezTo>
                  <a:pt x="169" y="159"/>
                  <a:pt x="169" y="159"/>
                  <a:pt x="169" y="159"/>
                </a:cubicBezTo>
                <a:cubicBezTo>
                  <a:pt x="169" y="159"/>
                  <a:pt x="169" y="160"/>
                  <a:pt x="169" y="160"/>
                </a:cubicBezTo>
                <a:cubicBezTo>
                  <a:pt x="168" y="162"/>
                  <a:pt x="167" y="164"/>
                  <a:pt x="166" y="166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8" y="171"/>
                  <a:pt x="178" y="171"/>
                  <a:pt x="179" y="171"/>
                </a:cubicBezTo>
                <a:cubicBezTo>
                  <a:pt x="181" y="171"/>
                  <a:pt x="182" y="170"/>
                  <a:pt x="183" y="168"/>
                </a:cubicBezTo>
                <a:cubicBezTo>
                  <a:pt x="183" y="166"/>
                  <a:pt x="183" y="164"/>
                  <a:pt x="180" y="163"/>
                </a:cubicBezTo>
                <a:close/>
                <a:moveTo>
                  <a:pt x="184" y="147"/>
                </a:moveTo>
                <a:cubicBezTo>
                  <a:pt x="177" y="147"/>
                  <a:pt x="177" y="147"/>
                  <a:pt x="177" y="147"/>
                </a:cubicBezTo>
                <a:cubicBezTo>
                  <a:pt x="177" y="143"/>
                  <a:pt x="177" y="143"/>
                  <a:pt x="177" y="143"/>
                </a:cubicBezTo>
                <a:cubicBezTo>
                  <a:pt x="184" y="143"/>
                  <a:pt x="184" y="143"/>
                  <a:pt x="184" y="143"/>
                </a:cubicBezTo>
                <a:cubicBezTo>
                  <a:pt x="184" y="139"/>
                  <a:pt x="184" y="139"/>
                  <a:pt x="184" y="139"/>
                </a:cubicBezTo>
                <a:cubicBezTo>
                  <a:pt x="177" y="139"/>
                  <a:pt x="177" y="139"/>
                  <a:pt x="177" y="139"/>
                </a:cubicBezTo>
                <a:cubicBezTo>
                  <a:pt x="177" y="136"/>
                  <a:pt x="177" y="136"/>
                  <a:pt x="177" y="136"/>
                </a:cubicBezTo>
                <a:cubicBezTo>
                  <a:pt x="184" y="136"/>
                  <a:pt x="184" y="136"/>
                  <a:pt x="184" y="136"/>
                </a:cubicBezTo>
                <a:cubicBezTo>
                  <a:pt x="184" y="133"/>
                  <a:pt x="184" y="133"/>
                  <a:pt x="184" y="133"/>
                </a:cubicBezTo>
                <a:cubicBezTo>
                  <a:pt x="174" y="133"/>
                  <a:pt x="174" y="133"/>
                  <a:pt x="174" y="133"/>
                </a:cubicBezTo>
                <a:cubicBezTo>
                  <a:pt x="174" y="150"/>
                  <a:pt x="174" y="150"/>
                  <a:pt x="174" y="150"/>
                </a:cubicBezTo>
                <a:cubicBezTo>
                  <a:pt x="184" y="150"/>
                  <a:pt x="184" y="150"/>
                  <a:pt x="184" y="150"/>
                </a:cubicBezTo>
                <a:lnTo>
                  <a:pt x="184" y="147"/>
                </a:lnTo>
                <a:close/>
                <a:moveTo>
                  <a:pt x="153" y="43"/>
                </a:moveTo>
                <a:cubicBezTo>
                  <a:pt x="142" y="39"/>
                  <a:pt x="130" y="37"/>
                  <a:pt x="117" y="37"/>
                </a:cubicBezTo>
                <a:cubicBezTo>
                  <a:pt x="74" y="37"/>
                  <a:pt x="35" y="64"/>
                  <a:pt x="19" y="105"/>
                </a:cubicBezTo>
                <a:cubicBezTo>
                  <a:pt x="0" y="159"/>
                  <a:pt x="27" y="219"/>
                  <a:pt x="81" y="239"/>
                </a:cubicBezTo>
                <a:cubicBezTo>
                  <a:pt x="93" y="243"/>
                  <a:pt x="105" y="246"/>
                  <a:pt x="117" y="246"/>
                </a:cubicBezTo>
                <a:cubicBezTo>
                  <a:pt x="161" y="246"/>
                  <a:pt x="200" y="218"/>
                  <a:pt x="215" y="177"/>
                </a:cubicBezTo>
                <a:cubicBezTo>
                  <a:pt x="235" y="123"/>
                  <a:pt x="207" y="63"/>
                  <a:pt x="153" y="43"/>
                </a:cubicBezTo>
                <a:close/>
                <a:moveTo>
                  <a:pt x="199" y="171"/>
                </a:moveTo>
                <a:cubicBezTo>
                  <a:pt x="187" y="206"/>
                  <a:pt x="154" y="229"/>
                  <a:pt x="117" y="229"/>
                </a:cubicBezTo>
                <a:cubicBezTo>
                  <a:pt x="107" y="229"/>
                  <a:pt x="97" y="227"/>
                  <a:pt x="87" y="223"/>
                </a:cubicBezTo>
                <a:cubicBezTo>
                  <a:pt x="42" y="207"/>
                  <a:pt x="19" y="156"/>
                  <a:pt x="35" y="111"/>
                </a:cubicBezTo>
                <a:cubicBezTo>
                  <a:pt x="48" y="77"/>
                  <a:pt x="81" y="54"/>
                  <a:pt x="117" y="54"/>
                </a:cubicBezTo>
                <a:cubicBezTo>
                  <a:pt x="128" y="54"/>
                  <a:pt x="138" y="56"/>
                  <a:pt x="147" y="59"/>
                </a:cubicBezTo>
                <a:cubicBezTo>
                  <a:pt x="193" y="76"/>
                  <a:pt x="216" y="126"/>
                  <a:pt x="199" y="17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625100" y="3559570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Freeform 78@|5FFC:0|FBC:0|LFC:16777215|LBC:16777215"/>
          <p:cNvSpPr>
            <a:spLocks noEditPoints="1"/>
          </p:cNvSpPr>
          <p:nvPr/>
        </p:nvSpPr>
        <p:spPr bwMode="auto">
          <a:xfrm flipH="1">
            <a:off x="5829973" y="3694417"/>
            <a:ext cx="307709" cy="447760"/>
          </a:xfrm>
          <a:custGeom>
            <a:avLst/>
            <a:gdLst>
              <a:gd name="T0" fmla="*/ 358476 w 85"/>
              <a:gd name="T1" fmla="*/ 0 h 123"/>
              <a:gd name="T2" fmla="*/ 0 w 85"/>
              <a:gd name="T3" fmla="*/ 360479 h 123"/>
              <a:gd name="T4" fmla="*/ 162168 w 85"/>
              <a:gd name="T5" fmla="*/ 755289 h 123"/>
              <a:gd name="T6" fmla="*/ 358476 w 85"/>
              <a:gd name="T7" fmla="*/ 1055688 h 123"/>
              <a:gd name="T8" fmla="*/ 554785 w 85"/>
              <a:gd name="T9" fmla="*/ 755289 h 123"/>
              <a:gd name="T10" fmla="*/ 725488 w 85"/>
              <a:gd name="T11" fmla="*/ 360479 h 123"/>
              <a:gd name="T12" fmla="*/ 358476 w 85"/>
              <a:gd name="T13" fmla="*/ 0 h 123"/>
              <a:gd name="T14" fmla="*/ 443828 w 85"/>
              <a:gd name="T15" fmla="*/ 892614 h 123"/>
              <a:gd name="T16" fmla="*/ 281660 w 85"/>
              <a:gd name="T17" fmla="*/ 909780 h 123"/>
              <a:gd name="T18" fmla="*/ 264590 w 85"/>
              <a:gd name="T19" fmla="*/ 849700 h 123"/>
              <a:gd name="T20" fmla="*/ 264590 w 85"/>
              <a:gd name="T21" fmla="*/ 849700 h 123"/>
              <a:gd name="T22" fmla="*/ 469433 w 85"/>
              <a:gd name="T23" fmla="*/ 823952 h 123"/>
              <a:gd name="T24" fmla="*/ 460898 w 85"/>
              <a:gd name="T25" fmla="*/ 849700 h 123"/>
              <a:gd name="T26" fmla="*/ 443828 w 85"/>
              <a:gd name="T27" fmla="*/ 892614 h 123"/>
              <a:gd name="T28" fmla="*/ 256055 w 85"/>
              <a:gd name="T29" fmla="*/ 815369 h 123"/>
              <a:gd name="T30" fmla="*/ 230449 w 85"/>
              <a:gd name="T31" fmla="*/ 755289 h 123"/>
              <a:gd name="T32" fmla="*/ 486504 w 85"/>
              <a:gd name="T33" fmla="*/ 755289 h 123"/>
              <a:gd name="T34" fmla="*/ 477969 w 85"/>
              <a:gd name="T35" fmla="*/ 789620 h 123"/>
              <a:gd name="T36" fmla="*/ 256055 w 85"/>
              <a:gd name="T37" fmla="*/ 815369 h 123"/>
              <a:gd name="T38" fmla="*/ 358476 w 85"/>
              <a:gd name="T39" fmla="*/ 987025 h 123"/>
              <a:gd name="T40" fmla="*/ 298730 w 85"/>
              <a:gd name="T41" fmla="*/ 944111 h 123"/>
              <a:gd name="T42" fmla="*/ 435293 w 85"/>
              <a:gd name="T43" fmla="*/ 926946 h 123"/>
              <a:gd name="T44" fmla="*/ 358476 w 85"/>
              <a:gd name="T45" fmla="*/ 987025 h 123"/>
              <a:gd name="T46" fmla="*/ 512109 w 85"/>
              <a:gd name="T47" fmla="*/ 686626 h 123"/>
              <a:gd name="T48" fmla="*/ 204844 w 85"/>
              <a:gd name="T49" fmla="*/ 686626 h 123"/>
              <a:gd name="T50" fmla="*/ 153633 w 85"/>
              <a:gd name="T51" fmla="*/ 583632 h 123"/>
              <a:gd name="T52" fmla="*/ 68281 w 85"/>
              <a:gd name="T53" fmla="*/ 360479 h 123"/>
              <a:gd name="T54" fmla="*/ 358476 w 85"/>
              <a:gd name="T55" fmla="*/ 68663 h 123"/>
              <a:gd name="T56" fmla="*/ 657207 w 85"/>
              <a:gd name="T57" fmla="*/ 360479 h 123"/>
              <a:gd name="T58" fmla="*/ 571855 w 85"/>
              <a:gd name="T59" fmla="*/ 583632 h 123"/>
              <a:gd name="T60" fmla="*/ 512109 w 85"/>
              <a:gd name="T61" fmla="*/ 686626 h 123"/>
              <a:gd name="T62" fmla="*/ 512109 w 85"/>
              <a:gd name="T63" fmla="*/ 686626 h 123"/>
              <a:gd name="T64" fmla="*/ 512109 w 85"/>
              <a:gd name="T65" fmla="*/ 686626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E"/>
          </a:solidFill>
          <a:ln>
            <a:noFill/>
          </a:ln>
        </p:spPr>
        <p:txBody>
          <a:bodyPr lIns="121682" tIns="60841" rIns="121682" bIns="6084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5625100" y="5186894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5750423" y="5403197"/>
            <a:ext cx="466808" cy="284849"/>
          </a:xfrm>
          <a:custGeom>
            <a:avLst/>
            <a:gdLst>
              <a:gd name="T0" fmla="*/ 2147483646 w 363"/>
              <a:gd name="T1" fmla="*/ 2147483646 h 221"/>
              <a:gd name="T2" fmla="*/ 2147483646 w 363"/>
              <a:gd name="T3" fmla="*/ 2147483646 h 221"/>
              <a:gd name="T4" fmla="*/ 2147483646 w 363"/>
              <a:gd name="T5" fmla="*/ 2147483646 h 221"/>
              <a:gd name="T6" fmla="*/ 2147483646 w 363"/>
              <a:gd name="T7" fmla="*/ 2147483646 h 221"/>
              <a:gd name="T8" fmla="*/ 2147483646 w 363"/>
              <a:gd name="T9" fmla="*/ 2147483646 h 221"/>
              <a:gd name="T10" fmla="*/ 2147483646 w 363"/>
              <a:gd name="T11" fmla="*/ 2147483646 h 221"/>
              <a:gd name="T12" fmla="*/ 2147483646 w 363"/>
              <a:gd name="T13" fmla="*/ 2147483646 h 221"/>
              <a:gd name="T14" fmla="*/ 2147483646 w 363"/>
              <a:gd name="T15" fmla="*/ 2147483646 h 221"/>
              <a:gd name="T16" fmla="*/ 2147483646 w 363"/>
              <a:gd name="T17" fmla="*/ 2147483646 h 221"/>
              <a:gd name="T18" fmla="*/ 2147483646 w 363"/>
              <a:gd name="T19" fmla="*/ 2147483646 h 221"/>
              <a:gd name="T20" fmla="*/ 2147483646 w 363"/>
              <a:gd name="T21" fmla="*/ 2147483646 h 221"/>
              <a:gd name="T22" fmla="*/ 2147483646 w 363"/>
              <a:gd name="T23" fmla="*/ 2147483646 h 221"/>
              <a:gd name="T24" fmla="*/ 2147483646 w 363"/>
              <a:gd name="T25" fmla="*/ 2147483646 h 221"/>
              <a:gd name="T26" fmla="*/ 2147483646 w 363"/>
              <a:gd name="T27" fmla="*/ 2147483646 h 221"/>
              <a:gd name="T28" fmla="*/ 2147483646 w 363"/>
              <a:gd name="T29" fmla="*/ 2147483646 h 221"/>
              <a:gd name="T30" fmla="*/ 2147483646 w 363"/>
              <a:gd name="T31" fmla="*/ 0 h 221"/>
              <a:gd name="T32" fmla="*/ 2147483646 w 363"/>
              <a:gd name="T33" fmla="*/ 2147483646 h 221"/>
              <a:gd name="T34" fmla="*/ 2147483646 w 363"/>
              <a:gd name="T35" fmla="*/ 2147483646 h 221"/>
              <a:gd name="T36" fmla="*/ 2147483646 w 363"/>
              <a:gd name="T37" fmla="*/ 2147483646 h 221"/>
              <a:gd name="T38" fmla="*/ 2147483646 w 363"/>
              <a:gd name="T39" fmla="*/ 2147483646 h 221"/>
              <a:gd name="T40" fmla="*/ 2147483646 w 363"/>
              <a:gd name="T41" fmla="*/ 2147483646 h 221"/>
              <a:gd name="T42" fmla="*/ 2147483646 w 363"/>
              <a:gd name="T43" fmla="*/ 2147483646 h 221"/>
              <a:gd name="T44" fmla="*/ 2147483646 w 363"/>
              <a:gd name="T45" fmla="*/ 2147483646 h 221"/>
              <a:gd name="T46" fmla="*/ 2147483646 w 363"/>
              <a:gd name="T47" fmla="*/ 2147483646 h 221"/>
              <a:gd name="T48" fmla="*/ 2147483646 w 363"/>
              <a:gd name="T49" fmla="*/ 2147483646 h 221"/>
              <a:gd name="T50" fmla="*/ 2147483646 w 363"/>
              <a:gd name="T51" fmla="*/ 2147483646 h 221"/>
              <a:gd name="T52" fmla="*/ 2147483646 w 363"/>
              <a:gd name="T53" fmla="*/ 2147483646 h 221"/>
              <a:gd name="T54" fmla="*/ 2147483646 w 363"/>
              <a:gd name="T55" fmla="*/ 2147483646 h 221"/>
              <a:gd name="T56" fmla="*/ 2147483646 w 363"/>
              <a:gd name="T57" fmla="*/ 2147483646 h 221"/>
              <a:gd name="T58" fmla="*/ 2147483646 w 363"/>
              <a:gd name="T59" fmla="*/ 2147483646 h 221"/>
              <a:gd name="T60" fmla="*/ 2147483646 w 363"/>
              <a:gd name="T61" fmla="*/ 2147483646 h 221"/>
              <a:gd name="T62" fmla="*/ 2147483646 w 363"/>
              <a:gd name="T63" fmla="*/ 2147483646 h 221"/>
              <a:gd name="T64" fmla="*/ 2147483646 w 363"/>
              <a:gd name="T65" fmla="*/ 2147483646 h 221"/>
              <a:gd name="T66" fmla="*/ 2147483646 w 363"/>
              <a:gd name="T67" fmla="*/ 2147483646 h 221"/>
              <a:gd name="T68" fmla="*/ 2147483646 w 363"/>
              <a:gd name="T69" fmla="*/ 2147483646 h 221"/>
              <a:gd name="T70" fmla="*/ 2147483646 w 363"/>
              <a:gd name="T71" fmla="*/ 2147483646 h 221"/>
              <a:gd name="T72" fmla="*/ 2147483646 w 363"/>
              <a:gd name="T73" fmla="*/ 2147483646 h 221"/>
              <a:gd name="T74" fmla="*/ 2147483646 w 363"/>
              <a:gd name="T75" fmla="*/ 2147483646 h 221"/>
              <a:gd name="T76" fmla="*/ 2147483646 w 363"/>
              <a:gd name="T77" fmla="*/ 2147483646 h 221"/>
              <a:gd name="T78" fmla="*/ 2147483646 w 363"/>
              <a:gd name="T79" fmla="*/ 2147483646 h 221"/>
              <a:gd name="T80" fmla="*/ 2147483646 w 363"/>
              <a:gd name="T81" fmla="*/ 2147483646 h 221"/>
              <a:gd name="T82" fmla="*/ 2147483646 w 363"/>
              <a:gd name="T83" fmla="*/ 2147483646 h 22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63" h="221">
                <a:moveTo>
                  <a:pt x="25" y="108"/>
                </a:moveTo>
                <a:cubicBezTo>
                  <a:pt x="43" y="115"/>
                  <a:pt x="43" y="115"/>
                  <a:pt x="43" y="115"/>
                </a:cubicBezTo>
                <a:cubicBezTo>
                  <a:pt x="26" y="128"/>
                  <a:pt x="26" y="128"/>
                  <a:pt x="26" y="128"/>
                </a:cubicBezTo>
                <a:cubicBezTo>
                  <a:pt x="13" y="128"/>
                  <a:pt x="13" y="128"/>
                  <a:pt x="13" y="128"/>
                </a:cubicBezTo>
                <a:lnTo>
                  <a:pt x="25" y="108"/>
                </a:lnTo>
                <a:close/>
                <a:moveTo>
                  <a:pt x="238" y="58"/>
                </a:moveTo>
                <a:cubicBezTo>
                  <a:pt x="239" y="54"/>
                  <a:pt x="241" y="50"/>
                  <a:pt x="243" y="47"/>
                </a:cubicBezTo>
                <a:cubicBezTo>
                  <a:pt x="243" y="47"/>
                  <a:pt x="242" y="47"/>
                  <a:pt x="241" y="47"/>
                </a:cubicBezTo>
                <a:cubicBezTo>
                  <a:pt x="237" y="47"/>
                  <a:pt x="229" y="47"/>
                  <a:pt x="224" y="47"/>
                </a:cubicBezTo>
                <a:cubicBezTo>
                  <a:pt x="220" y="47"/>
                  <a:pt x="217" y="47"/>
                  <a:pt x="214" y="48"/>
                </a:cubicBezTo>
                <a:cubicBezTo>
                  <a:pt x="226" y="58"/>
                  <a:pt x="226" y="58"/>
                  <a:pt x="226" y="58"/>
                </a:cubicBezTo>
                <a:lnTo>
                  <a:pt x="238" y="58"/>
                </a:lnTo>
                <a:close/>
                <a:moveTo>
                  <a:pt x="249" y="53"/>
                </a:moveTo>
                <a:cubicBezTo>
                  <a:pt x="248" y="53"/>
                  <a:pt x="247" y="55"/>
                  <a:pt x="246" y="58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1" y="55"/>
                  <a:pt x="250" y="53"/>
                  <a:pt x="249" y="53"/>
                </a:cubicBezTo>
                <a:close/>
                <a:moveTo>
                  <a:pt x="250" y="150"/>
                </a:moveTo>
                <a:cubicBezTo>
                  <a:pt x="249" y="150"/>
                  <a:pt x="246" y="154"/>
                  <a:pt x="246" y="162"/>
                </a:cubicBezTo>
                <a:cubicBezTo>
                  <a:pt x="246" y="169"/>
                  <a:pt x="249" y="173"/>
                  <a:pt x="250" y="173"/>
                </a:cubicBezTo>
                <a:cubicBezTo>
                  <a:pt x="251" y="173"/>
                  <a:pt x="254" y="169"/>
                  <a:pt x="254" y="162"/>
                </a:cubicBezTo>
                <a:cubicBezTo>
                  <a:pt x="254" y="154"/>
                  <a:pt x="251" y="150"/>
                  <a:pt x="250" y="150"/>
                </a:cubicBezTo>
                <a:close/>
                <a:moveTo>
                  <a:pt x="245" y="144"/>
                </a:moveTo>
                <a:cubicBezTo>
                  <a:pt x="244" y="144"/>
                  <a:pt x="243" y="144"/>
                  <a:pt x="243" y="144"/>
                </a:cubicBezTo>
                <a:cubicBezTo>
                  <a:pt x="242" y="144"/>
                  <a:pt x="242" y="144"/>
                  <a:pt x="241" y="144"/>
                </a:cubicBezTo>
                <a:cubicBezTo>
                  <a:pt x="200" y="171"/>
                  <a:pt x="200" y="171"/>
                  <a:pt x="200" y="171"/>
                </a:cubicBezTo>
                <a:cubicBezTo>
                  <a:pt x="205" y="176"/>
                  <a:pt x="214" y="179"/>
                  <a:pt x="225" y="179"/>
                </a:cubicBezTo>
                <a:cubicBezTo>
                  <a:pt x="231" y="179"/>
                  <a:pt x="238" y="179"/>
                  <a:pt x="243" y="179"/>
                </a:cubicBezTo>
                <a:cubicBezTo>
                  <a:pt x="243" y="179"/>
                  <a:pt x="244" y="179"/>
                  <a:pt x="245" y="179"/>
                </a:cubicBezTo>
                <a:cubicBezTo>
                  <a:pt x="241" y="175"/>
                  <a:pt x="238" y="169"/>
                  <a:pt x="238" y="162"/>
                </a:cubicBezTo>
                <a:cubicBezTo>
                  <a:pt x="238" y="154"/>
                  <a:pt x="241" y="148"/>
                  <a:pt x="245" y="144"/>
                </a:cubicBezTo>
                <a:close/>
                <a:moveTo>
                  <a:pt x="208" y="58"/>
                </a:moveTo>
                <a:cubicBezTo>
                  <a:pt x="137" y="0"/>
                  <a:pt x="137" y="0"/>
                  <a:pt x="137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33" y="48"/>
                  <a:pt x="138" y="58"/>
                </a:cubicBezTo>
                <a:lnTo>
                  <a:pt x="208" y="58"/>
                </a:lnTo>
                <a:close/>
                <a:moveTo>
                  <a:pt x="362" y="107"/>
                </a:moveTo>
                <a:cubicBezTo>
                  <a:pt x="361" y="119"/>
                  <a:pt x="332" y="125"/>
                  <a:pt x="316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75" y="221"/>
                  <a:pt x="75" y="221"/>
                  <a:pt x="75" y="221"/>
                </a:cubicBezTo>
                <a:cubicBezTo>
                  <a:pt x="75" y="221"/>
                  <a:pt x="113" y="172"/>
                  <a:pt x="121" y="162"/>
                </a:cubicBezTo>
                <a:cubicBezTo>
                  <a:pt x="127" y="153"/>
                  <a:pt x="138" y="141"/>
                  <a:pt x="13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92" y="125"/>
                  <a:pt x="46" y="103"/>
                  <a:pt x="19" y="93"/>
                </a:cubicBezTo>
                <a:cubicBezTo>
                  <a:pt x="2" y="87"/>
                  <a:pt x="5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0" y="4"/>
                  <a:pt x="0" y="4"/>
                  <a:pt x="0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46" y="37"/>
                  <a:pt x="54" y="47"/>
                </a:cubicBezTo>
                <a:cubicBezTo>
                  <a:pt x="66" y="61"/>
                  <a:pt x="81" y="69"/>
                  <a:pt x="102" y="70"/>
                </a:cubicBezTo>
                <a:cubicBezTo>
                  <a:pt x="280" y="70"/>
                  <a:pt x="280" y="70"/>
                  <a:pt x="280" y="70"/>
                </a:cubicBezTo>
                <a:cubicBezTo>
                  <a:pt x="293" y="70"/>
                  <a:pt x="305" y="72"/>
                  <a:pt x="316" y="76"/>
                </a:cubicBezTo>
                <a:cubicBezTo>
                  <a:pt x="337" y="83"/>
                  <a:pt x="350" y="91"/>
                  <a:pt x="358" y="99"/>
                </a:cubicBezTo>
                <a:cubicBezTo>
                  <a:pt x="362" y="102"/>
                  <a:pt x="363" y="105"/>
                  <a:pt x="362" y="107"/>
                </a:cubicBezTo>
                <a:close/>
                <a:moveTo>
                  <a:pt x="147" y="96"/>
                </a:moveTo>
                <a:cubicBezTo>
                  <a:pt x="147" y="91"/>
                  <a:pt x="143" y="87"/>
                  <a:pt x="138" y="87"/>
                </a:cubicBezTo>
                <a:cubicBezTo>
                  <a:pt x="134" y="87"/>
                  <a:pt x="130" y="91"/>
                  <a:pt x="130" y="96"/>
                </a:cubicBezTo>
                <a:cubicBezTo>
                  <a:pt x="130" y="100"/>
                  <a:pt x="134" y="104"/>
                  <a:pt x="138" y="104"/>
                </a:cubicBezTo>
                <a:cubicBezTo>
                  <a:pt x="143" y="104"/>
                  <a:pt x="147" y="100"/>
                  <a:pt x="147" y="96"/>
                </a:cubicBezTo>
                <a:close/>
                <a:moveTo>
                  <a:pt x="176" y="96"/>
                </a:moveTo>
                <a:cubicBezTo>
                  <a:pt x="176" y="91"/>
                  <a:pt x="172" y="87"/>
                  <a:pt x="167" y="87"/>
                </a:cubicBezTo>
                <a:cubicBezTo>
                  <a:pt x="162" y="87"/>
                  <a:pt x="159" y="91"/>
                  <a:pt x="159" y="96"/>
                </a:cubicBezTo>
                <a:cubicBezTo>
                  <a:pt x="159" y="100"/>
                  <a:pt x="162" y="104"/>
                  <a:pt x="167" y="104"/>
                </a:cubicBezTo>
                <a:cubicBezTo>
                  <a:pt x="172" y="104"/>
                  <a:pt x="176" y="100"/>
                  <a:pt x="176" y="96"/>
                </a:cubicBezTo>
                <a:close/>
                <a:moveTo>
                  <a:pt x="205" y="96"/>
                </a:moveTo>
                <a:cubicBezTo>
                  <a:pt x="205" y="91"/>
                  <a:pt x="201" y="87"/>
                  <a:pt x="196" y="87"/>
                </a:cubicBezTo>
                <a:cubicBezTo>
                  <a:pt x="191" y="87"/>
                  <a:pt x="188" y="91"/>
                  <a:pt x="188" y="96"/>
                </a:cubicBezTo>
                <a:cubicBezTo>
                  <a:pt x="188" y="100"/>
                  <a:pt x="191" y="104"/>
                  <a:pt x="196" y="104"/>
                </a:cubicBezTo>
                <a:cubicBezTo>
                  <a:pt x="201" y="104"/>
                  <a:pt x="205" y="100"/>
                  <a:pt x="205" y="96"/>
                </a:cubicBezTo>
                <a:close/>
                <a:moveTo>
                  <a:pt x="234" y="96"/>
                </a:moveTo>
                <a:cubicBezTo>
                  <a:pt x="234" y="91"/>
                  <a:pt x="230" y="87"/>
                  <a:pt x="225" y="87"/>
                </a:cubicBezTo>
                <a:cubicBezTo>
                  <a:pt x="220" y="87"/>
                  <a:pt x="217" y="91"/>
                  <a:pt x="217" y="96"/>
                </a:cubicBezTo>
                <a:cubicBezTo>
                  <a:pt x="217" y="100"/>
                  <a:pt x="220" y="104"/>
                  <a:pt x="225" y="104"/>
                </a:cubicBezTo>
                <a:cubicBezTo>
                  <a:pt x="230" y="104"/>
                  <a:pt x="234" y="100"/>
                  <a:pt x="234" y="96"/>
                </a:cubicBezTo>
                <a:close/>
                <a:moveTo>
                  <a:pt x="262" y="96"/>
                </a:moveTo>
                <a:cubicBezTo>
                  <a:pt x="262" y="91"/>
                  <a:pt x="259" y="87"/>
                  <a:pt x="254" y="87"/>
                </a:cubicBezTo>
                <a:cubicBezTo>
                  <a:pt x="249" y="87"/>
                  <a:pt x="245" y="91"/>
                  <a:pt x="245" y="96"/>
                </a:cubicBezTo>
                <a:cubicBezTo>
                  <a:pt x="245" y="100"/>
                  <a:pt x="249" y="104"/>
                  <a:pt x="254" y="104"/>
                </a:cubicBezTo>
                <a:cubicBezTo>
                  <a:pt x="259" y="104"/>
                  <a:pt x="262" y="100"/>
                  <a:pt x="262" y="96"/>
                </a:cubicBezTo>
                <a:close/>
                <a:moveTo>
                  <a:pt x="340" y="96"/>
                </a:moveTo>
                <a:cubicBezTo>
                  <a:pt x="336" y="94"/>
                  <a:pt x="331" y="91"/>
                  <a:pt x="325" y="89"/>
                </a:cubicBezTo>
                <a:cubicBezTo>
                  <a:pt x="322" y="90"/>
                  <a:pt x="316" y="91"/>
                  <a:pt x="309" y="91"/>
                </a:cubicBezTo>
                <a:cubicBezTo>
                  <a:pt x="300" y="91"/>
                  <a:pt x="300" y="104"/>
                  <a:pt x="310" y="105"/>
                </a:cubicBezTo>
                <a:cubicBezTo>
                  <a:pt x="322" y="105"/>
                  <a:pt x="335" y="101"/>
                  <a:pt x="340" y="9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4" name="图片 13" descr="1610262860(1)"/>
          <p:cNvPicPr/>
          <p:nvPr/>
        </p:nvPicPr>
        <p:blipFill>
          <a:blip r:embed="rId1"/>
          <a:stretch>
            <a:fillRect/>
          </a:stretch>
        </p:blipFill>
        <p:spPr>
          <a:xfrm>
            <a:off x="7409338" y="531684"/>
            <a:ext cx="3487684" cy="5794632"/>
          </a:xfrm>
          <a:prstGeom prst="rect">
            <a:avLst/>
          </a:prstGeom>
        </p:spPr>
      </p:pic>
      <p:sp>
        <p:nvSpPr>
          <p:cNvPr id="15" name="文本框 14" descr="#clear#"/>
          <p:cNvSpPr txBox="1"/>
          <p:nvPr/>
        </p:nvSpPr>
        <p:spPr>
          <a:xfrm>
            <a:off x="658836" y="1880776"/>
            <a:ext cx="3899480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跳转到用户登录界面，输入用户名和密码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 descr="#clear#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Shape 2587"/>
          <p:cNvSpPr/>
          <p:nvPr/>
        </p:nvSpPr>
        <p:spPr>
          <a:xfrm>
            <a:off x="927256" y="4006177"/>
            <a:ext cx="630780" cy="63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7" name="Shape 2587"/>
          <p:cNvSpPr/>
          <p:nvPr/>
        </p:nvSpPr>
        <p:spPr>
          <a:xfrm>
            <a:off x="296476" y="5303292"/>
            <a:ext cx="1261560" cy="1261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8" name="Shape 2587"/>
          <p:cNvSpPr/>
          <p:nvPr/>
        </p:nvSpPr>
        <p:spPr>
          <a:xfrm>
            <a:off x="2223750" y="3896523"/>
            <a:ext cx="1869948" cy="1869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625100" y="1932246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 descr="#clear#"/>
          <p:cNvSpPr txBox="1"/>
          <p:nvPr/>
        </p:nvSpPr>
        <p:spPr>
          <a:xfrm>
            <a:off x="658836" y="1880776"/>
            <a:ext cx="389948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spc="55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跳转到用户登陆界面，输入用户名和密码，即可进行登陆登陆后跳转到首页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88"/>
          <p:cNvSpPr>
            <a:spLocks noEditPoints="1"/>
          </p:cNvSpPr>
          <p:nvPr/>
        </p:nvSpPr>
        <p:spPr bwMode="auto">
          <a:xfrm>
            <a:off x="5803410" y="2077000"/>
            <a:ext cx="360834" cy="427947"/>
          </a:xfrm>
          <a:custGeom>
            <a:avLst/>
            <a:gdLst>
              <a:gd name="T0" fmla="*/ 2147483646 w 235"/>
              <a:gd name="T1" fmla="*/ 2147483646 h 283"/>
              <a:gd name="T2" fmla="*/ 2147483646 w 235"/>
              <a:gd name="T3" fmla="*/ 0 h 283"/>
              <a:gd name="T4" fmla="*/ 2147483646 w 235"/>
              <a:gd name="T5" fmla="*/ 2147483646 h 283"/>
              <a:gd name="T6" fmla="*/ 2147483646 w 235"/>
              <a:gd name="T7" fmla="*/ 2147483646 h 283"/>
              <a:gd name="T8" fmla="*/ 2147483646 w 235"/>
              <a:gd name="T9" fmla="*/ 2147483646 h 283"/>
              <a:gd name="T10" fmla="*/ 2147483646 w 235"/>
              <a:gd name="T11" fmla="*/ 2147483646 h 283"/>
              <a:gd name="T12" fmla="*/ 2147483646 w 235"/>
              <a:gd name="T13" fmla="*/ 2147483646 h 283"/>
              <a:gd name="T14" fmla="*/ 2147483646 w 235"/>
              <a:gd name="T15" fmla="*/ 2147483646 h 283"/>
              <a:gd name="T16" fmla="*/ 2147483646 w 235"/>
              <a:gd name="T17" fmla="*/ 2147483646 h 283"/>
              <a:gd name="T18" fmla="*/ 2147483646 w 235"/>
              <a:gd name="T19" fmla="*/ 2147483646 h 283"/>
              <a:gd name="T20" fmla="*/ 2147483646 w 235"/>
              <a:gd name="T21" fmla="*/ 2147483646 h 283"/>
              <a:gd name="T22" fmla="*/ 2147483646 w 235"/>
              <a:gd name="T23" fmla="*/ 2147483646 h 283"/>
              <a:gd name="T24" fmla="*/ 2147483646 w 235"/>
              <a:gd name="T25" fmla="*/ 2147483646 h 283"/>
              <a:gd name="T26" fmla="*/ 2147483646 w 235"/>
              <a:gd name="T27" fmla="*/ 2147483646 h 283"/>
              <a:gd name="T28" fmla="*/ 2147483646 w 235"/>
              <a:gd name="T29" fmla="*/ 2147483646 h 283"/>
              <a:gd name="T30" fmla="*/ 2147483646 w 235"/>
              <a:gd name="T31" fmla="*/ 2147483646 h 283"/>
              <a:gd name="T32" fmla="*/ 2147483646 w 235"/>
              <a:gd name="T33" fmla="*/ 2147483646 h 283"/>
              <a:gd name="T34" fmla="*/ 2147483646 w 235"/>
              <a:gd name="T35" fmla="*/ 2147483646 h 283"/>
              <a:gd name="T36" fmla="*/ 2147483646 w 235"/>
              <a:gd name="T37" fmla="*/ 2147483646 h 283"/>
              <a:gd name="T38" fmla="*/ 2147483646 w 235"/>
              <a:gd name="T39" fmla="*/ 2147483646 h 283"/>
              <a:gd name="T40" fmla="*/ 2147483646 w 235"/>
              <a:gd name="T41" fmla="*/ 2147483646 h 283"/>
              <a:gd name="T42" fmla="*/ 2147483646 w 235"/>
              <a:gd name="T43" fmla="*/ 2147483646 h 283"/>
              <a:gd name="T44" fmla="*/ 2147483646 w 235"/>
              <a:gd name="T45" fmla="*/ 2147483646 h 283"/>
              <a:gd name="T46" fmla="*/ 2147483646 w 235"/>
              <a:gd name="T47" fmla="*/ 2147483646 h 283"/>
              <a:gd name="T48" fmla="*/ 2147483646 w 235"/>
              <a:gd name="T49" fmla="*/ 2147483646 h 283"/>
              <a:gd name="T50" fmla="*/ 2147483646 w 235"/>
              <a:gd name="T51" fmla="*/ 2147483646 h 283"/>
              <a:gd name="T52" fmla="*/ 2147483646 w 235"/>
              <a:gd name="T53" fmla="*/ 2147483646 h 283"/>
              <a:gd name="T54" fmla="*/ 2147483646 w 235"/>
              <a:gd name="T55" fmla="*/ 2147483646 h 283"/>
              <a:gd name="T56" fmla="*/ 2147483646 w 235"/>
              <a:gd name="T57" fmla="*/ 2147483646 h 283"/>
              <a:gd name="T58" fmla="*/ 2147483646 w 235"/>
              <a:gd name="T59" fmla="*/ 2147483646 h 283"/>
              <a:gd name="T60" fmla="*/ 2147483646 w 235"/>
              <a:gd name="T61" fmla="*/ 2147483646 h 283"/>
              <a:gd name="T62" fmla="*/ 2147483646 w 235"/>
              <a:gd name="T63" fmla="*/ 2147483646 h 283"/>
              <a:gd name="T64" fmla="*/ 2147483646 w 235"/>
              <a:gd name="T65" fmla="*/ 2147483646 h 283"/>
              <a:gd name="T66" fmla="*/ 2147483646 w 235"/>
              <a:gd name="T67" fmla="*/ 2147483646 h 283"/>
              <a:gd name="T68" fmla="*/ 2147483646 w 235"/>
              <a:gd name="T69" fmla="*/ 2147483646 h 283"/>
              <a:gd name="T70" fmla="*/ 2147483646 w 235"/>
              <a:gd name="T71" fmla="*/ 2147483646 h 283"/>
              <a:gd name="T72" fmla="*/ 2147483646 w 235"/>
              <a:gd name="T73" fmla="*/ 2147483646 h 283"/>
              <a:gd name="T74" fmla="*/ 2147483646 w 235"/>
              <a:gd name="T75" fmla="*/ 2147483646 h 283"/>
              <a:gd name="T76" fmla="*/ 2147483646 w 235"/>
              <a:gd name="T77" fmla="*/ 2147483646 h 283"/>
              <a:gd name="T78" fmla="*/ 2147483646 w 235"/>
              <a:gd name="T79" fmla="*/ 2147483646 h 283"/>
              <a:gd name="T80" fmla="*/ 2147483646 w 235"/>
              <a:gd name="T81" fmla="*/ 2147483646 h 283"/>
              <a:gd name="T82" fmla="*/ 2147483646 w 235"/>
              <a:gd name="T83" fmla="*/ 2147483646 h 283"/>
              <a:gd name="T84" fmla="*/ 2147483646 w 235"/>
              <a:gd name="T85" fmla="*/ 2147483646 h 283"/>
              <a:gd name="T86" fmla="*/ 2147483646 w 235"/>
              <a:gd name="T87" fmla="*/ 2147483646 h 283"/>
              <a:gd name="T88" fmla="*/ 2147483646 w 235"/>
              <a:gd name="T89" fmla="*/ 2147483646 h 283"/>
              <a:gd name="T90" fmla="*/ 2147483646 w 235"/>
              <a:gd name="T91" fmla="*/ 2147483646 h 283"/>
              <a:gd name="T92" fmla="*/ 2147483646 w 235"/>
              <a:gd name="T93" fmla="*/ 2147483646 h 283"/>
              <a:gd name="T94" fmla="*/ 2147483646 w 235"/>
              <a:gd name="T95" fmla="*/ 2147483646 h 283"/>
              <a:gd name="T96" fmla="*/ 2147483646 w 235"/>
              <a:gd name="T97" fmla="*/ 2147483646 h 283"/>
              <a:gd name="T98" fmla="*/ 2147483646 w 235"/>
              <a:gd name="T99" fmla="*/ 2147483646 h 283"/>
              <a:gd name="T100" fmla="*/ 2147483646 w 235"/>
              <a:gd name="T101" fmla="*/ 2147483646 h 283"/>
              <a:gd name="T102" fmla="*/ 2147483646 w 235"/>
              <a:gd name="T103" fmla="*/ 2147483646 h 28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35" h="283">
                <a:moveTo>
                  <a:pt x="148" y="30"/>
                </a:moveTo>
                <a:cubicBezTo>
                  <a:pt x="148" y="0"/>
                  <a:pt x="148" y="0"/>
                  <a:pt x="14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1" y="39"/>
                  <a:pt x="171" y="39"/>
                  <a:pt x="171" y="39"/>
                </a:cubicBezTo>
                <a:cubicBezTo>
                  <a:pt x="167" y="37"/>
                  <a:pt x="162" y="35"/>
                  <a:pt x="157" y="33"/>
                </a:cubicBezTo>
                <a:cubicBezTo>
                  <a:pt x="154" y="32"/>
                  <a:pt x="151" y="31"/>
                  <a:pt x="148" y="30"/>
                </a:cubicBezTo>
                <a:close/>
                <a:moveTo>
                  <a:pt x="86" y="30"/>
                </a:moveTo>
                <a:cubicBezTo>
                  <a:pt x="86" y="0"/>
                  <a:pt x="86" y="0"/>
                  <a:pt x="8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39"/>
                  <a:pt x="64" y="39"/>
                  <a:pt x="64" y="39"/>
                </a:cubicBezTo>
                <a:cubicBezTo>
                  <a:pt x="71" y="35"/>
                  <a:pt x="79" y="32"/>
                  <a:pt x="86" y="30"/>
                </a:cubicBezTo>
                <a:close/>
                <a:moveTo>
                  <a:pt x="148" y="253"/>
                </a:moveTo>
                <a:cubicBezTo>
                  <a:pt x="148" y="283"/>
                  <a:pt x="148" y="283"/>
                  <a:pt x="148" y="283"/>
                </a:cubicBezTo>
                <a:cubicBezTo>
                  <a:pt x="171" y="283"/>
                  <a:pt x="171" y="283"/>
                  <a:pt x="171" y="283"/>
                </a:cubicBezTo>
                <a:cubicBezTo>
                  <a:pt x="171" y="244"/>
                  <a:pt x="171" y="244"/>
                  <a:pt x="171" y="244"/>
                </a:cubicBezTo>
                <a:cubicBezTo>
                  <a:pt x="164" y="247"/>
                  <a:pt x="156" y="250"/>
                  <a:pt x="148" y="253"/>
                </a:cubicBezTo>
                <a:close/>
                <a:moveTo>
                  <a:pt x="78" y="250"/>
                </a:moveTo>
                <a:cubicBezTo>
                  <a:pt x="73" y="248"/>
                  <a:pt x="68" y="246"/>
                  <a:pt x="64" y="244"/>
                </a:cubicBezTo>
                <a:cubicBezTo>
                  <a:pt x="64" y="283"/>
                  <a:pt x="64" y="283"/>
                  <a:pt x="64" y="283"/>
                </a:cubicBezTo>
                <a:cubicBezTo>
                  <a:pt x="86" y="283"/>
                  <a:pt x="86" y="283"/>
                  <a:pt x="86" y="283"/>
                </a:cubicBezTo>
                <a:cubicBezTo>
                  <a:pt x="86" y="253"/>
                  <a:pt x="86" y="253"/>
                  <a:pt x="86" y="253"/>
                </a:cubicBezTo>
                <a:cubicBezTo>
                  <a:pt x="83" y="252"/>
                  <a:pt x="80" y="251"/>
                  <a:pt x="78" y="250"/>
                </a:cubicBezTo>
                <a:close/>
                <a:moveTo>
                  <a:pt x="189" y="167"/>
                </a:moveTo>
                <a:cubicBezTo>
                  <a:pt x="178" y="197"/>
                  <a:pt x="149" y="217"/>
                  <a:pt x="117" y="217"/>
                </a:cubicBezTo>
                <a:cubicBezTo>
                  <a:pt x="108" y="217"/>
                  <a:pt x="100" y="216"/>
                  <a:pt x="91" y="213"/>
                </a:cubicBezTo>
                <a:cubicBezTo>
                  <a:pt x="52" y="198"/>
                  <a:pt x="32" y="154"/>
                  <a:pt x="46" y="115"/>
                </a:cubicBezTo>
                <a:cubicBezTo>
                  <a:pt x="57" y="85"/>
                  <a:pt x="86" y="65"/>
                  <a:pt x="117" y="65"/>
                </a:cubicBezTo>
                <a:cubicBezTo>
                  <a:pt x="126" y="65"/>
                  <a:pt x="135" y="67"/>
                  <a:pt x="144" y="70"/>
                </a:cubicBezTo>
                <a:cubicBezTo>
                  <a:pt x="183" y="84"/>
                  <a:pt x="203" y="128"/>
                  <a:pt x="189" y="167"/>
                </a:cubicBezTo>
                <a:close/>
                <a:moveTo>
                  <a:pt x="166" y="117"/>
                </a:moveTo>
                <a:cubicBezTo>
                  <a:pt x="168" y="119"/>
                  <a:pt x="169" y="122"/>
                  <a:pt x="169" y="124"/>
                </a:cubicBezTo>
                <a:cubicBezTo>
                  <a:pt x="180" y="119"/>
                  <a:pt x="180" y="119"/>
                  <a:pt x="180" y="119"/>
                </a:cubicBezTo>
                <a:cubicBezTo>
                  <a:pt x="183" y="119"/>
                  <a:pt x="183" y="116"/>
                  <a:pt x="183" y="114"/>
                </a:cubicBezTo>
                <a:cubicBezTo>
                  <a:pt x="182" y="112"/>
                  <a:pt x="179" y="111"/>
                  <a:pt x="177" y="112"/>
                </a:cubicBezTo>
                <a:lnTo>
                  <a:pt x="166" y="117"/>
                </a:lnTo>
                <a:close/>
                <a:moveTo>
                  <a:pt x="153" y="100"/>
                </a:moveTo>
                <a:cubicBezTo>
                  <a:pt x="155" y="102"/>
                  <a:pt x="157" y="103"/>
                  <a:pt x="159" y="105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9" y="95"/>
                  <a:pt x="169" y="93"/>
                  <a:pt x="167" y="91"/>
                </a:cubicBezTo>
                <a:cubicBezTo>
                  <a:pt x="166" y="90"/>
                  <a:pt x="163" y="90"/>
                  <a:pt x="162" y="91"/>
                </a:cubicBezTo>
                <a:lnTo>
                  <a:pt x="153" y="100"/>
                </a:lnTo>
                <a:close/>
                <a:moveTo>
                  <a:pt x="135" y="89"/>
                </a:moveTo>
                <a:cubicBezTo>
                  <a:pt x="135" y="89"/>
                  <a:pt x="136" y="90"/>
                  <a:pt x="136" y="90"/>
                </a:cubicBezTo>
                <a:cubicBezTo>
                  <a:pt x="138" y="91"/>
                  <a:pt x="140" y="91"/>
                  <a:pt x="142" y="92"/>
                </a:cubicBezTo>
                <a:cubicBezTo>
                  <a:pt x="147" y="81"/>
                  <a:pt x="147" y="81"/>
                  <a:pt x="147" y="81"/>
                </a:cubicBezTo>
                <a:cubicBezTo>
                  <a:pt x="147" y="79"/>
                  <a:pt x="146" y="77"/>
                  <a:pt x="144" y="76"/>
                </a:cubicBezTo>
                <a:cubicBezTo>
                  <a:pt x="142" y="75"/>
                  <a:pt x="140" y="76"/>
                  <a:pt x="139" y="78"/>
                </a:cubicBezTo>
                <a:lnTo>
                  <a:pt x="135" y="89"/>
                </a:lnTo>
                <a:close/>
                <a:moveTo>
                  <a:pt x="110" y="89"/>
                </a:moveTo>
                <a:cubicBezTo>
                  <a:pt x="114" y="89"/>
                  <a:pt x="114" y="89"/>
                  <a:pt x="114" y="89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1"/>
                  <a:pt x="114" y="80"/>
                  <a:pt x="114" y="78"/>
                </a:cubicBezTo>
                <a:cubicBezTo>
                  <a:pt x="115" y="80"/>
                  <a:pt x="116" y="81"/>
                  <a:pt x="116" y="82"/>
                </a:cubicBezTo>
                <a:cubicBezTo>
                  <a:pt x="120" y="89"/>
                  <a:pt x="120" y="89"/>
                  <a:pt x="120" y="89"/>
                </a:cubicBezTo>
                <a:cubicBezTo>
                  <a:pt x="125" y="89"/>
                  <a:pt x="125" y="89"/>
                  <a:pt x="125" y="89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0" y="71"/>
                  <a:pt x="120" y="71"/>
                  <a:pt x="120" y="71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120" y="78"/>
                  <a:pt x="120" y="80"/>
                  <a:pt x="121" y="81"/>
                </a:cubicBezTo>
                <a:cubicBezTo>
                  <a:pt x="120" y="80"/>
                  <a:pt x="119" y="78"/>
                  <a:pt x="119" y="77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0" y="71"/>
                  <a:pt x="110" y="71"/>
                  <a:pt x="110" y="71"/>
                </a:cubicBezTo>
                <a:lnTo>
                  <a:pt x="110" y="89"/>
                </a:lnTo>
                <a:close/>
                <a:moveTo>
                  <a:pt x="105" y="135"/>
                </a:moveTo>
                <a:cubicBezTo>
                  <a:pt x="94" y="145"/>
                  <a:pt x="72" y="167"/>
                  <a:pt x="70" y="169"/>
                </a:cubicBezTo>
                <a:cubicBezTo>
                  <a:pt x="68" y="171"/>
                  <a:pt x="69" y="174"/>
                  <a:pt x="72" y="173"/>
                </a:cubicBezTo>
                <a:cubicBezTo>
                  <a:pt x="75" y="172"/>
                  <a:pt x="104" y="161"/>
                  <a:pt x="118" y="155"/>
                </a:cubicBezTo>
                <a:cubicBezTo>
                  <a:pt x="113" y="156"/>
                  <a:pt x="108" y="153"/>
                  <a:pt x="105" y="149"/>
                </a:cubicBezTo>
                <a:cubicBezTo>
                  <a:pt x="103" y="145"/>
                  <a:pt x="103" y="139"/>
                  <a:pt x="105" y="135"/>
                </a:cubicBezTo>
                <a:close/>
                <a:moveTo>
                  <a:pt x="88" y="81"/>
                </a:moveTo>
                <a:cubicBezTo>
                  <a:pt x="93" y="92"/>
                  <a:pt x="93" y="92"/>
                  <a:pt x="93" y="92"/>
                </a:cubicBezTo>
                <a:cubicBezTo>
                  <a:pt x="95" y="91"/>
                  <a:pt x="98" y="90"/>
                  <a:pt x="100" y="89"/>
                </a:cubicBezTo>
                <a:cubicBezTo>
                  <a:pt x="96" y="78"/>
                  <a:pt x="96" y="78"/>
                  <a:pt x="96" y="78"/>
                </a:cubicBezTo>
                <a:cubicBezTo>
                  <a:pt x="95" y="76"/>
                  <a:pt x="92" y="75"/>
                  <a:pt x="90" y="76"/>
                </a:cubicBezTo>
                <a:cubicBezTo>
                  <a:pt x="88" y="77"/>
                  <a:pt x="87" y="79"/>
                  <a:pt x="88" y="81"/>
                </a:cubicBezTo>
                <a:close/>
                <a:moveTo>
                  <a:pt x="67" y="97"/>
                </a:moveTo>
                <a:cubicBezTo>
                  <a:pt x="76" y="105"/>
                  <a:pt x="76" y="105"/>
                  <a:pt x="76" y="105"/>
                </a:cubicBezTo>
                <a:cubicBezTo>
                  <a:pt x="78" y="103"/>
                  <a:pt x="80" y="102"/>
                  <a:pt x="81" y="100"/>
                </a:cubicBezTo>
                <a:cubicBezTo>
                  <a:pt x="73" y="91"/>
                  <a:pt x="73" y="91"/>
                  <a:pt x="73" y="91"/>
                </a:cubicBezTo>
                <a:cubicBezTo>
                  <a:pt x="72" y="90"/>
                  <a:pt x="69" y="90"/>
                  <a:pt x="67" y="91"/>
                </a:cubicBezTo>
                <a:cubicBezTo>
                  <a:pt x="66" y="93"/>
                  <a:pt x="66" y="95"/>
                  <a:pt x="67" y="97"/>
                </a:cubicBezTo>
                <a:close/>
                <a:moveTo>
                  <a:pt x="54" y="119"/>
                </a:moveTo>
                <a:cubicBezTo>
                  <a:pt x="65" y="124"/>
                  <a:pt x="65" y="124"/>
                  <a:pt x="65" y="124"/>
                </a:cubicBezTo>
                <a:cubicBezTo>
                  <a:pt x="66" y="123"/>
                  <a:pt x="66" y="123"/>
                  <a:pt x="66" y="122"/>
                </a:cubicBezTo>
                <a:cubicBezTo>
                  <a:pt x="67" y="120"/>
                  <a:pt x="67" y="119"/>
                  <a:pt x="68" y="117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5" y="111"/>
                  <a:pt x="53" y="112"/>
                  <a:pt x="52" y="114"/>
                </a:cubicBezTo>
                <a:cubicBezTo>
                  <a:pt x="51" y="116"/>
                  <a:pt x="52" y="119"/>
                  <a:pt x="54" y="119"/>
                </a:cubicBezTo>
                <a:close/>
                <a:moveTo>
                  <a:pt x="52" y="150"/>
                </a:moveTo>
                <a:cubicBezTo>
                  <a:pt x="56" y="150"/>
                  <a:pt x="56" y="150"/>
                  <a:pt x="56" y="150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58" y="141"/>
                  <a:pt x="58" y="139"/>
                  <a:pt x="59" y="137"/>
                </a:cubicBezTo>
                <a:cubicBezTo>
                  <a:pt x="59" y="137"/>
                  <a:pt x="59" y="137"/>
                  <a:pt x="59" y="137"/>
                </a:cubicBezTo>
                <a:cubicBezTo>
                  <a:pt x="59" y="139"/>
                  <a:pt x="59" y="141"/>
                  <a:pt x="59" y="142"/>
                </a:cubicBezTo>
                <a:cubicBezTo>
                  <a:pt x="61" y="150"/>
                  <a:pt x="61" y="150"/>
                  <a:pt x="61" y="150"/>
                </a:cubicBezTo>
                <a:cubicBezTo>
                  <a:pt x="65" y="150"/>
                  <a:pt x="65" y="150"/>
                  <a:pt x="65" y="150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66" y="133"/>
                  <a:pt x="66" y="133"/>
                  <a:pt x="66" y="133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2"/>
                  <a:pt x="63" y="144"/>
                  <a:pt x="63" y="146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3" y="144"/>
                  <a:pt x="63" y="142"/>
                  <a:pt x="62" y="140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55" y="140"/>
                  <a:pt x="55" y="140"/>
                  <a:pt x="55" y="140"/>
                </a:cubicBezTo>
                <a:cubicBezTo>
                  <a:pt x="55" y="142"/>
                  <a:pt x="55" y="144"/>
                  <a:pt x="54" y="14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54" y="144"/>
                  <a:pt x="54" y="142"/>
                  <a:pt x="53" y="140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48" y="133"/>
                  <a:pt x="48" y="133"/>
                  <a:pt x="48" y="133"/>
                </a:cubicBezTo>
                <a:lnTo>
                  <a:pt x="52" y="150"/>
                </a:lnTo>
                <a:close/>
                <a:moveTo>
                  <a:pt x="68" y="166"/>
                </a:moveTo>
                <a:cubicBezTo>
                  <a:pt x="67" y="164"/>
                  <a:pt x="66" y="161"/>
                  <a:pt x="65" y="159"/>
                </a:cubicBezTo>
                <a:cubicBezTo>
                  <a:pt x="54" y="163"/>
                  <a:pt x="54" y="163"/>
                  <a:pt x="54" y="163"/>
                </a:cubicBezTo>
                <a:cubicBezTo>
                  <a:pt x="52" y="164"/>
                  <a:pt x="51" y="166"/>
                  <a:pt x="52" y="168"/>
                </a:cubicBezTo>
                <a:cubicBezTo>
                  <a:pt x="53" y="170"/>
                  <a:pt x="54" y="171"/>
                  <a:pt x="56" y="171"/>
                </a:cubicBezTo>
                <a:cubicBezTo>
                  <a:pt x="56" y="171"/>
                  <a:pt x="57" y="171"/>
                  <a:pt x="57" y="170"/>
                </a:cubicBezTo>
                <a:lnTo>
                  <a:pt x="68" y="166"/>
                </a:lnTo>
                <a:close/>
                <a:moveTo>
                  <a:pt x="82" y="183"/>
                </a:moveTo>
                <a:cubicBezTo>
                  <a:pt x="80" y="181"/>
                  <a:pt x="78" y="179"/>
                  <a:pt x="76" y="177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66" y="187"/>
                  <a:pt x="66" y="190"/>
                  <a:pt x="67" y="191"/>
                </a:cubicBezTo>
                <a:cubicBezTo>
                  <a:pt x="68" y="192"/>
                  <a:pt x="69" y="192"/>
                  <a:pt x="70" y="192"/>
                </a:cubicBezTo>
                <a:cubicBezTo>
                  <a:pt x="71" y="192"/>
                  <a:pt x="72" y="192"/>
                  <a:pt x="73" y="191"/>
                </a:cubicBezTo>
                <a:lnTo>
                  <a:pt x="82" y="183"/>
                </a:lnTo>
                <a:close/>
                <a:moveTo>
                  <a:pt x="100" y="193"/>
                </a:moveTo>
                <a:cubicBezTo>
                  <a:pt x="100" y="193"/>
                  <a:pt x="99" y="193"/>
                  <a:pt x="98" y="193"/>
                </a:cubicBezTo>
                <a:cubicBezTo>
                  <a:pt x="96" y="192"/>
                  <a:pt x="95" y="191"/>
                  <a:pt x="93" y="190"/>
                </a:cubicBezTo>
                <a:cubicBezTo>
                  <a:pt x="88" y="201"/>
                  <a:pt x="88" y="201"/>
                  <a:pt x="88" y="201"/>
                </a:cubicBezTo>
                <a:cubicBezTo>
                  <a:pt x="87" y="203"/>
                  <a:pt x="88" y="206"/>
                  <a:pt x="90" y="207"/>
                </a:cubicBezTo>
                <a:cubicBezTo>
                  <a:pt x="91" y="207"/>
                  <a:pt x="91" y="207"/>
                  <a:pt x="92" y="207"/>
                </a:cubicBezTo>
                <a:cubicBezTo>
                  <a:pt x="93" y="207"/>
                  <a:pt x="95" y="206"/>
                  <a:pt x="96" y="204"/>
                </a:cubicBezTo>
                <a:lnTo>
                  <a:pt x="100" y="193"/>
                </a:lnTo>
                <a:close/>
                <a:moveTo>
                  <a:pt x="123" y="205"/>
                </a:moveTo>
                <a:cubicBezTo>
                  <a:pt x="123" y="203"/>
                  <a:pt x="122" y="201"/>
                  <a:pt x="119" y="200"/>
                </a:cubicBezTo>
                <a:cubicBezTo>
                  <a:pt x="117" y="199"/>
                  <a:pt x="116" y="199"/>
                  <a:pt x="116" y="198"/>
                </a:cubicBezTo>
                <a:cubicBezTo>
                  <a:pt x="116" y="197"/>
                  <a:pt x="116" y="196"/>
                  <a:pt x="118" y="196"/>
                </a:cubicBezTo>
                <a:cubicBezTo>
                  <a:pt x="120" y="196"/>
                  <a:pt x="121" y="196"/>
                  <a:pt x="122" y="197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1" y="193"/>
                  <a:pt x="120" y="193"/>
                  <a:pt x="118" y="193"/>
                </a:cubicBezTo>
                <a:cubicBezTo>
                  <a:pt x="114" y="193"/>
                  <a:pt x="112" y="195"/>
                  <a:pt x="112" y="198"/>
                </a:cubicBezTo>
                <a:cubicBezTo>
                  <a:pt x="112" y="200"/>
                  <a:pt x="114" y="202"/>
                  <a:pt x="116" y="203"/>
                </a:cubicBezTo>
                <a:cubicBezTo>
                  <a:pt x="118" y="204"/>
                  <a:pt x="119" y="204"/>
                  <a:pt x="119" y="205"/>
                </a:cubicBezTo>
                <a:cubicBezTo>
                  <a:pt x="119" y="206"/>
                  <a:pt x="118" y="207"/>
                  <a:pt x="117" y="207"/>
                </a:cubicBezTo>
                <a:cubicBezTo>
                  <a:pt x="115" y="207"/>
                  <a:pt x="113" y="207"/>
                  <a:pt x="112" y="206"/>
                </a:cubicBezTo>
                <a:cubicBezTo>
                  <a:pt x="112" y="209"/>
                  <a:pt x="112" y="209"/>
                  <a:pt x="112" y="209"/>
                </a:cubicBezTo>
                <a:cubicBezTo>
                  <a:pt x="113" y="210"/>
                  <a:pt x="114" y="210"/>
                  <a:pt x="116" y="210"/>
                </a:cubicBezTo>
                <a:cubicBezTo>
                  <a:pt x="121" y="210"/>
                  <a:pt x="123" y="208"/>
                  <a:pt x="123" y="205"/>
                </a:cubicBezTo>
                <a:close/>
                <a:moveTo>
                  <a:pt x="123" y="138"/>
                </a:moveTo>
                <a:cubicBezTo>
                  <a:pt x="122" y="136"/>
                  <a:pt x="120" y="135"/>
                  <a:pt x="117" y="135"/>
                </a:cubicBezTo>
                <a:cubicBezTo>
                  <a:pt x="116" y="135"/>
                  <a:pt x="115" y="135"/>
                  <a:pt x="114" y="136"/>
                </a:cubicBezTo>
                <a:cubicBezTo>
                  <a:pt x="112" y="137"/>
                  <a:pt x="111" y="138"/>
                  <a:pt x="111" y="140"/>
                </a:cubicBezTo>
                <a:cubicBezTo>
                  <a:pt x="111" y="142"/>
                  <a:pt x="111" y="143"/>
                  <a:pt x="112" y="145"/>
                </a:cubicBezTo>
                <a:cubicBezTo>
                  <a:pt x="113" y="147"/>
                  <a:pt x="115" y="148"/>
                  <a:pt x="117" y="148"/>
                </a:cubicBezTo>
                <a:cubicBezTo>
                  <a:pt x="119" y="148"/>
                  <a:pt x="120" y="147"/>
                  <a:pt x="121" y="147"/>
                </a:cubicBezTo>
                <a:cubicBezTo>
                  <a:pt x="124" y="145"/>
                  <a:pt x="125" y="141"/>
                  <a:pt x="123" y="138"/>
                </a:cubicBezTo>
                <a:close/>
                <a:moveTo>
                  <a:pt x="130" y="148"/>
                </a:moveTo>
                <a:cubicBezTo>
                  <a:pt x="140" y="138"/>
                  <a:pt x="163" y="115"/>
                  <a:pt x="165" y="114"/>
                </a:cubicBezTo>
                <a:cubicBezTo>
                  <a:pt x="167" y="111"/>
                  <a:pt x="165" y="108"/>
                  <a:pt x="162" y="110"/>
                </a:cubicBezTo>
                <a:cubicBezTo>
                  <a:pt x="160" y="111"/>
                  <a:pt x="130" y="122"/>
                  <a:pt x="117" y="127"/>
                </a:cubicBezTo>
                <a:cubicBezTo>
                  <a:pt x="122" y="127"/>
                  <a:pt x="126" y="129"/>
                  <a:pt x="129" y="134"/>
                </a:cubicBezTo>
                <a:cubicBezTo>
                  <a:pt x="132" y="138"/>
                  <a:pt x="132" y="143"/>
                  <a:pt x="130" y="148"/>
                </a:cubicBezTo>
                <a:close/>
                <a:moveTo>
                  <a:pt x="147" y="201"/>
                </a:moveTo>
                <a:cubicBezTo>
                  <a:pt x="142" y="190"/>
                  <a:pt x="142" y="190"/>
                  <a:pt x="142" y="190"/>
                </a:cubicBezTo>
                <a:cubicBezTo>
                  <a:pt x="140" y="191"/>
                  <a:pt x="137" y="192"/>
                  <a:pt x="135" y="193"/>
                </a:cubicBezTo>
                <a:cubicBezTo>
                  <a:pt x="139" y="204"/>
                  <a:pt x="139" y="204"/>
                  <a:pt x="139" y="204"/>
                </a:cubicBezTo>
                <a:cubicBezTo>
                  <a:pt x="140" y="206"/>
                  <a:pt x="141" y="207"/>
                  <a:pt x="143" y="207"/>
                </a:cubicBezTo>
                <a:cubicBezTo>
                  <a:pt x="143" y="207"/>
                  <a:pt x="144" y="207"/>
                  <a:pt x="144" y="207"/>
                </a:cubicBezTo>
                <a:cubicBezTo>
                  <a:pt x="146" y="206"/>
                  <a:pt x="147" y="203"/>
                  <a:pt x="147" y="201"/>
                </a:cubicBezTo>
                <a:close/>
                <a:moveTo>
                  <a:pt x="167" y="186"/>
                </a:moveTo>
                <a:cubicBezTo>
                  <a:pt x="159" y="177"/>
                  <a:pt x="159" y="177"/>
                  <a:pt x="159" y="177"/>
                </a:cubicBezTo>
                <a:cubicBezTo>
                  <a:pt x="157" y="179"/>
                  <a:pt x="155" y="181"/>
                  <a:pt x="153" y="183"/>
                </a:cubicBezTo>
                <a:cubicBezTo>
                  <a:pt x="162" y="191"/>
                  <a:pt x="162" y="191"/>
                  <a:pt x="162" y="191"/>
                </a:cubicBezTo>
                <a:cubicBezTo>
                  <a:pt x="162" y="192"/>
                  <a:pt x="163" y="192"/>
                  <a:pt x="165" y="192"/>
                </a:cubicBezTo>
                <a:cubicBezTo>
                  <a:pt x="166" y="192"/>
                  <a:pt x="167" y="192"/>
                  <a:pt x="167" y="191"/>
                </a:cubicBezTo>
                <a:cubicBezTo>
                  <a:pt x="169" y="190"/>
                  <a:pt x="169" y="187"/>
                  <a:pt x="167" y="186"/>
                </a:cubicBezTo>
                <a:close/>
                <a:moveTo>
                  <a:pt x="180" y="163"/>
                </a:moveTo>
                <a:cubicBezTo>
                  <a:pt x="169" y="159"/>
                  <a:pt x="169" y="159"/>
                  <a:pt x="169" y="159"/>
                </a:cubicBezTo>
                <a:cubicBezTo>
                  <a:pt x="169" y="159"/>
                  <a:pt x="169" y="160"/>
                  <a:pt x="169" y="160"/>
                </a:cubicBezTo>
                <a:cubicBezTo>
                  <a:pt x="168" y="162"/>
                  <a:pt x="167" y="164"/>
                  <a:pt x="166" y="166"/>
                </a:cubicBezTo>
                <a:cubicBezTo>
                  <a:pt x="177" y="170"/>
                  <a:pt x="177" y="170"/>
                  <a:pt x="177" y="170"/>
                </a:cubicBezTo>
                <a:cubicBezTo>
                  <a:pt x="178" y="171"/>
                  <a:pt x="178" y="171"/>
                  <a:pt x="179" y="171"/>
                </a:cubicBezTo>
                <a:cubicBezTo>
                  <a:pt x="181" y="171"/>
                  <a:pt x="182" y="170"/>
                  <a:pt x="183" y="168"/>
                </a:cubicBezTo>
                <a:cubicBezTo>
                  <a:pt x="183" y="166"/>
                  <a:pt x="183" y="164"/>
                  <a:pt x="180" y="163"/>
                </a:cubicBezTo>
                <a:close/>
                <a:moveTo>
                  <a:pt x="184" y="147"/>
                </a:moveTo>
                <a:cubicBezTo>
                  <a:pt x="177" y="147"/>
                  <a:pt x="177" y="147"/>
                  <a:pt x="177" y="147"/>
                </a:cubicBezTo>
                <a:cubicBezTo>
                  <a:pt x="177" y="143"/>
                  <a:pt x="177" y="143"/>
                  <a:pt x="177" y="143"/>
                </a:cubicBezTo>
                <a:cubicBezTo>
                  <a:pt x="184" y="143"/>
                  <a:pt x="184" y="143"/>
                  <a:pt x="184" y="143"/>
                </a:cubicBezTo>
                <a:cubicBezTo>
                  <a:pt x="184" y="139"/>
                  <a:pt x="184" y="139"/>
                  <a:pt x="184" y="139"/>
                </a:cubicBezTo>
                <a:cubicBezTo>
                  <a:pt x="177" y="139"/>
                  <a:pt x="177" y="139"/>
                  <a:pt x="177" y="139"/>
                </a:cubicBezTo>
                <a:cubicBezTo>
                  <a:pt x="177" y="136"/>
                  <a:pt x="177" y="136"/>
                  <a:pt x="177" y="136"/>
                </a:cubicBezTo>
                <a:cubicBezTo>
                  <a:pt x="184" y="136"/>
                  <a:pt x="184" y="136"/>
                  <a:pt x="184" y="136"/>
                </a:cubicBezTo>
                <a:cubicBezTo>
                  <a:pt x="184" y="133"/>
                  <a:pt x="184" y="133"/>
                  <a:pt x="184" y="133"/>
                </a:cubicBezTo>
                <a:cubicBezTo>
                  <a:pt x="174" y="133"/>
                  <a:pt x="174" y="133"/>
                  <a:pt x="174" y="133"/>
                </a:cubicBezTo>
                <a:cubicBezTo>
                  <a:pt x="174" y="150"/>
                  <a:pt x="174" y="150"/>
                  <a:pt x="174" y="150"/>
                </a:cubicBezTo>
                <a:cubicBezTo>
                  <a:pt x="184" y="150"/>
                  <a:pt x="184" y="150"/>
                  <a:pt x="184" y="150"/>
                </a:cubicBezTo>
                <a:lnTo>
                  <a:pt x="184" y="147"/>
                </a:lnTo>
                <a:close/>
                <a:moveTo>
                  <a:pt x="153" y="43"/>
                </a:moveTo>
                <a:cubicBezTo>
                  <a:pt x="142" y="39"/>
                  <a:pt x="130" y="37"/>
                  <a:pt x="117" y="37"/>
                </a:cubicBezTo>
                <a:cubicBezTo>
                  <a:pt x="74" y="37"/>
                  <a:pt x="35" y="64"/>
                  <a:pt x="19" y="105"/>
                </a:cubicBezTo>
                <a:cubicBezTo>
                  <a:pt x="0" y="159"/>
                  <a:pt x="27" y="219"/>
                  <a:pt x="81" y="239"/>
                </a:cubicBezTo>
                <a:cubicBezTo>
                  <a:pt x="93" y="243"/>
                  <a:pt x="105" y="246"/>
                  <a:pt x="117" y="246"/>
                </a:cubicBezTo>
                <a:cubicBezTo>
                  <a:pt x="161" y="246"/>
                  <a:pt x="200" y="218"/>
                  <a:pt x="215" y="177"/>
                </a:cubicBezTo>
                <a:cubicBezTo>
                  <a:pt x="235" y="123"/>
                  <a:pt x="207" y="63"/>
                  <a:pt x="153" y="43"/>
                </a:cubicBezTo>
                <a:close/>
                <a:moveTo>
                  <a:pt x="199" y="171"/>
                </a:moveTo>
                <a:cubicBezTo>
                  <a:pt x="187" y="206"/>
                  <a:pt x="154" y="229"/>
                  <a:pt x="117" y="229"/>
                </a:cubicBezTo>
                <a:cubicBezTo>
                  <a:pt x="107" y="229"/>
                  <a:pt x="97" y="227"/>
                  <a:pt x="87" y="223"/>
                </a:cubicBezTo>
                <a:cubicBezTo>
                  <a:pt x="42" y="207"/>
                  <a:pt x="19" y="156"/>
                  <a:pt x="35" y="111"/>
                </a:cubicBezTo>
                <a:cubicBezTo>
                  <a:pt x="48" y="77"/>
                  <a:pt x="81" y="54"/>
                  <a:pt x="117" y="54"/>
                </a:cubicBezTo>
                <a:cubicBezTo>
                  <a:pt x="128" y="54"/>
                  <a:pt x="138" y="56"/>
                  <a:pt x="147" y="59"/>
                </a:cubicBezTo>
                <a:cubicBezTo>
                  <a:pt x="193" y="76"/>
                  <a:pt x="216" y="126"/>
                  <a:pt x="199" y="17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625100" y="3559570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Freeform 78@|5FFC:0|FBC:0|LFC:16777215|LBC:16777215"/>
          <p:cNvSpPr>
            <a:spLocks noEditPoints="1"/>
          </p:cNvSpPr>
          <p:nvPr/>
        </p:nvSpPr>
        <p:spPr bwMode="auto">
          <a:xfrm flipH="1">
            <a:off x="5829973" y="3694417"/>
            <a:ext cx="307709" cy="447760"/>
          </a:xfrm>
          <a:custGeom>
            <a:avLst/>
            <a:gdLst>
              <a:gd name="T0" fmla="*/ 358476 w 85"/>
              <a:gd name="T1" fmla="*/ 0 h 123"/>
              <a:gd name="T2" fmla="*/ 0 w 85"/>
              <a:gd name="T3" fmla="*/ 360479 h 123"/>
              <a:gd name="T4" fmla="*/ 162168 w 85"/>
              <a:gd name="T5" fmla="*/ 755289 h 123"/>
              <a:gd name="T6" fmla="*/ 358476 w 85"/>
              <a:gd name="T7" fmla="*/ 1055688 h 123"/>
              <a:gd name="T8" fmla="*/ 554785 w 85"/>
              <a:gd name="T9" fmla="*/ 755289 h 123"/>
              <a:gd name="T10" fmla="*/ 725488 w 85"/>
              <a:gd name="T11" fmla="*/ 360479 h 123"/>
              <a:gd name="T12" fmla="*/ 358476 w 85"/>
              <a:gd name="T13" fmla="*/ 0 h 123"/>
              <a:gd name="T14" fmla="*/ 443828 w 85"/>
              <a:gd name="T15" fmla="*/ 892614 h 123"/>
              <a:gd name="T16" fmla="*/ 281660 w 85"/>
              <a:gd name="T17" fmla="*/ 909780 h 123"/>
              <a:gd name="T18" fmla="*/ 264590 w 85"/>
              <a:gd name="T19" fmla="*/ 849700 h 123"/>
              <a:gd name="T20" fmla="*/ 264590 w 85"/>
              <a:gd name="T21" fmla="*/ 849700 h 123"/>
              <a:gd name="T22" fmla="*/ 469433 w 85"/>
              <a:gd name="T23" fmla="*/ 823952 h 123"/>
              <a:gd name="T24" fmla="*/ 460898 w 85"/>
              <a:gd name="T25" fmla="*/ 849700 h 123"/>
              <a:gd name="T26" fmla="*/ 443828 w 85"/>
              <a:gd name="T27" fmla="*/ 892614 h 123"/>
              <a:gd name="T28" fmla="*/ 256055 w 85"/>
              <a:gd name="T29" fmla="*/ 815369 h 123"/>
              <a:gd name="T30" fmla="*/ 230449 w 85"/>
              <a:gd name="T31" fmla="*/ 755289 h 123"/>
              <a:gd name="T32" fmla="*/ 486504 w 85"/>
              <a:gd name="T33" fmla="*/ 755289 h 123"/>
              <a:gd name="T34" fmla="*/ 477969 w 85"/>
              <a:gd name="T35" fmla="*/ 789620 h 123"/>
              <a:gd name="T36" fmla="*/ 256055 w 85"/>
              <a:gd name="T37" fmla="*/ 815369 h 123"/>
              <a:gd name="T38" fmla="*/ 358476 w 85"/>
              <a:gd name="T39" fmla="*/ 987025 h 123"/>
              <a:gd name="T40" fmla="*/ 298730 w 85"/>
              <a:gd name="T41" fmla="*/ 944111 h 123"/>
              <a:gd name="T42" fmla="*/ 435293 w 85"/>
              <a:gd name="T43" fmla="*/ 926946 h 123"/>
              <a:gd name="T44" fmla="*/ 358476 w 85"/>
              <a:gd name="T45" fmla="*/ 987025 h 123"/>
              <a:gd name="T46" fmla="*/ 512109 w 85"/>
              <a:gd name="T47" fmla="*/ 686626 h 123"/>
              <a:gd name="T48" fmla="*/ 204844 w 85"/>
              <a:gd name="T49" fmla="*/ 686626 h 123"/>
              <a:gd name="T50" fmla="*/ 153633 w 85"/>
              <a:gd name="T51" fmla="*/ 583632 h 123"/>
              <a:gd name="T52" fmla="*/ 68281 w 85"/>
              <a:gd name="T53" fmla="*/ 360479 h 123"/>
              <a:gd name="T54" fmla="*/ 358476 w 85"/>
              <a:gd name="T55" fmla="*/ 68663 h 123"/>
              <a:gd name="T56" fmla="*/ 657207 w 85"/>
              <a:gd name="T57" fmla="*/ 360479 h 123"/>
              <a:gd name="T58" fmla="*/ 571855 w 85"/>
              <a:gd name="T59" fmla="*/ 583632 h 123"/>
              <a:gd name="T60" fmla="*/ 512109 w 85"/>
              <a:gd name="T61" fmla="*/ 686626 h 123"/>
              <a:gd name="T62" fmla="*/ 512109 w 85"/>
              <a:gd name="T63" fmla="*/ 686626 h 123"/>
              <a:gd name="T64" fmla="*/ 512109 w 85"/>
              <a:gd name="T65" fmla="*/ 686626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E"/>
          </a:solidFill>
          <a:ln>
            <a:noFill/>
          </a:ln>
        </p:spPr>
        <p:txBody>
          <a:bodyPr lIns="121682" tIns="60841" rIns="121682" bIns="6084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5625100" y="5186894"/>
            <a:ext cx="717454" cy="7174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ontAwesome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5750423" y="5403197"/>
            <a:ext cx="466808" cy="284849"/>
          </a:xfrm>
          <a:custGeom>
            <a:avLst/>
            <a:gdLst>
              <a:gd name="T0" fmla="*/ 2147483646 w 363"/>
              <a:gd name="T1" fmla="*/ 2147483646 h 221"/>
              <a:gd name="T2" fmla="*/ 2147483646 w 363"/>
              <a:gd name="T3" fmla="*/ 2147483646 h 221"/>
              <a:gd name="T4" fmla="*/ 2147483646 w 363"/>
              <a:gd name="T5" fmla="*/ 2147483646 h 221"/>
              <a:gd name="T6" fmla="*/ 2147483646 w 363"/>
              <a:gd name="T7" fmla="*/ 2147483646 h 221"/>
              <a:gd name="T8" fmla="*/ 2147483646 w 363"/>
              <a:gd name="T9" fmla="*/ 2147483646 h 221"/>
              <a:gd name="T10" fmla="*/ 2147483646 w 363"/>
              <a:gd name="T11" fmla="*/ 2147483646 h 221"/>
              <a:gd name="T12" fmla="*/ 2147483646 w 363"/>
              <a:gd name="T13" fmla="*/ 2147483646 h 221"/>
              <a:gd name="T14" fmla="*/ 2147483646 w 363"/>
              <a:gd name="T15" fmla="*/ 2147483646 h 221"/>
              <a:gd name="T16" fmla="*/ 2147483646 w 363"/>
              <a:gd name="T17" fmla="*/ 2147483646 h 221"/>
              <a:gd name="T18" fmla="*/ 2147483646 w 363"/>
              <a:gd name="T19" fmla="*/ 2147483646 h 221"/>
              <a:gd name="T20" fmla="*/ 2147483646 w 363"/>
              <a:gd name="T21" fmla="*/ 2147483646 h 221"/>
              <a:gd name="T22" fmla="*/ 2147483646 w 363"/>
              <a:gd name="T23" fmla="*/ 2147483646 h 221"/>
              <a:gd name="T24" fmla="*/ 2147483646 w 363"/>
              <a:gd name="T25" fmla="*/ 2147483646 h 221"/>
              <a:gd name="T26" fmla="*/ 2147483646 w 363"/>
              <a:gd name="T27" fmla="*/ 2147483646 h 221"/>
              <a:gd name="T28" fmla="*/ 2147483646 w 363"/>
              <a:gd name="T29" fmla="*/ 2147483646 h 221"/>
              <a:gd name="T30" fmla="*/ 2147483646 w 363"/>
              <a:gd name="T31" fmla="*/ 0 h 221"/>
              <a:gd name="T32" fmla="*/ 2147483646 w 363"/>
              <a:gd name="T33" fmla="*/ 2147483646 h 221"/>
              <a:gd name="T34" fmla="*/ 2147483646 w 363"/>
              <a:gd name="T35" fmla="*/ 2147483646 h 221"/>
              <a:gd name="T36" fmla="*/ 2147483646 w 363"/>
              <a:gd name="T37" fmla="*/ 2147483646 h 221"/>
              <a:gd name="T38" fmla="*/ 2147483646 w 363"/>
              <a:gd name="T39" fmla="*/ 2147483646 h 221"/>
              <a:gd name="T40" fmla="*/ 2147483646 w 363"/>
              <a:gd name="T41" fmla="*/ 2147483646 h 221"/>
              <a:gd name="T42" fmla="*/ 2147483646 w 363"/>
              <a:gd name="T43" fmla="*/ 2147483646 h 221"/>
              <a:gd name="T44" fmla="*/ 2147483646 w 363"/>
              <a:gd name="T45" fmla="*/ 2147483646 h 221"/>
              <a:gd name="T46" fmla="*/ 2147483646 w 363"/>
              <a:gd name="T47" fmla="*/ 2147483646 h 221"/>
              <a:gd name="T48" fmla="*/ 2147483646 w 363"/>
              <a:gd name="T49" fmla="*/ 2147483646 h 221"/>
              <a:gd name="T50" fmla="*/ 2147483646 w 363"/>
              <a:gd name="T51" fmla="*/ 2147483646 h 221"/>
              <a:gd name="T52" fmla="*/ 2147483646 w 363"/>
              <a:gd name="T53" fmla="*/ 2147483646 h 221"/>
              <a:gd name="T54" fmla="*/ 2147483646 w 363"/>
              <a:gd name="T55" fmla="*/ 2147483646 h 221"/>
              <a:gd name="T56" fmla="*/ 2147483646 w 363"/>
              <a:gd name="T57" fmla="*/ 2147483646 h 221"/>
              <a:gd name="T58" fmla="*/ 2147483646 w 363"/>
              <a:gd name="T59" fmla="*/ 2147483646 h 221"/>
              <a:gd name="T60" fmla="*/ 2147483646 w 363"/>
              <a:gd name="T61" fmla="*/ 2147483646 h 221"/>
              <a:gd name="T62" fmla="*/ 2147483646 w 363"/>
              <a:gd name="T63" fmla="*/ 2147483646 h 221"/>
              <a:gd name="T64" fmla="*/ 2147483646 w 363"/>
              <a:gd name="T65" fmla="*/ 2147483646 h 221"/>
              <a:gd name="T66" fmla="*/ 2147483646 w 363"/>
              <a:gd name="T67" fmla="*/ 2147483646 h 221"/>
              <a:gd name="T68" fmla="*/ 2147483646 w 363"/>
              <a:gd name="T69" fmla="*/ 2147483646 h 221"/>
              <a:gd name="T70" fmla="*/ 2147483646 w 363"/>
              <a:gd name="T71" fmla="*/ 2147483646 h 221"/>
              <a:gd name="T72" fmla="*/ 2147483646 w 363"/>
              <a:gd name="T73" fmla="*/ 2147483646 h 221"/>
              <a:gd name="T74" fmla="*/ 2147483646 w 363"/>
              <a:gd name="T75" fmla="*/ 2147483646 h 221"/>
              <a:gd name="T76" fmla="*/ 2147483646 w 363"/>
              <a:gd name="T77" fmla="*/ 2147483646 h 221"/>
              <a:gd name="T78" fmla="*/ 2147483646 w 363"/>
              <a:gd name="T79" fmla="*/ 2147483646 h 221"/>
              <a:gd name="T80" fmla="*/ 2147483646 w 363"/>
              <a:gd name="T81" fmla="*/ 2147483646 h 221"/>
              <a:gd name="T82" fmla="*/ 2147483646 w 363"/>
              <a:gd name="T83" fmla="*/ 2147483646 h 22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63" h="221">
                <a:moveTo>
                  <a:pt x="25" y="108"/>
                </a:moveTo>
                <a:cubicBezTo>
                  <a:pt x="43" y="115"/>
                  <a:pt x="43" y="115"/>
                  <a:pt x="43" y="115"/>
                </a:cubicBezTo>
                <a:cubicBezTo>
                  <a:pt x="26" y="128"/>
                  <a:pt x="26" y="128"/>
                  <a:pt x="26" y="128"/>
                </a:cubicBezTo>
                <a:cubicBezTo>
                  <a:pt x="13" y="128"/>
                  <a:pt x="13" y="128"/>
                  <a:pt x="13" y="128"/>
                </a:cubicBezTo>
                <a:lnTo>
                  <a:pt x="25" y="108"/>
                </a:lnTo>
                <a:close/>
                <a:moveTo>
                  <a:pt x="238" y="58"/>
                </a:moveTo>
                <a:cubicBezTo>
                  <a:pt x="239" y="54"/>
                  <a:pt x="241" y="50"/>
                  <a:pt x="243" y="47"/>
                </a:cubicBezTo>
                <a:cubicBezTo>
                  <a:pt x="243" y="47"/>
                  <a:pt x="242" y="47"/>
                  <a:pt x="241" y="47"/>
                </a:cubicBezTo>
                <a:cubicBezTo>
                  <a:pt x="237" y="47"/>
                  <a:pt x="229" y="47"/>
                  <a:pt x="224" y="47"/>
                </a:cubicBezTo>
                <a:cubicBezTo>
                  <a:pt x="220" y="47"/>
                  <a:pt x="217" y="47"/>
                  <a:pt x="214" y="48"/>
                </a:cubicBezTo>
                <a:cubicBezTo>
                  <a:pt x="226" y="58"/>
                  <a:pt x="226" y="58"/>
                  <a:pt x="226" y="58"/>
                </a:cubicBezTo>
                <a:lnTo>
                  <a:pt x="238" y="58"/>
                </a:lnTo>
                <a:close/>
                <a:moveTo>
                  <a:pt x="249" y="53"/>
                </a:moveTo>
                <a:cubicBezTo>
                  <a:pt x="248" y="53"/>
                  <a:pt x="247" y="55"/>
                  <a:pt x="246" y="58"/>
                </a:cubicBezTo>
                <a:cubicBezTo>
                  <a:pt x="252" y="58"/>
                  <a:pt x="252" y="58"/>
                  <a:pt x="252" y="58"/>
                </a:cubicBezTo>
                <a:cubicBezTo>
                  <a:pt x="251" y="55"/>
                  <a:pt x="250" y="53"/>
                  <a:pt x="249" y="53"/>
                </a:cubicBezTo>
                <a:close/>
                <a:moveTo>
                  <a:pt x="250" y="150"/>
                </a:moveTo>
                <a:cubicBezTo>
                  <a:pt x="249" y="150"/>
                  <a:pt x="246" y="154"/>
                  <a:pt x="246" y="162"/>
                </a:cubicBezTo>
                <a:cubicBezTo>
                  <a:pt x="246" y="169"/>
                  <a:pt x="249" y="173"/>
                  <a:pt x="250" y="173"/>
                </a:cubicBezTo>
                <a:cubicBezTo>
                  <a:pt x="251" y="173"/>
                  <a:pt x="254" y="169"/>
                  <a:pt x="254" y="162"/>
                </a:cubicBezTo>
                <a:cubicBezTo>
                  <a:pt x="254" y="154"/>
                  <a:pt x="251" y="150"/>
                  <a:pt x="250" y="150"/>
                </a:cubicBezTo>
                <a:close/>
                <a:moveTo>
                  <a:pt x="245" y="144"/>
                </a:moveTo>
                <a:cubicBezTo>
                  <a:pt x="244" y="144"/>
                  <a:pt x="243" y="144"/>
                  <a:pt x="243" y="144"/>
                </a:cubicBezTo>
                <a:cubicBezTo>
                  <a:pt x="242" y="144"/>
                  <a:pt x="242" y="144"/>
                  <a:pt x="241" y="144"/>
                </a:cubicBezTo>
                <a:cubicBezTo>
                  <a:pt x="200" y="171"/>
                  <a:pt x="200" y="171"/>
                  <a:pt x="200" y="171"/>
                </a:cubicBezTo>
                <a:cubicBezTo>
                  <a:pt x="205" y="176"/>
                  <a:pt x="214" y="179"/>
                  <a:pt x="225" y="179"/>
                </a:cubicBezTo>
                <a:cubicBezTo>
                  <a:pt x="231" y="179"/>
                  <a:pt x="238" y="179"/>
                  <a:pt x="243" y="179"/>
                </a:cubicBezTo>
                <a:cubicBezTo>
                  <a:pt x="243" y="179"/>
                  <a:pt x="244" y="179"/>
                  <a:pt x="245" y="179"/>
                </a:cubicBezTo>
                <a:cubicBezTo>
                  <a:pt x="241" y="175"/>
                  <a:pt x="238" y="169"/>
                  <a:pt x="238" y="162"/>
                </a:cubicBezTo>
                <a:cubicBezTo>
                  <a:pt x="238" y="154"/>
                  <a:pt x="241" y="148"/>
                  <a:pt x="245" y="144"/>
                </a:cubicBezTo>
                <a:close/>
                <a:moveTo>
                  <a:pt x="208" y="58"/>
                </a:moveTo>
                <a:cubicBezTo>
                  <a:pt x="137" y="0"/>
                  <a:pt x="137" y="0"/>
                  <a:pt x="137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33" y="48"/>
                  <a:pt x="138" y="58"/>
                </a:cubicBezTo>
                <a:lnTo>
                  <a:pt x="208" y="58"/>
                </a:lnTo>
                <a:close/>
                <a:moveTo>
                  <a:pt x="362" y="107"/>
                </a:moveTo>
                <a:cubicBezTo>
                  <a:pt x="361" y="119"/>
                  <a:pt x="332" y="125"/>
                  <a:pt x="316" y="12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75" y="221"/>
                  <a:pt x="75" y="221"/>
                  <a:pt x="75" y="221"/>
                </a:cubicBezTo>
                <a:cubicBezTo>
                  <a:pt x="75" y="221"/>
                  <a:pt x="113" y="172"/>
                  <a:pt x="121" y="162"/>
                </a:cubicBezTo>
                <a:cubicBezTo>
                  <a:pt x="127" y="153"/>
                  <a:pt x="138" y="141"/>
                  <a:pt x="13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92" y="125"/>
                  <a:pt x="46" y="103"/>
                  <a:pt x="19" y="93"/>
                </a:cubicBezTo>
                <a:cubicBezTo>
                  <a:pt x="2" y="87"/>
                  <a:pt x="5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0" y="4"/>
                  <a:pt x="0" y="4"/>
                  <a:pt x="0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46" y="37"/>
                  <a:pt x="54" y="47"/>
                </a:cubicBezTo>
                <a:cubicBezTo>
                  <a:pt x="66" y="61"/>
                  <a:pt x="81" y="69"/>
                  <a:pt x="102" y="70"/>
                </a:cubicBezTo>
                <a:cubicBezTo>
                  <a:pt x="280" y="70"/>
                  <a:pt x="280" y="70"/>
                  <a:pt x="280" y="70"/>
                </a:cubicBezTo>
                <a:cubicBezTo>
                  <a:pt x="293" y="70"/>
                  <a:pt x="305" y="72"/>
                  <a:pt x="316" y="76"/>
                </a:cubicBezTo>
                <a:cubicBezTo>
                  <a:pt x="337" y="83"/>
                  <a:pt x="350" y="91"/>
                  <a:pt x="358" y="99"/>
                </a:cubicBezTo>
                <a:cubicBezTo>
                  <a:pt x="362" y="102"/>
                  <a:pt x="363" y="105"/>
                  <a:pt x="362" y="107"/>
                </a:cubicBezTo>
                <a:close/>
                <a:moveTo>
                  <a:pt x="147" y="96"/>
                </a:moveTo>
                <a:cubicBezTo>
                  <a:pt x="147" y="91"/>
                  <a:pt x="143" y="87"/>
                  <a:pt x="138" y="87"/>
                </a:cubicBezTo>
                <a:cubicBezTo>
                  <a:pt x="134" y="87"/>
                  <a:pt x="130" y="91"/>
                  <a:pt x="130" y="96"/>
                </a:cubicBezTo>
                <a:cubicBezTo>
                  <a:pt x="130" y="100"/>
                  <a:pt x="134" y="104"/>
                  <a:pt x="138" y="104"/>
                </a:cubicBezTo>
                <a:cubicBezTo>
                  <a:pt x="143" y="104"/>
                  <a:pt x="147" y="100"/>
                  <a:pt x="147" y="96"/>
                </a:cubicBezTo>
                <a:close/>
                <a:moveTo>
                  <a:pt x="176" y="96"/>
                </a:moveTo>
                <a:cubicBezTo>
                  <a:pt x="176" y="91"/>
                  <a:pt x="172" y="87"/>
                  <a:pt x="167" y="87"/>
                </a:cubicBezTo>
                <a:cubicBezTo>
                  <a:pt x="162" y="87"/>
                  <a:pt x="159" y="91"/>
                  <a:pt x="159" y="96"/>
                </a:cubicBezTo>
                <a:cubicBezTo>
                  <a:pt x="159" y="100"/>
                  <a:pt x="162" y="104"/>
                  <a:pt x="167" y="104"/>
                </a:cubicBezTo>
                <a:cubicBezTo>
                  <a:pt x="172" y="104"/>
                  <a:pt x="176" y="100"/>
                  <a:pt x="176" y="96"/>
                </a:cubicBezTo>
                <a:close/>
                <a:moveTo>
                  <a:pt x="205" y="96"/>
                </a:moveTo>
                <a:cubicBezTo>
                  <a:pt x="205" y="91"/>
                  <a:pt x="201" y="87"/>
                  <a:pt x="196" y="87"/>
                </a:cubicBezTo>
                <a:cubicBezTo>
                  <a:pt x="191" y="87"/>
                  <a:pt x="188" y="91"/>
                  <a:pt x="188" y="96"/>
                </a:cubicBezTo>
                <a:cubicBezTo>
                  <a:pt x="188" y="100"/>
                  <a:pt x="191" y="104"/>
                  <a:pt x="196" y="104"/>
                </a:cubicBezTo>
                <a:cubicBezTo>
                  <a:pt x="201" y="104"/>
                  <a:pt x="205" y="100"/>
                  <a:pt x="205" y="96"/>
                </a:cubicBezTo>
                <a:close/>
                <a:moveTo>
                  <a:pt x="234" y="96"/>
                </a:moveTo>
                <a:cubicBezTo>
                  <a:pt x="234" y="91"/>
                  <a:pt x="230" y="87"/>
                  <a:pt x="225" y="87"/>
                </a:cubicBezTo>
                <a:cubicBezTo>
                  <a:pt x="220" y="87"/>
                  <a:pt x="217" y="91"/>
                  <a:pt x="217" y="96"/>
                </a:cubicBezTo>
                <a:cubicBezTo>
                  <a:pt x="217" y="100"/>
                  <a:pt x="220" y="104"/>
                  <a:pt x="225" y="104"/>
                </a:cubicBezTo>
                <a:cubicBezTo>
                  <a:pt x="230" y="104"/>
                  <a:pt x="234" y="100"/>
                  <a:pt x="234" y="96"/>
                </a:cubicBezTo>
                <a:close/>
                <a:moveTo>
                  <a:pt x="262" y="96"/>
                </a:moveTo>
                <a:cubicBezTo>
                  <a:pt x="262" y="91"/>
                  <a:pt x="259" y="87"/>
                  <a:pt x="254" y="87"/>
                </a:cubicBezTo>
                <a:cubicBezTo>
                  <a:pt x="249" y="87"/>
                  <a:pt x="245" y="91"/>
                  <a:pt x="245" y="96"/>
                </a:cubicBezTo>
                <a:cubicBezTo>
                  <a:pt x="245" y="100"/>
                  <a:pt x="249" y="104"/>
                  <a:pt x="254" y="104"/>
                </a:cubicBezTo>
                <a:cubicBezTo>
                  <a:pt x="259" y="104"/>
                  <a:pt x="262" y="100"/>
                  <a:pt x="262" y="96"/>
                </a:cubicBezTo>
                <a:close/>
                <a:moveTo>
                  <a:pt x="340" y="96"/>
                </a:moveTo>
                <a:cubicBezTo>
                  <a:pt x="336" y="94"/>
                  <a:pt x="331" y="91"/>
                  <a:pt x="325" y="89"/>
                </a:cubicBezTo>
                <a:cubicBezTo>
                  <a:pt x="322" y="90"/>
                  <a:pt x="316" y="91"/>
                  <a:pt x="309" y="91"/>
                </a:cubicBezTo>
                <a:cubicBezTo>
                  <a:pt x="300" y="91"/>
                  <a:pt x="300" y="104"/>
                  <a:pt x="310" y="105"/>
                </a:cubicBezTo>
                <a:cubicBezTo>
                  <a:pt x="322" y="105"/>
                  <a:pt x="335" y="101"/>
                  <a:pt x="340" y="9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7" tIns="60958" rIns="121917" bIns="60958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3" name="图片 22" descr="1610262894(1)"/>
          <p:cNvPicPr/>
          <p:nvPr/>
        </p:nvPicPr>
        <p:blipFill>
          <a:blip r:embed="rId1"/>
          <a:stretch>
            <a:fillRect/>
          </a:stretch>
        </p:blipFill>
        <p:spPr>
          <a:xfrm>
            <a:off x="7409338" y="405221"/>
            <a:ext cx="3511337" cy="604755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MH" val="20170612003741"/>
  <p:tag name="MH_LIBRARY" val="GRAPHIC"/>
  <p:tag name="MH_ORDER" val="Rectangle 5"/>
</p:tagLst>
</file>

<file path=ppt/tags/tag2.xml><?xml version="1.0" encoding="utf-8"?>
<p:tagLst xmlns:p="http://schemas.openxmlformats.org/presentationml/2006/main">
  <p:tag name="MH" val="20170612003741"/>
  <p:tag name="MH_LIBRARY" val="GRAPHIC"/>
  <p:tag name="MH_ORDER" val="Rectangle 3"/>
</p:tagLst>
</file>

<file path=ppt/tags/tag3.xml><?xml version="1.0" encoding="utf-8"?>
<p:tagLst xmlns:p="http://schemas.openxmlformats.org/presentationml/2006/main">
  <p:tag name="MH" val="20170612003741"/>
  <p:tag name="MH_LIBRARY" val="GRAPHIC"/>
  <p:tag name="MH_ORDER" val="Rectangle 4"/>
</p:tagLst>
</file>

<file path=ppt/tags/tag4.xml><?xml version="1.0" encoding="utf-8"?>
<p:tagLst xmlns:p="http://schemas.openxmlformats.org/presentationml/2006/main">
  <p:tag name="MH" val="20170612003741"/>
  <p:tag name="MH_LIBRARY" val="GRAPHIC"/>
  <p:tag name="MH_ORDER" val="Rectangle 2"/>
</p:tagLst>
</file>

<file path=ppt/theme/theme1.xml><?xml version="1.0" encoding="utf-8"?>
<a:theme xmlns:a="http://schemas.openxmlformats.org/drawingml/2006/main" name="A000120141119A01PPBG">
  <a:themeElements>
    <a:clrScheme name="二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ED4645"/>
      </a:accent1>
      <a:accent2>
        <a:srgbClr val="DA74A4"/>
      </a:accent2>
      <a:accent3>
        <a:srgbClr val="FF6766"/>
      </a:accent3>
      <a:accent4>
        <a:srgbClr val="DE4E85"/>
      </a:accent4>
      <a:accent5>
        <a:srgbClr val="61A5B3"/>
      </a:accent5>
      <a:accent6>
        <a:srgbClr val="4B5BAB"/>
      </a:accent6>
      <a:hlink>
        <a:srgbClr val="92D050"/>
      </a:hlink>
      <a:folHlink>
        <a:srgbClr val="7F7F7F"/>
      </a:folHlink>
    </a:clrScheme>
    <a:fontScheme name="自定义 2">
      <a:majorFont>
        <a:latin typeface="等线 Light"/>
        <a:ea typeface="微软雅黑"/>
        <a:cs typeface=""/>
      </a:majorFont>
      <a:minorFont>
        <a:latin typeface="等线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毕业答辩博士帽模板</Template>
  <TotalTime>0</TotalTime>
  <Words>649</Words>
  <Application>WPS 演示</Application>
  <PresentationFormat>宽屏</PresentationFormat>
  <Paragraphs>129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幼圆</vt:lpstr>
      <vt:lpstr>等线 Light</vt:lpstr>
      <vt:lpstr>Tempus Sans ITC</vt:lpstr>
      <vt:lpstr>微软雅黑</vt:lpstr>
      <vt:lpstr>Gill Sans</vt:lpstr>
      <vt:lpstr>FontAwesome</vt:lpstr>
      <vt:lpstr>等线</vt:lpstr>
      <vt:lpstr>Verdana</vt:lpstr>
      <vt:lpstr>Arial Unicode MS</vt:lpstr>
      <vt:lpstr>Gill Sans MT</vt:lpstr>
      <vt:lpstr>Segoe Print</vt:lpstr>
      <vt:lpstr>A000120141119A01PPBG</vt:lpstr>
      <vt:lpstr>产品使用</vt:lpstr>
      <vt:lpstr>PowerPoint 演示文稿</vt:lpstr>
      <vt:lpstr>软件安装和卸载说明</vt:lpstr>
      <vt:lpstr>安装和卸载说明</vt:lpstr>
      <vt:lpstr>使用流程详解</vt:lpstr>
      <vt:lpstr>1.注册</vt:lpstr>
      <vt:lpstr>2.忘记密码</vt:lpstr>
      <vt:lpstr>3.登录</vt:lpstr>
      <vt:lpstr>3.登录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8.动态</vt:lpstr>
      <vt:lpstr>9.用户信息修改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教学课件 可爱卡通猫咪模板</dc:title>
  <dc:creator/>
  <cp:lastModifiedBy>天山地水</cp:lastModifiedBy>
  <cp:revision>8</cp:revision>
  <dcterms:created xsi:type="dcterms:W3CDTF">2017-12-25T01:29:00Z</dcterms:created>
  <dcterms:modified xsi:type="dcterms:W3CDTF">2021-01-10T08:51:10Z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