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60" r:id="rId6"/>
    <p:sldId id="269" r:id="rId7"/>
    <p:sldId id="270" r:id="rId8"/>
    <p:sldId id="271" r:id="rId9"/>
    <p:sldId id="272" r:id="rId10"/>
    <p:sldId id="259" r:id="rId11"/>
    <p:sldId id="261" r:id="rId12"/>
    <p:sldId id="263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6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0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0D6-2907-4F21-9856-DFF41D653F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0CE-410A-445B-8723-0B55C37EA9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0D6-2907-4F21-9856-DFF41D653F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0CE-410A-445B-8723-0B55C37EA9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0D6-2907-4F21-9856-DFF41D653F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0CE-410A-445B-8723-0B55C37EA9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0D6-2907-4F21-9856-DFF41D653F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0CE-410A-445B-8723-0B55C37EA9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1031415" y="222738"/>
            <a:ext cx="1019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i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LOGO</a:t>
            </a:r>
            <a:endParaRPr lang="zh-CN" altLang="en-US" sz="1200" i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1031415" y="222738"/>
            <a:ext cx="1019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i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LOGO</a:t>
            </a:r>
            <a:endParaRPr lang="zh-CN" altLang="en-US" sz="1200" i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9225023" y="6496762"/>
            <a:ext cx="2826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00" i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HAVE A GOOD TRIP</a:t>
            </a:r>
            <a:r>
              <a:rPr lang="zh-CN" altLang="en-US" sz="1000" i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 </a:t>
            </a:r>
            <a:r>
              <a:rPr lang="en-US" altLang="zh-CN" sz="1000" i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HAVE A GOOD TRIP</a:t>
            </a:r>
            <a:endParaRPr lang="zh-CN" altLang="en-US" sz="1000" i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0D6-2907-4F21-9856-DFF41D653F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0CE-410A-445B-8723-0B55C37EA9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0D6-2907-4F21-9856-DFF41D653F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0CE-410A-445B-8723-0B55C37EA9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0D6-2907-4F21-9856-DFF41D653F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0CE-410A-445B-8723-0B55C37EA9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0D6-2907-4F21-9856-DFF41D653F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0CE-410A-445B-8723-0B55C37EA9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0D6-2907-4F21-9856-DFF41D653F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0CE-410A-445B-8723-0B55C37EA9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0D6-2907-4F21-9856-DFF41D653F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0CE-410A-445B-8723-0B55C37EA9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2F0D6-2907-4F21-9856-DFF41D653F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E00CE-410A-445B-8723-0B55C37EA9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95655" y="808990"/>
            <a:ext cx="10615295" cy="6515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30278" y="1724628"/>
            <a:ext cx="8580699" cy="2488557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14800" y="2167489"/>
            <a:ext cx="659178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校园集市</a:t>
            </a:r>
            <a:r>
              <a:rPr lang="en-US" altLang="zh-CN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14800" y="3263188"/>
            <a:ext cx="416169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pc="6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UI</a:t>
            </a:r>
            <a:r>
              <a:rPr lang="zh-CN" altLang="en-US" sz="1200" spc="6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展示</a:t>
            </a:r>
            <a:endParaRPr lang="zh-CN" altLang="en-US" sz="1200" spc="6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30278" y="1724628"/>
            <a:ext cx="5981318" cy="24885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81023" y="0"/>
            <a:ext cx="1963645" cy="6858000"/>
          </a:xfrm>
          <a:prstGeom prst="parallelogram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212109" y="2078248"/>
            <a:ext cx="560230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spc="600" dirty="0">
                <a:solidFill>
                  <a:schemeClr val="bg1">
                    <a:lumMod val="85000"/>
                    <a:alpha val="1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WAY</a:t>
            </a:r>
            <a:endParaRPr lang="en-US" altLang="zh-CN" sz="16600" spc="600" dirty="0">
              <a:solidFill>
                <a:schemeClr val="bg1">
                  <a:lumMod val="85000"/>
                  <a:alpha val="15000"/>
                </a:scheme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9016" y="457201"/>
            <a:ext cx="32004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个人信息</a:t>
            </a:r>
            <a:endParaRPr lang="zh-CN" altLang="en-US" sz="4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10243457" y="0"/>
            <a:ext cx="1948543" cy="6858000"/>
          </a:xfrm>
          <a:prstGeom prst="parallelogram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个人信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2925" y="342900"/>
            <a:ext cx="348615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8426" y="729616"/>
            <a:ext cx="32004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消息对话框</a:t>
            </a:r>
            <a:endParaRPr lang="zh-CN" altLang="en-US" sz="4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10243457" y="0"/>
            <a:ext cx="1948543" cy="6858000"/>
          </a:xfrm>
          <a:prstGeom prst="parallelogram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266700"/>
            <a:ext cx="3528695" cy="6156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30278" y="1724628"/>
            <a:ext cx="8580699" cy="2488557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14800" y="2167489"/>
            <a:ext cx="659178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THANK </a:t>
            </a:r>
            <a:endParaRPr lang="zh-CN" altLang="en-US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14800" y="3263188"/>
            <a:ext cx="416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pc="6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TRAVELING ON THE ROAD.</a:t>
            </a:r>
            <a:endParaRPr lang="en-US" altLang="zh-CN" sz="1200" spc="6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30278" y="1724628"/>
            <a:ext cx="5981318" cy="24885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81023" y="0"/>
            <a:ext cx="1963645" cy="6858000"/>
          </a:xfrm>
          <a:prstGeom prst="parallelogram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00235" y="2078248"/>
            <a:ext cx="474073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spc="600" dirty="0">
                <a:solidFill>
                  <a:schemeClr val="bg1">
                    <a:lumMod val="85000"/>
                    <a:alpha val="2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END</a:t>
            </a:r>
            <a:endParaRPr lang="en-US" altLang="zh-CN" sz="16600" spc="600" dirty="0">
              <a:solidFill>
                <a:schemeClr val="bg1">
                  <a:lumMod val="85000"/>
                  <a:alpha val="20000"/>
                </a:scheme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33800" y="123825"/>
            <a:ext cx="19659600" cy="6610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1480" y="460831"/>
            <a:ext cx="4861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CONTENT.</a:t>
            </a:r>
            <a:endParaRPr lang="zh-CN" altLang="en-US" sz="7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08660" y="1799658"/>
            <a:ext cx="4861560" cy="1629341"/>
            <a:chOff x="708660" y="1799658"/>
            <a:chExt cx="4861560" cy="1629341"/>
          </a:xfrm>
        </p:grpSpPr>
        <p:sp>
          <p:nvSpPr>
            <p:cNvPr id="9" name="文本框 8"/>
            <p:cNvSpPr txBox="1"/>
            <p:nvPr/>
          </p:nvSpPr>
          <p:spPr>
            <a:xfrm>
              <a:off x="3829050" y="2851620"/>
              <a:ext cx="172212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Login.</a:t>
              </a:r>
              <a:endParaRPr lang="zh-CN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08660" y="1890593"/>
              <a:ext cx="11658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01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08660" y="1799658"/>
              <a:ext cx="4861560" cy="162934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49630" y="2675541"/>
              <a:ext cx="321945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注册登陆</a:t>
              </a:r>
              <a:endParaRPr lang="zh-CN" altLang="en-US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596765" y="2851620"/>
            <a:ext cx="992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Signup.</a:t>
            </a:r>
            <a:endParaRPr lang="zh-CN" altLang="en-US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08660" y="4079909"/>
            <a:ext cx="4861560" cy="1629341"/>
            <a:chOff x="708660" y="1799658"/>
            <a:chExt cx="4861560" cy="1629341"/>
          </a:xfrm>
        </p:grpSpPr>
        <p:sp>
          <p:nvSpPr>
            <p:cNvPr id="28" name="文本框 27"/>
            <p:cNvSpPr txBox="1"/>
            <p:nvPr/>
          </p:nvSpPr>
          <p:spPr>
            <a:xfrm>
              <a:off x="3829050" y="2851620"/>
              <a:ext cx="172212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Message</a:t>
              </a:r>
              <a:endParaRPr lang="zh-CN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08660" y="1890593"/>
              <a:ext cx="11658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08660" y="1799658"/>
              <a:ext cx="4861560" cy="162934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49630" y="2675541"/>
              <a:ext cx="321945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消息界面</a:t>
              </a:r>
              <a:endParaRPr lang="zh-CN" altLang="en-US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602732" y="1799658"/>
            <a:ext cx="4861560" cy="1629341"/>
            <a:chOff x="708660" y="1799658"/>
            <a:chExt cx="4861560" cy="1629341"/>
          </a:xfrm>
        </p:grpSpPr>
        <p:sp>
          <p:nvSpPr>
            <p:cNvPr id="33" name="文本框 32"/>
            <p:cNvSpPr txBox="1"/>
            <p:nvPr/>
          </p:nvSpPr>
          <p:spPr>
            <a:xfrm>
              <a:off x="3829050" y="2851620"/>
              <a:ext cx="172212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Scan</a:t>
              </a:r>
              <a:endParaRPr lang="zh-CN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08660" y="1890593"/>
              <a:ext cx="11658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03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08660" y="1799658"/>
              <a:ext cx="4861560" cy="162934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49630" y="2675541"/>
              <a:ext cx="321945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浏览界面</a:t>
              </a:r>
              <a:endParaRPr lang="zh-CN" altLang="en-US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02732" y="4079909"/>
            <a:ext cx="5288280" cy="1629341"/>
            <a:chOff x="708660" y="1799658"/>
            <a:chExt cx="5288280" cy="1629341"/>
          </a:xfrm>
        </p:grpSpPr>
        <p:sp>
          <p:nvSpPr>
            <p:cNvPr id="38" name="文本框 37"/>
            <p:cNvSpPr txBox="1"/>
            <p:nvPr/>
          </p:nvSpPr>
          <p:spPr>
            <a:xfrm>
              <a:off x="4274820" y="2851620"/>
              <a:ext cx="172212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User</a:t>
              </a:r>
              <a:endParaRPr lang="zh-CN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08660" y="1890593"/>
              <a:ext cx="11658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04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8660" y="1799658"/>
              <a:ext cx="4861560" cy="162934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49630" y="2675323"/>
              <a:ext cx="352679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用户信息界面</a:t>
              </a:r>
              <a:endParaRPr lang="zh-CN" altLang="en-US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2400" y="1899138"/>
            <a:ext cx="6858000" cy="2836985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注册页面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86855" y="123190"/>
            <a:ext cx="3900805" cy="673481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048333" y="2164163"/>
            <a:ext cx="3911600" cy="1982470"/>
            <a:chOff x="574430" y="863990"/>
            <a:chExt cx="3911600" cy="1982470"/>
          </a:xfrm>
        </p:grpSpPr>
        <p:sp>
          <p:nvSpPr>
            <p:cNvPr id="4" name="文本框 3"/>
            <p:cNvSpPr txBox="1"/>
            <p:nvPr/>
          </p:nvSpPr>
          <p:spPr>
            <a:xfrm>
              <a:off x="574430" y="863990"/>
              <a:ext cx="310661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注册界面</a:t>
              </a:r>
              <a:endParaRPr lang="zh-CN" altLang="en-US" sz="40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7475" y="2016515"/>
              <a:ext cx="367855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输入内容：</a:t>
              </a:r>
              <a:endParaRPr lang="zh-CN" alt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  <a:p>
              <a:r>
                <a:rPr lang="zh-CN" altLang="en-US" sz="12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账号</a:t>
              </a:r>
              <a:endParaRPr lang="zh-CN" alt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  <a:p>
              <a:r>
                <a:rPr lang="zh-CN" altLang="en-US" sz="12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密码</a:t>
              </a:r>
              <a:endParaRPr lang="zh-CN" alt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  <a:p>
              <a:r>
                <a:rPr lang="zh-CN" altLang="en-US" sz="12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昵称</a:t>
              </a:r>
              <a:endParaRPr lang="zh-CN" alt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150620" y="3058160"/>
            <a:ext cx="57912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平行四边形 11"/>
          <p:cNvSpPr/>
          <p:nvPr/>
        </p:nvSpPr>
        <p:spPr>
          <a:xfrm>
            <a:off x="-1275723" y="0"/>
            <a:ext cx="2471057" cy="6858000"/>
          </a:xfrm>
          <a:prstGeom prst="parallelogram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5443" y="2164163"/>
            <a:ext cx="4443095" cy="1428115"/>
            <a:chOff x="574430" y="863990"/>
            <a:chExt cx="4443095" cy="1428115"/>
          </a:xfrm>
        </p:grpSpPr>
        <p:sp>
          <p:nvSpPr>
            <p:cNvPr id="4" name="文本框 3"/>
            <p:cNvSpPr txBox="1"/>
            <p:nvPr/>
          </p:nvSpPr>
          <p:spPr>
            <a:xfrm>
              <a:off x="574430" y="863990"/>
              <a:ext cx="310661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登陆</a:t>
              </a:r>
              <a:endParaRPr lang="zh-CN" altLang="en-US" sz="40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50400" y="2016515"/>
              <a:ext cx="366712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用户输入账号、密码，与数据库信息进行匹配</a:t>
              </a:r>
              <a:endParaRPr lang="zh-CN" alt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52400" y="1899138"/>
            <a:ext cx="6858000" cy="2836985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944880" y="3058160"/>
            <a:ext cx="57912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平行四边形 10"/>
          <p:cNvSpPr/>
          <p:nvPr/>
        </p:nvSpPr>
        <p:spPr>
          <a:xfrm>
            <a:off x="-1361448" y="0"/>
            <a:ext cx="2471057" cy="6858000"/>
          </a:xfrm>
          <a:prstGeom prst="parallelogram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登陆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0" y="65405"/>
            <a:ext cx="3885565" cy="67265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5443" y="2164163"/>
            <a:ext cx="4443095" cy="1428115"/>
            <a:chOff x="574430" y="863990"/>
            <a:chExt cx="4443095" cy="1428115"/>
          </a:xfrm>
        </p:grpSpPr>
        <p:sp>
          <p:nvSpPr>
            <p:cNvPr id="4" name="文本框 3"/>
            <p:cNvSpPr txBox="1"/>
            <p:nvPr/>
          </p:nvSpPr>
          <p:spPr>
            <a:xfrm>
              <a:off x="574430" y="863990"/>
              <a:ext cx="3710357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浏览界面</a:t>
              </a:r>
              <a:endParaRPr lang="zh-CN" altLang="en-US" sz="40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422155" y="2016515"/>
              <a:ext cx="359537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包括搜索栏、商品滑动浏览页</a:t>
              </a:r>
              <a:endParaRPr lang="zh-CN" alt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52400" y="1899138"/>
            <a:ext cx="6858000" cy="2836985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944880" y="3058160"/>
            <a:ext cx="57912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平行四边形 10"/>
          <p:cNvSpPr/>
          <p:nvPr/>
        </p:nvSpPr>
        <p:spPr>
          <a:xfrm>
            <a:off x="-1515753" y="0"/>
            <a:ext cx="2471057" cy="6858000"/>
          </a:xfrm>
          <a:prstGeom prst="parallelogram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主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8905" y="29845"/>
            <a:ext cx="3874135" cy="6779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5443" y="2164163"/>
            <a:ext cx="4443095" cy="1428115"/>
            <a:chOff x="574430" y="863990"/>
            <a:chExt cx="4443095" cy="1428115"/>
          </a:xfrm>
        </p:grpSpPr>
        <p:sp>
          <p:nvSpPr>
            <p:cNvPr id="4" name="文本框 3"/>
            <p:cNvSpPr txBox="1"/>
            <p:nvPr/>
          </p:nvSpPr>
          <p:spPr>
            <a:xfrm>
              <a:off x="574430" y="863990"/>
              <a:ext cx="3710357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发布商品</a:t>
              </a:r>
              <a:endParaRPr lang="zh-CN" altLang="en-US" sz="40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422155" y="2016515"/>
              <a:ext cx="359537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输入商品描述、上传商品照片、然后发布</a:t>
              </a:r>
              <a:endParaRPr lang="zh-CN" alt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52400" y="1899138"/>
            <a:ext cx="6858000" cy="2836985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944880" y="3058160"/>
            <a:ext cx="57912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平行四边形 10"/>
          <p:cNvSpPr/>
          <p:nvPr/>
        </p:nvSpPr>
        <p:spPr>
          <a:xfrm>
            <a:off x="-1515753" y="0"/>
            <a:ext cx="2471057" cy="6858000"/>
          </a:xfrm>
          <a:prstGeom prst="parallelogram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发布页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0485" y="88265"/>
            <a:ext cx="3749040" cy="6697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5443" y="2164163"/>
            <a:ext cx="4443095" cy="1428115"/>
            <a:chOff x="574430" y="863990"/>
            <a:chExt cx="4443095" cy="1428115"/>
          </a:xfrm>
        </p:grpSpPr>
        <p:sp>
          <p:nvSpPr>
            <p:cNvPr id="4" name="文本框 3"/>
            <p:cNvSpPr txBox="1"/>
            <p:nvPr/>
          </p:nvSpPr>
          <p:spPr>
            <a:xfrm>
              <a:off x="574430" y="863990"/>
              <a:ext cx="3710357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消息页面</a:t>
              </a:r>
              <a:endParaRPr lang="zh-CN" altLang="en-US" sz="40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422155" y="2016515"/>
              <a:ext cx="359537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展示所有消息历史，搜索框可以搜索聊天记录</a:t>
              </a:r>
              <a:endParaRPr lang="zh-CN" alt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52400" y="1899138"/>
            <a:ext cx="6858000" cy="2836985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944880" y="3058160"/>
            <a:ext cx="57912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平行四边形 10"/>
          <p:cNvSpPr/>
          <p:nvPr/>
        </p:nvSpPr>
        <p:spPr>
          <a:xfrm>
            <a:off x="-1515753" y="0"/>
            <a:ext cx="2471057" cy="6858000"/>
          </a:xfrm>
          <a:prstGeom prst="parallelogram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消息页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9365" y="87630"/>
            <a:ext cx="3780155" cy="67138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5443" y="2164163"/>
            <a:ext cx="4443095" cy="2351405"/>
            <a:chOff x="574430" y="863990"/>
            <a:chExt cx="4443095" cy="2351405"/>
          </a:xfrm>
        </p:grpSpPr>
        <p:sp>
          <p:nvSpPr>
            <p:cNvPr id="4" name="文本框 3"/>
            <p:cNvSpPr txBox="1"/>
            <p:nvPr/>
          </p:nvSpPr>
          <p:spPr>
            <a:xfrm>
              <a:off x="574430" y="863990"/>
              <a:ext cx="3710357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用户信息</a:t>
              </a:r>
              <a:endParaRPr lang="zh-CN" altLang="en-US" sz="40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422155" y="2016515"/>
              <a:ext cx="359537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顶部：用户头像、昵称、账号信息</a:t>
              </a:r>
              <a:endParaRPr lang="zh-CN" alt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  <a:p>
              <a:endParaRPr lang="zh-CN" alt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  <a:p>
              <a:r>
                <a:rPr lang="zh-CN" altLang="en-US" sz="12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中间：历史订单信息、收藏栏、个人信息栏、设置栏</a:t>
              </a:r>
              <a:endParaRPr lang="zh-CN" alt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  <a:p>
              <a:endParaRPr lang="zh-CN" alt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  <a:p>
              <a:r>
                <a:rPr lang="zh-CN" altLang="en-US" sz="12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顶部：退出登陆按钮</a:t>
              </a:r>
              <a:endParaRPr lang="zh-CN" alt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52400" y="1899138"/>
            <a:ext cx="6858000" cy="2836985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944880" y="3058160"/>
            <a:ext cx="57912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平行四边形 10"/>
          <p:cNvSpPr/>
          <p:nvPr/>
        </p:nvSpPr>
        <p:spPr>
          <a:xfrm>
            <a:off x="-1515753" y="0"/>
            <a:ext cx="2471057" cy="6858000"/>
          </a:xfrm>
          <a:prstGeom prst="parallelogram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用户信息页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9055" y="103505"/>
            <a:ext cx="3756660" cy="66979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1355" y="575310"/>
            <a:ext cx="51206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收藏夹</a:t>
            </a:r>
            <a:r>
              <a:rPr lang="en-US" altLang="zh-CN" sz="4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 &amp; </a:t>
            </a:r>
            <a:r>
              <a:rPr lang="zh-CN" altLang="en-US" sz="4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我的订单</a:t>
            </a:r>
            <a:endParaRPr lang="zh-CN" altLang="en-US" sz="4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096000" y="1343873"/>
            <a:ext cx="0" cy="444732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收藏页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805" y="2096135"/>
            <a:ext cx="4610100" cy="3803650"/>
          </a:xfrm>
          <a:prstGeom prst="rect">
            <a:avLst/>
          </a:prstGeom>
        </p:spPr>
      </p:pic>
      <p:pic>
        <p:nvPicPr>
          <p:cNvPr id="4" name="图片 3" descr="我的订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352425"/>
            <a:ext cx="3438525" cy="61531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090,&quot;width&quot;:526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WPS 演示</Application>
  <PresentationFormat>宽屏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阿里巴巴普惠体 B</vt:lpstr>
      <vt:lpstr>微软雅黑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renhao</dc:creator>
  <cp:lastModifiedBy>test</cp:lastModifiedBy>
  <cp:revision>17</cp:revision>
  <dcterms:created xsi:type="dcterms:W3CDTF">2019-12-21T05:54:00Z</dcterms:created>
  <dcterms:modified xsi:type="dcterms:W3CDTF">2021-12-02T13:11:56Z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KSOTemplateUUID">
    <vt:lpwstr>v1.0_mb_BZ+LdNEhqdb06IhcVYDhvg==</vt:lpwstr>
  </property>
  <property fmtid="{D5CDD505-2E9C-101B-9397-08002B2CF9AE}" pid="4" name="ICV">
    <vt:lpwstr>3A4DCBBEAC164790B9B075F99954A14E</vt:lpwstr>
  </property>
</Properties>
</file>