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9" r:id="rId6"/>
    <p:sldId id="270" r:id="rId7"/>
    <p:sldId id="271" r:id="rId8"/>
    <p:sldId id="263" r:id="rId9"/>
    <p:sldId id="272" r:id="rId10"/>
    <p:sldId id="259" r:id="rId11"/>
    <p:sldId id="261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9EA4"/>
    <a:srgbClr val="D9E4E8"/>
    <a:srgbClr val="D5E1E6"/>
    <a:srgbClr val="456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1031415" y="222738"/>
            <a:ext cx="1019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i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LOGO</a:t>
            </a:r>
            <a:endParaRPr lang="zh-CN" altLang="en-US" sz="1200" i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1031415" y="222738"/>
            <a:ext cx="1019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i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LOGO</a:t>
            </a:r>
            <a:endParaRPr lang="zh-CN" altLang="en-US" sz="1200" i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9225023" y="6496762"/>
            <a:ext cx="282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i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HAVE A GOOD TRIP</a:t>
            </a:r>
            <a:r>
              <a:rPr lang="zh-CN" altLang="en-US" sz="1000" i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 </a:t>
            </a:r>
            <a:r>
              <a:rPr lang="en-US" altLang="zh-CN" sz="1000" i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HAVE A GOOD TRIP</a:t>
            </a:r>
            <a:endParaRPr lang="zh-CN" altLang="en-US" sz="1000" i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2F0D6-2907-4F21-9856-DFF41D653F70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00CE-410A-445B-8723-0B55C37EA9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5655" y="808990"/>
            <a:ext cx="10615295" cy="6515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30278" y="1724628"/>
            <a:ext cx="8580699" cy="248855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14800" y="2167489"/>
            <a:ext cx="659178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校园集市</a:t>
            </a:r>
            <a:r>
              <a:rPr lang="en-US" altLang="zh-CN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sp>
        <p:nvSpPr>
          <p:cNvPr id="13" name="矩形 1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14800" y="3263188"/>
            <a:ext cx="4161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UI</a:t>
            </a:r>
            <a:r>
              <a:rPr lang="zh-CN" altLang="en-US" sz="2000" spc="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展示</a:t>
            </a:r>
          </a:p>
        </p:txBody>
      </p:sp>
      <p:sp>
        <p:nvSpPr>
          <p:cNvPr id="17" name="矩形 16"/>
          <p:cNvSpPr/>
          <p:nvPr/>
        </p:nvSpPr>
        <p:spPr>
          <a:xfrm>
            <a:off x="3530278" y="1724628"/>
            <a:ext cx="5981318" cy="24885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81023" y="0"/>
            <a:ext cx="1963645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12109" y="2078248"/>
            <a:ext cx="560230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spc="600" dirty="0">
                <a:solidFill>
                  <a:schemeClr val="bg1">
                    <a:lumMod val="85000"/>
                    <a:alpha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WAY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0CF672-5BD1-4944-B769-C3CDAD52DD6A}"/>
              </a:ext>
            </a:extLst>
          </p:cNvPr>
          <p:cNvSpPr/>
          <p:nvPr/>
        </p:nvSpPr>
        <p:spPr>
          <a:xfrm>
            <a:off x="9819640" y="6347637"/>
            <a:ext cx="2291337" cy="40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FDDE2E-9D4A-447A-ABE1-EF29C0AAB0E7}"/>
              </a:ext>
            </a:extLst>
          </p:cNvPr>
          <p:cNvSpPr txBox="1"/>
          <p:nvPr/>
        </p:nvSpPr>
        <p:spPr>
          <a:xfrm>
            <a:off x="9819640" y="6328042"/>
            <a:ext cx="229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8F9EA4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来自第一小组汇报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1355" y="575310"/>
            <a:ext cx="5120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收藏夹</a:t>
            </a:r>
            <a:r>
              <a:rPr lang="en-US" altLang="zh-CN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 &amp; </a:t>
            </a:r>
            <a:r>
              <a:rPr lang="zh-CN" altLang="en-US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我的订单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096000" y="1343873"/>
            <a:ext cx="0" cy="444732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收藏页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2096135"/>
            <a:ext cx="4610100" cy="3803650"/>
          </a:xfrm>
          <a:prstGeom prst="rect">
            <a:avLst/>
          </a:prstGeom>
        </p:spPr>
      </p:pic>
      <p:pic>
        <p:nvPicPr>
          <p:cNvPr id="4" name="图片 3" descr="我的订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352425"/>
            <a:ext cx="3438525" cy="615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521" y="914401"/>
            <a:ext cx="32004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个人信息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10243457" y="0"/>
            <a:ext cx="1948543" cy="6858000"/>
          </a:xfrm>
          <a:prstGeom prst="parallelogram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A5533D-68F9-488E-913A-518B24FCE01B}"/>
              </a:ext>
            </a:extLst>
          </p:cNvPr>
          <p:cNvSpPr txBox="1"/>
          <p:nvPr/>
        </p:nvSpPr>
        <p:spPr>
          <a:xfrm>
            <a:off x="693303" y="2902018"/>
            <a:ext cx="251047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6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点击“编辑”按钮</a:t>
            </a:r>
            <a:endParaRPr lang="en-US" altLang="zh-CN" sz="16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16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可以对信息进行编辑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F57DA4-55E7-4617-9152-50A20B7306E6}"/>
              </a:ext>
            </a:extLst>
          </p:cNvPr>
          <p:cNvSpPr/>
          <p:nvPr/>
        </p:nvSpPr>
        <p:spPr>
          <a:xfrm>
            <a:off x="4848447" y="525323"/>
            <a:ext cx="3536634" cy="5883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FE285D-A6B2-472F-8A08-7E080445C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14" y="583190"/>
            <a:ext cx="3371875" cy="57388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30278" y="1724628"/>
            <a:ext cx="8580699" cy="248855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14800" y="2167489"/>
            <a:ext cx="659178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</a:t>
            </a:r>
            <a:endParaRPr lang="zh-CN" altLang="en-US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14800" y="3263188"/>
            <a:ext cx="416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pc="6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TRAVELING ON THE ROAD.</a:t>
            </a:r>
          </a:p>
        </p:txBody>
      </p:sp>
      <p:sp>
        <p:nvSpPr>
          <p:cNvPr id="17" name="矩形 16"/>
          <p:cNvSpPr/>
          <p:nvPr/>
        </p:nvSpPr>
        <p:spPr>
          <a:xfrm>
            <a:off x="3530278" y="1724628"/>
            <a:ext cx="5981318" cy="248855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81023" y="0"/>
            <a:ext cx="1963645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00235" y="2078248"/>
            <a:ext cx="47407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spc="600" dirty="0">
                <a:solidFill>
                  <a:schemeClr val="bg1">
                    <a:lumMod val="85000"/>
                    <a:alpha val="2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3800" y="123825"/>
            <a:ext cx="19659600" cy="6610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1480" y="460831"/>
            <a:ext cx="486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CONTENT.</a:t>
            </a:r>
            <a:endParaRPr lang="zh-CN" altLang="en-US" sz="7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08660" y="1799658"/>
            <a:ext cx="4861560" cy="1629341"/>
            <a:chOff x="708660" y="1799658"/>
            <a:chExt cx="4861560" cy="1629341"/>
          </a:xfrm>
        </p:grpSpPr>
        <p:sp>
          <p:nvSpPr>
            <p:cNvPr id="9" name="文本框 8"/>
            <p:cNvSpPr txBox="1"/>
            <p:nvPr/>
          </p:nvSpPr>
          <p:spPr>
            <a:xfrm>
              <a:off x="3593851" y="2850074"/>
              <a:ext cx="1722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Login.</a:t>
              </a:r>
              <a:endParaRPr lang="zh-CN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8660" y="1890593"/>
              <a:ext cx="1165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01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08660" y="1799658"/>
              <a:ext cx="4861560" cy="162934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9630" y="2675541"/>
              <a:ext cx="321945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注册登陆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425827" y="2836828"/>
            <a:ext cx="1091654" cy="41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Signup.</a:t>
            </a:r>
            <a:endParaRPr lang="zh-CN" altLang="en-US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8660" y="4079909"/>
            <a:ext cx="4861560" cy="1629341"/>
            <a:chOff x="708660" y="1799658"/>
            <a:chExt cx="4861560" cy="1629341"/>
          </a:xfrm>
        </p:grpSpPr>
        <p:sp>
          <p:nvSpPr>
            <p:cNvPr id="28" name="文本框 27"/>
            <p:cNvSpPr txBox="1"/>
            <p:nvPr/>
          </p:nvSpPr>
          <p:spPr>
            <a:xfrm>
              <a:off x="3829050" y="2851620"/>
              <a:ext cx="1722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Message</a:t>
              </a:r>
              <a:endParaRPr lang="zh-CN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8660" y="1890593"/>
              <a:ext cx="1165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08660" y="1799658"/>
              <a:ext cx="4861560" cy="162934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49630" y="2675541"/>
              <a:ext cx="321945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消息界面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02732" y="1799658"/>
            <a:ext cx="5389880" cy="1629341"/>
            <a:chOff x="708660" y="1799658"/>
            <a:chExt cx="5389880" cy="1629341"/>
          </a:xfrm>
        </p:grpSpPr>
        <p:sp>
          <p:nvSpPr>
            <p:cNvPr id="33" name="文本框 32"/>
            <p:cNvSpPr txBox="1"/>
            <p:nvPr/>
          </p:nvSpPr>
          <p:spPr>
            <a:xfrm>
              <a:off x="4376420" y="2843725"/>
              <a:ext cx="1722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Scan</a:t>
              </a:r>
              <a:endParaRPr lang="zh-CN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8660" y="1890593"/>
              <a:ext cx="1165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03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08660" y="1799658"/>
              <a:ext cx="4861560" cy="162934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49630" y="2675541"/>
              <a:ext cx="321945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浏览界面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02732" y="4079909"/>
            <a:ext cx="5288280" cy="1629341"/>
            <a:chOff x="708660" y="1799658"/>
            <a:chExt cx="5288280" cy="1629341"/>
          </a:xfrm>
        </p:grpSpPr>
        <p:sp>
          <p:nvSpPr>
            <p:cNvPr id="38" name="文本框 37"/>
            <p:cNvSpPr txBox="1"/>
            <p:nvPr/>
          </p:nvSpPr>
          <p:spPr>
            <a:xfrm>
              <a:off x="4274820" y="2851620"/>
              <a:ext cx="172212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User</a:t>
              </a:r>
              <a:endParaRPr lang="zh-CN" alt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08660" y="1890593"/>
              <a:ext cx="11658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04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8660" y="1799658"/>
              <a:ext cx="4861560" cy="162934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49630" y="2675323"/>
              <a:ext cx="352679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用户信息界面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48333" y="2164163"/>
            <a:ext cx="3106615" cy="2458716"/>
            <a:chOff x="574430" y="863990"/>
            <a:chExt cx="3106615" cy="2458716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10661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注册界面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7475" y="2016515"/>
              <a:ext cx="1342079" cy="130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输入内容：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账 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密 码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昵 称</a:t>
              </a: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15062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平行四边形 11"/>
          <p:cNvSpPr/>
          <p:nvPr/>
        </p:nvSpPr>
        <p:spPr>
          <a:xfrm>
            <a:off x="-1275723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E3170-2D09-4910-8F03-07EF62C48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19" y="391931"/>
            <a:ext cx="3678554" cy="60741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443" y="2164163"/>
            <a:ext cx="4443095" cy="1737300"/>
            <a:chOff x="574430" y="863990"/>
            <a:chExt cx="4443095" cy="1737300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10661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登陆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50400" y="2016515"/>
              <a:ext cx="3667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用户输入账号、密码，</a:t>
              </a:r>
              <a:endParaRPr lang="en-US" altLang="zh-CN" sz="16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  <a:p>
              <a:pPr algn="dist"/>
              <a:r>
                <a:rPr lang="zh-CN" altLang="en-US" sz="16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与数据库信息进行匹配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4488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-1361448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4029E1-6930-467D-870C-E876A2153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21" y="300611"/>
            <a:ext cx="3761645" cy="62567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443" y="2164163"/>
            <a:ext cx="4443095" cy="1491079"/>
            <a:chOff x="574430" y="863990"/>
            <a:chExt cx="4443095" cy="1491079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71035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浏览界面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22155" y="2016515"/>
              <a:ext cx="3595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包括搜索栏、商品滑动浏览页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4488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-1515753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D6BB3C-23B7-40B6-99FB-BF17D133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30" y="478570"/>
            <a:ext cx="3595370" cy="59765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443" y="2164163"/>
            <a:ext cx="5310557" cy="1491079"/>
            <a:chOff x="574430" y="863990"/>
            <a:chExt cx="4443095" cy="1491079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71035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发布商品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22155" y="2016515"/>
              <a:ext cx="3595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输入商品描述、上传商品照片、然后发布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4488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-1515753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BA6B81-8EC0-4357-AEC6-21CD107EB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17" y="506166"/>
            <a:ext cx="3503273" cy="58456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443" y="2164163"/>
            <a:ext cx="5774845" cy="1491079"/>
            <a:chOff x="574430" y="863990"/>
            <a:chExt cx="4443095" cy="1491079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71035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消息页面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22155" y="2016515"/>
              <a:ext cx="3595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展示所有消息历史，搜索框可以搜索聊天记录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4488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-1515753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844BE6-8A02-4F03-B063-779BC82FC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74" y="428250"/>
            <a:ext cx="3710357" cy="60830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426" y="729616"/>
            <a:ext cx="32004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消息对话框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10243457" y="0"/>
            <a:ext cx="1948543" cy="6858000"/>
          </a:xfrm>
          <a:prstGeom prst="parallelogram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351764"/>
            <a:ext cx="3528695" cy="6156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BD2666-9702-4877-99B6-2D8B152022D3}"/>
              </a:ext>
            </a:extLst>
          </p:cNvPr>
          <p:cNvSpPr txBox="1"/>
          <p:nvPr/>
        </p:nvSpPr>
        <p:spPr>
          <a:xfrm>
            <a:off x="728312" y="2221534"/>
            <a:ext cx="3450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进入聊天对话框可以发送、接收信息</a:t>
            </a:r>
            <a:endParaRPr lang="en-US" altLang="zh-CN" sz="16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  <a:p>
            <a:pPr algn="dist"/>
            <a:endParaRPr lang="en-US" altLang="zh-CN" sz="16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  <a:p>
            <a:r>
              <a:rPr lang="zh-CN" altLang="en-US" sz="16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上拉可以加载历史消息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443" y="2164163"/>
            <a:ext cx="5310557" cy="2475964"/>
            <a:chOff x="574430" y="863990"/>
            <a:chExt cx="4443095" cy="2475964"/>
          </a:xfrm>
        </p:grpSpPr>
        <p:sp>
          <p:nvSpPr>
            <p:cNvPr id="4" name="文本框 3"/>
            <p:cNvSpPr txBox="1"/>
            <p:nvPr/>
          </p:nvSpPr>
          <p:spPr>
            <a:xfrm>
              <a:off x="574430" y="863990"/>
              <a:ext cx="3710357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用户信息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05406" y="2016515"/>
              <a:ext cx="41121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顶部：用户头像、昵称、账号信息</a:t>
              </a:r>
            </a:p>
            <a:p>
              <a:endParaRPr lang="zh-CN" altLang="en-US" sz="16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  <a:p>
              <a:r>
                <a:rPr lang="zh-CN" altLang="en-US" sz="16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中间：历史订单信息、收藏栏、个人信息栏、设置栏</a:t>
              </a:r>
            </a:p>
            <a:p>
              <a:endParaRPr lang="zh-CN" altLang="en-US" sz="16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  <a:p>
              <a:r>
                <a:rPr lang="zh-CN" altLang="en-US" sz="1600" dirty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顶部：退出登陆按钮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52400" y="1899138"/>
            <a:ext cx="6858000" cy="283698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944880" y="3058160"/>
            <a:ext cx="579120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平行四边形 10"/>
          <p:cNvSpPr/>
          <p:nvPr/>
        </p:nvSpPr>
        <p:spPr>
          <a:xfrm>
            <a:off x="-1515753" y="0"/>
            <a:ext cx="2471057" cy="6858000"/>
          </a:xfrm>
          <a:prstGeom prst="parallelogram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AA5DBA-3B4A-488F-BA99-E21D67D00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464" y="386095"/>
            <a:ext cx="3710357" cy="61070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161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阿里巴巴普惠体 B</vt:lpstr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renhao</dc:creator>
  <cp:lastModifiedBy>lenovo</cp:lastModifiedBy>
  <cp:revision>19</cp:revision>
  <dcterms:created xsi:type="dcterms:W3CDTF">2019-12-21T05:54:00Z</dcterms:created>
  <dcterms:modified xsi:type="dcterms:W3CDTF">2021-12-03T02:18:00Z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v1.0_mb_BZ+LdNEhqdb06IhcVYDhvg==</vt:lpwstr>
  </property>
  <property fmtid="{D5CDD505-2E9C-101B-9397-08002B2CF9AE}" pid="4" name="ICV">
    <vt:lpwstr>3A4DCBBEAC164790B9B075F99954A14E</vt:lpwstr>
  </property>
</Properties>
</file>