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86" r:id="rId5"/>
    <p:sldId id="282" r:id="rId6"/>
    <p:sldId id="283" r:id="rId7"/>
    <p:sldId id="284" r:id="rId8"/>
    <p:sldId id="285" r:id="rId9"/>
    <p:sldId id="287" r:id="rId10"/>
    <p:sldId id="291" r:id="rId11"/>
    <p:sldId id="25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8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7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6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5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8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6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24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1.jpg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1.jpg"/><Relationship Id="rId2" Type="http://schemas.openxmlformats.org/officeDocument/2006/relationships/tags" Target="../tags/tag8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1.jpg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tags" Target="../tags/tag1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image" Target="../media/image1.jpg"/><Relationship Id="rId2" Type="http://schemas.openxmlformats.org/officeDocument/2006/relationships/tags" Target="../tags/tag15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9.xml"/><Relationship Id="rId7" Type="http://schemas.openxmlformats.org/officeDocument/2006/relationships/image" Target="../media/image1.jpg"/><Relationship Id="rId2" Type="http://schemas.openxmlformats.org/officeDocument/2006/relationships/tags" Target="../tags/tag18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2.xml"/><Relationship Id="rId7" Type="http://schemas.openxmlformats.org/officeDocument/2006/relationships/image" Target="../media/image1.jpg"/><Relationship Id="rId2" Type="http://schemas.openxmlformats.org/officeDocument/2006/relationships/tags" Target="../tags/tag21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B31D7F-E1E1-4869-BCA4-AF0C459A68C7}"/>
              </a:ext>
            </a:extLst>
          </p:cNvPr>
          <p:cNvSpPr txBox="1"/>
          <p:nvPr/>
        </p:nvSpPr>
        <p:spPr>
          <a:xfrm>
            <a:off x="740227" y="2342868"/>
            <a:ext cx="7082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《</a:t>
            </a:r>
            <a:r>
              <a:rPr lang="zh-CN" altLang="en-US" sz="4400" dirty="0">
                <a:latin typeface="+mj-lt"/>
              </a:rPr>
              <a:t>移动智能应用开发</a:t>
            </a:r>
            <a:r>
              <a:rPr lang="en-US" altLang="zh-CN" sz="4400" dirty="0">
                <a:latin typeface="+mj-lt"/>
              </a:rPr>
              <a:t>》         </a:t>
            </a:r>
            <a:r>
              <a:rPr lang="en-US" altLang="zh-CN" sz="4400" b="1" dirty="0" err="1">
                <a:latin typeface="+mj-lt"/>
              </a:rPr>
              <a:t>SportMates</a:t>
            </a:r>
            <a:r>
              <a:rPr lang="en-US" altLang="zh-CN" sz="4400" b="1" dirty="0">
                <a:latin typeface="+mj-lt"/>
              </a:rPr>
              <a:t>   UI</a:t>
            </a:r>
            <a:r>
              <a:rPr lang="zh-CN" altLang="en-US" sz="4400" dirty="0">
                <a:latin typeface="+mj-lt"/>
              </a:rPr>
              <a:t>阶段汇报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128F99-28E9-4FAD-8BF4-95430C77CC7B}"/>
              </a:ext>
            </a:extLst>
          </p:cNvPr>
          <p:cNvSpPr txBox="1"/>
          <p:nvPr/>
        </p:nvSpPr>
        <p:spPr>
          <a:xfrm>
            <a:off x="1204685" y="4325257"/>
            <a:ext cx="500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李春燕</a:t>
            </a:r>
            <a:r>
              <a:rPr lang="en-US" altLang="zh-CN" sz="2400" dirty="0"/>
              <a:t>    </a:t>
            </a:r>
            <a:r>
              <a:rPr lang="zh-CN" altLang="en-US" sz="2400" dirty="0"/>
              <a:t>杨晓华</a:t>
            </a:r>
            <a:r>
              <a:rPr lang="en-US" altLang="zh-CN" sz="2400" dirty="0"/>
              <a:t>   </a:t>
            </a:r>
            <a:r>
              <a:rPr lang="zh-CN" altLang="en-US" sz="2400" dirty="0"/>
              <a:t>江雨彤</a:t>
            </a: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8D5132-F164-48C2-8C2D-6394DAA4201D}"/>
              </a:ext>
            </a:extLst>
          </p:cNvPr>
          <p:cNvSpPr txBox="1"/>
          <p:nvPr/>
        </p:nvSpPr>
        <p:spPr>
          <a:xfrm>
            <a:off x="9228825" y="1608427"/>
            <a:ext cx="24303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在我的界面的上方可以看到用户的头像、昵称、</a:t>
            </a:r>
            <a:r>
              <a:rPr lang="en-US" altLang="zh-CN" sz="2000" dirty="0"/>
              <a:t>ID</a:t>
            </a:r>
            <a:r>
              <a:rPr lang="zh-CN" altLang="en-US" sz="2000" dirty="0"/>
              <a:t>号、等级、运动次数、加入队伍数。用户详情下方是会员、订单、队伍、状态、购物车、个人信息、通知、更多。点击我的队伍可以看到加入的队伍，点击队伍可以进入队伍详情，点击退出队伍按钮可以退出队伍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E88A09-D5EA-46F5-BCDB-21CCA91443F6}"/>
              </a:ext>
            </a:extLst>
          </p:cNvPr>
          <p:cNvSpPr txBox="1"/>
          <p:nvPr/>
        </p:nvSpPr>
        <p:spPr>
          <a:xfrm>
            <a:off x="872566" y="993709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B446B6-6077-46B0-8EC1-4D255AB8E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5" y="1645234"/>
            <a:ext cx="2769394" cy="4477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FD217C-F5FC-4E25-9D24-C64D58773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33" y="1645233"/>
            <a:ext cx="2772967" cy="44771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E85038-90FC-4933-838C-BAF4AD91A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84" y="1645232"/>
            <a:ext cx="2749859" cy="447718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981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>
                <a:cs typeface="+mn-ea"/>
                <a:sym typeface="+mn-lt"/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40780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206883" y="1840993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C89A16-A396-4946-8ED1-C811DBFCC305}"/>
              </a:ext>
            </a:extLst>
          </p:cNvPr>
          <p:cNvSpPr txBox="1"/>
          <p:nvPr/>
        </p:nvSpPr>
        <p:spPr>
          <a:xfrm>
            <a:off x="1459540" y="1286295"/>
            <a:ext cx="206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登陆界面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A250E7-EE02-4192-8EBE-B6E89D37AE78}"/>
              </a:ext>
            </a:extLst>
          </p:cNvPr>
          <p:cNvSpPr txBox="1"/>
          <p:nvPr/>
        </p:nvSpPr>
        <p:spPr>
          <a:xfrm>
            <a:off x="7533768" y="1291963"/>
            <a:ext cx="206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注册界面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105362-6418-4A88-B591-DED38204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3" y="1942778"/>
            <a:ext cx="2448128" cy="39301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60DC10-01FB-4B0B-A214-0429567D40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96" y="1942778"/>
            <a:ext cx="2440989" cy="393298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936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D12D1-F81C-417D-858B-4DA518CBBA67}"/>
              </a:ext>
            </a:extLst>
          </p:cNvPr>
          <p:cNvSpPr txBox="1"/>
          <p:nvPr/>
        </p:nvSpPr>
        <p:spPr>
          <a:xfrm>
            <a:off x="1593222" y="993709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首页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394EB5-FE3A-4DA9-82F1-F2A956036AEC}"/>
              </a:ext>
            </a:extLst>
          </p:cNvPr>
          <p:cNvSpPr txBox="1"/>
          <p:nvPr/>
        </p:nvSpPr>
        <p:spPr>
          <a:xfrm>
            <a:off x="7362910" y="2177696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进入首页后，界面为各个可加入的队伍列表，可以看到队伍的名字，时间，地点，类型，人数</a:t>
            </a:r>
            <a:endParaRPr lang="en-US" altLang="zh-CN" sz="2000" dirty="0"/>
          </a:p>
          <a:p>
            <a:r>
              <a:rPr lang="zh-CN" altLang="en-US" sz="2000" dirty="0"/>
              <a:t>首页下方有导航栏，可点击转到各个页面，分别为首页、论坛、新建队伍、商城、我的。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108B9E-4ACD-4065-8EC6-7167A2BCE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38" y="1180923"/>
            <a:ext cx="2989048" cy="485486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99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D96091-D601-46F7-84CC-CB3F6B32CEBB}"/>
              </a:ext>
            </a:extLst>
          </p:cNvPr>
          <p:cNvSpPr txBox="1"/>
          <p:nvPr/>
        </p:nvSpPr>
        <p:spPr>
          <a:xfrm>
            <a:off x="1243939" y="993709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队伍详情页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8671F1-0455-4598-A6D4-1DABBD412901}"/>
              </a:ext>
            </a:extLst>
          </p:cNvPr>
          <p:cNvSpPr txBox="1"/>
          <p:nvPr/>
        </p:nvSpPr>
        <p:spPr>
          <a:xfrm>
            <a:off x="7566110" y="2432001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在首页点击可加入的队伍列表，可进入队伍的详情页，在详情页可以查看队伍队名、队伍类型、队伍人数、时间地点、队伍描述已加入的成员，点击加入队伍按钮加入队伍。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6F1535-878F-478D-87BA-CF32DAEBB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5" y="1489788"/>
            <a:ext cx="2934845" cy="468963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80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22B43A-B668-42B1-909D-DEC2D23775C0}"/>
              </a:ext>
            </a:extLst>
          </p:cNvPr>
          <p:cNvSpPr txBox="1"/>
          <p:nvPr/>
        </p:nvSpPr>
        <p:spPr>
          <a:xfrm>
            <a:off x="1404535" y="993709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新建队伍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86B8E2-9EB6-4893-81E1-45628B224ED8}"/>
              </a:ext>
            </a:extLst>
          </p:cNvPr>
          <p:cNvSpPr txBox="1"/>
          <p:nvPr/>
        </p:nvSpPr>
        <p:spPr>
          <a:xfrm>
            <a:off x="7566110" y="2432001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在首页点击导航栏的</a:t>
            </a:r>
            <a:r>
              <a:rPr lang="en-US" altLang="zh-CN" sz="2800" b="1" dirty="0"/>
              <a:t>+</a:t>
            </a:r>
            <a:r>
              <a:rPr lang="zh-CN" altLang="en-US" sz="2000" dirty="0"/>
              <a:t>号，可以新建队伍，新建队伍需要填写队名、队伍类型、队伍人数、时间地点、队伍描述，最后点击确定新建队伍。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44DE9-F65C-46AC-9C7F-C8703F1BF0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39" y="1031457"/>
            <a:ext cx="3057672" cy="494472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862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87145BB-9F9C-4F3B-ACDC-65928E58EEAA}"/>
              </a:ext>
            </a:extLst>
          </p:cNvPr>
          <p:cNvSpPr txBox="1"/>
          <p:nvPr/>
        </p:nvSpPr>
        <p:spPr>
          <a:xfrm>
            <a:off x="685922" y="733434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论坛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DB45BD-3AEB-4CEA-8665-10B126FA4E1A}"/>
              </a:ext>
            </a:extLst>
          </p:cNvPr>
          <p:cNvSpPr txBox="1"/>
          <p:nvPr/>
        </p:nvSpPr>
        <p:spPr>
          <a:xfrm>
            <a:off x="9470738" y="1683988"/>
            <a:ext cx="2282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首页点击导航栏的论坛，可以进入论坛页面，在论坛页面可以看到别人在论坛里发的动态，点击动态，可以看到其他人对此动态的评论，也可以进行评论。在论坛页面也可以发表动态，点击右上角的图标，输入想要发表的动态，点击发表，发表动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024C7-8D7D-4A08-94C6-2320AC9A3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9" y="1601155"/>
            <a:ext cx="2775598" cy="4523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17F6DA-FD8B-4339-BAD8-7F7DC9FC7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64" y="1601155"/>
            <a:ext cx="2775597" cy="447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7E5FD9-3C57-4427-974B-40CD5E031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58" y="1613078"/>
            <a:ext cx="2825723" cy="447211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434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E759CA-DA72-4B46-A746-276F6A031144}"/>
              </a:ext>
            </a:extLst>
          </p:cNvPr>
          <p:cNvSpPr txBox="1"/>
          <p:nvPr/>
        </p:nvSpPr>
        <p:spPr>
          <a:xfrm>
            <a:off x="7362910" y="2032746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首页点击导航栏的商城，可以进入商城界面，在商城界面顶端可以点击搜索按钮，搜索想要购买的商品，也可以点击购物车按钮，进入购物车。在页面内可以看到有各种分类，如运动设备，运动护具，运动衣服等等的商品进行售卖，点击商品图片可以跳转到商品的详情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D56450-4AD2-4BF2-9006-7C017CD706F1}"/>
              </a:ext>
            </a:extLst>
          </p:cNvPr>
          <p:cNvSpPr txBox="1"/>
          <p:nvPr/>
        </p:nvSpPr>
        <p:spPr>
          <a:xfrm>
            <a:off x="969106" y="900847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商城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441A1-BE14-4667-8F9B-1BB2103F9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06" y="1193234"/>
            <a:ext cx="3289459" cy="533425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573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4FB6C3-572D-4927-9879-6317C4B7B9B6}"/>
              </a:ext>
            </a:extLst>
          </p:cNvPr>
          <p:cNvSpPr txBox="1"/>
          <p:nvPr/>
        </p:nvSpPr>
        <p:spPr>
          <a:xfrm>
            <a:off x="7362910" y="1933603"/>
            <a:ext cx="304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在商品详情页可以看到商品的介绍图，在介绍图下方有商品价格，商品名，商品介绍，下方有规格，运送至，服务，点击它们可以查看商品的详细信息。</a:t>
            </a:r>
            <a:endParaRPr lang="en-US" altLang="zh-CN" sz="2000" dirty="0"/>
          </a:p>
          <a:p>
            <a:r>
              <a:rPr lang="zh-CN" altLang="en-US" sz="2000" dirty="0"/>
              <a:t>下方的分享按钮可以将商品分享给应用外的朋友，点击购物车按钮可以进入购物车界面，点击加入购物车可以将此商品加入购物车，点击立即购买可以进入结算界面。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1A765E-444B-438F-969E-F0F50F021E3F}"/>
              </a:ext>
            </a:extLst>
          </p:cNvPr>
          <p:cNvSpPr txBox="1"/>
          <p:nvPr/>
        </p:nvSpPr>
        <p:spPr>
          <a:xfrm>
            <a:off x="872566" y="993709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商品详情页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28F1BF-8583-4DFC-B117-AEC40C4271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03" y="1223675"/>
            <a:ext cx="3154445" cy="510875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341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F93C2A-CF5D-4C9A-B105-D1D0640CF38D}"/>
              </a:ext>
            </a:extLst>
          </p:cNvPr>
          <p:cNvSpPr txBox="1"/>
          <p:nvPr/>
        </p:nvSpPr>
        <p:spPr>
          <a:xfrm>
            <a:off x="7464510" y="2032746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进入购物车界面可以看到之前加入购物车的商品，点击商品前面的按钮可以将商品加入管理，可以点击右上角的删除，也可以点击右下角的结算，商品右侧的可以控制商品的件数，左下角的全选按钮可以进行商品的全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1A8B7-2B7E-4E5C-A42D-F31B91D8187D}"/>
              </a:ext>
            </a:extLst>
          </p:cNvPr>
          <p:cNvSpPr txBox="1"/>
          <p:nvPr/>
        </p:nvSpPr>
        <p:spPr>
          <a:xfrm>
            <a:off x="1012650" y="900847"/>
            <a:ext cx="228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购物车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27C1FE-41A6-4085-A74A-0F69E1A26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07" y="919115"/>
            <a:ext cx="3337243" cy="54091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890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554</Words>
  <Application>Microsoft Office PowerPoint</Application>
  <PresentationFormat>宽屏</PresentationFormat>
  <Paragraphs>35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江 雨彤</cp:lastModifiedBy>
  <cp:revision>28</cp:revision>
  <dcterms:created xsi:type="dcterms:W3CDTF">2017-08-01T09:51:47Z</dcterms:created>
  <dcterms:modified xsi:type="dcterms:W3CDTF">2021-12-02T18:31:53Z</dcterms:modified>
</cp:coreProperties>
</file>