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83" r:id="rId4"/>
    <p:sldId id="260" r:id="rId5"/>
    <p:sldId id="358" r:id="rId6"/>
    <p:sldId id="261" r:id="rId7"/>
    <p:sldId id="262" r:id="rId8"/>
    <p:sldId id="265" r:id="rId9"/>
    <p:sldId id="263" r:id="rId10"/>
    <p:sldId id="2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  <a:srgbClr val="F7F6B6"/>
    <a:srgbClr val="C0EFFD"/>
    <a:srgbClr val="FDE9B2"/>
    <a:srgbClr val="FCE39F"/>
    <a:srgbClr val="FFFFFF"/>
    <a:srgbClr val="FEC938"/>
    <a:srgbClr val="FEBF0F"/>
    <a:srgbClr val="F9D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>
        <p:scale>
          <a:sx n="66" d="100"/>
          <a:sy n="66" d="100"/>
        </p:scale>
        <p:origin x="-72" y="-972"/>
      </p:cViewPr>
      <p:guideLst>
        <p:guide orient="horz" pos="2250"/>
        <p:guide pos="3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3E686-B6FB-42FE-AF4B-9BB402073D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D8ECA-D128-4151-A3B6-7125C2FBA4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13490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AF92-8370-4CCC-B1C2-F9E29B9F9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8D80-4023-49AB-B4A3-6D236B932E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8550" y="3314065"/>
            <a:ext cx="5218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4800" b="1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lt"/>
              </a:rPr>
              <a:t>“出趣玩”APP</a:t>
            </a:r>
            <a:endParaRPr lang="en-US" altLang="zh-CN" sz="4400" dirty="0" smtClean="0">
              <a:latin typeface="安景臣毛笔行书" panose="02010601030101010101" pitchFamily="2" charset="-122"/>
              <a:ea typeface="安景臣毛笔行书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663045" y="6455410"/>
            <a:ext cx="47625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01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4395" y="4277358"/>
            <a:ext cx="5613597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8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UI</a:t>
            </a:r>
            <a:r>
              <a:rPr lang="zh-CN" altLang="en-US" sz="28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设计</a:t>
            </a:r>
            <a:endParaRPr lang="zh-CN" altLang="en-US" sz="28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10269200" y="73301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664581" y="282045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7" y="2580419"/>
            <a:ext cx="2924203" cy="33192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03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35700" y="76835"/>
            <a:ext cx="3136265" cy="6690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5880" y="18669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首页</a:t>
            </a:r>
            <a:endParaRPr lang="zh-CN" altLang="en-US" sz="3200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flipH="1">
            <a:off x="2850906" y="219180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7700" y="2969260"/>
            <a:ext cx="254000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>
                <a:sym typeface="+mn-ea"/>
              </a:rPr>
              <a:t>首页主要展示用户分享的旅游</a:t>
            </a:r>
            <a:r>
              <a:rPr lang="zh-CN" altLang="en-US">
                <a:sym typeface="+mn-ea"/>
              </a:rPr>
              <a:t>攻略日记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08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695" y="0"/>
            <a:ext cx="3253740" cy="6941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25880" y="18669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攻略详情</a:t>
            </a:r>
            <a:endParaRPr lang="zh-CN" altLang="en-US" sz="3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6" name="Shape 138"/>
          <p:cNvSpPr/>
          <p:nvPr/>
        </p:nvSpPr>
        <p:spPr>
          <a:xfrm rot="1905815">
            <a:off x="2206605" y="1113376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4613666" y="1186602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flipH="1">
            <a:off x="1617101" y="53337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260" y="0"/>
            <a:ext cx="3253740" cy="6941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100" y="2766060"/>
            <a:ext cx="339280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>
                <a:sym typeface="+mn-ea"/>
              </a:rPr>
              <a:t>攻略详情用于展示每条攻略具体情况，主要包括旅游分享这分享的图片作为轮播图，以及具体的简介介绍，地图展示以及旅游路线的行程列表</a:t>
            </a:r>
            <a:r>
              <a:rPr lang="zh-CN" altLang="en-US">
                <a:sym typeface="+mn-ea"/>
              </a:rPr>
              <a:t>安排。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437" y="1988141"/>
            <a:ext cx="2169621" cy="263105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09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112"/>
          <a:stretch>
            <a:fillRect/>
          </a:stretch>
        </p:blipFill>
        <p:spPr>
          <a:xfrm>
            <a:off x="4505325" y="-41910"/>
            <a:ext cx="3217545" cy="694182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flipH="1">
            <a:off x="9306951" y="461877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 flipH="1">
            <a:off x="2607945" y="124291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07465" y="10795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攻略详情</a:t>
            </a:r>
            <a:r>
              <a:rPr lang="zh-CN" altLang="en-US" sz="3200"/>
              <a:t>评论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6" y="2501687"/>
            <a:ext cx="2943680" cy="230343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11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30" y="-41910"/>
            <a:ext cx="3253740" cy="6941820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 flipH="1">
            <a:off x="2607945" y="124291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7465" y="1079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打卡</a:t>
            </a:r>
            <a:r>
              <a:rPr lang="zh-CN" altLang="en-US" sz="3200"/>
              <a:t>页面</a:t>
            </a:r>
            <a:endParaRPr lang="zh-CN" altLang="en-US" sz="3200"/>
          </a:p>
        </p:txBody>
      </p:sp>
      <p:sp>
        <p:nvSpPr>
          <p:cNvPr id="5" name="任意多边形 4"/>
          <p:cNvSpPr/>
          <p:nvPr/>
        </p:nvSpPr>
        <p:spPr>
          <a:xfrm flipH="1">
            <a:off x="10117211" y="4804832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79705" y="1522095"/>
            <a:ext cx="2077720" cy="2725420"/>
            <a:chOff x="1289955" y="1628061"/>
            <a:chExt cx="3921407" cy="5174701"/>
          </a:xfrm>
        </p:grpSpPr>
        <p:sp>
          <p:nvSpPr>
            <p:cNvPr id="22" name="Shape 209"/>
            <p:cNvSpPr/>
            <p:nvPr/>
          </p:nvSpPr>
          <p:spPr>
            <a:xfrm rot="3758493">
              <a:off x="2701655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12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132" r="1952"/>
          <a:stretch>
            <a:fillRect/>
          </a:stretch>
        </p:blipFill>
        <p:spPr>
          <a:xfrm>
            <a:off x="3176270" y="1163955"/>
            <a:ext cx="2125345" cy="467995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flipH="1">
            <a:off x="1613926" y="5405542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2607945" y="124291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07465" y="1079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添加攻略</a:t>
            </a:r>
            <a:endParaRPr lang="zh-CN" altLang="en-US" sz="3200"/>
          </a:p>
        </p:txBody>
      </p:sp>
      <p:sp>
        <p:nvSpPr>
          <p:cNvPr id="9" name="任意多边形 8"/>
          <p:cNvSpPr/>
          <p:nvPr/>
        </p:nvSpPr>
        <p:spPr>
          <a:xfrm flipH="1">
            <a:off x="11083681" y="144504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10801106" y="5843692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5" y="1165225"/>
            <a:ext cx="2192020" cy="4678680"/>
          </a:xfrm>
          <a:prstGeom prst="rect">
            <a:avLst/>
          </a:prstGeom>
        </p:spPr>
      </p:pic>
      <p:sp>
        <p:nvSpPr>
          <p:cNvPr id="5" name="Shape 138"/>
          <p:cNvSpPr/>
          <p:nvPr/>
        </p:nvSpPr>
        <p:spPr>
          <a:xfrm rot="1905815">
            <a:off x="7147540" y="488536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800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flipH="1">
            <a:off x="9127881" y="1091352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410" y="1165225"/>
            <a:ext cx="2217420" cy="4732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920460" y="165376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729496" y="5653192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5" y="2180290"/>
            <a:ext cx="1869334" cy="249685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17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518"/>
          <a:stretch>
            <a:fillRect/>
          </a:stretch>
        </p:blipFill>
        <p:spPr>
          <a:xfrm>
            <a:off x="4551045" y="-41910"/>
            <a:ext cx="3171825" cy="6941820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 flipH="1">
            <a:off x="10017516" y="502390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10955411" y="2747432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975116" y="1006262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2607945" y="124291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7465" y="1079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我的页面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4780" y="3335788"/>
            <a:ext cx="55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cs typeface="+mn-ea"/>
                <a:sym typeface="+mn-lt"/>
              </a:rPr>
              <a:t>感谢在场各位的耐心倾听</a:t>
            </a:r>
            <a:endParaRPr lang="zh-CN" altLang="en-US" sz="3600" b="1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432432" y="4103368"/>
            <a:ext cx="5327135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 you for your listening !!!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65590" y="6455410"/>
            <a:ext cx="2973705" cy="31242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lt"/>
              </a:rPr>
              <a:t>20</a:t>
            </a:r>
            <a:endParaRPr lang="en-US" altLang="zh-CN" sz="120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227.138582677166,&quot;width&quot;:4605.044094488189}"/>
</p:tagLst>
</file>

<file path=ppt/tags/tag2.xml><?xml version="1.0" encoding="utf-8"?>
<p:tagLst xmlns:p="http://schemas.openxmlformats.org/presentationml/2006/main">
  <p:tag name="KSO_WM_UNIT_PLACING_PICTURE_USER_VIEWPORT" val="{&quot;height&quot;:10932,&quot;width&quot;:512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ivzj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自定义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安景臣毛笔行书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手绘小朋友</dc:title>
  <dc:creator>第一PPT</dc:creator>
  <cp:keywords>www.1ppt.com</cp:keywords>
  <dc:description>www.1ppt.com</dc:description>
  <cp:lastModifiedBy>YSN</cp:lastModifiedBy>
  <cp:revision>47</cp:revision>
  <dcterms:created xsi:type="dcterms:W3CDTF">2016-10-18T13:24:00Z</dcterms:created>
  <dcterms:modified xsi:type="dcterms:W3CDTF">2021-12-03T13:57:04Z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B79CDD25285440E69AE1C79CF2240640</vt:lpwstr>
  </property>
  <property fmtid="{D5CDD505-2E9C-101B-9397-08002B2CF9AE}" pid="3" name="KSOProductBuildVer">
    <vt:lpwstr>2052-11.1.0.11115</vt:lpwstr>
  </property>
</Properties>
</file>