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65" r:id="rId5"/>
    <p:sldId id="285" r:id="rId6"/>
    <p:sldId id="278" r:id="rId7"/>
    <p:sldId id="279" r:id="rId8"/>
    <p:sldId id="289" r:id="rId9"/>
    <p:sldId id="286" r:id="rId10"/>
    <p:sldId id="288" r:id="rId11"/>
    <p:sldId id="287" r:id="rId12"/>
    <p:sldId id="280" r:id="rId13"/>
    <p:sldId id="281" r:id="rId14"/>
    <p:sldId id="282" r:id="rId15"/>
    <p:sldId id="284" r:id="rId16"/>
    <p:sldId id="277" r:id="rId17"/>
  </p:sldIdLst>
  <p:sldSz cx="12192000" cy="6858000"/>
  <p:notesSz cx="6858000" cy="9144000"/>
  <p:embeddedFontLst>
    <p:embeddedFont>
      <p:font typeface="方正粗倩简体" panose="02010600030101010101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861">
          <p15:clr>
            <a:srgbClr val="A4A3A4"/>
          </p15:clr>
        </p15:guide>
        <p15:guide id="3" pos="3843">
          <p15:clr>
            <a:srgbClr val="A4A3A4"/>
          </p15:clr>
        </p15:guide>
        <p15:guide id="4" pos="5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2" autoAdjust="0"/>
  </p:normalViewPr>
  <p:slideViewPr>
    <p:cSldViewPr snapToGrid="0" showGuides="1">
      <p:cViewPr varScale="1">
        <p:scale>
          <a:sx n="58" d="100"/>
          <a:sy n="58" d="100"/>
        </p:scale>
        <p:origin x="56" y="376"/>
      </p:cViewPr>
      <p:guideLst>
        <p:guide orient="horz" pos="2137"/>
        <p:guide orient="horz" pos="3861"/>
        <p:guide pos="3843"/>
        <p:guide pos="5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t>2021/12/3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0002" y="3942328"/>
            <a:ext cx="22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第二次汇报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70" y="3585089"/>
            <a:ext cx="588341" cy="844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0869" y="2372668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心晴树洞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心情为尴尬时的跳转界面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D3FE68-FBAA-4904-9C53-CC5A9075D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08" y="198304"/>
            <a:ext cx="3652991" cy="64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心情为害羞时的跳转界面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343CB-8356-4F14-9D61-2987710A58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4" y="231354"/>
            <a:ext cx="3555637" cy="63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emo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6EC823-77BB-46AC-A2C1-81A9BE439F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" y="139179"/>
            <a:ext cx="3701048" cy="65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心情为平静时的跳转界面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3AFFF7-29D5-4480-97AC-42F4E739E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6" y="146958"/>
            <a:ext cx="3652691" cy="64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心情为生气时的跳转界面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85F4C-C903-42BE-80B8-024D9A09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0" y="163285"/>
            <a:ext cx="3673929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C4923A-628A-434B-A2DA-4D6AC4704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2" y="190619"/>
            <a:ext cx="3643178" cy="647676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294520" y="2847943"/>
            <a:ext cx="31601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跳转返回到主界面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0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73" y="2465748"/>
            <a:ext cx="5877053" cy="1926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" y="0"/>
            <a:ext cx="12192001" cy="6858000"/>
            <a:chOff x="-773554" y="0"/>
            <a:chExt cx="9315906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773554" y="0"/>
              <a:ext cx="9315906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403598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3299" y="2575954"/>
            <a:ext cx="3062515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6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6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456949" cy="940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进入软件时的跳转界面</a:t>
              </a:r>
              <a:endPara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F28824-BB6B-4199-A1A7-E1F06E004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3" y="242371"/>
            <a:ext cx="3619041" cy="64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C4923A-628A-434B-A2DA-4D6AC4704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2" y="190619"/>
            <a:ext cx="3643178" cy="6476761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776810" y="1844797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2367643" y="5577564"/>
            <a:ext cx="150684" cy="120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1920810" y="1916797"/>
            <a:ext cx="6511204" cy="1977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2518327" y="5207845"/>
            <a:ext cx="2851960" cy="4287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595940" y="936042"/>
            <a:ext cx="2220619" cy="222061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619889" y="2395562"/>
              <a:ext cx="1585162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70287" y="4079360"/>
            <a:ext cx="2322286" cy="2322286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877541" y="4611679"/>
              <a:ext cx="1585162" cy="13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添加心情日记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32014" y="2410530"/>
            <a:ext cx="2967958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89254" y="3543251"/>
              <a:ext cx="2053476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心情记录表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10C58F-7738-4F51-BD05-9E831E0DD646}"/>
              </a:ext>
            </a:extLst>
          </p:cNvPr>
          <p:cNvSpPr/>
          <p:nvPr/>
        </p:nvSpPr>
        <p:spPr>
          <a:xfrm>
            <a:off x="671911" y="739894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E9E2F2-DA45-44D9-A1AD-DB3B1AEF7F2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85407" y="846633"/>
            <a:ext cx="5810533" cy="1199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uiExpand="1" build="p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B02F849-F2B6-4CCF-96E9-4BC1A810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9" y="179769"/>
            <a:ext cx="3123292" cy="6498462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174995" y="2338530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2396770" y="4018986"/>
            <a:ext cx="150684" cy="120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2318995" y="2410530"/>
            <a:ext cx="6113019" cy="14839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  <a:endCxn id="32" idx="2"/>
          </p:cNvCxnSpPr>
          <p:nvPr/>
        </p:nvCxnSpPr>
        <p:spPr>
          <a:xfrm>
            <a:off x="2512464" y="4104979"/>
            <a:ext cx="2857823" cy="113552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595940" y="936042"/>
            <a:ext cx="2220619" cy="222061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427376" y="2179493"/>
              <a:ext cx="1402152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设置提醒功能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70287" y="4079360"/>
            <a:ext cx="2322286" cy="2322286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882921" y="4677056"/>
              <a:ext cx="1585162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查看历史记录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32014" y="2410530"/>
            <a:ext cx="2967958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56583" y="2029031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151375" y="3234078"/>
              <a:ext cx="1695408" cy="131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可以选择表情类型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10C58F-7738-4F51-BD05-9E831E0DD646}"/>
              </a:ext>
            </a:extLst>
          </p:cNvPr>
          <p:cNvSpPr/>
          <p:nvPr/>
        </p:nvSpPr>
        <p:spPr>
          <a:xfrm>
            <a:off x="1882645" y="113305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E9E2F2-DA45-44D9-A1AD-DB3B1AEF7F2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022554" y="1246428"/>
            <a:ext cx="4573386" cy="799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5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uiExpand="1" build="p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4BD566-DB58-4878-88AD-A9633CD41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4" y="66728"/>
            <a:ext cx="3782556" cy="672454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2645231" y="4940749"/>
            <a:ext cx="150684" cy="120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4016307" y="676659"/>
            <a:ext cx="4170779" cy="1545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  <a:endCxn id="32" idx="2"/>
          </p:cNvCxnSpPr>
          <p:nvPr/>
        </p:nvCxnSpPr>
        <p:spPr>
          <a:xfrm>
            <a:off x="2763257" y="4983435"/>
            <a:ext cx="2478214" cy="5668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628480" y="1995005"/>
            <a:ext cx="1782768" cy="1603272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54040" y="2412093"/>
              <a:ext cx="1585162" cy="69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返回主页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41471" y="4079359"/>
            <a:ext cx="3233627" cy="2941927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935679" y="4527004"/>
              <a:ext cx="1321275" cy="142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根据按压时间出现不同表情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87087" y="1015618"/>
            <a:ext cx="2389275" cy="2413382"/>
            <a:chOff x="8432014" y="2410530"/>
            <a:chExt cx="2982657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361195" y="3480078"/>
              <a:ext cx="2053476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按压界面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10C58F-7738-4F51-BD05-9E831E0DD646}"/>
              </a:ext>
            </a:extLst>
          </p:cNvPr>
          <p:cNvSpPr/>
          <p:nvPr/>
        </p:nvSpPr>
        <p:spPr>
          <a:xfrm>
            <a:off x="753556" y="65824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E9E2F2-DA45-44D9-A1AD-DB3B1AEF7F2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867052" y="748659"/>
            <a:ext cx="4761428" cy="20479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A787DD9-C426-4A3A-91E5-9164B7ABAB6F}"/>
              </a:ext>
            </a:extLst>
          </p:cNvPr>
          <p:cNvCxnSpPr>
            <a:cxnSpLocks/>
          </p:cNvCxnSpPr>
          <p:nvPr/>
        </p:nvCxnSpPr>
        <p:spPr>
          <a:xfrm>
            <a:off x="2571451" y="2925344"/>
            <a:ext cx="5903647" cy="11540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7CCCFF62-768B-41BB-AB25-DB156D6E9FA0}"/>
              </a:ext>
            </a:extLst>
          </p:cNvPr>
          <p:cNvSpPr/>
          <p:nvPr/>
        </p:nvSpPr>
        <p:spPr>
          <a:xfrm>
            <a:off x="2408179" y="284712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E4F837D-4FC4-48D6-951A-5A7E08CFF92C}"/>
              </a:ext>
            </a:extLst>
          </p:cNvPr>
          <p:cNvGrpSpPr/>
          <p:nvPr/>
        </p:nvGrpSpPr>
        <p:grpSpPr>
          <a:xfrm>
            <a:off x="8494370" y="3533485"/>
            <a:ext cx="1683448" cy="1463219"/>
            <a:chOff x="8432014" y="2410530"/>
            <a:chExt cx="2967958" cy="296795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B566A50-CB0A-4A8F-BA68-584375AE60CD}"/>
                </a:ext>
              </a:extLst>
            </p:cNvPr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BE07E63-6B1C-4BEC-BB73-22D98CDE841D}"/>
                  </a:ext>
                </a:extLst>
              </p:cNvPr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13461F5-64FD-40CE-9A5F-8BD0D755A8BC}"/>
                  </a:ext>
                </a:extLst>
              </p:cNvPr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7B8253-8F7C-45DE-9347-B20AB8DFA3A0}"/>
                </a:ext>
              </a:extLst>
            </p:cNvPr>
            <p:cNvSpPr txBox="1"/>
            <p:nvPr/>
          </p:nvSpPr>
          <p:spPr>
            <a:xfrm>
              <a:off x="9166724" y="3222554"/>
              <a:ext cx="2053476" cy="134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4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uiExpand="1" build="p"/>
      <p:bldP spid="33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68C2D04-2654-4450-AB1B-E554CF1527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9" y="212277"/>
            <a:ext cx="3599148" cy="639848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2416630" y="4303934"/>
            <a:ext cx="150684" cy="120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4016307" y="676659"/>
            <a:ext cx="4170779" cy="1545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  <a:endCxn id="32" idx="2"/>
          </p:cNvCxnSpPr>
          <p:nvPr/>
        </p:nvCxnSpPr>
        <p:spPr>
          <a:xfrm>
            <a:off x="2534653" y="4395603"/>
            <a:ext cx="2870106" cy="105813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628480" y="1995005"/>
            <a:ext cx="1782768" cy="1603272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509905" y="2211407"/>
              <a:ext cx="1585162" cy="91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04759" y="4079359"/>
            <a:ext cx="3070339" cy="2748751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877541" y="4611679"/>
              <a:ext cx="1321275" cy="95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编辑当前状态想法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87086" y="1015618"/>
            <a:ext cx="2377500" cy="2413382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99373" y="3549460"/>
              <a:ext cx="2053476" cy="814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10C58F-7738-4F51-BD05-9E831E0DD646}"/>
              </a:ext>
            </a:extLst>
          </p:cNvPr>
          <p:cNvSpPr/>
          <p:nvPr/>
        </p:nvSpPr>
        <p:spPr>
          <a:xfrm>
            <a:off x="802543" y="723565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E9E2F2-DA45-44D9-A1AD-DB3B1AEF7F29}"/>
              </a:ext>
            </a:extLst>
          </p:cNvPr>
          <p:cNvCxnSpPr>
            <a:cxnSpLocks/>
          </p:cNvCxnSpPr>
          <p:nvPr/>
        </p:nvCxnSpPr>
        <p:spPr>
          <a:xfrm>
            <a:off x="883381" y="781317"/>
            <a:ext cx="4977395" cy="14624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A787DD9-C426-4A3A-91E5-9164B7ABAB6F}"/>
              </a:ext>
            </a:extLst>
          </p:cNvPr>
          <p:cNvCxnSpPr>
            <a:cxnSpLocks/>
          </p:cNvCxnSpPr>
          <p:nvPr/>
        </p:nvCxnSpPr>
        <p:spPr>
          <a:xfrm>
            <a:off x="2571451" y="2925344"/>
            <a:ext cx="6155271" cy="121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7CCCFF62-768B-41BB-AB25-DB156D6E9FA0}"/>
              </a:ext>
            </a:extLst>
          </p:cNvPr>
          <p:cNvSpPr/>
          <p:nvPr/>
        </p:nvSpPr>
        <p:spPr>
          <a:xfrm>
            <a:off x="2408179" y="284712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E4F837D-4FC4-48D6-951A-5A7E08CFF92C}"/>
              </a:ext>
            </a:extLst>
          </p:cNvPr>
          <p:cNvGrpSpPr/>
          <p:nvPr/>
        </p:nvGrpSpPr>
        <p:grpSpPr>
          <a:xfrm>
            <a:off x="8494370" y="3533484"/>
            <a:ext cx="2320506" cy="2926572"/>
            <a:chOff x="8432014" y="2410530"/>
            <a:chExt cx="2967958" cy="369121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B566A50-CB0A-4A8F-BA68-584375AE60CD}"/>
                </a:ext>
              </a:extLst>
            </p:cNvPr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BE07E63-6B1C-4BEC-BB73-22D98CDE841D}"/>
                  </a:ext>
                </a:extLst>
              </p:cNvPr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13461F5-64FD-40CE-9A5F-8BD0D755A8BC}"/>
                  </a:ext>
                </a:extLst>
              </p:cNvPr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7B8253-8F7C-45DE-9347-B20AB8DFA3A0}"/>
                </a:ext>
              </a:extLst>
            </p:cNvPr>
            <p:cNvSpPr txBox="1"/>
            <p:nvPr/>
          </p:nvSpPr>
          <p:spPr>
            <a:xfrm>
              <a:off x="8924593" y="3446835"/>
              <a:ext cx="2053476" cy="2654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当前心情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9525311-5A6B-438C-AE9A-22D1EF98D95E}"/>
              </a:ext>
            </a:extLst>
          </p:cNvPr>
          <p:cNvCxnSpPr>
            <a:cxnSpLocks/>
          </p:cNvCxnSpPr>
          <p:nvPr/>
        </p:nvCxnSpPr>
        <p:spPr>
          <a:xfrm>
            <a:off x="1129079" y="4477795"/>
            <a:ext cx="21692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uiExpand="1" build="p"/>
      <p:bldP spid="33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心情为开心时的跳转界面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BD7523-9551-468C-AD54-CD33476FF9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4" y="212271"/>
            <a:ext cx="3598228" cy="63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心情为疑惑时的跳转界面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5F39AB-7F8D-4044-973C-BE1CD736B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9" y="180298"/>
            <a:ext cx="3654789" cy="64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142</Words>
  <Application>Microsoft Office PowerPoint</Application>
  <PresentationFormat>宽屏</PresentationFormat>
  <Paragraphs>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方正粗倩简体</vt:lpstr>
      <vt:lpstr>Arial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健谊 李</cp:lastModifiedBy>
  <cp:revision>83</cp:revision>
  <dcterms:created xsi:type="dcterms:W3CDTF">2016-07-06T05:14:00Z</dcterms:created>
  <dcterms:modified xsi:type="dcterms:W3CDTF">2021-12-02T16:55:36Z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