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3" r:id="rId7"/>
    <p:sldId id="264" r:id="rId8"/>
    <p:sldId id="283" r:id="rId9"/>
    <p:sldId id="280" r:id="rId10"/>
    <p:sldId id="282" r:id="rId11"/>
    <p:sldId id="293" r:id="rId12"/>
    <p:sldId id="267" r:id="rId13"/>
    <p:sldId id="270" r:id="rId14"/>
    <p:sldId id="294" r:id="rId15"/>
    <p:sldId id="299" r:id="rId16"/>
    <p:sldId id="301" r:id="rId17"/>
    <p:sldId id="302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7"/>
        <p:guide pos="39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19050">
              <a:noFill/>
            </a:ln>
            <a:effectLst/>
          </c:spPr>
          <c:explosion val="0"/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/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1512915" y="4179871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810058" y="2541856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810058" y="4135355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774170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7128566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1774170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128566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/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/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/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/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733762" y="292481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662314" y="2541856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728820" y="4456678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292632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8078959" y="4458197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66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/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  <a:endParaRPr kumimoji="0" lang="zh-CN" altLang="en-US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57829" y="1225177"/>
            <a:ext cx="9043085" cy="1108075"/>
          </a:xfrm>
        </p:spPr>
        <p:txBody>
          <a:bodyPr/>
          <a:lstStyle/>
          <a:p>
            <a:r>
              <a:rPr lang="zh-CN" altLang="en-US"/>
              <a:t>大学生聚集地</a:t>
            </a:r>
            <a:endParaRPr lang="zh-CN" altLang="en-US"/>
          </a:p>
        </p:txBody>
      </p:sp>
      <p:sp>
        <p:nvSpPr>
          <p:cNvPr id="2" name="文本占位符 6"/>
          <p:cNvSpPr>
            <a:spLocks noGrp="1"/>
          </p:cNvSpPr>
          <p:nvPr/>
        </p:nvSpPr>
        <p:spPr>
          <a:xfrm>
            <a:off x="6872689" y="2701439"/>
            <a:ext cx="3924300" cy="460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大学生社交软件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40"/>
          </a:xfrm>
        </p:spPr>
        <p:txBody>
          <a:bodyPr/>
          <a:lstStyle/>
          <a:p>
            <a:r>
              <a:rPr sz="2800"/>
              <a:t>	</a:t>
            </a:r>
            <a:endParaRPr sz="2800"/>
          </a:p>
        </p:txBody>
      </p:sp>
      <p:grpSp>
        <p:nvGrpSpPr>
          <p:cNvPr id="28" name="组合 27"/>
          <p:cNvGrpSpPr/>
          <p:nvPr/>
        </p:nvGrpSpPr>
        <p:grpSpPr>
          <a:xfrm>
            <a:off x="3662680" y="797560"/>
            <a:ext cx="4866005" cy="1959610"/>
            <a:chOff x="1373203" y="-1619208"/>
            <a:chExt cx="1953397" cy="724754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3203" y="1809328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76029" y="-1619208"/>
              <a:ext cx="1850571" cy="3884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>
                  <a:solidFill>
                    <a:schemeClr val="tx2"/>
                  </a:solidFill>
                  <a:latin typeface="楷体" panose="02010609060101010101" charset="-122"/>
                  <a:ea typeface="楷体" panose="02010609060101010101" charset="-122"/>
                </a:rPr>
                <a:t>匹配成功的好友会在下面显示，可以向对方发送信息等</a:t>
              </a:r>
              <a:endPara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1847850"/>
            <a:ext cx="2933700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3895725" y="1220398"/>
            <a:ext cx="3905250" cy="2647315"/>
          </a:xfrm>
        </p:spPr>
        <p:txBody>
          <a:bodyPr/>
          <a:lstStyle/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4" name="文本占位符 23"/>
          <p:cNvSpPr txBox="1">
            <a:spLocks noGrp="1"/>
          </p:cNvSpPr>
          <p:nvPr>
            <p:ph type="body" sz="quarter" idx="11"/>
          </p:nvPr>
        </p:nvSpPr>
        <p:spPr>
          <a:xfrm>
            <a:off x="2158047" y="3685945"/>
            <a:ext cx="6867526" cy="1108075"/>
          </a:xfrm>
        </p:spPr>
        <p:txBody>
          <a:bodyPr/>
          <a:lstStyle/>
          <a:p>
            <a:r>
              <a:rPr lang="zh-CN" altLang="en-US">
                <a:sym typeface="+mn-ea"/>
              </a:rPr>
              <a:t>个人信息维护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3385185" y="513715"/>
            <a:ext cx="5613400" cy="1077595"/>
          </a:xfrm>
        </p:spPr>
        <p:txBody>
          <a:bodyPr wrap="square"/>
          <a:lstStyle/>
          <a:p>
            <a:r>
              <a:rPr lang="zh-CN" altLang="en-US"/>
              <a:t>点击主页的消息按钮，会弹出收到的消息界面</a:t>
            </a:r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882022" y="362237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50635" y="3617932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682748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0" y="1802765"/>
            <a:ext cx="2560320" cy="3840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1591310"/>
            <a:ext cx="294894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3385185" y="513715"/>
            <a:ext cx="5613400" cy="1077595"/>
          </a:xfrm>
        </p:spPr>
        <p:txBody>
          <a:bodyPr wrap="square"/>
          <a:lstStyle/>
          <a:p>
            <a:r>
              <a:rPr lang="zh-CN" altLang="en-US"/>
              <a:t>点击主页的消息按钮，会弹出收到的消息界面</a:t>
            </a:r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882022" y="362237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50635" y="3617932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682748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3645" y="1651635"/>
            <a:ext cx="2994660" cy="4411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05" y="1651635"/>
            <a:ext cx="290322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3385185" y="513715"/>
            <a:ext cx="5613400" cy="1077595"/>
          </a:xfrm>
        </p:spPr>
        <p:txBody>
          <a:bodyPr wrap="square"/>
          <a:lstStyle/>
          <a:p>
            <a:r>
              <a:rPr lang="zh-CN" altLang="en-US"/>
              <a:t>点击</a:t>
            </a:r>
            <a:r>
              <a:t>”</a:t>
            </a:r>
            <a:r>
              <a:rPr lang="zh-CN" altLang="en-US"/>
              <a:t>我发布的</a:t>
            </a:r>
            <a:r>
              <a:t>”</a:t>
            </a:r>
            <a:r>
              <a:rPr lang="zh-CN" altLang="en-US"/>
              <a:t>，弹出我发布的帖子</a:t>
            </a:r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882022" y="362237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50635" y="3617932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682748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745" y="1732915"/>
            <a:ext cx="2994660" cy="4411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1896745"/>
            <a:ext cx="294132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2959100" y="513715"/>
            <a:ext cx="6992620" cy="1077595"/>
          </a:xfrm>
        </p:spPr>
        <p:txBody>
          <a:bodyPr wrap="square"/>
          <a:lstStyle/>
          <a:p>
            <a:r>
              <a:rPr lang="zh-CN" altLang="en-US"/>
              <a:t>点击</a:t>
            </a:r>
            <a:r>
              <a:t>”</a:t>
            </a:r>
            <a:r>
              <a:rPr lang="zh-CN" altLang="en-US"/>
              <a:t>个人信息</a:t>
            </a:r>
            <a:r>
              <a:t>”</a:t>
            </a:r>
            <a:r>
              <a:rPr lang="zh-CN" altLang="en-US"/>
              <a:t>，弹出登陆账号的个人信息，可以进行修改</a:t>
            </a:r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882022" y="362237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50635" y="3617932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682748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7080" y="1962785"/>
            <a:ext cx="2834640" cy="419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0" y="2080895"/>
            <a:ext cx="289560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2959100" y="513715"/>
            <a:ext cx="6992620" cy="584835"/>
          </a:xfrm>
        </p:spPr>
        <p:txBody>
          <a:bodyPr wrap="square"/>
          <a:lstStyle/>
          <a:p>
            <a:r>
              <a:rPr lang="zh-CN" altLang="en-US"/>
              <a:t>点击</a:t>
            </a:r>
            <a:r>
              <a:t>”</a:t>
            </a:r>
            <a:r>
              <a:rPr lang="zh-CN" altLang="en-US"/>
              <a:t>历史</a:t>
            </a:r>
            <a:r>
              <a:t>”</a:t>
            </a:r>
            <a:r>
              <a:rPr lang="zh-CN" altLang="en-US"/>
              <a:t>，弹出历史记录</a:t>
            </a:r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882022" y="362237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50635" y="3617932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682748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745" y="1732915"/>
            <a:ext cx="2994660" cy="4411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65" y="1732915"/>
            <a:ext cx="2895600" cy="4328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733762" y="2736124"/>
            <a:ext cx="2329673" cy="369570"/>
          </a:xfrm>
        </p:spPr>
        <p:txBody>
          <a:bodyPr/>
          <a:lstStyle/>
          <a:p>
            <a:r>
              <a:rPr 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登陆注册界面</a:t>
            </a:r>
            <a:endParaRPr 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33900" y="4269897"/>
            <a:ext cx="2329673" cy="36957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交友匹配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083901" y="2737643"/>
            <a:ext cx="2329673" cy="36957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首页发帖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078959" y="4269511"/>
            <a:ext cx="2329673" cy="36957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个人信息维护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4" name="文本占位符 23"/>
          <p:cNvSpPr txBox="1">
            <a:spLocks noGrp="1"/>
          </p:cNvSpPr>
          <p:nvPr>
            <p:ph type="body" sz="quarter" idx="11"/>
          </p:nvPr>
        </p:nvSpPr>
        <p:spPr>
          <a:xfrm>
            <a:off x="2662237" y="3727855"/>
            <a:ext cx="6867526" cy="1108075"/>
          </a:xfrm>
        </p:spPr>
        <p:txBody>
          <a:bodyPr/>
          <a:lstStyle/>
          <a:p>
            <a:r>
              <a:rPr lang="zh-CN" altLang="en-US">
                <a:sym typeface="+mn-ea"/>
              </a:rPr>
              <a:t>登陆注册界面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642974" y="2295043"/>
            <a:ext cx="4753378" cy="1983864"/>
            <a:chOff x="1373203" y="1809328"/>
            <a:chExt cx="1908143" cy="381901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3203" y="1809328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33"/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3" name="图片 2" descr="f393403ca63328b14308abb45fe66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1222375"/>
            <a:ext cx="3092450" cy="4921250"/>
          </a:xfrm>
          <a:prstGeom prst="rect">
            <a:avLst/>
          </a:prstGeom>
        </p:spPr>
      </p:pic>
      <p:pic>
        <p:nvPicPr>
          <p:cNvPr id="4" name="图片 3" descr="f33f249b77d644821fea03eaf3646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65" y="1222375"/>
            <a:ext cx="30988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4" name="文本占位符 23"/>
          <p:cNvSpPr txBox="1">
            <a:spLocks noGrp="1"/>
          </p:cNvSpPr>
          <p:nvPr>
            <p:ph type="body" sz="quarter" idx="11"/>
          </p:nvPr>
        </p:nvSpPr>
        <p:spPr>
          <a:xfrm>
            <a:off x="2662237" y="3727855"/>
            <a:ext cx="6867526" cy="1108075"/>
          </a:xfrm>
        </p:spPr>
        <p:txBody>
          <a:bodyPr/>
          <a:lstStyle/>
          <a:p>
            <a:r>
              <a:rPr lang="zh-CN" altLang="en-US"/>
              <a:t>首页、发帖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 flipH="1" flipV="1">
            <a:off x="7637750" y="4863541"/>
            <a:ext cx="3603746" cy="19775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: 空心 29"/>
          <p:cNvSpPr/>
          <p:nvPr/>
        </p:nvSpPr>
        <p:spPr>
          <a:xfrm>
            <a:off x="4148489" y="1309733"/>
            <a:ext cx="4168768" cy="4168768"/>
          </a:xfrm>
          <a:prstGeom prst="donut">
            <a:avLst>
              <a:gd name="adj" fmla="val 10720"/>
            </a:avLst>
          </a:prstGeom>
          <a:solidFill>
            <a:schemeClr val="bg1"/>
          </a:solidFill>
          <a:ln>
            <a:noFill/>
          </a:ln>
          <a:effectLst>
            <a:outerShdw blurRad="355600" sx="104000" sy="104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5" name="图表 4"/>
          <p:cNvGraphicFramePr/>
          <p:nvPr/>
        </p:nvGraphicFramePr>
        <p:xfrm>
          <a:off x="3026123" y="1159110"/>
          <a:ext cx="6413500" cy="447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Intelligence" title="Icon of circles connected by crossing lines"/>
          <p:cNvSpPr>
            <a:spLocks noChangeAspect="1" noEditPoints="1"/>
          </p:cNvSpPr>
          <p:nvPr/>
        </p:nvSpPr>
        <p:spPr bwMode="auto">
          <a:xfrm>
            <a:off x="5891675" y="2299710"/>
            <a:ext cx="682397" cy="655724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1623" y="3102667"/>
            <a:ext cx="2222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108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登陆后进入首页，可以浏览帖子、进行点赞评论</a:t>
            </a:r>
            <a:endParaRPr lang="zh-CN" altLang="en-US" sz="2400" spc="300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278802" y="3118757"/>
            <a:ext cx="1908143" cy="1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067072" y="2008559"/>
            <a:ext cx="3603746" cy="19775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a57fcfabb5a5f0a7756196f187249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088390"/>
            <a:ext cx="3079750" cy="4870450"/>
          </a:xfrm>
          <a:prstGeom prst="rect">
            <a:avLst/>
          </a:prstGeom>
        </p:spPr>
      </p:pic>
      <p:pic>
        <p:nvPicPr>
          <p:cNvPr id="3" name="图片 2" descr="35fc7d50b825c7225484f1fd3b567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345" y="269875"/>
            <a:ext cx="3688080" cy="6507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409440" y="280153"/>
            <a:ext cx="3048000" cy="1384935"/>
          </a:xfrm>
        </p:spPr>
        <p:txBody>
          <a:bodyPr/>
          <a:lstStyle/>
          <a:p>
            <a:r>
              <a:rPr lang="zh-CN" altLang="en-US" sz="2800"/>
              <a:t>点击首页中心发帖按钮后可以弹出发帖界面</a:t>
            </a:r>
            <a:endParaRPr lang="zh-CN" altLang="en-US" sz="2800"/>
          </a:p>
        </p:txBody>
      </p:sp>
      <p:pic>
        <p:nvPicPr>
          <p:cNvPr id="2" name="图片 1" descr="f2ef7a7218a7121dc23714574cfb40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9070" y="1078865"/>
            <a:ext cx="3098800" cy="488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80" y="944245"/>
            <a:ext cx="307086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4" name="文本占位符 23"/>
          <p:cNvSpPr txBox="1">
            <a:spLocks noGrp="1"/>
          </p:cNvSpPr>
          <p:nvPr>
            <p:ph type="body" sz="quarter" idx="11"/>
          </p:nvPr>
        </p:nvSpPr>
        <p:spPr>
          <a:xfrm>
            <a:off x="2979737" y="3706265"/>
            <a:ext cx="6867526" cy="1108075"/>
          </a:xfrm>
        </p:spPr>
        <p:txBody>
          <a:bodyPr/>
          <a:lstStyle/>
          <a:p>
            <a:r>
              <a:rPr lang="zh-CN" altLang="en-US">
                <a:sym typeface="+mn-ea"/>
              </a:rPr>
              <a:t>交友匹配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/>
        </p:nvSpPr>
        <p:spPr>
          <a:xfrm>
            <a:off x="7462913" y="3706191"/>
            <a:ext cx="2473957" cy="196137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pPr marL="214630" indent="-214630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40"/>
          </a:xfrm>
        </p:spPr>
        <p:txBody>
          <a:bodyPr/>
          <a:lstStyle/>
          <a:p>
            <a:r>
              <a:rPr sz="2800"/>
              <a:t>	</a:t>
            </a:r>
            <a:endParaRPr sz="2800"/>
          </a:p>
        </p:txBody>
      </p:sp>
      <p:grpSp>
        <p:nvGrpSpPr>
          <p:cNvPr id="28" name="组合 27"/>
          <p:cNvGrpSpPr/>
          <p:nvPr/>
        </p:nvGrpSpPr>
        <p:grpSpPr>
          <a:xfrm>
            <a:off x="3662680" y="797560"/>
            <a:ext cx="4866005" cy="1959610"/>
            <a:chOff x="1373203" y="-1619208"/>
            <a:chExt cx="1953397" cy="724754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3203" y="1809328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76029" y="-1619208"/>
              <a:ext cx="1850571" cy="4776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>
                  <a:solidFill>
                    <a:schemeClr val="tx2"/>
                  </a:solidFill>
                  <a:latin typeface="楷体" panose="02010609060101010101" charset="-122"/>
                  <a:ea typeface="楷体" panose="02010609060101010101" charset="-122"/>
                </a:rPr>
                <a:t>点击好友匹配的按钮，可以弹出好友筛选条件，可以选择被匹配人的年龄、性别及学校等！</a:t>
              </a:r>
              <a:endParaRPr lang="zh-CN" altLang="en-US" sz="20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702435"/>
            <a:ext cx="3093720" cy="4427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0" y="1856105"/>
            <a:ext cx="2910840" cy="3916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7700,&quot;width&quot;:488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宽屏</PresentationFormat>
  <Paragraphs>54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楷体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zzy</cp:lastModifiedBy>
  <cp:revision>244</cp:revision>
  <dcterms:created xsi:type="dcterms:W3CDTF">2019-06-19T02:08:00Z</dcterms:created>
  <dcterms:modified xsi:type="dcterms:W3CDTF">2021-12-24T15:54:52Z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D72492122296420C8BE197F46DA10396</vt:lpwstr>
  </property>
</Properties>
</file>