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0" r:id="rId3"/>
    <p:sldId id="271" r:id="rId4"/>
    <p:sldId id="276" r:id="rId5"/>
    <p:sldId id="272" r:id="rId6"/>
    <p:sldId id="296" r:id="rId7"/>
    <p:sldId id="273" r:id="rId8"/>
    <p:sldId id="284" r:id="rId9"/>
    <p:sldId id="285" r:id="rId10"/>
    <p:sldId id="295" r:id="rId11"/>
    <p:sldId id="274" r:id="rId12"/>
    <p:sldId id="292" r:id="rId13"/>
    <p:sldId id="27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18" autoAdjust="0"/>
  </p:normalViewPr>
  <p:slideViewPr>
    <p:cSldViewPr snapToGrid="0">
      <p:cViewPr varScale="1">
        <p:scale>
          <a:sx n="89" d="100"/>
          <a:sy n="89" d="100"/>
        </p:scale>
        <p:origin x="-69" y="-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1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7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7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2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2799119" y="2823063"/>
            <a:ext cx="7050766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spc="300" dirty="0" smtClean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LWL</a:t>
            </a:r>
            <a:r>
              <a:rPr lang="zh-CN" altLang="en-US" sz="7500" spc="300" dirty="0" smtClean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线</a:t>
            </a:r>
            <a:r>
              <a:rPr lang="zh-CN" altLang="en-US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上自习室</a:t>
            </a:r>
            <a:endParaRPr sz="75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5999198" y="4101335"/>
            <a:ext cx="4150107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spc="225" dirty="0">
                <a:solidFill>
                  <a:srgbClr val="292929"/>
                </a:solidFill>
                <a:cs typeface="+mn-ea"/>
                <a:sym typeface="+mn-lt"/>
              </a:rPr>
              <a:t>汇报人</a:t>
            </a:r>
            <a:r>
              <a:rPr lang="zh-CN" altLang="en-US" sz="2400" spc="225" dirty="0">
                <a:solidFill>
                  <a:srgbClr val="292929"/>
                </a:solidFill>
                <a:cs typeface="+mn-ea"/>
                <a:sym typeface="+mn-lt"/>
              </a:rPr>
              <a:t>：第</a:t>
            </a:r>
            <a:r>
              <a:rPr lang="en-US" altLang="zh-CN" sz="2400" spc="225" dirty="0">
                <a:solidFill>
                  <a:srgbClr val="292929"/>
                </a:solidFill>
                <a:cs typeface="+mn-ea"/>
                <a:sym typeface="+mn-lt"/>
              </a:rPr>
              <a:t>4</a:t>
            </a:r>
            <a:r>
              <a:rPr lang="zh-CN" altLang="en-US" sz="2400" spc="225" dirty="0" smtClean="0">
                <a:solidFill>
                  <a:srgbClr val="292929"/>
                </a:solidFill>
                <a:cs typeface="+mn-ea"/>
                <a:sym typeface="+mn-lt"/>
              </a:rPr>
              <a:t>小组</a:t>
            </a:r>
            <a:endParaRPr lang="en-US" altLang="zh-CN" sz="2400" spc="225" dirty="0" smtClean="0">
              <a:solidFill>
                <a:srgbClr val="292929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2400" spc="225" dirty="0" smtClean="0">
                <a:solidFill>
                  <a:srgbClr val="292929"/>
                </a:solidFill>
                <a:cs typeface="+mn-ea"/>
                <a:sym typeface="+mn-lt"/>
              </a:rPr>
              <a:t>李冰彬 </a:t>
            </a:r>
            <a:r>
              <a:rPr lang="zh-CN" altLang="en-US" sz="2400" spc="225" dirty="0">
                <a:solidFill>
                  <a:srgbClr val="292929"/>
                </a:solidFill>
                <a:cs typeface="+mn-ea"/>
                <a:sym typeface="+mn-lt"/>
              </a:rPr>
              <a:t>林嘉欣 伍卉</a:t>
            </a:r>
            <a:endParaRPr sz="2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成果展示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09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工作安排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334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分工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7A2952E5-F410-4007-A9C3-5523E85AC911}"/>
              </a:ext>
            </a:extLst>
          </p:cNvPr>
          <p:cNvSpPr/>
          <p:nvPr/>
        </p:nvSpPr>
        <p:spPr>
          <a:xfrm>
            <a:off x="2557999" y="1700753"/>
            <a:ext cx="2115602" cy="2325815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7EB89131-6189-4C14-A951-802475E9A5CC}"/>
              </a:ext>
            </a:extLst>
          </p:cNvPr>
          <p:cNvGrpSpPr/>
          <p:nvPr/>
        </p:nvGrpSpPr>
        <p:grpSpPr>
          <a:xfrm flipH="1">
            <a:off x="1082974" y="2692283"/>
            <a:ext cx="1804799" cy="1943539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903B9C5A-736D-481D-A329-44CA8A9A0ED5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938041CB-0166-4AFF-9B41-955EE7801E1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A5EA8CD-D493-4421-8C7F-AB503D6AC190}"/>
              </a:ext>
            </a:extLst>
          </p:cNvPr>
          <p:cNvSpPr txBox="1"/>
          <p:nvPr/>
        </p:nvSpPr>
        <p:spPr>
          <a:xfrm>
            <a:off x="5430467" y="1568224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李冰彬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34">
            <a:extLst>
              <a:ext uri="{FF2B5EF4-FFF2-40B4-BE49-F238E27FC236}">
                <a16:creationId xmlns="" xmlns:a16="http://schemas.microsoft.com/office/drawing/2014/main" id="{361E2C0C-CB0E-4EDF-B256-799B236BD1EB}"/>
              </a:ext>
            </a:extLst>
          </p:cNvPr>
          <p:cNvSpPr txBox="1"/>
          <p:nvPr/>
        </p:nvSpPr>
        <p:spPr>
          <a:xfrm>
            <a:off x="5430467" y="1941256"/>
            <a:ext cx="3553460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组员分工，首页、登录注册板块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UI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设计，在线自习板块具体实现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0FCD6FC-4C6F-4C0C-AD0C-42834F3F8E80}"/>
              </a:ext>
            </a:extLst>
          </p:cNvPr>
          <p:cNvSpPr txBox="1"/>
          <p:nvPr/>
        </p:nvSpPr>
        <p:spPr>
          <a:xfrm>
            <a:off x="5445707" y="2958282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林嘉欣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="" xmlns:a16="http://schemas.microsoft.com/office/drawing/2014/main" id="{E26E06E8-2985-4C5B-A67A-BE0A8D3BFDBA}"/>
              </a:ext>
            </a:extLst>
          </p:cNvPr>
          <p:cNvSpPr txBox="1"/>
          <p:nvPr/>
        </p:nvSpPr>
        <p:spPr>
          <a:xfrm>
            <a:off x="5461148" y="3331271"/>
            <a:ext cx="355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商店、好友、个人页面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UI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设计，数据库设计，登录注册、在线自习实现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3E18DCA-736B-4AB6-AA72-505F632EB023}"/>
              </a:ext>
            </a:extLst>
          </p:cNvPr>
          <p:cNvSpPr txBox="1"/>
          <p:nvPr/>
        </p:nvSpPr>
        <p:spPr>
          <a:xfrm>
            <a:off x="5460947" y="433437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all" spc="6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伍卉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="" xmlns:a16="http://schemas.microsoft.com/office/drawing/2014/main" id="{21777031-A5D5-482D-9735-72839AAB8CDD}"/>
              </a:ext>
            </a:extLst>
          </p:cNvPr>
          <p:cNvSpPr txBox="1"/>
          <p:nvPr/>
        </p:nvSpPr>
        <p:spPr>
          <a:xfrm>
            <a:off x="5476388" y="4707316"/>
            <a:ext cx="355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商店、好友、个人页面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设计及具体实现，课堂展示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96544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=""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4" grpId="0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7130489" y="601630"/>
            <a:ext cx="3420745" cy="730786"/>
            <a:chOff x="7220041" y="2044156"/>
            <a:chExt cx="3420745" cy="730786"/>
          </a:xfrm>
        </p:grpSpPr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0441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工作内容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B784B0D0-48F4-47B1-842D-0C350A58B3D7}"/>
              </a:ext>
            </a:extLst>
          </p:cNvPr>
          <p:cNvGrpSpPr/>
          <p:nvPr/>
        </p:nvGrpSpPr>
        <p:grpSpPr>
          <a:xfrm>
            <a:off x="7130489" y="1765929"/>
            <a:ext cx="3420745" cy="748715"/>
            <a:chOff x="7220041" y="2904581"/>
            <a:chExt cx="3420745" cy="748715"/>
          </a:xfrm>
        </p:grpSpPr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29C9D555-2B4E-4141-B9D7-1825884C330C}"/>
                </a:ext>
              </a:extLst>
            </p:cNvPr>
            <p:cNvSpPr txBox="1"/>
            <p:nvPr/>
          </p:nvSpPr>
          <p:spPr>
            <a:xfrm>
              <a:off x="8013156" y="2904581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完成情况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41F7C4E-3B14-4D3F-8CF7-93122ACA04F0}"/>
              </a:ext>
            </a:extLst>
          </p:cNvPr>
          <p:cNvGrpSpPr/>
          <p:nvPr/>
        </p:nvGrpSpPr>
        <p:grpSpPr>
          <a:xfrm>
            <a:off x="7130489" y="4027400"/>
            <a:ext cx="3420745" cy="766644"/>
            <a:chOff x="7220041" y="4632416"/>
            <a:chExt cx="3420745" cy="766644"/>
          </a:xfrm>
        </p:grpSpPr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5D3F1F5E-2F19-42A2-814C-C735B6B0D98C}"/>
                </a:ext>
              </a:extLst>
            </p:cNvPr>
            <p:cNvSpPr txBox="1"/>
            <p:nvPr/>
          </p:nvSpPr>
          <p:spPr>
            <a:xfrm>
              <a:off x="8013156" y="4632416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成果展示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9E8E322A-C252-4090-8403-43E92E62CA98}"/>
                </a:ext>
              </a:extLst>
            </p:cNvPr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01E93E25-7BEA-4443-B348-AD825BD80B8E}"/>
              </a:ext>
            </a:extLst>
          </p:cNvPr>
          <p:cNvGrpSpPr/>
          <p:nvPr/>
        </p:nvGrpSpPr>
        <p:grpSpPr>
          <a:xfrm>
            <a:off x="7130489" y="2902858"/>
            <a:ext cx="4285329" cy="730786"/>
            <a:chOff x="7220041" y="3745956"/>
            <a:chExt cx="4285329" cy="730786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1351D9B3-4EFB-495B-9CF5-1FDCB19B13F1}"/>
                </a:ext>
              </a:extLst>
            </p:cNvPr>
            <p:cNvSpPr txBox="1"/>
            <p:nvPr/>
          </p:nvSpPr>
          <p:spPr>
            <a:xfrm>
              <a:off x="8013156" y="3745956"/>
              <a:ext cx="3492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测试及用户体验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B41F7C4E-3B14-4D3F-8CF7-93122ACA04F0}"/>
              </a:ext>
            </a:extLst>
          </p:cNvPr>
          <p:cNvGrpSpPr/>
          <p:nvPr/>
        </p:nvGrpSpPr>
        <p:grpSpPr>
          <a:xfrm>
            <a:off x="7130489" y="5050084"/>
            <a:ext cx="3420745" cy="766644"/>
            <a:chOff x="7220041" y="4632416"/>
            <a:chExt cx="3420745" cy="766644"/>
          </a:xfrm>
        </p:grpSpPr>
        <p:sp>
          <p:nvSpPr>
            <p:cNvPr id="26" name="文本框 15">
              <a:extLst>
                <a:ext uri="{FF2B5EF4-FFF2-40B4-BE49-F238E27FC236}">
                  <a16:creationId xmlns="" xmlns:a16="http://schemas.microsoft.com/office/drawing/2014/main" id="{5D3F1F5E-2F19-42A2-814C-C735B6B0D98C}"/>
                </a:ext>
              </a:extLst>
            </p:cNvPr>
            <p:cNvSpPr txBox="1"/>
            <p:nvPr/>
          </p:nvSpPr>
          <p:spPr>
            <a:xfrm>
              <a:off x="8013156" y="463241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工作安排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16">
              <a:extLst>
                <a:ext uri="{FF2B5EF4-FFF2-40B4-BE49-F238E27FC236}">
                  <a16:creationId xmlns="" xmlns:a16="http://schemas.microsoft.com/office/drawing/2014/main" id="{9E8E322A-C252-4090-8403-43E92E62CA98}"/>
                </a:ext>
              </a:extLst>
            </p:cNvPr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工作内容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大致流程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737091" y="19042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77" y="0"/>
            <a:ext cx="673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完成情况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2FA4BFD-6137-441C-A7C4-1C21BEA281FC}"/>
              </a:ext>
            </a:extLst>
          </p:cNvPr>
          <p:cNvGrpSpPr/>
          <p:nvPr/>
        </p:nvGrpSpPr>
        <p:grpSpPr>
          <a:xfrm>
            <a:off x="1516062" y="2008797"/>
            <a:ext cx="9052632" cy="2200921"/>
            <a:chOff x="2734046" y="4852153"/>
            <a:chExt cx="15044112" cy="3657600"/>
          </a:xfrm>
        </p:grpSpPr>
        <p:sp>
          <p:nvSpPr>
            <p:cNvPr id="7" name="Shape 711">
              <a:extLst>
                <a:ext uri="{FF2B5EF4-FFF2-40B4-BE49-F238E27FC236}">
                  <a16:creationId xmlns="" xmlns:a16="http://schemas.microsoft.com/office/drawing/2014/main" id="{CC43333C-52EF-4558-95B9-AA13A41BBB48}"/>
                </a:ext>
              </a:extLst>
            </p:cNvPr>
            <p:cNvSpPr/>
            <p:nvPr/>
          </p:nvSpPr>
          <p:spPr>
            <a:xfrm rot="-5400000">
              <a:off x="25419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8" name="Shape 712">
              <a:extLst>
                <a:ext uri="{FF2B5EF4-FFF2-40B4-BE49-F238E27FC236}">
                  <a16:creationId xmlns="" xmlns:a16="http://schemas.microsoft.com/office/drawing/2014/main" id="{BD5740E9-05A4-4ECE-95C4-C9E5C7468894}"/>
                </a:ext>
              </a:extLst>
            </p:cNvPr>
            <p:cNvSpPr/>
            <p:nvPr/>
          </p:nvSpPr>
          <p:spPr>
            <a:xfrm rot="-5400000">
              <a:off x="64655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9" name="Shape 713">
              <a:extLst>
                <a:ext uri="{FF2B5EF4-FFF2-40B4-BE49-F238E27FC236}">
                  <a16:creationId xmlns="" xmlns:a16="http://schemas.microsoft.com/office/drawing/2014/main" id="{A98145D8-9573-491C-83D2-08653A9E6135}"/>
                </a:ext>
              </a:extLst>
            </p:cNvPr>
            <p:cNvSpPr/>
            <p:nvPr/>
          </p:nvSpPr>
          <p:spPr>
            <a:xfrm rot="-5400000">
              <a:off x="103891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0" name="Shape 714">
              <a:extLst>
                <a:ext uri="{FF2B5EF4-FFF2-40B4-BE49-F238E27FC236}">
                  <a16:creationId xmlns="" xmlns:a16="http://schemas.microsoft.com/office/drawing/2014/main" id="{0BDDBF37-7583-4949-A243-13499A3EA1E2}"/>
                </a:ext>
              </a:extLst>
            </p:cNvPr>
            <p:cNvSpPr/>
            <p:nvPr/>
          </p:nvSpPr>
          <p:spPr>
            <a:xfrm rot="-5400000">
              <a:off x="14312702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729">
              <a:extLst>
                <a:ext uri="{FF2B5EF4-FFF2-40B4-BE49-F238E27FC236}">
                  <a16:creationId xmlns="" xmlns:a16="http://schemas.microsoft.com/office/drawing/2014/main" id="{0E42F91C-9D67-462F-BBD8-BFB9F9405465}"/>
                </a:ext>
              </a:extLst>
            </p:cNvPr>
            <p:cNvSpPr/>
            <p:nvPr/>
          </p:nvSpPr>
          <p:spPr>
            <a:xfrm>
              <a:off x="3945917" y="6202389"/>
              <a:ext cx="92429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98183"/>
                  </a:moveTo>
                  <a:cubicBezTo>
                    <a:pt x="114544" y="101194"/>
                    <a:pt x="112100" y="103638"/>
                    <a:pt x="109088" y="103638"/>
                  </a:cubicBezTo>
                  <a:lnTo>
                    <a:pt x="10911" y="103638"/>
                  </a:lnTo>
                  <a:cubicBezTo>
                    <a:pt x="7900" y="103638"/>
                    <a:pt x="5455" y="101194"/>
                    <a:pt x="5455" y="98183"/>
                  </a:cubicBez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109088" y="27272"/>
                  </a:lnTo>
                  <a:cubicBezTo>
                    <a:pt x="112100" y="27272"/>
                    <a:pt x="114544" y="29716"/>
                    <a:pt x="114544" y="32727"/>
                  </a:cubicBezTo>
                  <a:cubicBezTo>
                    <a:pt x="114544" y="32727"/>
                    <a:pt x="114544" y="98183"/>
                    <a:pt x="114544" y="98183"/>
                  </a:cubicBezTo>
                  <a:close/>
                  <a:moveTo>
                    <a:pt x="109088" y="21816"/>
                  </a:moveTo>
                  <a:lnTo>
                    <a:pt x="69311" y="21816"/>
                  </a:lnTo>
                  <a:lnTo>
                    <a:pt x="80422" y="10705"/>
                  </a:lnTo>
                  <a:cubicBezTo>
                    <a:pt x="80872" y="10827"/>
                    <a:pt x="81333" y="10911"/>
                    <a:pt x="81816" y="10911"/>
                  </a:cubicBezTo>
                  <a:cubicBezTo>
                    <a:pt x="84827" y="10911"/>
                    <a:pt x="87272" y="8466"/>
                    <a:pt x="87272" y="5455"/>
                  </a:cubicBezTo>
                  <a:cubicBezTo>
                    <a:pt x="87272" y="2444"/>
                    <a:pt x="84827" y="0"/>
                    <a:pt x="81816" y="0"/>
                  </a:cubicBezTo>
                  <a:cubicBezTo>
                    <a:pt x="78805" y="0"/>
                    <a:pt x="76361" y="2444"/>
                    <a:pt x="76361" y="5455"/>
                  </a:cubicBezTo>
                  <a:cubicBezTo>
                    <a:pt x="76361" y="5938"/>
                    <a:pt x="76450" y="6405"/>
                    <a:pt x="76566" y="6850"/>
                  </a:cubicBezTo>
                  <a:lnTo>
                    <a:pt x="61600" y="21816"/>
                  </a:lnTo>
                  <a:lnTo>
                    <a:pt x="58405" y="21816"/>
                  </a:lnTo>
                  <a:lnTo>
                    <a:pt x="43433" y="6850"/>
                  </a:lnTo>
                  <a:cubicBezTo>
                    <a:pt x="43550" y="6405"/>
                    <a:pt x="43638" y="5938"/>
                    <a:pt x="43638" y="5455"/>
                  </a:cubicBezTo>
                  <a:cubicBezTo>
                    <a:pt x="43638" y="2444"/>
                    <a:pt x="41194" y="0"/>
                    <a:pt x="38183" y="0"/>
                  </a:cubicBezTo>
                  <a:cubicBezTo>
                    <a:pt x="35172" y="0"/>
                    <a:pt x="32727" y="2444"/>
                    <a:pt x="32727" y="5455"/>
                  </a:cubicBezTo>
                  <a:cubicBezTo>
                    <a:pt x="32727" y="8466"/>
                    <a:pt x="35172" y="10911"/>
                    <a:pt x="38183" y="10911"/>
                  </a:cubicBezTo>
                  <a:cubicBezTo>
                    <a:pt x="38666" y="10911"/>
                    <a:pt x="39127" y="10827"/>
                    <a:pt x="39577" y="10705"/>
                  </a:cubicBezTo>
                  <a:lnTo>
                    <a:pt x="50688" y="21816"/>
                  </a:ln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98183"/>
                  </a:lnTo>
                  <a:cubicBezTo>
                    <a:pt x="0" y="104205"/>
                    <a:pt x="4883" y="109094"/>
                    <a:pt x="10911" y="109094"/>
                  </a:cubicBezTo>
                  <a:lnTo>
                    <a:pt x="21816" y="109094"/>
                  </a:lnTo>
                  <a:lnTo>
                    <a:pt x="21816" y="117272"/>
                  </a:lnTo>
                  <a:cubicBezTo>
                    <a:pt x="21816" y="118783"/>
                    <a:pt x="23038" y="120000"/>
                    <a:pt x="24544" y="120000"/>
                  </a:cubicBezTo>
                  <a:cubicBezTo>
                    <a:pt x="26050" y="120000"/>
                    <a:pt x="27272" y="118783"/>
                    <a:pt x="27272" y="117272"/>
                  </a:cubicBezTo>
                  <a:lnTo>
                    <a:pt x="27272" y="114544"/>
                  </a:lnTo>
                  <a:lnTo>
                    <a:pt x="92727" y="114544"/>
                  </a:lnTo>
                  <a:lnTo>
                    <a:pt x="92727" y="117272"/>
                  </a:lnTo>
                  <a:cubicBezTo>
                    <a:pt x="92727" y="118783"/>
                    <a:pt x="93950" y="120000"/>
                    <a:pt x="95455" y="120000"/>
                  </a:cubicBezTo>
                  <a:cubicBezTo>
                    <a:pt x="96961" y="120000"/>
                    <a:pt x="98183" y="118783"/>
                    <a:pt x="98183" y="117272"/>
                  </a:cubicBezTo>
                  <a:lnTo>
                    <a:pt x="98183" y="109094"/>
                  </a:lnTo>
                  <a:lnTo>
                    <a:pt x="109088" y="109094"/>
                  </a:lnTo>
                  <a:cubicBezTo>
                    <a:pt x="115116" y="109094"/>
                    <a:pt x="120000" y="104205"/>
                    <a:pt x="120000" y="98183"/>
                  </a:cubicBezTo>
                  <a:lnTo>
                    <a:pt x="120000" y="32727"/>
                  </a:lnTo>
                  <a:cubicBezTo>
                    <a:pt x="120000" y="26700"/>
                    <a:pt x="115116" y="21816"/>
                    <a:pt x="109088" y="21816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2" name="Shape 730">
              <a:extLst>
                <a:ext uri="{FF2B5EF4-FFF2-40B4-BE49-F238E27FC236}">
                  <a16:creationId xmlns="" xmlns:a16="http://schemas.microsoft.com/office/drawing/2014/main" id="{8366A4EF-A92B-4BEA-9817-C77A7A9545E3}"/>
                </a:ext>
              </a:extLst>
            </p:cNvPr>
            <p:cNvSpPr/>
            <p:nvPr/>
          </p:nvSpPr>
          <p:spPr>
            <a:xfrm>
              <a:off x="7837886" y="6373064"/>
              <a:ext cx="924298" cy="5041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100000"/>
                  </a:moveTo>
                  <a:cubicBezTo>
                    <a:pt x="109088" y="105527"/>
                    <a:pt x="106644" y="110000"/>
                    <a:pt x="103638" y="110000"/>
                  </a:cubicBezTo>
                  <a:lnTo>
                    <a:pt x="10911" y="110000"/>
                  </a:lnTo>
                  <a:cubicBezTo>
                    <a:pt x="7900" y="110000"/>
                    <a:pt x="5455" y="105527"/>
                    <a:pt x="5455" y="100000"/>
                  </a:cubicBezTo>
                  <a:lnTo>
                    <a:pt x="5455" y="20000"/>
                  </a:lnTo>
                  <a:cubicBezTo>
                    <a:pt x="5455" y="14483"/>
                    <a:pt x="7900" y="10000"/>
                    <a:pt x="10911" y="10000"/>
                  </a:cubicBezTo>
                  <a:lnTo>
                    <a:pt x="103638" y="10000"/>
                  </a:lnTo>
                  <a:cubicBezTo>
                    <a:pt x="106644" y="10000"/>
                    <a:pt x="109088" y="14483"/>
                    <a:pt x="109088" y="20000"/>
                  </a:cubicBezTo>
                  <a:cubicBezTo>
                    <a:pt x="109088" y="20000"/>
                    <a:pt x="109088" y="100000"/>
                    <a:pt x="109088" y="100000"/>
                  </a:cubicBezTo>
                  <a:close/>
                  <a:moveTo>
                    <a:pt x="114544" y="40000"/>
                  </a:moveTo>
                  <a:lnTo>
                    <a:pt x="114544" y="20000"/>
                  </a:lnTo>
                  <a:cubicBezTo>
                    <a:pt x="114544" y="8955"/>
                    <a:pt x="109661" y="0"/>
                    <a:pt x="103638" y="0"/>
                  </a:cubicBezTo>
                  <a:lnTo>
                    <a:pt x="10911" y="0"/>
                  </a:lnTo>
                  <a:cubicBezTo>
                    <a:pt x="4883" y="0"/>
                    <a:pt x="0" y="8955"/>
                    <a:pt x="0" y="20000"/>
                  </a:cubicBezTo>
                  <a:lnTo>
                    <a:pt x="0" y="100000"/>
                  </a:lnTo>
                  <a:cubicBezTo>
                    <a:pt x="0" y="111050"/>
                    <a:pt x="4883" y="120000"/>
                    <a:pt x="10911" y="120000"/>
                  </a:cubicBezTo>
                  <a:lnTo>
                    <a:pt x="103638" y="120000"/>
                  </a:lnTo>
                  <a:cubicBezTo>
                    <a:pt x="109661" y="120000"/>
                    <a:pt x="114544" y="111050"/>
                    <a:pt x="114544" y="100000"/>
                  </a:cubicBezTo>
                  <a:lnTo>
                    <a:pt x="114544" y="80000"/>
                  </a:lnTo>
                  <a:cubicBezTo>
                    <a:pt x="117555" y="80000"/>
                    <a:pt x="120000" y="75527"/>
                    <a:pt x="120000" y="70000"/>
                  </a:cubicBezTo>
                  <a:lnTo>
                    <a:pt x="120000" y="50000"/>
                  </a:lnTo>
                  <a:cubicBezTo>
                    <a:pt x="120000" y="44483"/>
                    <a:pt x="117555" y="40000"/>
                    <a:pt x="114544" y="40000"/>
                  </a:cubicBezTo>
                  <a:moveTo>
                    <a:pt x="10911" y="100000"/>
                  </a:moveTo>
                  <a:lnTo>
                    <a:pt x="38183" y="100000"/>
                  </a:lnTo>
                  <a:lnTo>
                    <a:pt x="38183" y="20000"/>
                  </a:lnTo>
                  <a:lnTo>
                    <a:pt x="10911" y="20000"/>
                  </a:lnTo>
                  <a:cubicBezTo>
                    <a:pt x="10911" y="20000"/>
                    <a:pt x="10911" y="100000"/>
                    <a:pt x="10911" y="10000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3" name="Shape 731">
              <a:extLst>
                <a:ext uri="{FF2B5EF4-FFF2-40B4-BE49-F238E27FC236}">
                  <a16:creationId xmlns="" xmlns:a16="http://schemas.microsoft.com/office/drawing/2014/main" id="{272C2611-57F8-4D46-B5FA-B2B08EFC312E}"/>
                </a:ext>
              </a:extLst>
            </p:cNvPr>
            <p:cNvSpPr/>
            <p:nvPr/>
          </p:nvSpPr>
          <p:spPr>
            <a:xfrm>
              <a:off x="11839114" y="6165017"/>
              <a:ext cx="67221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1783"/>
                  </a:moveTo>
                  <a:cubicBezTo>
                    <a:pt x="82500" y="113294"/>
                    <a:pt x="80811" y="114511"/>
                    <a:pt x="78727" y="114511"/>
                  </a:cubicBezTo>
                  <a:cubicBezTo>
                    <a:pt x="77650" y="114511"/>
                    <a:pt x="76688" y="114177"/>
                    <a:pt x="76000" y="113650"/>
                  </a:cubicBezTo>
                  <a:lnTo>
                    <a:pt x="75983" y="113661"/>
                  </a:lnTo>
                  <a:lnTo>
                    <a:pt x="75000" y="113011"/>
                  </a:lnTo>
                  <a:lnTo>
                    <a:pt x="75000" y="6977"/>
                  </a:lnTo>
                  <a:lnTo>
                    <a:pt x="76100" y="6255"/>
                  </a:lnTo>
                  <a:lnTo>
                    <a:pt x="76111" y="6261"/>
                  </a:lnTo>
                  <a:cubicBezTo>
                    <a:pt x="76788" y="5788"/>
                    <a:pt x="77711" y="5483"/>
                    <a:pt x="78727" y="5483"/>
                  </a:cubicBezTo>
                  <a:cubicBezTo>
                    <a:pt x="80811" y="5483"/>
                    <a:pt x="82500" y="6711"/>
                    <a:pt x="82500" y="8216"/>
                  </a:cubicBezTo>
                  <a:cubicBezTo>
                    <a:pt x="82500" y="8216"/>
                    <a:pt x="82500" y="111783"/>
                    <a:pt x="82500" y="111783"/>
                  </a:cubicBezTo>
                  <a:close/>
                  <a:moveTo>
                    <a:pt x="67500" y="108044"/>
                  </a:moveTo>
                  <a:lnTo>
                    <a:pt x="30000" y="83211"/>
                  </a:lnTo>
                  <a:lnTo>
                    <a:pt x="30000" y="36705"/>
                  </a:lnTo>
                  <a:lnTo>
                    <a:pt x="31677" y="35594"/>
                  </a:lnTo>
                  <a:lnTo>
                    <a:pt x="31661" y="35588"/>
                  </a:lnTo>
                  <a:lnTo>
                    <a:pt x="67500" y="11927"/>
                  </a:lnTo>
                  <a:cubicBezTo>
                    <a:pt x="67500" y="11927"/>
                    <a:pt x="67500" y="108044"/>
                    <a:pt x="67500" y="108044"/>
                  </a:cubicBezTo>
                  <a:close/>
                  <a:moveTo>
                    <a:pt x="22500" y="81377"/>
                  </a:moveTo>
                  <a:cubicBezTo>
                    <a:pt x="13938" y="79355"/>
                    <a:pt x="7500" y="70555"/>
                    <a:pt x="7500" y="60000"/>
                  </a:cubicBezTo>
                  <a:cubicBezTo>
                    <a:pt x="7500" y="49444"/>
                    <a:pt x="13938" y="40638"/>
                    <a:pt x="22500" y="38622"/>
                  </a:cubicBezTo>
                  <a:cubicBezTo>
                    <a:pt x="22500" y="38622"/>
                    <a:pt x="22500" y="81377"/>
                    <a:pt x="22500" y="81377"/>
                  </a:cubicBezTo>
                  <a:close/>
                  <a:moveTo>
                    <a:pt x="90044" y="8177"/>
                  </a:moveTo>
                  <a:cubicBezTo>
                    <a:pt x="90044" y="3655"/>
                    <a:pt x="84983" y="0"/>
                    <a:pt x="78744" y="0"/>
                  </a:cubicBezTo>
                  <a:cubicBezTo>
                    <a:pt x="75550" y="0"/>
                    <a:pt x="72683" y="966"/>
                    <a:pt x="70627" y="2505"/>
                  </a:cubicBezTo>
                  <a:lnTo>
                    <a:pt x="24755" y="32805"/>
                  </a:lnTo>
                  <a:cubicBezTo>
                    <a:pt x="10955" y="33611"/>
                    <a:pt x="0" y="45461"/>
                    <a:pt x="0" y="60000"/>
                  </a:cubicBezTo>
                  <a:cubicBezTo>
                    <a:pt x="0" y="74583"/>
                    <a:pt x="11027" y="86461"/>
                    <a:pt x="24894" y="87200"/>
                  </a:cubicBezTo>
                  <a:lnTo>
                    <a:pt x="70627" y="117488"/>
                  </a:lnTo>
                  <a:cubicBezTo>
                    <a:pt x="72683" y="119033"/>
                    <a:pt x="75550" y="120000"/>
                    <a:pt x="78744" y="120000"/>
                  </a:cubicBezTo>
                  <a:cubicBezTo>
                    <a:pt x="84983" y="120000"/>
                    <a:pt x="90044" y="116338"/>
                    <a:pt x="90044" y="111827"/>
                  </a:cubicBezTo>
                  <a:cubicBezTo>
                    <a:pt x="90044" y="111722"/>
                    <a:pt x="90005" y="111622"/>
                    <a:pt x="90000" y="111516"/>
                  </a:cubicBezTo>
                  <a:lnTo>
                    <a:pt x="90000" y="8483"/>
                  </a:lnTo>
                  <a:cubicBezTo>
                    <a:pt x="90005" y="8377"/>
                    <a:pt x="90044" y="8277"/>
                    <a:pt x="90044" y="8177"/>
                  </a:cubicBezTo>
                  <a:moveTo>
                    <a:pt x="101250" y="43638"/>
                  </a:moveTo>
                  <a:cubicBezTo>
                    <a:pt x="99177" y="43638"/>
                    <a:pt x="97500" y="44855"/>
                    <a:pt x="97500" y="46361"/>
                  </a:cubicBezTo>
                  <a:cubicBezTo>
                    <a:pt x="97500" y="47872"/>
                    <a:pt x="99177" y="49088"/>
                    <a:pt x="101250" y="49088"/>
                  </a:cubicBezTo>
                  <a:cubicBezTo>
                    <a:pt x="107466" y="49088"/>
                    <a:pt x="112500" y="53977"/>
                    <a:pt x="112500" y="60000"/>
                  </a:cubicBezTo>
                  <a:cubicBezTo>
                    <a:pt x="112500" y="66022"/>
                    <a:pt x="107466" y="70911"/>
                    <a:pt x="101250" y="70911"/>
                  </a:cubicBezTo>
                  <a:cubicBezTo>
                    <a:pt x="99177" y="70911"/>
                    <a:pt x="97500" y="72127"/>
                    <a:pt x="97500" y="73638"/>
                  </a:cubicBezTo>
                  <a:cubicBezTo>
                    <a:pt x="97500" y="75144"/>
                    <a:pt x="99177" y="76361"/>
                    <a:pt x="101250" y="76361"/>
                  </a:cubicBezTo>
                  <a:cubicBezTo>
                    <a:pt x="111605" y="76361"/>
                    <a:pt x="120000" y="69033"/>
                    <a:pt x="120000" y="60000"/>
                  </a:cubicBezTo>
                  <a:cubicBezTo>
                    <a:pt x="120000" y="50961"/>
                    <a:pt x="111605" y="43638"/>
                    <a:pt x="101250" y="43638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4" name="Shape 732">
              <a:extLst>
                <a:ext uri="{FF2B5EF4-FFF2-40B4-BE49-F238E27FC236}">
                  <a16:creationId xmlns="" xmlns:a16="http://schemas.microsoft.com/office/drawing/2014/main" id="{EE637A29-0A20-4B53-AC05-3F71E7843B52}"/>
                </a:ext>
              </a:extLst>
            </p:cNvPr>
            <p:cNvSpPr/>
            <p:nvPr/>
          </p:nvSpPr>
          <p:spPr>
            <a:xfrm>
              <a:off x="15645850" y="6254935"/>
              <a:ext cx="924298" cy="756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200" y="113333"/>
                  </a:moveTo>
                  <a:lnTo>
                    <a:pt x="60000" y="75122"/>
                  </a:lnTo>
                  <a:lnTo>
                    <a:pt x="86794" y="113333"/>
                  </a:lnTo>
                  <a:cubicBezTo>
                    <a:pt x="86794" y="113333"/>
                    <a:pt x="33200" y="113333"/>
                    <a:pt x="33200" y="113333"/>
                  </a:cubicBezTo>
                  <a:close/>
                  <a:moveTo>
                    <a:pt x="94794" y="114500"/>
                  </a:moveTo>
                  <a:lnTo>
                    <a:pt x="62066" y="67833"/>
                  </a:lnTo>
                  <a:lnTo>
                    <a:pt x="62044" y="67855"/>
                  </a:lnTo>
                  <a:cubicBezTo>
                    <a:pt x="61544" y="67144"/>
                    <a:pt x="60827" y="66666"/>
                    <a:pt x="60000" y="66666"/>
                  </a:cubicBezTo>
                  <a:cubicBezTo>
                    <a:pt x="59172" y="66666"/>
                    <a:pt x="58450" y="67144"/>
                    <a:pt x="57955" y="67855"/>
                  </a:cubicBezTo>
                  <a:lnTo>
                    <a:pt x="57927" y="67833"/>
                  </a:lnTo>
                  <a:lnTo>
                    <a:pt x="25200" y="114500"/>
                  </a:lnTo>
                  <a:lnTo>
                    <a:pt x="25222" y="114522"/>
                  </a:lnTo>
                  <a:cubicBezTo>
                    <a:pt x="24816" y="115105"/>
                    <a:pt x="24544" y="115838"/>
                    <a:pt x="24544" y="116666"/>
                  </a:cubicBezTo>
                  <a:cubicBezTo>
                    <a:pt x="24544" y="118511"/>
                    <a:pt x="25766" y="120000"/>
                    <a:pt x="27272" y="120000"/>
                  </a:cubicBezTo>
                  <a:lnTo>
                    <a:pt x="92727" y="120000"/>
                  </a:lnTo>
                  <a:cubicBezTo>
                    <a:pt x="94233" y="120000"/>
                    <a:pt x="95455" y="118511"/>
                    <a:pt x="95455" y="116666"/>
                  </a:cubicBezTo>
                  <a:cubicBezTo>
                    <a:pt x="95455" y="115838"/>
                    <a:pt x="95183" y="115105"/>
                    <a:pt x="94772" y="114522"/>
                  </a:cubicBezTo>
                  <a:cubicBezTo>
                    <a:pt x="94772" y="114522"/>
                    <a:pt x="94794" y="114500"/>
                    <a:pt x="94794" y="114500"/>
                  </a:cubicBezTo>
                  <a:close/>
                  <a:moveTo>
                    <a:pt x="117272" y="0"/>
                  </a:moveTo>
                  <a:lnTo>
                    <a:pt x="2727" y="0"/>
                  </a:lnTo>
                  <a:cubicBezTo>
                    <a:pt x="1222" y="0"/>
                    <a:pt x="0" y="1494"/>
                    <a:pt x="0" y="3333"/>
                  </a:cubicBezTo>
                  <a:lnTo>
                    <a:pt x="0" y="96666"/>
                  </a:lnTo>
                  <a:cubicBezTo>
                    <a:pt x="0" y="98511"/>
                    <a:pt x="1222" y="100000"/>
                    <a:pt x="2727" y="100000"/>
                  </a:cubicBezTo>
                  <a:lnTo>
                    <a:pt x="24544" y="100000"/>
                  </a:lnTo>
                  <a:cubicBezTo>
                    <a:pt x="26050" y="100000"/>
                    <a:pt x="27272" y="98511"/>
                    <a:pt x="27272" y="96666"/>
                  </a:cubicBezTo>
                  <a:cubicBezTo>
                    <a:pt x="27272" y="94822"/>
                    <a:pt x="26050" y="93333"/>
                    <a:pt x="24544" y="93333"/>
                  </a:cubicBezTo>
                  <a:lnTo>
                    <a:pt x="5455" y="93333"/>
                  </a:lnTo>
                  <a:lnTo>
                    <a:pt x="5455" y="6666"/>
                  </a:lnTo>
                  <a:lnTo>
                    <a:pt x="114544" y="6666"/>
                  </a:lnTo>
                  <a:lnTo>
                    <a:pt x="114544" y="93333"/>
                  </a:lnTo>
                  <a:lnTo>
                    <a:pt x="95455" y="93333"/>
                  </a:lnTo>
                  <a:cubicBezTo>
                    <a:pt x="93950" y="93333"/>
                    <a:pt x="92727" y="94822"/>
                    <a:pt x="92727" y="96666"/>
                  </a:cubicBezTo>
                  <a:cubicBezTo>
                    <a:pt x="92727" y="98511"/>
                    <a:pt x="93950" y="100000"/>
                    <a:pt x="95455" y="100000"/>
                  </a:cubicBezTo>
                  <a:lnTo>
                    <a:pt x="117272" y="100000"/>
                  </a:lnTo>
                  <a:cubicBezTo>
                    <a:pt x="118777" y="100000"/>
                    <a:pt x="120000" y="98511"/>
                    <a:pt x="120000" y="96666"/>
                  </a:cubicBezTo>
                  <a:lnTo>
                    <a:pt x="120000" y="3333"/>
                  </a:lnTo>
                  <a:cubicBezTo>
                    <a:pt x="120000" y="1494"/>
                    <a:pt x="118777" y="0"/>
                    <a:pt x="117272" y="0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Shape 70">
            <a:extLst>
              <a:ext uri="{FF2B5EF4-FFF2-40B4-BE49-F238E27FC236}">
                <a16:creationId xmlns="" xmlns:a16="http://schemas.microsoft.com/office/drawing/2014/main" id="{121A9C8F-1899-4E29-998B-EB4AD0851B56}"/>
              </a:ext>
            </a:extLst>
          </p:cNvPr>
          <p:cNvSpPr txBox="1"/>
          <p:nvPr/>
        </p:nvSpPr>
        <p:spPr>
          <a:xfrm>
            <a:off x="1217036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 smtClean="0">
                <a:solidFill>
                  <a:schemeClr val="dk1"/>
                </a:solidFill>
                <a:cs typeface="+mn-ea"/>
                <a:sym typeface="+mn-lt"/>
              </a:rPr>
              <a:t>登录注册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8" name="Shape 70">
            <a:extLst>
              <a:ext uri="{FF2B5EF4-FFF2-40B4-BE49-F238E27FC236}">
                <a16:creationId xmlns="" xmlns:a16="http://schemas.microsoft.com/office/drawing/2014/main" id="{369358B3-455C-4093-A6C4-A5E8EAB69BA8}"/>
              </a:ext>
            </a:extLst>
          </p:cNvPr>
          <p:cNvSpPr txBox="1"/>
          <p:nvPr/>
        </p:nvSpPr>
        <p:spPr>
          <a:xfrm>
            <a:off x="3485743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 smtClean="0">
                <a:solidFill>
                  <a:schemeClr val="dk1"/>
                </a:solidFill>
                <a:cs typeface="+mn-ea"/>
                <a:sym typeface="+mn-lt"/>
              </a:rPr>
              <a:t>在线自习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0" name="Shape 70">
            <a:extLst>
              <a:ext uri="{FF2B5EF4-FFF2-40B4-BE49-F238E27FC236}">
                <a16:creationId xmlns="" xmlns:a16="http://schemas.microsoft.com/office/drawing/2014/main" id="{2EE330F6-92B7-4503-8475-350BF93FBCC0}"/>
              </a:ext>
            </a:extLst>
          </p:cNvPr>
          <p:cNvSpPr txBox="1"/>
          <p:nvPr/>
        </p:nvSpPr>
        <p:spPr>
          <a:xfrm>
            <a:off x="5965490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 smtClean="0">
                <a:solidFill>
                  <a:schemeClr val="dk1"/>
                </a:solidFill>
                <a:cs typeface="+mn-ea"/>
                <a:sym typeface="+mn-lt"/>
              </a:rPr>
              <a:t>好友社交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2" name="Shape 70">
            <a:extLst>
              <a:ext uri="{FF2B5EF4-FFF2-40B4-BE49-F238E27FC236}">
                <a16:creationId xmlns="" xmlns:a16="http://schemas.microsoft.com/office/drawing/2014/main" id="{8DDD2E3F-2646-42E8-AF59-D5331A553632}"/>
              </a:ext>
            </a:extLst>
          </p:cNvPr>
          <p:cNvSpPr txBox="1"/>
          <p:nvPr/>
        </p:nvSpPr>
        <p:spPr>
          <a:xfrm>
            <a:off x="8459481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 smtClean="0">
                <a:solidFill>
                  <a:schemeClr val="dk1"/>
                </a:solidFill>
                <a:cs typeface="+mn-ea"/>
                <a:sym typeface="+mn-lt"/>
              </a:rPr>
              <a:t>商店设置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24959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356DC809-96D7-4DDD-BA7E-7AE8F7783E1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DD03333-1868-49B8-89A8-C502A4EC18F3}"/>
              </a:ext>
            </a:extLst>
          </p:cNvPr>
          <p:cNvSpPr txBox="1"/>
          <p:nvPr/>
        </p:nvSpPr>
        <p:spPr>
          <a:xfrm>
            <a:off x="1269667" y="205961"/>
            <a:ext cx="238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349588"/>
            <a:ext cx="4695322" cy="23775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 smtClean="0">
                <a:solidFill>
                  <a:srgbClr val="292929"/>
                </a:solidFill>
                <a:cs typeface="+mn-ea"/>
                <a:sym typeface="+mn-lt"/>
              </a:rPr>
              <a:t>测试及</a:t>
            </a:r>
            <a:endParaRPr lang="en-US" altLang="zh-CN" sz="7500" b="1" spc="225" dirty="0" smtClean="0">
              <a:solidFill>
                <a:srgbClr val="292929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7500" b="1" spc="225" dirty="0" smtClean="0">
                <a:solidFill>
                  <a:srgbClr val="292929"/>
                </a:solidFill>
                <a:cs typeface="+mn-ea"/>
                <a:sym typeface="+mn-lt"/>
              </a:rPr>
              <a:t>用户体验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单角 5">
            <a:extLst>
              <a:ext uri="{FF2B5EF4-FFF2-40B4-BE49-F238E27FC236}">
                <a16:creationId xmlns="" xmlns:a16="http://schemas.microsoft.com/office/drawing/2014/main" id="{9AA28805-4B81-46DC-8072-457443DCC610}"/>
              </a:ext>
            </a:extLst>
          </p:cNvPr>
          <p:cNvSpPr/>
          <p:nvPr/>
        </p:nvSpPr>
        <p:spPr>
          <a:xfrm>
            <a:off x="992841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="" xmlns:a16="http://schemas.microsoft.com/office/drawing/2014/main" id="{8E405EE4-51CF-46C8-BCEC-15A465F246BB}"/>
              </a:ext>
            </a:extLst>
          </p:cNvPr>
          <p:cNvSpPr/>
          <p:nvPr/>
        </p:nvSpPr>
        <p:spPr>
          <a:xfrm>
            <a:off x="4525750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="" xmlns:a16="http://schemas.microsoft.com/office/drawing/2014/main" id="{72F6BA68-A088-4E18-91B1-9BAB09B5F681}"/>
              </a:ext>
            </a:extLst>
          </p:cNvPr>
          <p:cNvSpPr/>
          <p:nvPr/>
        </p:nvSpPr>
        <p:spPr>
          <a:xfrm>
            <a:off x="8058659" y="1745672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06">
            <a:extLst>
              <a:ext uri="{FF2B5EF4-FFF2-40B4-BE49-F238E27FC236}">
                <a16:creationId xmlns="" xmlns:a16="http://schemas.microsoft.com/office/drawing/2014/main" id="{486FA7D5-83C9-4B2D-A57C-0671BF0BF21E}"/>
              </a:ext>
            </a:extLst>
          </p:cNvPr>
          <p:cNvSpPr>
            <a:spLocks noEditPoints="1"/>
          </p:cNvSpPr>
          <p:nvPr/>
        </p:nvSpPr>
        <p:spPr bwMode="auto">
          <a:xfrm>
            <a:off x="5555520" y="2257692"/>
            <a:ext cx="1181348" cy="745222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Group 86">
            <a:extLst>
              <a:ext uri="{FF2B5EF4-FFF2-40B4-BE49-F238E27FC236}">
                <a16:creationId xmlns="" xmlns:a16="http://schemas.microsoft.com/office/drawing/2014/main" id="{DBD5850A-C25E-4F4D-B0C8-1B0D3ACC5217}"/>
              </a:ext>
            </a:extLst>
          </p:cNvPr>
          <p:cNvGrpSpPr/>
          <p:nvPr/>
        </p:nvGrpSpPr>
        <p:grpSpPr>
          <a:xfrm>
            <a:off x="2045848" y="2374840"/>
            <a:ext cx="979516" cy="628074"/>
            <a:chOff x="1626118" y="4887786"/>
            <a:chExt cx="361614" cy="232148"/>
          </a:xfrm>
          <a:solidFill>
            <a:srgbClr val="FFD966"/>
          </a:solidFill>
        </p:grpSpPr>
        <p:sp>
          <p:nvSpPr>
            <p:cNvPr id="11" name="Freeform 114">
              <a:extLst>
                <a:ext uri="{FF2B5EF4-FFF2-40B4-BE49-F238E27FC236}">
                  <a16:creationId xmlns="" xmlns:a16="http://schemas.microsoft.com/office/drawing/2014/main" id="{FBD39047-1FF4-4899-B34F-55043794EFEE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15">
              <a:extLst>
                <a:ext uri="{FF2B5EF4-FFF2-40B4-BE49-F238E27FC236}">
                  <a16:creationId xmlns="" xmlns:a16="http://schemas.microsoft.com/office/drawing/2014/main" id="{540F6203-5541-4A80-8AD6-939E08E22652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16">
              <a:extLst>
                <a:ext uri="{FF2B5EF4-FFF2-40B4-BE49-F238E27FC236}">
                  <a16:creationId xmlns="" xmlns:a16="http://schemas.microsoft.com/office/drawing/2014/main" id="{43B156C2-7040-4670-A54D-36578A4F9A4B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7">
              <a:extLst>
                <a:ext uri="{FF2B5EF4-FFF2-40B4-BE49-F238E27FC236}">
                  <a16:creationId xmlns="" xmlns:a16="http://schemas.microsoft.com/office/drawing/2014/main" id="{D855ADEB-66B7-4ACC-A726-3983AB4F55C7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Freeform 149">
            <a:extLst>
              <a:ext uri="{FF2B5EF4-FFF2-40B4-BE49-F238E27FC236}">
                <a16:creationId xmlns="" xmlns:a16="http://schemas.microsoft.com/office/drawing/2014/main" id="{A70877CE-A582-4927-AE9A-2C5F951ED91A}"/>
              </a:ext>
            </a:extLst>
          </p:cNvPr>
          <p:cNvSpPr/>
          <p:nvPr/>
        </p:nvSpPr>
        <p:spPr bwMode="auto">
          <a:xfrm>
            <a:off x="9256177" y="2158961"/>
            <a:ext cx="849666" cy="849666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68B02B7F-38CE-42E8-A1B0-6BA7679B15CD}"/>
              </a:ext>
            </a:extLst>
          </p:cNvPr>
          <p:cNvGrpSpPr/>
          <p:nvPr/>
        </p:nvGrpSpPr>
        <p:grpSpPr>
          <a:xfrm flipH="1">
            <a:off x="965355" y="3450906"/>
            <a:ext cx="3140500" cy="880625"/>
            <a:chOff x="8386921" y="2190006"/>
            <a:chExt cx="2501951" cy="633181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C7D4DAED-089A-48DD-99AB-C2D99491C2F4}"/>
                </a:ext>
              </a:extLst>
            </p:cNvPr>
            <p:cNvSpPr/>
            <p:nvPr/>
          </p:nvSpPr>
          <p:spPr>
            <a:xfrm>
              <a:off x="8386921" y="2190006"/>
              <a:ext cx="2501951" cy="3580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兼容性测试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48521A6-AD4E-482B-B194-D9CA17B45BA9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2292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选择泽众云测试平台测试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6E92B715-A123-4472-926A-BF14C3A49894}"/>
              </a:ext>
            </a:extLst>
          </p:cNvPr>
          <p:cNvGrpSpPr/>
          <p:nvPr/>
        </p:nvGrpSpPr>
        <p:grpSpPr>
          <a:xfrm flipH="1">
            <a:off x="4575944" y="3510170"/>
            <a:ext cx="3140500" cy="1126205"/>
            <a:chOff x="8386921" y="2190006"/>
            <a:chExt cx="2501951" cy="809756"/>
          </a:xfrm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6E98EBB5-1FDE-4020-83F1-939E18486C86}"/>
                </a:ext>
              </a:extLst>
            </p:cNvPr>
            <p:cNvSpPr/>
            <p:nvPr/>
          </p:nvSpPr>
          <p:spPr>
            <a:xfrm>
              <a:off x="8386921" y="2190006"/>
              <a:ext cx="2501951" cy="3580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设计测试用例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9D43D0B7-80BF-4745-AEBB-5ECB7F64B406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4058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对各个板块进行黑盒测试，保证功能使用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C332FB7E-B59A-454F-9D38-B7D2D5C03B16}"/>
              </a:ext>
            </a:extLst>
          </p:cNvPr>
          <p:cNvGrpSpPr/>
          <p:nvPr/>
        </p:nvGrpSpPr>
        <p:grpSpPr>
          <a:xfrm flipH="1">
            <a:off x="8008465" y="3499350"/>
            <a:ext cx="3140500" cy="1145248"/>
            <a:chOff x="8386921" y="2190006"/>
            <a:chExt cx="2501951" cy="82344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6D0372BD-EF28-42D2-8FC7-035145CA1862}"/>
                </a:ext>
              </a:extLst>
            </p:cNvPr>
            <p:cNvSpPr/>
            <p:nvPr/>
          </p:nvSpPr>
          <p:spPr>
            <a:xfrm>
              <a:off x="8386921" y="2190006"/>
              <a:ext cx="2501951" cy="3580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用户内测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70DE93BC-EBFB-40FF-811E-A2ED0CCE6E8E}"/>
                </a:ext>
              </a:extLst>
            </p:cNvPr>
            <p:cNvSpPr txBox="1"/>
            <p:nvPr/>
          </p:nvSpPr>
          <p:spPr>
            <a:xfrm>
              <a:off x="8753877" y="2593915"/>
              <a:ext cx="1768040" cy="4195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邀请班级同学和其他专业的同学对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进行测试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8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测试结果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2C265431-7BB5-41FE-976F-27F21858FABA}"/>
              </a:ext>
            </a:extLst>
          </p:cNvPr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18D06FE9-027C-4E21-86E5-DBD569407049}"/>
              </a:ext>
            </a:extLst>
          </p:cNvPr>
          <p:cNvSpPr txBox="1"/>
          <p:nvPr/>
        </p:nvSpPr>
        <p:spPr>
          <a:xfrm>
            <a:off x="1549102" y="3547265"/>
            <a:ext cx="293508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界面更加美观大方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0545DA3-3609-45D8-B16B-22C1F98B9778}"/>
              </a:ext>
            </a:extLst>
          </p:cNvPr>
          <p:cNvSpPr txBox="1"/>
          <p:nvPr/>
        </p:nvSpPr>
        <p:spPr>
          <a:xfrm>
            <a:off x="7532535" y="3650742"/>
            <a:ext cx="334170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登录注册增加验证功能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84">
            <a:extLst>
              <a:ext uri="{FF2B5EF4-FFF2-40B4-BE49-F238E27FC236}">
                <a16:creationId xmlns="" xmlns:a16="http://schemas.microsoft.com/office/drawing/2014/main" id="{6CD84FA7-6F23-47D9-AFDA-10B37A1538EE}"/>
              </a:ext>
            </a:extLst>
          </p:cNvPr>
          <p:cNvSpPr>
            <a:spLocks noEditPoints="1"/>
          </p:cNvSpPr>
          <p:nvPr/>
        </p:nvSpPr>
        <p:spPr bwMode="auto">
          <a:xfrm>
            <a:off x="3277644" y="2131524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 84">
            <a:extLst>
              <a:ext uri="{FF2B5EF4-FFF2-40B4-BE49-F238E27FC236}">
                <a16:creationId xmlns="" xmlns:a16="http://schemas.microsoft.com/office/drawing/2014/main" id="{1459CE70-52AF-46EC-92E8-C5E52F0E78FD}"/>
              </a:ext>
            </a:extLst>
          </p:cNvPr>
          <p:cNvSpPr>
            <a:spLocks noEditPoints="1"/>
          </p:cNvSpPr>
          <p:nvPr/>
        </p:nvSpPr>
        <p:spPr bwMode="auto">
          <a:xfrm>
            <a:off x="7987143" y="2131524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="" xmlns:a16="http://schemas.microsoft.com/office/drawing/2014/main" id="{62FD1006-F337-483B-BFA0-05174123D653}"/>
              </a:ext>
            </a:extLst>
          </p:cNvPr>
          <p:cNvSpPr txBox="1"/>
          <p:nvPr/>
        </p:nvSpPr>
        <p:spPr>
          <a:xfrm>
            <a:off x="4451547" y="3670436"/>
            <a:ext cx="320313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增加更多自习的模式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 84">
            <a:extLst>
              <a:ext uri="{FF2B5EF4-FFF2-40B4-BE49-F238E27FC236}">
                <a16:creationId xmlns="" xmlns:a16="http://schemas.microsoft.com/office/drawing/2014/main" id="{6CD84FA7-6F23-47D9-AFDA-10B37A1538EE}"/>
              </a:ext>
            </a:extLst>
          </p:cNvPr>
          <p:cNvSpPr>
            <a:spLocks noEditPoints="1"/>
          </p:cNvSpPr>
          <p:nvPr/>
        </p:nvSpPr>
        <p:spPr bwMode="auto">
          <a:xfrm>
            <a:off x="5603536" y="2131524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0879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ldLvl="0"/>
      <p:bldP spid="16" grpId="0" bldLvl="0"/>
      <p:bldP spid="19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208</Words>
  <Application>Microsoft Office PowerPoint</Application>
  <PresentationFormat>自定义</PresentationFormat>
  <Paragraphs>73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>第一PPT</dc:creator>
  <cp:keywords>www.1ppt.com</cp:keywords>
  <dc:description>www.1ppt.com</dc:description>
  <cp:lastModifiedBy>Bukimi</cp:lastModifiedBy>
  <cp:revision>77</cp:revision>
  <dcterms:created xsi:type="dcterms:W3CDTF">2019-06-11T09:29:47Z</dcterms:created>
  <dcterms:modified xsi:type="dcterms:W3CDTF">2021-12-31T01:30:07Z</dcterms:modified>
</cp:coreProperties>
</file>